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370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407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408" r:id="rId38"/>
    <p:sldId id="291" r:id="rId39"/>
    <p:sldId id="292" r:id="rId40"/>
    <p:sldId id="406" r:id="rId41"/>
    <p:sldId id="29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6F451-6D87-4136-A463-BD9C1CD78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EC612F-C597-43B6-838E-4CD222EAC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CEF75-9FF6-482D-AE72-496C3C0F3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91340-9643-4FFB-914F-0A238D4B7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C0166-5FC4-462D-B377-3489C677A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2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3B789-565D-47B0-A9F0-7D8140749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03AB8-D702-45A4-8818-A9298FB9B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F6DAB-C894-4F41-A759-BCD4C3513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9AE48-7BB0-4CB3-8790-1BB1D6C02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10281-AA3B-4B74-96BE-B9F226DD9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866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4CDA5-2EBC-4467-97ED-FE85B6BF8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87D42-F7AE-46EE-9902-3F018B44A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90DF3-A841-44B3-B756-30AE0F6A8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0144F-23CB-42D5-8F9D-B3B87A5FE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F8B9C-8B5A-44BA-BE4C-0E5AEEA74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6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53F66-2BCB-4381-9138-84DD2229A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9F7E7-3B73-4C78-81EA-EF1986BB3B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CC762E-C9B9-4B4C-AD6B-4802DAEAA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E6D64-61F3-49B8-8F82-AF3695522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FECCD-DEAF-4C58-8D3D-4343B25BE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3A6DE-2421-4ADC-8EFA-B99DACEF5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130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61CB8-9CE8-4463-91CD-EEECDE975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F59AB-D6EE-47DA-A7D8-6C7D622B6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2CBD75-6BE0-4FED-B1F2-D7EEF8274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D133E9-6270-4344-A951-ECA158A96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8DE9B-6548-46CA-924F-429E6DC69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CAA0FA-2A60-4C86-85E2-5D42B9562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398D0D-1BD2-402D-9D23-3FE761AE9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903057-3FEA-43B5-B3D2-6981F9E4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927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53DAD-B8A3-4A5D-BBD5-D2DB8EF3B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CC7B1B-BAD6-49E3-B8FA-B93512D79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D31BF5-2708-41B4-A25D-ECF6157BE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8EC22-087E-4DCC-89B8-2359FE7B8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385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5C73A7-CDA5-4D31-92C2-108314964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41EFFD-F0F4-4CCE-BDFA-E96AB821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D03D0-655E-46DB-BE6C-E09A21A4F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02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E3BF-33EF-4B09-8875-D5538CD83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FF622-1EAB-403E-B36F-C0B4EE6A8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78278-D511-4AA8-AD95-186AA547CD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67528B-C158-4754-BF00-073FF9F1D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A08D8-42E8-49F7-AFF1-D824921A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95F1F-E9F7-413D-9999-FF49520C2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43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FC45E-F25C-4543-A5C3-5B62C5467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4B84F-B079-414E-B7AC-DF07E35A8C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7B559-B128-472B-9A9B-939286F42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A64C91-E66C-4891-B236-ED003180D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65950D-A5B4-4782-9E83-3CF8A5DAA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FF4D0-FBB2-429D-84DE-0A4CB318F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87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390BC-F095-444E-AA9D-C3AFB8B9E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14B396-0B18-43A0-B895-734EA6C7B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57505-AE89-4098-8BBE-FCC38817A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990DD-EF95-483A-BD0E-D3F4BE604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D27A4-1CFE-4BFB-A1A6-D9684AF0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737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D910CF-1838-4B3B-B597-2C00277F8F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50522D-D915-494C-956C-2BFEC3AF5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098C7-9131-4315-B21E-E976F050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5FDFD-2B90-4E33-9848-48651DB00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97351-E40A-4D1F-8EEC-803157DD5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091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EC181A-D42B-405C-88D3-3A36A915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56E29A-9CB4-4327-9F60-EAD284B1D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A801E-AE06-48AF-BA36-3258DC2D5A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88EB5-7AFA-4816-9E3A-6CB13EC30C91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08213-3D71-4D46-942F-1820D6A29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D9CD5-B086-401D-AD47-73BDAC8F7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C3EA9-1F5E-4D90-8301-705688A18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309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ystage2maths.com/" TargetMode="External"/><Relationship Id="rId2" Type="http://schemas.openxmlformats.org/officeDocument/2006/relationships/hyperlink" Target="https://www.youtube.com/watch?v=FqEwFY9FCF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9FDBC-865F-47DA-8FB5-6FDB1E238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2018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5057D-E647-4749-988C-5EB63E52B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316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D2538-BF14-45A1-BB32-DEC54819D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Arithmetic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81E93-DBDE-41B5-A6D9-53E2A4A06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Watch the YouTube walkthrough</a:t>
            </a:r>
            <a:r>
              <a:rPr lang="en-GB" dirty="0"/>
              <a:t> or visit </a:t>
            </a:r>
            <a:r>
              <a:rPr lang="en-GB" dirty="0">
                <a:hlinkClick r:id="rId3"/>
              </a:rPr>
              <a:t>www.KeyStage2Maths.com</a:t>
            </a:r>
            <a:r>
              <a:rPr lang="en-GB" dirty="0"/>
              <a:t> for more free resources. </a:t>
            </a: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90DC0C5D-EEA8-4432-BC30-3FD97DE44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7275" y="2733675"/>
            <a:ext cx="245745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07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A2BFE1-D39B-4008-954E-E066B8963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50" y="138609"/>
            <a:ext cx="11840832" cy="5073039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F06F5D17-CAAC-49F6-8D5F-74991D369D99}"/>
              </a:ext>
            </a:extLst>
          </p:cNvPr>
          <p:cNvGrpSpPr/>
          <p:nvPr/>
        </p:nvGrpSpPr>
        <p:grpSpPr>
          <a:xfrm>
            <a:off x="1812181" y="1941038"/>
            <a:ext cx="1856052" cy="1404405"/>
            <a:chOff x="1812181" y="1941038"/>
            <a:chExt cx="1856052" cy="140440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B47AD0-DFD5-4AC8-A215-773606F817AE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6 7 3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C93407B-AEA3-47C8-8201-29DBC7CB8D84}"/>
                </a:ext>
              </a:extLst>
            </p:cNvPr>
            <p:cNvSpPr txBox="1"/>
            <p:nvPr/>
          </p:nvSpPr>
          <p:spPr>
            <a:xfrm>
              <a:off x="2698703" y="237323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3 9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1DB23A8-7417-4EA2-AA58-4CA4DEB8B552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C7DA506-B57C-47AD-8EDB-0488163798F1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CD0E900-A0FD-4BF7-9B43-C86CE8C96717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3D0C01F7-4A53-4E11-B28A-5E5546D11F63}"/>
              </a:ext>
            </a:extLst>
          </p:cNvPr>
          <p:cNvSpPr txBox="1"/>
          <p:nvPr/>
        </p:nvSpPr>
        <p:spPr>
          <a:xfrm>
            <a:off x="3127739" y="282886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EE20017-39DF-4A50-9C74-44D08ECEC273}"/>
              </a:ext>
            </a:extLst>
          </p:cNvPr>
          <p:cNvSpPr txBox="1"/>
          <p:nvPr/>
        </p:nvSpPr>
        <p:spPr>
          <a:xfrm>
            <a:off x="2721549" y="1660083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DAEDABA-96FA-4389-8A6C-EC65C2467E0A}"/>
              </a:ext>
            </a:extLst>
          </p:cNvPr>
          <p:cNvSpPr txBox="1"/>
          <p:nvPr/>
        </p:nvSpPr>
        <p:spPr>
          <a:xfrm>
            <a:off x="2682266" y="282886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E5CBDDC-2A3F-410D-A60A-82AE5F978D4E}"/>
              </a:ext>
            </a:extLst>
          </p:cNvPr>
          <p:cNvSpPr txBox="1"/>
          <p:nvPr/>
        </p:nvSpPr>
        <p:spPr>
          <a:xfrm>
            <a:off x="2276076" y="1660084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81646A0-AFD2-4221-A791-A4BE0AAC14C2}"/>
              </a:ext>
            </a:extLst>
          </p:cNvPr>
          <p:cNvSpPr txBox="1"/>
          <p:nvPr/>
        </p:nvSpPr>
        <p:spPr>
          <a:xfrm>
            <a:off x="2260691" y="283885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4D7C7A7-21AD-4625-ABB8-2F300BAEF3AC}"/>
              </a:ext>
            </a:extLst>
          </p:cNvPr>
          <p:cNvSpPr txBox="1"/>
          <p:nvPr/>
        </p:nvSpPr>
        <p:spPr>
          <a:xfrm>
            <a:off x="8473922" y="3952542"/>
            <a:ext cx="14203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7 1 2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BEE3A3B-3BDC-4061-B6CE-578493E7AD73}"/>
              </a:ext>
            </a:extLst>
          </p:cNvPr>
          <p:cNvSpPr txBox="1"/>
          <p:nvPr/>
        </p:nvSpPr>
        <p:spPr>
          <a:xfrm>
            <a:off x="5376082" y="1950396"/>
            <a:ext cx="3158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+ 4 0 = 7 1 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DCDF4D9-D09B-4C4B-89BE-61E9DA7D6930}"/>
              </a:ext>
            </a:extLst>
          </p:cNvPr>
          <p:cNvSpPr txBox="1"/>
          <p:nvPr/>
        </p:nvSpPr>
        <p:spPr>
          <a:xfrm>
            <a:off x="5969637" y="2396163"/>
            <a:ext cx="2564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- 1 = 7 1 2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381A10D-44EE-4540-A97A-69943814EF79}"/>
              </a:ext>
            </a:extLst>
          </p:cNvPr>
          <p:cNvSpPr/>
          <p:nvPr/>
        </p:nvSpPr>
        <p:spPr>
          <a:xfrm>
            <a:off x="2659262" y="657726"/>
            <a:ext cx="445473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E4AD365-3E1E-41CF-97C0-5047089F1EBD}"/>
              </a:ext>
            </a:extLst>
          </p:cNvPr>
          <p:cNvSpPr/>
          <p:nvPr/>
        </p:nvSpPr>
        <p:spPr>
          <a:xfrm>
            <a:off x="5813281" y="2021869"/>
            <a:ext cx="445473" cy="4353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EF2DACD-DCDA-47F0-958F-48F557A7E678}"/>
              </a:ext>
            </a:extLst>
          </p:cNvPr>
          <p:cNvSpPr/>
          <p:nvPr/>
        </p:nvSpPr>
        <p:spPr>
          <a:xfrm>
            <a:off x="7165581" y="2019102"/>
            <a:ext cx="872290" cy="4353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85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 animBg="1"/>
      <p:bldP spid="61" grpId="0" animBg="1"/>
      <p:bldP spid="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4C204E-0192-47E8-8934-824C85D90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40" y="143369"/>
            <a:ext cx="11840832" cy="50618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A0CD98-4F6A-4884-9724-9EC274CAB8AE}"/>
              </a:ext>
            </a:extLst>
          </p:cNvPr>
          <p:cNvSpPr txBox="1"/>
          <p:nvPr/>
        </p:nvSpPr>
        <p:spPr>
          <a:xfrm>
            <a:off x="3416379" y="837288"/>
            <a:ext cx="7965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6CEBE5-88EC-4C71-A117-1C5E42C61E33}"/>
              </a:ext>
            </a:extLst>
          </p:cNvPr>
          <p:cNvCxnSpPr>
            <a:cxnSpLocks/>
          </p:cNvCxnSpPr>
          <p:nvPr/>
        </p:nvCxnSpPr>
        <p:spPr>
          <a:xfrm>
            <a:off x="3495066" y="885708"/>
            <a:ext cx="6391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FBEECB4-C73C-4CA2-9C23-925ADC2B5701}"/>
              </a:ext>
            </a:extLst>
          </p:cNvPr>
          <p:cNvSpPr txBox="1"/>
          <p:nvPr/>
        </p:nvSpPr>
        <p:spPr>
          <a:xfrm>
            <a:off x="3549822" y="332593"/>
            <a:ext cx="4755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78715A-94DF-495E-9C3F-83FB26C30AE5}"/>
              </a:ext>
            </a:extLst>
          </p:cNvPr>
          <p:cNvSpPr txBox="1"/>
          <p:nvPr/>
        </p:nvSpPr>
        <p:spPr>
          <a:xfrm>
            <a:off x="8782804" y="4199816"/>
            <a:ext cx="7965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2C2B3D-A34A-4459-A5F7-1C85BE29A3BA}"/>
              </a:ext>
            </a:extLst>
          </p:cNvPr>
          <p:cNvCxnSpPr>
            <a:cxnSpLocks/>
          </p:cNvCxnSpPr>
          <p:nvPr/>
        </p:nvCxnSpPr>
        <p:spPr>
          <a:xfrm>
            <a:off x="8861491" y="4248236"/>
            <a:ext cx="6391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8E3985A-75D3-4D10-940E-A4CE78392CBE}"/>
              </a:ext>
            </a:extLst>
          </p:cNvPr>
          <p:cNvSpPr txBox="1"/>
          <p:nvPr/>
        </p:nvSpPr>
        <p:spPr>
          <a:xfrm>
            <a:off x="8916247" y="3695121"/>
            <a:ext cx="4755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2633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61B885-E369-4C55-A7B4-FF8362428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8" y="145640"/>
            <a:ext cx="11840832" cy="506181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8AAB785-C3E8-4532-9C93-B451E8D2352B}"/>
              </a:ext>
            </a:extLst>
          </p:cNvPr>
          <p:cNvGrpSpPr/>
          <p:nvPr/>
        </p:nvGrpSpPr>
        <p:grpSpPr>
          <a:xfrm>
            <a:off x="2248666" y="1937292"/>
            <a:ext cx="1861800" cy="1405123"/>
            <a:chOff x="2248666" y="1937292"/>
            <a:chExt cx="1861800" cy="140512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3B885B-9BB1-48F5-80D4-A13D5A408668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C87A5C0-D9EB-4BDF-BC5F-2FEF89AC1FE5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0104358-55C1-45B6-8122-217D7BA7261E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7B194C-1E14-4E9D-8268-7005516A5CED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A4D3E0D-377B-4B43-A3F7-B18E81891E6D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4B22009-F413-4B66-BF1D-BEFCC5F387E6}"/>
              </a:ext>
            </a:extLst>
          </p:cNvPr>
          <p:cNvSpPr txBox="1"/>
          <p:nvPr/>
        </p:nvSpPr>
        <p:spPr>
          <a:xfrm>
            <a:off x="3143781" y="282886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63B5E9-5CFA-4A7C-B45E-F912C8A4F6A1}"/>
              </a:ext>
            </a:extLst>
          </p:cNvPr>
          <p:cNvSpPr txBox="1"/>
          <p:nvPr/>
        </p:nvSpPr>
        <p:spPr>
          <a:xfrm>
            <a:off x="2737591" y="1660083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2EDD5E-7925-4EB6-86EF-051AE5BA49D9}"/>
              </a:ext>
            </a:extLst>
          </p:cNvPr>
          <p:cNvSpPr txBox="1"/>
          <p:nvPr/>
        </p:nvSpPr>
        <p:spPr>
          <a:xfrm>
            <a:off x="2698308" y="282886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BDD2B5-4E02-48C7-8E62-2741B818D11C}"/>
              </a:ext>
            </a:extLst>
          </p:cNvPr>
          <p:cNvSpPr txBox="1"/>
          <p:nvPr/>
        </p:nvSpPr>
        <p:spPr>
          <a:xfrm>
            <a:off x="8702370" y="3943795"/>
            <a:ext cx="10351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7FAA0C-F096-448D-A81B-A834C5A784DC}"/>
              </a:ext>
            </a:extLst>
          </p:cNvPr>
          <p:cNvSpPr txBox="1"/>
          <p:nvPr/>
        </p:nvSpPr>
        <p:spPr>
          <a:xfrm>
            <a:off x="5311914" y="1950396"/>
            <a:ext cx="43614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Double 4 0 = 8 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152BBC-46EE-48C7-88C0-BEC314F39759}"/>
              </a:ext>
            </a:extLst>
          </p:cNvPr>
          <p:cNvSpPr txBox="1"/>
          <p:nvPr/>
        </p:nvSpPr>
        <p:spPr>
          <a:xfrm>
            <a:off x="5752526" y="2409016"/>
            <a:ext cx="43614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Double 5 = 1 0</a:t>
            </a:r>
          </a:p>
        </p:txBody>
      </p:sp>
    </p:spTree>
    <p:extLst>
      <p:ext uri="{BB962C8B-B14F-4D97-AF65-F5344CB8AC3E}">
        <p14:creationId xmlns:p14="http://schemas.microsoft.com/office/powerpoint/2010/main" val="23506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9F2502-46AA-4AEE-9FD1-61DCDDAA4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86" y="147917"/>
            <a:ext cx="11840832" cy="50618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1B1E62-8B5A-486D-9AE0-051977EDB993}"/>
              </a:ext>
            </a:extLst>
          </p:cNvPr>
          <p:cNvSpPr txBox="1"/>
          <p:nvPr/>
        </p:nvSpPr>
        <p:spPr>
          <a:xfrm>
            <a:off x="8477781" y="3943795"/>
            <a:ext cx="15485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8 3 8</a:t>
            </a:r>
          </a:p>
        </p:txBody>
      </p:sp>
    </p:spTree>
    <p:extLst>
      <p:ext uri="{BB962C8B-B14F-4D97-AF65-F5344CB8AC3E}">
        <p14:creationId xmlns:p14="http://schemas.microsoft.com/office/powerpoint/2010/main" val="104210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32DFFF-3A6D-47BD-BFBD-7E8A6AF14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88" y="153421"/>
            <a:ext cx="11840832" cy="50618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141F0C-2D15-4A08-A5C3-E12ECF51F17B}"/>
              </a:ext>
            </a:extLst>
          </p:cNvPr>
          <p:cNvSpPr txBox="1"/>
          <p:nvPr/>
        </p:nvSpPr>
        <p:spPr>
          <a:xfrm>
            <a:off x="1796901" y="1937292"/>
            <a:ext cx="31791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1 1 = 9 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7F76FF-091F-4E15-8FDC-F9C6B13B6968}"/>
              </a:ext>
            </a:extLst>
          </p:cNvPr>
          <p:cNvSpPr txBox="1"/>
          <p:nvPr/>
        </p:nvSpPr>
        <p:spPr>
          <a:xfrm>
            <a:off x="8817934" y="3951909"/>
            <a:ext cx="4855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87530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440D5D-F0EA-4B41-B3BF-42864BC7A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36" y="147460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59373F-0F42-4076-B293-12B4D35B71A6}"/>
              </a:ext>
            </a:extLst>
          </p:cNvPr>
          <p:cNvSpPr txBox="1"/>
          <p:nvPr/>
        </p:nvSpPr>
        <p:spPr>
          <a:xfrm>
            <a:off x="2677436" y="1937292"/>
            <a:ext cx="18732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4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4D82D4-5341-4100-B0EB-F19BCF6911F8}"/>
              </a:ext>
            </a:extLst>
          </p:cNvPr>
          <p:cNvSpPr txBox="1"/>
          <p:nvPr/>
        </p:nvSpPr>
        <p:spPr>
          <a:xfrm>
            <a:off x="4465673" y="1937292"/>
            <a:ext cx="9781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9A6CF4-6875-4198-8026-4DFCE275224E}"/>
              </a:ext>
            </a:extLst>
          </p:cNvPr>
          <p:cNvSpPr txBox="1"/>
          <p:nvPr/>
        </p:nvSpPr>
        <p:spPr>
          <a:xfrm>
            <a:off x="2678420" y="2830731"/>
            <a:ext cx="3417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x 1 0 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D05649-A76B-4E35-BC12-24915D14595A}"/>
              </a:ext>
            </a:extLst>
          </p:cNvPr>
          <p:cNvSpPr txBox="1"/>
          <p:nvPr/>
        </p:nvSpPr>
        <p:spPr>
          <a:xfrm>
            <a:off x="5362352" y="2830731"/>
            <a:ext cx="14743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5153C6-9EFB-4FB3-845E-08AB407EC257}"/>
              </a:ext>
            </a:extLst>
          </p:cNvPr>
          <p:cNvSpPr txBox="1"/>
          <p:nvPr/>
        </p:nvSpPr>
        <p:spPr>
          <a:xfrm>
            <a:off x="8434415" y="3945657"/>
            <a:ext cx="14743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</a:t>
            </a:r>
          </a:p>
        </p:txBody>
      </p:sp>
    </p:spTree>
    <p:extLst>
      <p:ext uri="{BB962C8B-B14F-4D97-AF65-F5344CB8AC3E}">
        <p14:creationId xmlns:p14="http://schemas.microsoft.com/office/powerpoint/2010/main" val="286114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F15941-B21E-455F-88DF-EB0CFC005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44" y="147462"/>
            <a:ext cx="11840832" cy="506181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7ADC2BF-C81E-4DB9-AEF1-DF1A5748137D}"/>
              </a:ext>
            </a:extLst>
          </p:cNvPr>
          <p:cNvGrpSpPr/>
          <p:nvPr/>
        </p:nvGrpSpPr>
        <p:grpSpPr>
          <a:xfrm>
            <a:off x="1796979" y="1941038"/>
            <a:ext cx="2305964" cy="1404405"/>
            <a:chOff x="1362269" y="1941038"/>
            <a:chExt cx="2305964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F66A92-8F59-4C03-B87D-DBC99B12D183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7 0 6 4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907E4D4-7867-4A14-83D5-511B80299AB7}"/>
                </a:ext>
              </a:extLst>
            </p:cNvPr>
            <p:cNvSpPr txBox="1"/>
            <p:nvPr/>
          </p:nvSpPr>
          <p:spPr>
            <a:xfrm>
              <a:off x="2251422" y="2373230"/>
              <a:ext cx="14168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5 0 2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D00DEB-EAEE-46CD-9434-597C887A82AD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4F0FAF8-0CEB-483F-A888-4BD691D263F1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52C0D7F-C672-4EF3-8860-DBC97175D0C9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58D099A-3869-479F-BEEF-18F345865052}"/>
              </a:ext>
            </a:extLst>
          </p:cNvPr>
          <p:cNvSpPr txBox="1"/>
          <p:nvPr/>
        </p:nvSpPr>
        <p:spPr>
          <a:xfrm>
            <a:off x="3573725" y="283437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0A441B-4DC7-44E8-BF37-F5A3FB21D599}"/>
              </a:ext>
            </a:extLst>
          </p:cNvPr>
          <p:cNvSpPr txBox="1"/>
          <p:nvPr/>
        </p:nvSpPr>
        <p:spPr>
          <a:xfrm>
            <a:off x="3134212" y="282650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B85982-E747-4ACA-B315-8C74BCC5725E}"/>
              </a:ext>
            </a:extLst>
          </p:cNvPr>
          <p:cNvCxnSpPr>
            <a:cxnSpLocks/>
          </p:cNvCxnSpPr>
          <p:nvPr/>
        </p:nvCxnSpPr>
        <p:spPr>
          <a:xfrm flipV="1">
            <a:off x="2246891" y="201526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4EDE16B-929D-4F30-B376-C9B09FB1FD08}"/>
              </a:ext>
            </a:extLst>
          </p:cNvPr>
          <p:cNvSpPr txBox="1"/>
          <p:nvPr/>
        </p:nvSpPr>
        <p:spPr>
          <a:xfrm>
            <a:off x="2249928" y="1730126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11180E-9468-42C6-A077-67F4CB524140}"/>
              </a:ext>
            </a:extLst>
          </p:cNvPr>
          <p:cNvSpPr txBox="1"/>
          <p:nvPr/>
        </p:nvSpPr>
        <p:spPr>
          <a:xfrm>
            <a:off x="2541163" y="1958916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856168-F5E2-43C5-8216-FB9CC1E69935}"/>
              </a:ext>
            </a:extLst>
          </p:cNvPr>
          <p:cNvSpPr txBox="1"/>
          <p:nvPr/>
        </p:nvSpPr>
        <p:spPr>
          <a:xfrm>
            <a:off x="2673417" y="28330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8DF503-E3DB-4A63-96F4-01F75E6FAE94}"/>
              </a:ext>
            </a:extLst>
          </p:cNvPr>
          <p:cNvSpPr txBox="1"/>
          <p:nvPr/>
        </p:nvSpPr>
        <p:spPr>
          <a:xfrm>
            <a:off x="2223263" y="283844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B9B5AA-1493-459B-94D3-9B257C234ADA}"/>
              </a:ext>
            </a:extLst>
          </p:cNvPr>
          <p:cNvSpPr txBox="1"/>
          <p:nvPr/>
        </p:nvSpPr>
        <p:spPr>
          <a:xfrm>
            <a:off x="8199592" y="3954962"/>
            <a:ext cx="2060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6 5 6 2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9B8FDA-3873-40E6-BDE9-4A67971093B5}"/>
              </a:ext>
            </a:extLst>
          </p:cNvPr>
          <p:cNvSpPr txBox="1"/>
          <p:nvPr/>
        </p:nvSpPr>
        <p:spPr>
          <a:xfrm>
            <a:off x="5053354" y="1950396"/>
            <a:ext cx="41164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- 5 0 0 = 6 5 6 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0A0A48-E209-4337-A2E5-D33EB41337D7}"/>
              </a:ext>
            </a:extLst>
          </p:cNvPr>
          <p:cNvSpPr txBox="1"/>
          <p:nvPr/>
        </p:nvSpPr>
        <p:spPr>
          <a:xfrm>
            <a:off x="5955684" y="2388619"/>
            <a:ext cx="41164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- 2 = 6 5 6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B589DE-17FE-4F0E-8720-488A84CF4C70}"/>
              </a:ext>
            </a:extLst>
          </p:cNvPr>
          <p:cNvSpPr/>
          <p:nvPr/>
        </p:nvSpPr>
        <p:spPr>
          <a:xfrm>
            <a:off x="1694329" y="657726"/>
            <a:ext cx="590139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0830DF9-5842-4889-B2A4-F01C578B16D4}"/>
              </a:ext>
            </a:extLst>
          </p:cNvPr>
          <p:cNvSpPr/>
          <p:nvPr/>
        </p:nvSpPr>
        <p:spPr>
          <a:xfrm>
            <a:off x="5369530" y="2015262"/>
            <a:ext cx="445473" cy="4377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B7CE50-8569-46C7-9983-5F2A5E2DCED6}"/>
              </a:ext>
            </a:extLst>
          </p:cNvPr>
          <p:cNvSpPr/>
          <p:nvPr/>
        </p:nvSpPr>
        <p:spPr>
          <a:xfrm>
            <a:off x="7152134" y="2015261"/>
            <a:ext cx="872290" cy="4377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77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30C56E-E63C-4DB8-BCFD-09247BE4E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24" y="133814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7FBD33-B9DA-4D28-A3BC-B00D24DBECCF}"/>
              </a:ext>
            </a:extLst>
          </p:cNvPr>
          <p:cNvSpPr txBox="1"/>
          <p:nvPr/>
        </p:nvSpPr>
        <p:spPr>
          <a:xfrm>
            <a:off x="1807756" y="1939650"/>
            <a:ext cx="27239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6 = 3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F12C4D-6973-465B-B568-9FA4AB477863}"/>
              </a:ext>
            </a:extLst>
          </p:cNvPr>
          <p:cNvSpPr txBox="1"/>
          <p:nvPr/>
        </p:nvSpPr>
        <p:spPr>
          <a:xfrm>
            <a:off x="1807755" y="2389591"/>
            <a:ext cx="36383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 + 1 0 = 4 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155A29-176A-4431-92D6-1CC6EA24F584}"/>
              </a:ext>
            </a:extLst>
          </p:cNvPr>
          <p:cNvSpPr txBox="1"/>
          <p:nvPr/>
        </p:nvSpPr>
        <p:spPr>
          <a:xfrm>
            <a:off x="8723342" y="3946619"/>
            <a:ext cx="9316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4 6</a:t>
            </a:r>
          </a:p>
        </p:txBody>
      </p:sp>
    </p:spTree>
    <p:extLst>
      <p:ext uri="{BB962C8B-B14F-4D97-AF65-F5344CB8AC3E}">
        <p14:creationId xmlns:p14="http://schemas.microsoft.com/office/powerpoint/2010/main" val="27417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4D1099-D52C-41B5-8AE1-945725E9E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0" y="144923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0BFB39-C5DC-4C2F-9ACF-1B7069B62B0B}"/>
              </a:ext>
            </a:extLst>
          </p:cNvPr>
          <p:cNvSpPr txBox="1"/>
          <p:nvPr/>
        </p:nvSpPr>
        <p:spPr>
          <a:xfrm>
            <a:off x="2238062" y="1950759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5 6.3 8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0052FE-A580-49AA-93A0-446B3B9917FA}"/>
              </a:ext>
            </a:extLst>
          </p:cNvPr>
          <p:cNvSpPr txBox="1"/>
          <p:nvPr/>
        </p:nvSpPr>
        <p:spPr>
          <a:xfrm>
            <a:off x="2238061" y="2387253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2 4.7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DA7649-3CBF-4C87-B357-B29FCB93A3F4}"/>
              </a:ext>
            </a:extLst>
          </p:cNvPr>
          <p:cNvSpPr txBox="1"/>
          <p:nvPr/>
        </p:nvSpPr>
        <p:spPr>
          <a:xfrm>
            <a:off x="1804639" y="2387253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8651AB-6147-49DE-8575-D1408630B4C6}"/>
              </a:ext>
            </a:extLst>
          </p:cNvPr>
          <p:cNvCxnSpPr>
            <a:cxnSpLocks/>
          </p:cNvCxnSpPr>
          <p:nvPr/>
        </p:nvCxnSpPr>
        <p:spPr>
          <a:xfrm>
            <a:off x="1811078" y="2898662"/>
            <a:ext cx="222000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30622EE-69F8-484F-B48C-2E602FAED61B}"/>
              </a:ext>
            </a:extLst>
          </p:cNvPr>
          <p:cNvCxnSpPr>
            <a:cxnSpLocks/>
          </p:cNvCxnSpPr>
          <p:nvPr/>
        </p:nvCxnSpPr>
        <p:spPr>
          <a:xfrm>
            <a:off x="1811078" y="3360153"/>
            <a:ext cx="222000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E7BB0B1-92C8-4B38-AE1D-3C5C19B2D095}"/>
              </a:ext>
            </a:extLst>
          </p:cNvPr>
          <p:cNvSpPr txBox="1"/>
          <p:nvPr/>
        </p:nvSpPr>
        <p:spPr>
          <a:xfrm>
            <a:off x="3577211" y="2387253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D77874-F1B5-43B0-A8A5-633A0F401170}"/>
              </a:ext>
            </a:extLst>
          </p:cNvPr>
          <p:cNvSpPr txBox="1"/>
          <p:nvPr/>
        </p:nvSpPr>
        <p:spPr>
          <a:xfrm>
            <a:off x="2976197" y="2854042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63533E-C953-4E76-A6AC-4DED14DC7BCA}"/>
              </a:ext>
            </a:extLst>
          </p:cNvPr>
          <p:cNvSpPr txBox="1"/>
          <p:nvPr/>
        </p:nvSpPr>
        <p:spPr>
          <a:xfrm>
            <a:off x="3570772" y="2823747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87B8A2-A9B5-403C-AF96-D3F675CA469E}"/>
              </a:ext>
            </a:extLst>
          </p:cNvPr>
          <p:cNvSpPr txBox="1"/>
          <p:nvPr/>
        </p:nvSpPr>
        <p:spPr>
          <a:xfrm>
            <a:off x="2731156" y="1653247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23EFA4-3D73-48BA-A104-9E52D7BDCAB6}"/>
              </a:ext>
            </a:extLst>
          </p:cNvPr>
          <p:cNvSpPr txBox="1"/>
          <p:nvPr/>
        </p:nvSpPr>
        <p:spPr>
          <a:xfrm>
            <a:off x="3156259" y="2826705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BFF61B-16C5-4C13-824F-F4DD3F2F475B}"/>
              </a:ext>
            </a:extLst>
          </p:cNvPr>
          <p:cNvSpPr txBox="1"/>
          <p:nvPr/>
        </p:nvSpPr>
        <p:spPr>
          <a:xfrm>
            <a:off x="2260803" y="1650289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E8B71F-76AB-4472-9173-9B8BD5634E00}"/>
              </a:ext>
            </a:extLst>
          </p:cNvPr>
          <p:cNvSpPr txBox="1"/>
          <p:nvPr/>
        </p:nvSpPr>
        <p:spPr>
          <a:xfrm>
            <a:off x="2685906" y="2823747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865A1E-8157-405C-A509-D3BAB1FCFBAE}"/>
              </a:ext>
            </a:extLst>
          </p:cNvPr>
          <p:cNvSpPr txBox="1"/>
          <p:nvPr/>
        </p:nvSpPr>
        <p:spPr>
          <a:xfrm>
            <a:off x="2240516" y="2823747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4FAB71-5664-4C30-B26E-889AF7FCEFFD}"/>
              </a:ext>
            </a:extLst>
          </p:cNvPr>
          <p:cNvSpPr txBox="1"/>
          <p:nvPr/>
        </p:nvSpPr>
        <p:spPr>
          <a:xfrm>
            <a:off x="8216794" y="3942799"/>
            <a:ext cx="1854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8 1.0 8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88EEFF-DEE0-4123-A9C7-4C93040017BA}"/>
              </a:ext>
            </a:extLst>
          </p:cNvPr>
          <p:cNvSpPr txBox="1"/>
          <p:nvPr/>
        </p:nvSpPr>
        <p:spPr>
          <a:xfrm>
            <a:off x="4924712" y="1937696"/>
            <a:ext cx="41164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+ 2 5 = 8 1.3 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858389-DEDB-4D82-A443-E5625537CAB5}"/>
              </a:ext>
            </a:extLst>
          </p:cNvPr>
          <p:cNvSpPr txBox="1"/>
          <p:nvPr/>
        </p:nvSpPr>
        <p:spPr>
          <a:xfrm>
            <a:off x="5512426" y="2387253"/>
            <a:ext cx="41164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- 0.3 = 8 1.0 8</a:t>
            </a:r>
          </a:p>
        </p:txBody>
      </p:sp>
    </p:spTree>
    <p:extLst>
      <p:ext uri="{BB962C8B-B14F-4D97-AF65-F5344CB8AC3E}">
        <p14:creationId xmlns:p14="http://schemas.microsoft.com/office/powerpoint/2010/main" val="325390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EC9581-19B2-482F-A46F-3F7E27F1B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84" y="147460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6089C1-D8C2-41BF-84AD-92C818B331A6}"/>
              </a:ext>
            </a:extLst>
          </p:cNvPr>
          <p:cNvSpPr txBox="1"/>
          <p:nvPr/>
        </p:nvSpPr>
        <p:spPr>
          <a:xfrm>
            <a:off x="1794693" y="1939650"/>
            <a:ext cx="31691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 8 + 1 0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3B06FA-5BD6-4CA5-BE70-CDB9821ADE23}"/>
              </a:ext>
            </a:extLst>
          </p:cNvPr>
          <p:cNvSpPr txBox="1"/>
          <p:nvPr/>
        </p:nvSpPr>
        <p:spPr>
          <a:xfrm>
            <a:off x="4924697" y="193965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782F84-08AA-4909-A940-12CFF60DB929}"/>
              </a:ext>
            </a:extLst>
          </p:cNvPr>
          <p:cNvSpPr txBox="1"/>
          <p:nvPr/>
        </p:nvSpPr>
        <p:spPr>
          <a:xfrm>
            <a:off x="2177143" y="65018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3 0 8</a:t>
            </a:r>
          </a:p>
        </p:txBody>
      </p:sp>
    </p:spTree>
    <p:extLst>
      <p:ext uri="{BB962C8B-B14F-4D97-AF65-F5344CB8AC3E}">
        <p14:creationId xmlns:p14="http://schemas.microsoft.com/office/powerpoint/2010/main" val="293365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BE7B9C-6B2C-4282-8007-F5199CF5E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84" y="147460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0A6D28-8724-4D19-8802-8DE6BDB2FA76}"/>
              </a:ext>
            </a:extLst>
          </p:cNvPr>
          <p:cNvSpPr txBox="1"/>
          <p:nvPr/>
        </p:nvSpPr>
        <p:spPr>
          <a:xfrm>
            <a:off x="2704012" y="2402085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333910-4867-4939-A0FD-0E52EBEF9647}"/>
              </a:ext>
            </a:extLst>
          </p:cNvPr>
          <p:cNvSpPr txBox="1"/>
          <p:nvPr/>
        </p:nvSpPr>
        <p:spPr>
          <a:xfrm>
            <a:off x="2229395" y="241514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0E0A98-E3AC-4B7D-A0F5-92373A6F23FB}"/>
              </a:ext>
            </a:extLst>
          </p:cNvPr>
          <p:cNvCxnSpPr>
            <a:cxnSpLocks/>
          </p:cNvCxnSpPr>
          <p:nvPr/>
        </p:nvCxnSpPr>
        <p:spPr>
          <a:xfrm>
            <a:off x="2704012" y="2464705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03F9AC-9920-4B81-8483-97A2DAB9CDDA}"/>
              </a:ext>
            </a:extLst>
          </p:cNvPr>
          <p:cNvCxnSpPr>
            <a:cxnSpLocks/>
          </p:cNvCxnSpPr>
          <p:nvPr/>
        </p:nvCxnSpPr>
        <p:spPr>
          <a:xfrm>
            <a:off x="2722964" y="246470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ADDA62-C0E7-4959-B8C3-FC2E2E8D5BB9}"/>
              </a:ext>
            </a:extLst>
          </p:cNvPr>
          <p:cNvSpPr txBox="1"/>
          <p:nvPr/>
        </p:nvSpPr>
        <p:spPr>
          <a:xfrm>
            <a:off x="3145971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DD69AC-9C20-4FAC-AAED-0FA571107C8C}"/>
              </a:ext>
            </a:extLst>
          </p:cNvPr>
          <p:cNvSpPr txBox="1"/>
          <p:nvPr/>
        </p:nvSpPr>
        <p:spPr>
          <a:xfrm>
            <a:off x="3568977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BC3D38-DC3B-4E07-A192-15A73E335C53}"/>
              </a:ext>
            </a:extLst>
          </p:cNvPr>
          <p:cNvSpPr txBox="1"/>
          <p:nvPr/>
        </p:nvSpPr>
        <p:spPr>
          <a:xfrm>
            <a:off x="8697502" y="3956431"/>
            <a:ext cx="925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93799A-B2C5-40D3-A1B1-2CC7875B01A0}"/>
              </a:ext>
            </a:extLst>
          </p:cNvPr>
          <p:cNvSpPr txBox="1"/>
          <p:nvPr/>
        </p:nvSpPr>
        <p:spPr>
          <a:xfrm>
            <a:off x="4942089" y="1964395"/>
            <a:ext cx="27361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3 = 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3F15BC-1193-4FA1-96CE-6AE2D922FB7F}"/>
              </a:ext>
            </a:extLst>
          </p:cNvPr>
          <p:cNvSpPr txBox="1"/>
          <p:nvPr/>
        </p:nvSpPr>
        <p:spPr>
          <a:xfrm>
            <a:off x="2142027" y="716423"/>
            <a:ext cx="311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1D92BA-807D-4884-9156-DDB38F25A762}"/>
              </a:ext>
            </a:extLst>
          </p:cNvPr>
          <p:cNvSpPr txBox="1"/>
          <p:nvPr/>
        </p:nvSpPr>
        <p:spPr>
          <a:xfrm>
            <a:off x="9213933" y="4082670"/>
            <a:ext cx="311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182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B0FE41-4A57-4E77-B2FC-1D06EFD17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2" y="133814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A47C5B-5DCB-4165-8E07-7A001DB87130}"/>
              </a:ext>
            </a:extLst>
          </p:cNvPr>
          <p:cNvSpPr txBox="1"/>
          <p:nvPr/>
        </p:nvSpPr>
        <p:spPr>
          <a:xfrm>
            <a:off x="2704012" y="2412788"/>
            <a:ext cx="18555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5 4 0 0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64159A-3FD4-4E7F-82D7-2B5569E350A3}"/>
              </a:ext>
            </a:extLst>
          </p:cNvPr>
          <p:cNvSpPr txBox="1"/>
          <p:nvPr/>
        </p:nvSpPr>
        <p:spPr>
          <a:xfrm>
            <a:off x="2229395" y="241514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33A08C-AFF9-46AF-A45E-1A159E1488AC}"/>
              </a:ext>
            </a:extLst>
          </p:cNvPr>
          <p:cNvCxnSpPr>
            <a:cxnSpLocks/>
          </p:cNvCxnSpPr>
          <p:nvPr/>
        </p:nvCxnSpPr>
        <p:spPr>
          <a:xfrm>
            <a:off x="2704012" y="2464705"/>
            <a:ext cx="178712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0EFFB4-95EE-41DF-8BDC-45FD77FCC5A3}"/>
              </a:ext>
            </a:extLst>
          </p:cNvPr>
          <p:cNvCxnSpPr>
            <a:cxnSpLocks/>
          </p:cNvCxnSpPr>
          <p:nvPr/>
        </p:nvCxnSpPr>
        <p:spPr>
          <a:xfrm>
            <a:off x="2722964" y="246470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2F2E7B6-A675-4E75-B4A1-A5222A85E935}"/>
              </a:ext>
            </a:extLst>
          </p:cNvPr>
          <p:cNvSpPr txBox="1"/>
          <p:nvPr/>
        </p:nvSpPr>
        <p:spPr>
          <a:xfrm>
            <a:off x="3145971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315915-B88B-4EC8-A760-58BF11EBF69A}"/>
              </a:ext>
            </a:extLst>
          </p:cNvPr>
          <p:cNvSpPr txBox="1"/>
          <p:nvPr/>
        </p:nvSpPr>
        <p:spPr>
          <a:xfrm>
            <a:off x="3587637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F14E1E-153A-4D73-B3E5-A6EC4B9B284E}"/>
              </a:ext>
            </a:extLst>
          </p:cNvPr>
          <p:cNvSpPr txBox="1"/>
          <p:nvPr/>
        </p:nvSpPr>
        <p:spPr>
          <a:xfrm>
            <a:off x="4030407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A57AAB-A6E8-4A7F-ADCB-391F6EA1C6F9}"/>
              </a:ext>
            </a:extLst>
          </p:cNvPr>
          <p:cNvSpPr txBox="1"/>
          <p:nvPr/>
        </p:nvSpPr>
        <p:spPr>
          <a:xfrm>
            <a:off x="8489837" y="3945595"/>
            <a:ext cx="14796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03E63B-CFC3-4CF3-A44C-39E3A8DB0F17}"/>
              </a:ext>
            </a:extLst>
          </p:cNvPr>
          <p:cNvSpPr txBox="1"/>
          <p:nvPr/>
        </p:nvSpPr>
        <p:spPr>
          <a:xfrm>
            <a:off x="4942089" y="1964395"/>
            <a:ext cx="27361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5 4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9 = 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085D1F-B889-4AAB-AF2C-9BDE32616550}"/>
              </a:ext>
            </a:extLst>
          </p:cNvPr>
          <p:cNvSpPr txBox="1"/>
          <p:nvPr/>
        </p:nvSpPr>
        <p:spPr>
          <a:xfrm>
            <a:off x="2266462" y="694385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94D273-12D5-4F95-B5AA-B671FC7BAD30}"/>
              </a:ext>
            </a:extLst>
          </p:cNvPr>
          <p:cNvSpPr txBox="1"/>
          <p:nvPr/>
        </p:nvSpPr>
        <p:spPr>
          <a:xfrm>
            <a:off x="2492532" y="694385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F00F47-B6DA-4257-9366-D7A81FA953D3}"/>
              </a:ext>
            </a:extLst>
          </p:cNvPr>
          <p:cNvSpPr txBox="1"/>
          <p:nvPr/>
        </p:nvSpPr>
        <p:spPr>
          <a:xfrm>
            <a:off x="9004646" y="4055939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8A6F73-C320-42C6-9C92-94BDB27B31D8}"/>
              </a:ext>
            </a:extLst>
          </p:cNvPr>
          <p:cNvSpPr txBox="1"/>
          <p:nvPr/>
        </p:nvSpPr>
        <p:spPr>
          <a:xfrm>
            <a:off x="9456585" y="4055939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819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0A5137-A58B-4B1B-972E-443AD6331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2" y="154022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1BBEE0-E615-4DDF-90DD-805E34B1AD12}"/>
              </a:ext>
            </a:extLst>
          </p:cNvPr>
          <p:cNvSpPr txBox="1"/>
          <p:nvPr/>
        </p:nvSpPr>
        <p:spPr>
          <a:xfrm>
            <a:off x="2238216" y="1962623"/>
            <a:ext cx="2290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x = 1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F3093A-0AFE-40ED-9F45-9E0C512886B0}"/>
              </a:ext>
            </a:extLst>
          </p:cNvPr>
          <p:cNvSpPr txBox="1"/>
          <p:nvPr/>
        </p:nvSpPr>
        <p:spPr>
          <a:xfrm>
            <a:off x="2238216" y="2411662"/>
            <a:ext cx="2290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 = 3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044B4B-A262-4262-AFAF-4C540A093185}"/>
              </a:ext>
            </a:extLst>
          </p:cNvPr>
          <p:cNvSpPr txBox="1"/>
          <p:nvPr/>
        </p:nvSpPr>
        <p:spPr>
          <a:xfrm>
            <a:off x="2224148" y="2860701"/>
            <a:ext cx="2290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 = 4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5067F3-0E36-4748-A97A-AB7A466C8D29}"/>
              </a:ext>
            </a:extLst>
          </p:cNvPr>
          <p:cNvSpPr txBox="1"/>
          <p:nvPr/>
        </p:nvSpPr>
        <p:spPr>
          <a:xfrm>
            <a:off x="2238216" y="3295672"/>
            <a:ext cx="2290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 = 6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79ED54-BF9F-4A04-9DD6-F95900DFDB09}"/>
              </a:ext>
            </a:extLst>
          </p:cNvPr>
          <p:cNvSpPr txBox="1"/>
          <p:nvPr/>
        </p:nvSpPr>
        <p:spPr>
          <a:xfrm>
            <a:off x="8936001" y="3951232"/>
            <a:ext cx="5596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637CE27E-2460-4FAA-965A-4FF572132E55}"/>
              </a:ext>
            </a:extLst>
          </p:cNvPr>
          <p:cNvSpPr/>
          <p:nvPr/>
        </p:nvSpPr>
        <p:spPr>
          <a:xfrm>
            <a:off x="3860019" y="2684930"/>
            <a:ext cx="1343466" cy="930468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50DF9A1-830F-4653-B2AA-97BADFF85F3A}"/>
              </a:ext>
            </a:extLst>
          </p:cNvPr>
          <p:cNvSpPr/>
          <p:nvPr/>
        </p:nvSpPr>
        <p:spPr>
          <a:xfrm rot="10800000">
            <a:off x="1566483" y="2703904"/>
            <a:ext cx="1343466" cy="930468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9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7C8824-EE27-4C20-B139-65AA7FB2D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92" y="147461"/>
            <a:ext cx="11840832" cy="506181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46CC638-22FD-4129-BFF5-84589A9B8EB4}"/>
              </a:ext>
            </a:extLst>
          </p:cNvPr>
          <p:cNvGrpSpPr/>
          <p:nvPr/>
        </p:nvGrpSpPr>
        <p:grpSpPr>
          <a:xfrm>
            <a:off x="1802676" y="1941038"/>
            <a:ext cx="2296633" cy="1404405"/>
            <a:chOff x="1371600" y="1941038"/>
            <a:chExt cx="2296633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9D6109-4DE5-4B43-8C41-289CF24E70F2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5 7 7 6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F845B55-9AFF-4074-A554-65DB9C5ABD36}"/>
                </a:ext>
              </a:extLst>
            </p:cNvPr>
            <p:cNvSpPr txBox="1"/>
            <p:nvPr/>
          </p:nvSpPr>
          <p:spPr>
            <a:xfrm>
              <a:off x="2251422" y="2373230"/>
              <a:ext cx="14168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8 5 5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A573CD-352E-4E05-A8B6-A3C383883407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E6C1007-9150-45B0-962D-1494A9A297B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9999128-B9F6-41BD-A4BC-257A692336A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18B0C09-B4C1-456D-8B7D-86819C096017}"/>
              </a:ext>
            </a:extLst>
          </p:cNvPr>
          <p:cNvSpPr txBox="1"/>
          <p:nvPr/>
        </p:nvSpPr>
        <p:spPr>
          <a:xfrm>
            <a:off x="3570091" y="283437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778340-961C-4904-9E4F-282011D3038E}"/>
              </a:ext>
            </a:extLst>
          </p:cNvPr>
          <p:cNvSpPr txBox="1"/>
          <p:nvPr/>
        </p:nvSpPr>
        <p:spPr>
          <a:xfrm>
            <a:off x="3130578" y="282650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B82C75F-C5ED-4DAB-A010-F7763AB6A705}"/>
              </a:ext>
            </a:extLst>
          </p:cNvPr>
          <p:cNvCxnSpPr>
            <a:cxnSpLocks/>
          </p:cNvCxnSpPr>
          <p:nvPr/>
        </p:nvCxnSpPr>
        <p:spPr>
          <a:xfrm flipV="1">
            <a:off x="2243257" y="201526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225FF5B-278E-42E6-AA6E-629D56438F87}"/>
              </a:ext>
            </a:extLst>
          </p:cNvPr>
          <p:cNvSpPr txBox="1"/>
          <p:nvPr/>
        </p:nvSpPr>
        <p:spPr>
          <a:xfrm>
            <a:off x="2246294" y="1730126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48EFDA-B470-4D1B-BAF6-E659B5A2889B}"/>
              </a:ext>
            </a:extLst>
          </p:cNvPr>
          <p:cNvSpPr txBox="1"/>
          <p:nvPr/>
        </p:nvSpPr>
        <p:spPr>
          <a:xfrm>
            <a:off x="2537529" y="1958916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AD4DFF-623B-4F99-BBDC-E95F7D2E81D9}"/>
              </a:ext>
            </a:extLst>
          </p:cNvPr>
          <p:cNvSpPr txBox="1"/>
          <p:nvPr/>
        </p:nvSpPr>
        <p:spPr>
          <a:xfrm>
            <a:off x="2669783" y="28330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E04F4D-770E-4986-A2CA-B7FA9A9246EA}"/>
              </a:ext>
            </a:extLst>
          </p:cNvPr>
          <p:cNvSpPr txBox="1"/>
          <p:nvPr/>
        </p:nvSpPr>
        <p:spPr>
          <a:xfrm>
            <a:off x="2219629" y="283369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B77A13-E760-4F21-BA7F-F8C283C17D0C}"/>
              </a:ext>
            </a:extLst>
          </p:cNvPr>
          <p:cNvSpPr txBox="1"/>
          <p:nvPr/>
        </p:nvSpPr>
        <p:spPr>
          <a:xfrm>
            <a:off x="2091939" y="652478"/>
            <a:ext cx="20881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4 9 2 1</a:t>
            </a:r>
          </a:p>
        </p:txBody>
      </p:sp>
    </p:spTree>
    <p:extLst>
      <p:ext uri="{BB962C8B-B14F-4D97-AF65-F5344CB8AC3E}">
        <p14:creationId xmlns:p14="http://schemas.microsoft.com/office/powerpoint/2010/main" val="325190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55235E-F98E-458F-99C0-DD6B03B03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2" y="147461"/>
            <a:ext cx="11840832" cy="50618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42E7736-9F3D-4E10-85A1-BC7DF9C5EBCF}"/>
              </a:ext>
            </a:extLst>
          </p:cNvPr>
          <p:cNvSpPr/>
          <p:nvPr/>
        </p:nvSpPr>
        <p:spPr>
          <a:xfrm>
            <a:off x="2306918" y="681630"/>
            <a:ext cx="23026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ECFC4-EB4B-4E4F-B77C-311835E56BE9}"/>
              </a:ext>
            </a:extLst>
          </p:cNvPr>
          <p:cNvSpPr txBox="1"/>
          <p:nvPr/>
        </p:nvSpPr>
        <p:spPr>
          <a:xfrm>
            <a:off x="6509194" y="639426"/>
            <a:ext cx="20881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50 000</a:t>
            </a:r>
          </a:p>
        </p:txBody>
      </p:sp>
    </p:spTree>
    <p:extLst>
      <p:ext uri="{BB962C8B-B14F-4D97-AF65-F5344CB8AC3E}">
        <p14:creationId xmlns:p14="http://schemas.microsoft.com/office/powerpoint/2010/main" val="350300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1602F9-0EA2-446C-A80E-9C55D7D58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24" y="133814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B6232A-B822-46C1-8226-38FE50CBA329}"/>
              </a:ext>
            </a:extLst>
          </p:cNvPr>
          <p:cNvSpPr txBox="1"/>
          <p:nvPr/>
        </p:nvSpPr>
        <p:spPr>
          <a:xfrm>
            <a:off x="2238216" y="196262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E15EEA-95F6-4FA6-94DD-CE6787FDFE1E}"/>
              </a:ext>
            </a:extLst>
          </p:cNvPr>
          <p:cNvSpPr txBox="1"/>
          <p:nvPr/>
        </p:nvSpPr>
        <p:spPr>
          <a:xfrm>
            <a:off x="2694688" y="2391454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47EF0D-F0A9-48B1-919D-21ACCB57A31D}"/>
              </a:ext>
            </a:extLst>
          </p:cNvPr>
          <p:cNvSpPr txBox="1"/>
          <p:nvPr/>
        </p:nvSpPr>
        <p:spPr>
          <a:xfrm>
            <a:off x="1908359" y="2363318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0F9D31-7573-461D-98A7-68BC703B7834}"/>
              </a:ext>
            </a:extLst>
          </p:cNvPr>
          <p:cNvCxnSpPr>
            <a:cxnSpLocks/>
          </p:cNvCxnSpPr>
          <p:nvPr/>
        </p:nvCxnSpPr>
        <p:spPr>
          <a:xfrm>
            <a:off x="1811078" y="2898942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E9DD53-3B19-484A-8AAD-68F860DB0769}"/>
              </a:ext>
            </a:extLst>
          </p:cNvPr>
          <p:cNvCxnSpPr>
            <a:cxnSpLocks/>
          </p:cNvCxnSpPr>
          <p:nvPr/>
        </p:nvCxnSpPr>
        <p:spPr>
          <a:xfrm>
            <a:off x="1811078" y="3348121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A7973F1-CD5E-42AF-81F1-0F2381049034}"/>
              </a:ext>
            </a:extLst>
          </p:cNvPr>
          <p:cNvSpPr txBox="1"/>
          <p:nvPr/>
        </p:nvSpPr>
        <p:spPr>
          <a:xfrm>
            <a:off x="3000050" y="196262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E2FA27-D5E7-4A59-9339-AE2C6B12A45E}"/>
              </a:ext>
            </a:extLst>
          </p:cNvPr>
          <p:cNvCxnSpPr>
            <a:cxnSpLocks/>
          </p:cNvCxnSpPr>
          <p:nvPr/>
        </p:nvCxnSpPr>
        <p:spPr>
          <a:xfrm flipV="1">
            <a:off x="2249451" y="200945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5CD16A4-F9EB-402C-9889-DDBFF558BE0D}"/>
              </a:ext>
            </a:extLst>
          </p:cNvPr>
          <p:cNvSpPr txBox="1"/>
          <p:nvPr/>
        </p:nvSpPr>
        <p:spPr>
          <a:xfrm>
            <a:off x="2252488" y="1724322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A05F07-4F62-4667-BE59-BE709CC611CF}"/>
              </a:ext>
            </a:extLst>
          </p:cNvPr>
          <p:cNvSpPr txBox="1"/>
          <p:nvPr/>
        </p:nvSpPr>
        <p:spPr>
          <a:xfrm>
            <a:off x="2543723" y="1953112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C13884-12D2-4CBC-945E-94F6FBDEBC44}"/>
              </a:ext>
            </a:extLst>
          </p:cNvPr>
          <p:cNvCxnSpPr>
            <a:cxnSpLocks/>
          </p:cNvCxnSpPr>
          <p:nvPr/>
        </p:nvCxnSpPr>
        <p:spPr>
          <a:xfrm flipV="1">
            <a:off x="2588793" y="202918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4BDB9EB-93AE-4A24-A97C-D1795924B1DC}"/>
              </a:ext>
            </a:extLst>
          </p:cNvPr>
          <p:cNvSpPr txBox="1"/>
          <p:nvPr/>
        </p:nvSpPr>
        <p:spPr>
          <a:xfrm>
            <a:off x="2709557" y="1724322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0DDF65-0799-41EC-8B25-A595C583E9E2}"/>
              </a:ext>
            </a:extLst>
          </p:cNvPr>
          <p:cNvSpPr txBox="1"/>
          <p:nvPr/>
        </p:nvSpPr>
        <p:spPr>
          <a:xfrm>
            <a:off x="3007147" y="1953112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C39089-8257-4D2E-B614-2C00A6EAF2F4}"/>
              </a:ext>
            </a:extLst>
          </p:cNvPr>
          <p:cNvSpPr txBox="1"/>
          <p:nvPr/>
        </p:nvSpPr>
        <p:spPr>
          <a:xfrm>
            <a:off x="2992448" y="2837642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1277D1-EE9C-47B9-BBC7-642655BB44F9}"/>
              </a:ext>
            </a:extLst>
          </p:cNvPr>
          <p:cNvSpPr txBox="1"/>
          <p:nvPr/>
        </p:nvSpPr>
        <p:spPr>
          <a:xfrm>
            <a:off x="3148530" y="282614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DA95DC-73CC-470D-8FAF-B70855F3D3D7}"/>
              </a:ext>
            </a:extLst>
          </p:cNvPr>
          <p:cNvSpPr txBox="1"/>
          <p:nvPr/>
        </p:nvSpPr>
        <p:spPr>
          <a:xfrm>
            <a:off x="2668833" y="283363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D97275-3842-448F-B2B5-01614D377400}"/>
              </a:ext>
            </a:extLst>
          </p:cNvPr>
          <p:cNvSpPr txBox="1"/>
          <p:nvPr/>
        </p:nvSpPr>
        <p:spPr>
          <a:xfrm>
            <a:off x="2251284" y="2832876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19D5F2-1BAE-4EA4-959A-6442CAFC2DCA}"/>
              </a:ext>
            </a:extLst>
          </p:cNvPr>
          <p:cNvSpPr txBox="1"/>
          <p:nvPr/>
        </p:nvSpPr>
        <p:spPr>
          <a:xfrm>
            <a:off x="8652406" y="3945401"/>
            <a:ext cx="1256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858D83-DB68-4242-B1A3-708AFC18B6FC}"/>
              </a:ext>
            </a:extLst>
          </p:cNvPr>
          <p:cNvSpPr txBox="1"/>
          <p:nvPr/>
        </p:nvSpPr>
        <p:spPr>
          <a:xfrm>
            <a:off x="5059622" y="1937696"/>
            <a:ext cx="18808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- 5 = 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314F05-D284-4BFD-9324-70969C1DB29F}"/>
              </a:ext>
            </a:extLst>
          </p:cNvPr>
          <p:cNvSpPr txBox="1"/>
          <p:nvPr/>
        </p:nvSpPr>
        <p:spPr>
          <a:xfrm>
            <a:off x="5058893" y="2398021"/>
            <a:ext cx="28103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- 0.4 = 4.6</a:t>
            </a:r>
          </a:p>
        </p:txBody>
      </p:sp>
    </p:spTree>
    <p:extLst>
      <p:ext uri="{BB962C8B-B14F-4D97-AF65-F5344CB8AC3E}">
        <p14:creationId xmlns:p14="http://schemas.microsoft.com/office/powerpoint/2010/main" val="104215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2126B0-95A9-4CD3-85AB-30DC2AD8C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84" y="143367"/>
            <a:ext cx="11840832" cy="506181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9816E8-75B6-4F13-AD63-5A1877C8AC07}"/>
              </a:ext>
            </a:extLst>
          </p:cNvPr>
          <p:cNvCxnSpPr>
            <a:cxnSpLocks/>
          </p:cNvCxnSpPr>
          <p:nvPr/>
        </p:nvCxnSpPr>
        <p:spPr>
          <a:xfrm>
            <a:off x="1828800" y="246370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1FCE85-EA1E-4578-AA2F-74A2560EFD74}"/>
              </a:ext>
            </a:extLst>
          </p:cNvPr>
          <p:cNvCxnSpPr>
            <a:cxnSpLocks/>
          </p:cNvCxnSpPr>
          <p:nvPr/>
        </p:nvCxnSpPr>
        <p:spPr>
          <a:xfrm>
            <a:off x="2708030" y="246370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6DD50A1-7F3C-428C-B920-3EEDB444D46A}"/>
              </a:ext>
            </a:extLst>
          </p:cNvPr>
          <p:cNvSpPr txBox="1"/>
          <p:nvPr/>
        </p:nvSpPr>
        <p:spPr>
          <a:xfrm>
            <a:off x="1791427" y="195586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A373C5-B9F6-4AA1-A8D6-4EEDE1BE8C18}"/>
              </a:ext>
            </a:extLst>
          </p:cNvPr>
          <p:cNvSpPr txBox="1"/>
          <p:nvPr/>
        </p:nvSpPr>
        <p:spPr>
          <a:xfrm>
            <a:off x="1801993" y="24019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B7C667-8565-4AFA-86B1-DD391ED84E1C}"/>
              </a:ext>
            </a:extLst>
          </p:cNvPr>
          <p:cNvSpPr txBox="1"/>
          <p:nvPr/>
        </p:nvSpPr>
        <p:spPr>
          <a:xfrm>
            <a:off x="2708029" y="24019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9051BF-4873-46E3-8777-639507604251}"/>
              </a:ext>
            </a:extLst>
          </p:cNvPr>
          <p:cNvSpPr txBox="1"/>
          <p:nvPr/>
        </p:nvSpPr>
        <p:spPr>
          <a:xfrm>
            <a:off x="2260987" y="214823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A944BC64-51EE-40A4-BF99-F2E8E65DF5E0}"/>
              </a:ext>
            </a:extLst>
          </p:cNvPr>
          <p:cNvSpPr/>
          <p:nvPr/>
        </p:nvSpPr>
        <p:spPr>
          <a:xfrm rot="16200000">
            <a:off x="2193688" y="143374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661ECFF-6A40-4023-8C6F-7BB30869A7DB}"/>
              </a:ext>
            </a:extLst>
          </p:cNvPr>
          <p:cNvSpPr/>
          <p:nvPr/>
        </p:nvSpPr>
        <p:spPr>
          <a:xfrm rot="5400000">
            <a:off x="2183401" y="236086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C96F86-B517-4DE1-BE79-DC3CBFB75782}"/>
              </a:ext>
            </a:extLst>
          </p:cNvPr>
          <p:cNvSpPr txBox="1"/>
          <p:nvPr/>
        </p:nvSpPr>
        <p:spPr>
          <a:xfrm>
            <a:off x="2313991" y="289624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50D2AD-6C41-4195-A24E-0325991151B3}"/>
              </a:ext>
            </a:extLst>
          </p:cNvPr>
          <p:cNvSpPr txBox="1"/>
          <p:nvPr/>
        </p:nvSpPr>
        <p:spPr>
          <a:xfrm>
            <a:off x="2313990" y="16019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9C8ECC-EEC3-46A1-A29C-E238D849043D}"/>
              </a:ext>
            </a:extLst>
          </p:cNvPr>
          <p:cNvSpPr txBox="1"/>
          <p:nvPr/>
        </p:nvSpPr>
        <p:spPr>
          <a:xfrm>
            <a:off x="2705906" y="195586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60DFBB-9E00-4764-BB6D-BFEFF7ACBB2C}"/>
              </a:ext>
            </a:extLst>
          </p:cNvPr>
          <p:cNvSpPr/>
          <p:nvPr/>
        </p:nvSpPr>
        <p:spPr>
          <a:xfrm>
            <a:off x="1686770" y="471857"/>
            <a:ext cx="384076" cy="81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AB1436-3C85-4573-83C8-771DC6F981AA}"/>
              </a:ext>
            </a:extLst>
          </p:cNvPr>
          <p:cNvSpPr/>
          <p:nvPr/>
        </p:nvSpPr>
        <p:spPr>
          <a:xfrm>
            <a:off x="2702511" y="2018633"/>
            <a:ext cx="898466" cy="884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459D893-96DC-4B06-B14E-74B00EC8865F}"/>
              </a:ext>
            </a:extLst>
          </p:cNvPr>
          <p:cNvCxnSpPr>
            <a:cxnSpLocks/>
          </p:cNvCxnSpPr>
          <p:nvPr/>
        </p:nvCxnSpPr>
        <p:spPr>
          <a:xfrm>
            <a:off x="4481962" y="245674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15E47CD-924E-4BA2-9DDF-E82B64D7ED85}"/>
              </a:ext>
            </a:extLst>
          </p:cNvPr>
          <p:cNvSpPr txBox="1"/>
          <p:nvPr/>
        </p:nvSpPr>
        <p:spPr>
          <a:xfrm>
            <a:off x="4479838" y="239078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8F8EFF-FE52-4941-A9DE-96825F12D743}"/>
              </a:ext>
            </a:extLst>
          </p:cNvPr>
          <p:cNvSpPr txBox="1"/>
          <p:nvPr/>
        </p:nvSpPr>
        <p:spPr>
          <a:xfrm>
            <a:off x="4479838" y="194891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C1E26E-86A1-4CBC-B39D-033C2AE76A9C}"/>
              </a:ext>
            </a:extLst>
          </p:cNvPr>
          <p:cNvSpPr txBox="1"/>
          <p:nvPr/>
        </p:nvSpPr>
        <p:spPr>
          <a:xfrm>
            <a:off x="5369009" y="2141278"/>
            <a:ext cx="4848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EE3FE29-BDEF-44C4-891C-C78BE9BB2DCE}"/>
              </a:ext>
            </a:extLst>
          </p:cNvPr>
          <p:cNvCxnSpPr>
            <a:cxnSpLocks/>
          </p:cNvCxnSpPr>
          <p:nvPr/>
        </p:nvCxnSpPr>
        <p:spPr>
          <a:xfrm>
            <a:off x="5832478" y="245241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115064D-4EDB-4597-A505-BE48F5C6A76E}"/>
              </a:ext>
            </a:extLst>
          </p:cNvPr>
          <p:cNvSpPr txBox="1"/>
          <p:nvPr/>
        </p:nvSpPr>
        <p:spPr>
          <a:xfrm>
            <a:off x="5830354" y="238644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0CD2D4-8AD5-4D06-BF92-949A21D03C00}"/>
              </a:ext>
            </a:extLst>
          </p:cNvPr>
          <p:cNvSpPr txBox="1"/>
          <p:nvPr/>
        </p:nvSpPr>
        <p:spPr>
          <a:xfrm>
            <a:off x="6237813" y="1944579"/>
            <a:ext cx="5514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AA1644-2BB8-4A7B-BA8A-40669C28F8F7}"/>
              </a:ext>
            </a:extLst>
          </p:cNvPr>
          <p:cNvSpPr txBox="1"/>
          <p:nvPr/>
        </p:nvSpPr>
        <p:spPr>
          <a:xfrm>
            <a:off x="6699444" y="2156741"/>
            <a:ext cx="4848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42D8C81-1DBA-4518-A5AC-100D45DB5C12}"/>
              </a:ext>
            </a:extLst>
          </p:cNvPr>
          <p:cNvCxnSpPr>
            <a:cxnSpLocks/>
          </p:cNvCxnSpPr>
          <p:nvPr/>
        </p:nvCxnSpPr>
        <p:spPr>
          <a:xfrm>
            <a:off x="7162913" y="246787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8A3C500-078B-4569-8ABC-79A3484A1F17}"/>
              </a:ext>
            </a:extLst>
          </p:cNvPr>
          <p:cNvSpPr txBox="1"/>
          <p:nvPr/>
        </p:nvSpPr>
        <p:spPr>
          <a:xfrm>
            <a:off x="7160789" y="24019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7C29329-4FE9-4103-8913-A2FCF6BD462F}"/>
              </a:ext>
            </a:extLst>
          </p:cNvPr>
          <p:cNvSpPr txBox="1"/>
          <p:nvPr/>
        </p:nvSpPr>
        <p:spPr>
          <a:xfrm>
            <a:off x="7140242" y="1960042"/>
            <a:ext cx="9589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ED696C6-A6F2-4DA3-B5BF-8AD434AAB0FF}"/>
              </a:ext>
            </a:extLst>
          </p:cNvPr>
          <p:cNvCxnSpPr>
            <a:cxnSpLocks/>
          </p:cNvCxnSpPr>
          <p:nvPr/>
        </p:nvCxnSpPr>
        <p:spPr>
          <a:xfrm>
            <a:off x="8733146" y="423331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557970C-DF30-4109-BC24-763D104ABBDE}"/>
              </a:ext>
            </a:extLst>
          </p:cNvPr>
          <p:cNvSpPr txBox="1"/>
          <p:nvPr/>
        </p:nvSpPr>
        <p:spPr>
          <a:xfrm>
            <a:off x="8731022" y="416735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8C6924-35E2-40E8-B7F0-505946B40F03}"/>
              </a:ext>
            </a:extLst>
          </p:cNvPr>
          <p:cNvSpPr txBox="1"/>
          <p:nvPr/>
        </p:nvSpPr>
        <p:spPr>
          <a:xfrm>
            <a:off x="8710475" y="3725484"/>
            <a:ext cx="9589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</p:spTree>
    <p:extLst>
      <p:ext uri="{BB962C8B-B14F-4D97-AF65-F5344CB8AC3E}">
        <p14:creationId xmlns:p14="http://schemas.microsoft.com/office/powerpoint/2010/main" val="193715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 animBg="1"/>
      <p:bldP spid="16" grpId="0" animBg="1"/>
      <p:bldP spid="17" grpId="0"/>
      <p:bldP spid="18" grpId="0"/>
      <p:bldP spid="19" grpId="0"/>
      <p:bldP spid="20" grpId="0" animBg="1"/>
      <p:bldP spid="21" grpId="0" animBg="1"/>
      <p:bldP spid="23" grpId="0"/>
      <p:bldP spid="24" grpId="0"/>
      <p:bldP spid="26" grpId="0"/>
      <p:bldP spid="28" grpId="0"/>
      <p:bldP spid="29" grpId="0"/>
      <p:bldP spid="30" grpId="0"/>
      <p:bldP spid="32" grpId="0"/>
      <p:bldP spid="33" grpId="0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DDCE6D-5AAE-4B4C-ABFA-F70471B57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2" y="146002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B3F19D-D076-4F58-9B08-8322EA76ADE2}"/>
              </a:ext>
            </a:extLst>
          </p:cNvPr>
          <p:cNvSpPr txBox="1"/>
          <p:nvPr/>
        </p:nvSpPr>
        <p:spPr>
          <a:xfrm>
            <a:off x="2696258" y="1942575"/>
            <a:ext cx="9589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C70BA-6101-43DD-ADCB-56EF9EF8B280}"/>
              </a:ext>
            </a:extLst>
          </p:cNvPr>
          <p:cNvSpPr txBox="1"/>
          <p:nvPr/>
        </p:nvSpPr>
        <p:spPr>
          <a:xfrm>
            <a:off x="2989408" y="2367414"/>
            <a:ext cx="312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5F642-D30D-49C4-A124-DF44DB8A573D}"/>
              </a:ext>
            </a:extLst>
          </p:cNvPr>
          <p:cNvSpPr txBox="1"/>
          <p:nvPr/>
        </p:nvSpPr>
        <p:spPr>
          <a:xfrm>
            <a:off x="4024697" y="2379366"/>
            <a:ext cx="4217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628CB6-9F9E-480B-8A88-98325A46976E}"/>
              </a:ext>
            </a:extLst>
          </p:cNvPr>
          <p:cNvSpPr txBox="1"/>
          <p:nvPr/>
        </p:nvSpPr>
        <p:spPr>
          <a:xfrm>
            <a:off x="3576684" y="2383511"/>
            <a:ext cx="4217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698E3D-0A1B-457D-A640-EB925B1C8888}"/>
              </a:ext>
            </a:extLst>
          </p:cNvPr>
          <p:cNvSpPr txBox="1"/>
          <p:nvPr/>
        </p:nvSpPr>
        <p:spPr>
          <a:xfrm>
            <a:off x="3154887" y="2379366"/>
            <a:ext cx="4217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1C6F71-7081-4D66-8B62-BE69A223DB53}"/>
              </a:ext>
            </a:extLst>
          </p:cNvPr>
          <p:cNvSpPr txBox="1"/>
          <p:nvPr/>
        </p:nvSpPr>
        <p:spPr>
          <a:xfrm>
            <a:off x="2682715" y="2383511"/>
            <a:ext cx="4217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93BE20-47DF-4066-8575-ACE214FD1FD9}"/>
              </a:ext>
            </a:extLst>
          </p:cNvPr>
          <p:cNvSpPr txBox="1"/>
          <p:nvPr/>
        </p:nvSpPr>
        <p:spPr>
          <a:xfrm>
            <a:off x="8225651" y="3931076"/>
            <a:ext cx="1832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0.0 0 1</a:t>
            </a:r>
          </a:p>
        </p:txBody>
      </p:sp>
    </p:spTree>
    <p:extLst>
      <p:ext uri="{BB962C8B-B14F-4D97-AF65-F5344CB8AC3E}">
        <p14:creationId xmlns:p14="http://schemas.microsoft.com/office/powerpoint/2010/main" val="171143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085DE1-4996-4D14-BF32-12AE98DDF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96" y="147463"/>
            <a:ext cx="11840832" cy="50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6A1B84-FB15-49B4-8B44-445DA863B54D}"/>
              </a:ext>
            </a:extLst>
          </p:cNvPr>
          <p:cNvSpPr txBox="1"/>
          <p:nvPr/>
        </p:nvSpPr>
        <p:spPr>
          <a:xfrm>
            <a:off x="2704012" y="2412788"/>
            <a:ext cx="18555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DB9C25-42F9-4469-A521-8F1F660D9435}"/>
              </a:ext>
            </a:extLst>
          </p:cNvPr>
          <p:cNvSpPr txBox="1"/>
          <p:nvPr/>
        </p:nvSpPr>
        <p:spPr>
          <a:xfrm>
            <a:off x="2229395" y="241514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1FD446-0AD7-43DA-B905-8A15E7EAB7B8}"/>
              </a:ext>
            </a:extLst>
          </p:cNvPr>
          <p:cNvCxnSpPr>
            <a:cxnSpLocks/>
          </p:cNvCxnSpPr>
          <p:nvPr/>
        </p:nvCxnSpPr>
        <p:spPr>
          <a:xfrm>
            <a:off x="2704012" y="2464705"/>
            <a:ext cx="178712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5732167-0EA5-4C25-B1A1-771205626963}"/>
              </a:ext>
            </a:extLst>
          </p:cNvPr>
          <p:cNvCxnSpPr>
            <a:cxnSpLocks/>
          </p:cNvCxnSpPr>
          <p:nvPr/>
        </p:nvCxnSpPr>
        <p:spPr>
          <a:xfrm>
            <a:off x="2722964" y="246470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219CAF1-873E-4B80-9E40-7E288649E6B9}"/>
              </a:ext>
            </a:extLst>
          </p:cNvPr>
          <p:cNvSpPr txBox="1"/>
          <p:nvPr/>
        </p:nvSpPr>
        <p:spPr>
          <a:xfrm>
            <a:off x="3145971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662D87-DAF6-4646-AF79-22BA4BC4C132}"/>
              </a:ext>
            </a:extLst>
          </p:cNvPr>
          <p:cNvSpPr txBox="1"/>
          <p:nvPr/>
        </p:nvSpPr>
        <p:spPr>
          <a:xfrm>
            <a:off x="3444663" y="243343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724219-D84C-4C53-B987-EC0532BE8B53}"/>
              </a:ext>
            </a:extLst>
          </p:cNvPr>
          <p:cNvSpPr txBox="1"/>
          <p:nvPr/>
        </p:nvSpPr>
        <p:spPr>
          <a:xfrm>
            <a:off x="4030407" y="19643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357924-3683-47EE-89AB-7EE699090EAC}"/>
              </a:ext>
            </a:extLst>
          </p:cNvPr>
          <p:cNvSpPr txBox="1"/>
          <p:nvPr/>
        </p:nvSpPr>
        <p:spPr>
          <a:xfrm>
            <a:off x="3581211" y="19647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092B3E-78A9-4835-B300-EF9A2EBFD206}"/>
              </a:ext>
            </a:extLst>
          </p:cNvPr>
          <p:cNvSpPr txBox="1"/>
          <p:nvPr/>
        </p:nvSpPr>
        <p:spPr>
          <a:xfrm>
            <a:off x="5820324" y="1950948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866EB2-2828-4E6A-8B88-462E7D4CE724}"/>
              </a:ext>
            </a:extLst>
          </p:cNvPr>
          <p:cNvSpPr txBox="1"/>
          <p:nvPr/>
        </p:nvSpPr>
        <p:spPr>
          <a:xfrm>
            <a:off x="5371128" y="236289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CEA76D-9A76-43F7-BAEE-ECABE7B529F5}"/>
              </a:ext>
            </a:extLst>
          </p:cNvPr>
          <p:cNvSpPr txBox="1"/>
          <p:nvPr/>
        </p:nvSpPr>
        <p:spPr>
          <a:xfrm>
            <a:off x="6705766" y="237634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70FF449-7487-4708-9690-E7FABD725FFA}"/>
              </a:ext>
            </a:extLst>
          </p:cNvPr>
          <p:cNvCxnSpPr>
            <a:cxnSpLocks/>
          </p:cNvCxnSpPr>
          <p:nvPr/>
        </p:nvCxnSpPr>
        <p:spPr>
          <a:xfrm>
            <a:off x="5369354" y="2904569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15B1B9E-B60A-4A31-9ABA-AFF5DEB6B686}"/>
              </a:ext>
            </a:extLst>
          </p:cNvPr>
          <p:cNvCxnSpPr>
            <a:cxnSpLocks/>
          </p:cNvCxnSpPr>
          <p:nvPr/>
        </p:nvCxnSpPr>
        <p:spPr>
          <a:xfrm>
            <a:off x="5371128" y="3343347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92C878F-909B-4BD1-81A1-97B9639A5CD0}"/>
              </a:ext>
            </a:extLst>
          </p:cNvPr>
          <p:cNvSpPr txBox="1"/>
          <p:nvPr/>
        </p:nvSpPr>
        <p:spPr>
          <a:xfrm>
            <a:off x="6713749" y="28335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1BF9C4-7ACA-47AF-A927-012C04D2FE70}"/>
              </a:ext>
            </a:extLst>
          </p:cNvPr>
          <p:cNvSpPr txBox="1"/>
          <p:nvPr/>
        </p:nvSpPr>
        <p:spPr>
          <a:xfrm>
            <a:off x="5872298" y="1637859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25AEBF-3C61-496F-891E-F720E4F78A4E}"/>
              </a:ext>
            </a:extLst>
          </p:cNvPr>
          <p:cNvSpPr txBox="1"/>
          <p:nvPr/>
        </p:nvSpPr>
        <p:spPr>
          <a:xfrm>
            <a:off x="6257974" y="28425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4187D4-F7AE-4E83-AD79-DDFC44E20876}"/>
              </a:ext>
            </a:extLst>
          </p:cNvPr>
          <p:cNvSpPr txBox="1"/>
          <p:nvPr/>
        </p:nvSpPr>
        <p:spPr>
          <a:xfrm>
            <a:off x="5810182" y="28335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3D9B8D-74B7-4549-A0DC-844B883E2F6C}"/>
              </a:ext>
            </a:extLst>
          </p:cNvPr>
          <p:cNvSpPr txBox="1"/>
          <p:nvPr/>
        </p:nvSpPr>
        <p:spPr>
          <a:xfrm>
            <a:off x="8426743" y="3944546"/>
            <a:ext cx="1397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7 5 0</a:t>
            </a:r>
          </a:p>
        </p:txBody>
      </p:sp>
    </p:spTree>
    <p:extLst>
      <p:ext uri="{BB962C8B-B14F-4D97-AF65-F5344CB8AC3E}">
        <p14:creationId xmlns:p14="http://schemas.microsoft.com/office/powerpoint/2010/main" val="187896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45DDCD-7B14-4C62-B7AF-182DDAD97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71" y="134438"/>
            <a:ext cx="11840832" cy="55332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53B535-80C1-44CE-A218-F319E1307E1E}"/>
              </a:ext>
            </a:extLst>
          </p:cNvPr>
          <p:cNvSpPr txBox="1"/>
          <p:nvPr/>
        </p:nvSpPr>
        <p:spPr>
          <a:xfrm>
            <a:off x="4030590" y="15061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975854-1534-4061-B072-D9EC1F76097E}"/>
              </a:ext>
            </a:extLst>
          </p:cNvPr>
          <p:cNvSpPr txBox="1"/>
          <p:nvPr/>
        </p:nvSpPr>
        <p:spPr>
          <a:xfrm>
            <a:off x="3641802" y="42896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46D00D-EEC9-4110-9B0B-DE06DBF05728}"/>
              </a:ext>
            </a:extLst>
          </p:cNvPr>
          <p:cNvSpPr txBox="1"/>
          <p:nvPr/>
        </p:nvSpPr>
        <p:spPr>
          <a:xfrm>
            <a:off x="3571464" y="15061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ABF2E1-1E03-425F-B0A4-DB90894D09CF}"/>
              </a:ext>
            </a:extLst>
          </p:cNvPr>
          <p:cNvSpPr txBox="1"/>
          <p:nvPr/>
        </p:nvSpPr>
        <p:spPr>
          <a:xfrm>
            <a:off x="3189568" y="42896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715C78-0B5D-4D93-9912-2912F82DE40A}"/>
              </a:ext>
            </a:extLst>
          </p:cNvPr>
          <p:cNvSpPr txBox="1"/>
          <p:nvPr/>
        </p:nvSpPr>
        <p:spPr>
          <a:xfrm>
            <a:off x="2705853" y="1506146"/>
            <a:ext cx="10005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87FFFA-31C1-4C32-BD36-4EFC95A5892E}"/>
              </a:ext>
            </a:extLst>
          </p:cNvPr>
          <p:cNvCxnSpPr/>
          <p:nvPr/>
        </p:nvCxnSpPr>
        <p:spPr>
          <a:xfrm flipH="1">
            <a:off x="3695461" y="607162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16060AB-42DC-446F-839A-402E35F0E989}"/>
              </a:ext>
            </a:extLst>
          </p:cNvPr>
          <p:cNvCxnSpPr/>
          <p:nvPr/>
        </p:nvCxnSpPr>
        <p:spPr>
          <a:xfrm flipH="1">
            <a:off x="3241610" y="629280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A337F61-3C6B-465D-ACC4-1AEC067D84ED}"/>
              </a:ext>
            </a:extLst>
          </p:cNvPr>
          <p:cNvSpPr txBox="1"/>
          <p:nvPr/>
        </p:nvSpPr>
        <p:spPr>
          <a:xfrm>
            <a:off x="4030590" y="19634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74B6ED-5975-4C3C-ADA2-B96785959377}"/>
              </a:ext>
            </a:extLst>
          </p:cNvPr>
          <p:cNvSpPr txBox="1"/>
          <p:nvPr/>
        </p:nvSpPr>
        <p:spPr>
          <a:xfrm>
            <a:off x="3640541" y="19838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4D5D32-E797-4E4E-B4D1-098E7D58CBC0}"/>
              </a:ext>
            </a:extLst>
          </p:cNvPr>
          <p:cNvSpPr txBox="1"/>
          <p:nvPr/>
        </p:nvSpPr>
        <p:spPr>
          <a:xfrm>
            <a:off x="3571463" y="19634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AAB72C-43F5-4246-AB05-4AE603C27CFF}"/>
              </a:ext>
            </a:extLst>
          </p:cNvPr>
          <p:cNvSpPr txBox="1"/>
          <p:nvPr/>
        </p:nvSpPr>
        <p:spPr>
          <a:xfrm>
            <a:off x="3180900" y="19838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9352B8-C95D-4C98-BB47-EA7CDE9B760B}"/>
              </a:ext>
            </a:extLst>
          </p:cNvPr>
          <p:cNvSpPr txBox="1"/>
          <p:nvPr/>
        </p:nvSpPr>
        <p:spPr>
          <a:xfrm>
            <a:off x="3120490" y="19634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9968F7-F9DE-4FA5-921F-B04CDADCB456}"/>
              </a:ext>
            </a:extLst>
          </p:cNvPr>
          <p:cNvSpPr txBox="1"/>
          <p:nvPr/>
        </p:nvSpPr>
        <p:spPr>
          <a:xfrm>
            <a:off x="2232875" y="1970202"/>
            <a:ext cx="95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247CDD7-C568-4058-A800-CA8951298800}"/>
              </a:ext>
            </a:extLst>
          </p:cNvPr>
          <p:cNvCxnSpPr>
            <a:cxnSpLocks/>
          </p:cNvCxnSpPr>
          <p:nvPr/>
        </p:nvCxnSpPr>
        <p:spPr>
          <a:xfrm>
            <a:off x="2263213" y="2465577"/>
            <a:ext cx="221478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08C3FF9-54D7-4880-9617-A3D8E4689854}"/>
              </a:ext>
            </a:extLst>
          </p:cNvPr>
          <p:cNvSpPr txBox="1"/>
          <p:nvPr/>
        </p:nvSpPr>
        <p:spPr>
          <a:xfrm>
            <a:off x="4036452" y="24137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EB4A31-4352-432A-A17B-6079CFFB6739}"/>
              </a:ext>
            </a:extLst>
          </p:cNvPr>
          <p:cNvSpPr txBox="1"/>
          <p:nvPr/>
        </p:nvSpPr>
        <p:spPr>
          <a:xfrm>
            <a:off x="3577325" y="24137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19D6B4-F7FA-4147-A022-2899699D24D0}"/>
              </a:ext>
            </a:extLst>
          </p:cNvPr>
          <p:cNvSpPr txBox="1"/>
          <p:nvPr/>
        </p:nvSpPr>
        <p:spPr>
          <a:xfrm>
            <a:off x="3126352" y="24137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D1C240-5217-471E-864B-8FA2674A48A6}"/>
              </a:ext>
            </a:extLst>
          </p:cNvPr>
          <p:cNvSpPr txBox="1"/>
          <p:nvPr/>
        </p:nvSpPr>
        <p:spPr>
          <a:xfrm>
            <a:off x="2680635" y="24137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8A639F-7590-42CA-B1CB-1AE930C2A481}"/>
              </a:ext>
            </a:extLst>
          </p:cNvPr>
          <p:cNvSpPr txBox="1"/>
          <p:nvPr/>
        </p:nvSpPr>
        <p:spPr>
          <a:xfrm>
            <a:off x="2225328" y="24137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852B18-F9B9-4291-B0A7-70B757209310}"/>
              </a:ext>
            </a:extLst>
          </p:cNvPr>
          <p:cNvSpPr txBox="1"/>
          <p:nvPr/>
        </p:nvSpPr>
        <p:spPr>
          <a:xfrm>
            <a:off x="8196636" y="4394998"/>
            <a:ext cx="18479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18 055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0FDA61-A0EB-4ACA-9B30-A07509DE0801}"/>
              </a:ext>
            </a:extLst>
          </p:cNvPr>
          <p:cNvSpPr txBox="1"/>
          <p:nvPr/>
        </p:nvSpPr>
        <p:spPr>
          <a:xfrm>
            <a:off x="2767045" y="132229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35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6" grpId="0"/>
      <p:bldP spid="17" grpId="0"/>
      <p:bldP spid="18" grpId="0"/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B719D1-3156-4FC8-9AF2-896EED130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44" y="141848"/>
            <a:ext cx="11840832" cy="507303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C355CFB-DDAE-46BA-82C6-1AABE7955A94}"/>
              </a:ext>
            </a:extLst>
          </p:cNvPr>
          <p:cNvGrpSpPr/>
          <p:nvPr/>
        </p:nvGrpSpPr>
        <p:grpSpPr>
          <a:xfrm>
            <a:off x="1785467" y="1954937"/>
            <a:ext cx="1413839" cy="1089246"/>
            <a:chOff x="1785467" y="1941685"/>
            <a:chExt cx="1413839" cy="108924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B5426F1-F256-4DCE-9817-7BF9743CD4C4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38145F-EC47-49F7-BEF4-DF4CE855B614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B6C0DC-CA52-4F35-BA3A-5F0C62CDFCE6}"/>
                </a:ext>
              </a:extLst>
            </p:cNvPr>
            <p:cNvSpPr txBox="1"/>
            <p:nvPr/>
          </p:nvSpPr>
          <p:spPr>
            <a:xfrm>
              <a:off x="2240352" y="1941685"/>
              <a:ext cx="9589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BB15371-7B36-4A64-90E6-65D1B2113466}"/>
              </a:ext>
            </a:extLst>
          </p:cNvPr>
          <p:cNvSpPr txBox="1"/>
          <p:nvPr/>
        </p:nvSpPr>
        <p:spPr>
          <a:xfrm>
            <a:off x="4039150" y="1941685"/>
            <a:ext cx="40621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399322-DC1B-4DBB-873C-5520737E8489}"/>
              </a:ext>
            </a:extLst>
          </p:cNvPr>
          <p:cNvSpPr txBox="1"/>
          <p:nvPr/>
        </p:nvSpPr>
        <p:spPr>
          <a:xfrm>
            <a:off x="8037095" y="1941685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7785EF9-58E7-4D8F-913D-1C1C60D395AD}"/>
              </a:ext>
            </a:extLst>
          </p:cNvPr>
          <p:cNvCxnSpPr>
            <a:cxnSpLocks/>
          </p:cNvCxnSpPr>
          <p:nvPr/>
        </p:nvCxnSpPr>
        <p:spPr>
          <a:xfrm flipH="1">
            <a:off x="4938162" y="2029538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43D8329-ADB0-4F89-A15D-9A225CF4614E}"/>
              </a:ext>
            </a:extLst>
          </p:cNvPr>
          <p:cNvCxnSpPr>
            <a:cxnSpLocks/>
          </p:cNvCxnSpPr>
          <p:nvPr/>
        </p:nvCxnSpPr>
        <p:spPr>
          <a:xfrm flipH="1">
            <a:off x="5404188" y="2029537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04139B-1EF2-41C9-A8D9-A68AF56F13C8}"/>
              </a:ext>
            </a:extLst>
          </p:cNvPr>
          <p:cNvCxnSpPr>
            <a:cxnSpLocks/>
          </p:cNvCxnSpPr>
          <p:nvPr/>
        </p:nvCxnSpPr>
        <p:spPr>
          <a:xfrm flipH="1">
            <a:off x="6712976" y="2019555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3A78310-E220-42FF-B317-008495E1A366}"/>
              </a:ext>
            </a:extLst>
          </p:cNvPr>
          <p:cNvCxnSpPr>
            <a:cxnSpLocks/>
          </p:cNvCxnSpPr>
          <p:nvPr/>
        </p:nvCxnSpPr>
        <p:spPr>
          <a:xfrm flipH="1">
            <a:off x="7179002" y="2019554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078BF5-840C-431C-B54D-44DF0422976E}"/>
              </a:ext>
            </a:extLst>
          </p:cNvPr>
          <p:cNvSpPr txBox="1"/>
          <p:nvPr/>
        </p:nvSpPr>
        <p:spPr>
          <a:xfrm>
            <a:off x="4039149" y="2399989"/>
            <a:ext cx="27043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x 2 0 =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4323DB-875D-4A4F-9457-09FCABBA3AB7}"/>
              </a:ext>
            </a:extLst>
          </p:cNvPr>
          <p:cNvSpPr txBox="1"/>
          <p:nvPr/>
        </p:nvSpPr>
        <p:spPr>
          <a:xfrm>
            <a:off x="6712976" y="2399989"/>
            <a:ext cx="13901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C657CD-E42E-4CF0-B150-DEB3AB608CD0}"/>
              </a:ext>
            </a:extLst>
          </p:cNvPr>
          <p:cNvSpPr txBox="1"/>
          <p:nvPr/>
        </p:nvSpPr>
        <p:spPr>
          <a:xfrm>
            <a:off x="5886195" y="2572627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8AADCB-2386-4AF6-A5A5-7216AAF77067}"/>
              </a:ext>
            </a:extLst>
          </p:cNvPr>
          <p:cNvSpPr txBox="1"/>
          <p:nvPr/>
        </p:nvSpPr>
        <p:spPr>
          <a:xfrm>
            <a:off x="7679495" y="2572627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9B8C37-8542-491F-88CA-FA6114D06D00}"/>
              </a:ext>
            </a:extLst>
          </p:cNvPr>
          <p:cNvSpPr txBox="1"/>
          <p:nvPr/>
        </p:nvSpPr>
        <p:spPr>
          <a:xfrm>
            <a:off x="8473893" y="3933327"/>
            <a:ext cx="13901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2 4 0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9EDFEF-97E9-45E5-AFE3-96D29BDFEBAC}"/>
              </a:ext>
            </a:extLst>
          </p:cNvPr>
          <p:cNvCxnSpPr>
            <a:cxnSpLocks/>
          </p:cNvCxnSpPr>
          <p:nvPr/>
        </p:nvCxnSpPr>
        <p:spPr>
          <a:xfrm>
            <a:off x="1812141" y="379796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7BF9DE1-CBC9-4D4E-A051-9EB74335580F}"/>
              </a:ext>
            </a:extLst>
          </p:cNvPr>
          <p:cNvSpPr txBox="1"/>
          <p:nvPr/>
        </p:nvSpPr>
        <p:spPr>
          <a:xfrm>
            <a:off x="1805338" y="330238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F2D222C-2409-49DF-BB71-C3F4F4926439}"/>
              </a:ext>
            </a:extLst>
          </p:cNvPr>
          <p:cNvSpPr txBox="1"/>
          <p:nvPr/>
        </p:nvSpPr>
        <p:spPr>
          <a:xfrm>
            <a:off x="1797964" y="37415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76EC18-5C31-4C9B-BEAB-699E591BED1C}"/>
              </a:ext>
            </a:extLst>
          </p:cNvPr>
          <p:cNvSpPr txBox="1"/>
          <p:nvPr/>
        </p:nvSpPr>
        <p:spPr>
          <a:xfrm>
            <a:off x="3147979" y="3741522"/>
            <a:ext cx="18555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1 2 0 0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850A0CF-C9F7-46A5-8A11-E05C7D7D0572}"/>
              </a:ext>
            </a:extLst>
          </p:cNvPr>
          <p:cNvSpPr txBox="1"/>
          <p:nvPr/>
        </p:nvSpPr>
        <p:spPr>
          <a:xfrm>
            <a:off x="2684120" y="372445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0F928FA-D857-4A67-8C08-C9D1359C4B44}"/>
              </a:ext>
            </a:extLst>
          </p:cNvPr>
          <p:cNvCxnSpPr>
            <a:cxnSpLocks/>
          </p:cNvCxnSpPr>
          <p:nvPr/>
        </p:nvCxnSpPr>
        <p:spPr>
          <a:xfrm>
            <a:off x="3147979" y="3790147"/>
            <a:ext cx="17871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742C57F-E91D-46C5-8E5A-75C6D9F112CC}"/>
              </a:ext>
            </a:extLst>
          </p:cNvPr>
          <p:cNvCxnSpPr>
            <a:cxnSpLocks/>
          </p:cNvCxnSpPr>
          <p:nvPr/>
        </p:nvCxnSpPr>
        <p:spPr>
          <a:xfrm>
            <a:off x="3166931" y="379014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FCFEC05-9F83-4F28-9045-866CE7A08F2A}"/>
              </a:ext>
            </a:extLst>
          </p:cNvPr>
          <p:cNvSpPr txBox="1"/>
          <p:nvPr/>
        </p:nvSpPr>
        <p:spPr>
          <a:xfrm>
            <a:off x="3590804" y="32842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2D53E4-3DF3-468F-B1F4-2E07F9B37C6C}"/>
              </a:ext>
            </a:extLst>
          </p:cNvPr>
          <p:cNvSpPr txBox="1"/>
          <p:nvPr/>
        </p:nvSpPr>
        <p:spPr>
          <a:xfrm>
            <a:off x="3882120" y="376770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B693399-C733-4CC4-96CD-F6383035DAC7}"/>
              </a:ext>
            </a:extLst>
          </p:cNvPr>
          <p:cNvSpPr txBox="1"/>
          <p:nvPr/>
        </p:nvSpPr>
        <p:spPr>
          <a:xfrm>
            <a:off x="4487403" y="32838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5FEFD3F-E25D-4101-8827-B8FD5012F241}"/>
              </a:ext>
            </a:extLst>
          </p:cNvPr>
          <p:cNvSpPr txBox="1"/>
          <p:nvPr/>
        </p:nvSpPr>
        <p:spPr>
          <a:xfrm>
            <a:off x="4038207" y="32842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4600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2" grpId="0"/>
      <p:bldP spid="33" grpId="0"/>
      <p:bldP spid="34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6E219E-2E9A-41EB-A58D-0D73AB453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6" y="141471"/>
            <a:ext cx="11840831" cy="5521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7C833F-C7CF-4244-A6DF-6A1223C489CF}"/>
              </a:ext>
            </a:extLst>
          </p:cNvPr>
          <p:cNvSpPr txBox="1"/>
          <p:nvPr/>
        </p:nvSpPr>
        <p:spPr>
          <a:xfrm>
            <a:off x="5365286" y="625599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222EF97-80A7-4889-B945-C4CAC709B9E9}"/>
              </a:ext>
            </a:extLst>
          </p:cNvPr>
          <p:cNvGrpSpPr/>
          <p:nvPr/>
        </p:nvGrpSpPr>
        <p:grpSpPr>
          <a:xfrm>
            <a:off x="4915837" y="1058369"/>
            <a:ext cx="1556355" cy="630942"/>
            <a:chOff x="8037098" y="1058369"/>
            <a:chExt cx="1556355" cy="63094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04E12E8-3EE4-4F69-BE34-FFD24D7C5B34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1583F1D-4568-45D8-8916-2A8CEFDA84E4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41F4835-58F2-4D54-BC25-6F2EC2974A7D}"/>
              </a:ext>
            </a:extLst>
          </p:cNvPr>
          <p:cNvSpPr txBox="1"/>
          <p:nvPr/>
        </p:nvSpPr>
        <p:spPr>
          <a:xfrm>
            <a:off x="6706619" y="624037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BEA623-B563-4C36-8F92-7E4771B27863}"/>
              </a:ext>
            </a:extLst>
          </p:cNvPr>
          <p:cNvSpPr txBox="1"/>
          <p:nvPr/>
        </p:nvSpPr>
        <p:spPr>
          <a:xfrm>
            <a:off x="5813907" y="150844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C2DA61-22A3-4665-8F63-C7AB8E2BC7A9}"/>
              </a:ext>
            </a:extLst>
          </p:cNvPr>
          <p:cNvSpPr txBox="1"/>
          <p:nvPr/>
        </p:nvSpPr>
        <p:spPr>
          <a:xfrm>
            <a:off x="5362250" y="150844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CDF9EA-8552-45FC-9C1C-A0A6E52714B7}"/>
              </a:ext>
            </a:extLst>
          </p:cNvPr>
          <p:cNvSpPr txBox="1"/>
          <p:nvPr/>
        </p:nvSpPr>
        <p:spPr>
          <a:xfrm>
            <a:off x="6706618" y="1508449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F987BC-F0A9-43BA-801D-297811340C86}"/>
              </a:ext>
            </a:extLst>
          </p:cNvPr>
          <p:cNvGrpSpPr/>
          <p:nvPr/>
        </p:nvGrpSpPr>
        <p:grpSpPr>
          <a:xfrm>
            <a:off x="2279691" y="1508449"/>
            <a:ext cx="1673770" cy="630942"/>
            <a:chOff x="7941353" y="1058369"/>
            <a:chExt cx="1673770" cy="63094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2E243C-EAA5-480B-B2E6-409BB4EB7064}"/>
                </a:ext>
              </a:extLst>
            </p:cNvPr>
            <p:cNvSpPr txBox="1"/>
            <p:nvPr/>
          </p:nvSpPr>
          <p:spPr>
            <a:xfrm>
              <a:off x="805876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- 4 3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B97FDDB-768C-431A-9B88-6F2DACC33027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B2F605C-12EE-4C5A-BD1A-12A0F2C25B2C}"/>
              </a:ext>
            </a:extLst>
          </p:cNvPr>
          <p:cNvSpPr txBox="1"/>
          <p:nvPr/>
        </p:nvSpPr>
        <p:spPr>
          <a:xfrm>
            <a:off x="3136079" y="61632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62912E-D89F-4387-842C-E30BB424C2D6}"/>
              </a:ext>
            </a:extLst>
          </p:cNvPr>
          <p:cNvSpPr txBox="1"/>
          <p:nvPr/>
        </p:nvSpPr>
        <p:spPr>
          <a:xfrm>
            <a:off x="3131743" y="196463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B4BD25-3853-4E31-8C65-6E9FB8552306}"/>
              </a:ext>
            </a:extLst>
          </p:cNvPr>
          <p:cNvSpPr txBox="1"/>
          <p:nvPr/>
        </p:nvSpPr>
        <p:spPr>
          <a:xfrm>
            <a:off x="2680856" y="196463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BAA822-A544-4E84-8970-FA1E10881F89}"/>
              </a:ext>
            </a:extLst>
          </p:cNvPr>
          <p:cNvSpPr txBox="1"/>
          <p:nvPr/>
        </p:nvSpPr>
        <p:spPr>
          <a:xfrm>
            <a:off x="3584979" y="196463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A4D4C31-8E85-4D28-B702-180C0B5EE5FD}"/>
              </a:ext>
            </a:extLst>
          </p:cNvPr>
          <p:cNvGrpSpPr/>
          <p:nvPr/>
        </p:nvGrpSpPr>
        <p:grpSpPr>
          <a:xfrm>
            <a:off x="4932770" y="1941219"/>
            <a:ext cx="1556355" cy="630942"/>
            <a:chOff x="8037098" y="1058369"/>
            <a:chExt cx="1556355" cy="63094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92E6F7-E7A3-4E4E-8E25-1585B3C8D092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F84C7A0-A1A3-42A2-81BE-15445268EC4E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9BE5CC2-E2AC-4873-B139-451362DA14C1}"/>
              </a:ext>
            </a:extLst>
          </p:cNvPr>
          <p:cNvSpPr txBox="1"/>
          <p:nvPr/>
        </p:nvSpPr>
        <p:spPr>
          <a:xfrm>
            <a:off x="5811306" y="23941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55254D-D4D6-4816-89CD-44C0E05FD91A}"/>
              </a:ext>
            </a:extLst>
          </p:cNvPr>
          <p:cNvSpPr txBox="1"/>
          <p:nvPr/>
        </p:nvSpPr>
        <p:spPr>
          <a:xfrm>
            <a:off x="4912377" y="2399372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A90CC2-AFD9-4FC5-8562-BFEA76F6869B}"/>
              </a:ext>
            </a:extLst>
          </p:cNvPr>
          <p:cNvSpPr txBox="1"/>
          <p:nvPr/>
        </p:nvSpPr>
        <p:spPr>
          <a:xfrm>
            <a:off x="6700296" y="240516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3F2E1F2-2035-4B32-89B5-C8DD821166E3}"/>
              </a:ext>
            </a:extLst>
          </p:cNvPr>
          <p:cNvGrpSpPr/>
          <p:nvPr/>
        </p:nvGrpSpPr>
        <p:grpSpPr>
          <a:xfrm>
            <a:off x="4912377" y="2844257"/>
            <a:ext cx="1556355" cy="630942"/>
            <a:chOff x="8037098" y="1058369"/>
            <a:chExt cx="1556355" cy="6309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01C2288-CC96-4FFA-92D1-7F667C932489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1EFC419-E5E9-451A-856A-6AD2849C582C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A5B5164-FF09-4040-AC54-8C318F220404}"/>
              </a:ext>
            </a:extLst>
          </p:cNvPr>
          <p:cNvSpPr txBox="1"/>
          <p:nvPr/>
        </p:nvSpPr>
        <p:spPr>
          <a:xfrm>
            <a:off x="5423340" y="2221705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07FB6C-18D2-49AB-BDEB-99800092E6DB}"/>
              </a:ext>
            </a:extLst>
          </p:cNvPr>
          <p:cNvSpPr txBox="1"/>
          <p:nvPr/>
        </p:nvSpPr>
        <p:spPr>
          <a:xfrm>
            <a:off x="5800917" y="328844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8796E2A-E81D-4D4D-B7EF-5DBE97B98CDA}"/>
              </a:ext>
            </a:extLst>
          </p:cNvPr>
          <p:cNvSpPr txBox="1"/>
          <p:nvPr/>
        </p:nvSpPr>
        <p:spPr>
          <a:xfrm>
            <a:off x="5359093" y="329108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680AA8-5987-4428-B243-E7E60CEDFD2A}"/>
              </a:ext>
            </a:extLst>
          </p:cNvPr>
          <p:cNvSpPr txBox="1"/>
          <p:nvPr/>
        </p:nvSpPr>
        <p:spPr>
          <a:xfrm>
            <a:off x="4923290" y="328222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228A00D-FFF6-4A81-975D-0FD79FC9288D}"/>
              </a:ext>
            </a:extLst>
          </p:cNvPr>
          <p:cNvSpPr txBox="1"/>
          <p:nvPr/>
        </p:nvSpPr>
        <p:spPr>
          <a:xfrm>
            <a:off x="6700296" y="3301877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E2AC99F-55A5-4B08-918A-E57F39DDE26D}"/>
              </a:ext>
            </a:extLst>
          </p:cNvPr>
          <p:cNvGrpSpPr/>
          <p:nvPr/>
        </p:nvGrpSpPr>
        <p:grpSpPr>
          <a:xfrm>
            <a:off x="4905712" y="3720943"/>
            <a:ext cx="1556355" cy="630942"/>
            <a:chOff x="8037098" y="1058369"/>
            <a:chExt cx="1556355" cy="63094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6C535FF-A25F-4494-9C4D-722621A6BB5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06F0052-9F59-48A2-8E14-A6C15411391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D97A7BF-F6A9-4370-8D90-A37E23ED01E8}"/>
              </a:ext>
            </a:extLst>
          </p:cNvPr>
          <p:cNvSpPr txBox="1"/>
          <p:nvPr/>
        </p:nvSpPr>
        <p:spPr>
          <a:xfrm>
            <a:off x="5800917" y="417454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8C58FED-C94E-422E-B67C-22993D545DF5}"/>
              </a:ext>
            </a:extLst>
          </p:cNvPr>
          <p:cNvSpPr txBox="1"/>
          <p:nvPr/>
        </p:nvSpPr>
        <p:spPr>
          <a:xfrm>
            <a:off x="4986782" y="3114332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23C9B1-53AD-436D-BA4E-0C62CC48D7E9}"/>
              </a:ext>
            </a:extLst>
          </p:cNvPr>
          <p:cNvSpPr txBox="1"/>
          <p:nvPr/>
        </p:nvSpPr>
        <p:spPr>
          <a:xfrm>
            <a:off x="5359093" y="416567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A0722C8-A4F6-4C70-ACC9-806731B06901}"/>
              </a:ext>
            </a:extLst>
          </p:cNvPr>
          <p:cNvSpPr txBox="1"/>
          <p:nvPr/>
        </p:nvSpPr>
        <p:spPr>
          <a:xfrm>
            <a:off x="4917269" y="416856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C48726-E36A-4C37-8F6A-4AD8C9A39B28}"/>
              </a:ext>
            </a:extLst>
          </p:cNvPr>
          <p:cNvSpPr txBox="1"/>
          <p:nvPr/>
        </p:nvSpPr>
        <p:spPr>
          <a:xfrm>
            <a:off x="6703416" y="419233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7252AEC-D0A6-4C85-807F-1CDF2B0FA33D}"/>
              </a:ext>
            </a:extLst>
          </p:cNvPr>
          <p:cNvSpPr txBox="1"/>
          <p:nvPr/>
        </p:nvSpPr>
        <p:spPr>
          <a:xfrm>
            <a:off x="3575595" y="61371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EE6BDFE-F55F-4AEA-9415-BF95ED19FC36}"/>
              </a:ext>
            </a:extLst>
          </p:cNvPr>
          <p:cNvSpPr txBox="1"/>
          <p:nvPr/>
        </p:nvSpPr>
        <p:spPr>
          <a:xfrm>
            <a:off x="8657296" y="4421160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</p:spTree>
    <p:extLst>
      <p:ext uri="{BB962C8B-B14F-4D97-AF65-F5344CB8AC3E}">
        <p14:creationId xmlns:p14="http://schemas.microsoft.com/office/powerpoint/2010/main" val="284032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6" grpId="0"/>
      <p:bldP spid="27" grpId="0"/>
      <p:bldP spid="28" grpId="0"/>
      <p:bldP spid="32" grpId="0"/>
      <p:bldP spid="33" grpId="0"/>
      <p:bldP spid="34" grpId="0"/>
      <p:bldP spid="35" grpId="0"/>
      <p:bldP spid="36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9ACAE5-D5A8-481F-806F-2467D532B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97" y="136116"/>
            <a:ext cx="11840833" cy="50842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C4BE81-B214-4CCC-9239-65630C8BDDBD}"/>
              </a:ext>
            </a:extLst>
          </p:cNvPr>
          <p:cNvSpPr txBox="1"/>
          <p:nvPr/>
        </p:nvSpPr>
        <p:spPr>
          <a:xfrm>
            <a:off x="2678881" y="1946357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E7CD8B-EEA8-4EB1-8772-9F19E94D0993}"/>
              </a:ext>
            </a:extLst>
          </p:cNvPr>
          <p:cNvSpPr txBox="1"/>
          <p:nvPr/>
        </p:nvSpPr>
        <p:spPr>
          <a:xfrm>
            <a:off x="2235539" y="2390486"/>
            <a:ext cx="1449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0.5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2A57DB-9532-4A78-B369-A0B74068D605}"/>
              </a:ext>
            </a:extLst>
          </p:cNvPr>
          <p:cNvCxnSpPr>
            <a:cxnSpLocks/>
          </p:cNvCxnSpPr>
          <p:nvPr/>
        </p:nvCxnSpPr>
        <p:spPr>
          <a:xfrm>
            <a:off x="2235539" y="2900001"/>
            <a:ext cx="134254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2E2B7FA-09DE-4C11-889A-338E657074F8}"/>
              </a:ext>
            </a:extLst>
          </p:cNvPr>
          <p:cNvSpPr txBox="1"/>
          <p:nvPr/>
        </p:nvSpPr>
        <p:spPr>
          <a:xfrm>
            <a:off x="2978531" y="2834615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506FB2-9457-4F3E-9C32-DE86263520CD}"/>
              </a:ext>
            </a:extLst>
          </p:cNvPr>
          <p:cNvSpPr txBox="1"/>
          <p:nvPr/>
        </p:nvSpPr>
        <p:spPr>
          <a:xfrm>
            <a:off x="2718674" y="1665296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348D7F-F42E-4AEE-9028-517CBF2961A6}"/>
              </a:ext>
            </a:extLst>
          </p:cNvPr>
          <p:cNvSpPr txBox="1"/>
          <p:nvPr/>
        </p:nvSpPr>
        <p:spPr>
          <a:xfrm>
            <a:off x="3149031" y="2834615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313F52-5F23-4C73-8581-4E0996ED4038}"/>
              </a:ext>
            </a:extLst>
          </p:cNvPr>
          <p:cNvSpPr txBox="1"/>
          <p:nvPr/>
        </p:nvSpPr>
        <p:spPr>
          <a:xfrm>
            <a:off x="2214554" y="2823768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6B939-FBA9-4FD3-81F5-CAB755C1F920}"/>
              </a:ext>
            </a:extLst>
          </p:cNvPr>
          <p:cNvSpPr txBox="1"/>
          <p:nvPr/>
        </p:nvSpPr>
        <p:spPr>
          <a:xfrm>
            <a:off x="8697416" y="3946838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16900C-6C8C-4914-B423-D27749B20FBD}"/>
              </a:ext>
            </a:extLst>
          </p:cNvPr>
          <p:cNvSpPr txBox="1"/>
          <p:nvPr/>
        </p:nvSpPr>
        <p:spPr>
          <a:xfrm>
            <a:off x="5317226" y="1932289"/>
            <a:ext cx="4484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Half of 2 8 = 1 4</a:t>
            </a:r>
          </a:p>
        </p:txBody>
      </p:sp>
    </p:spTree>
    <p:extLst>
      <p:ext uri="{BB962C8B-B14F-4D97-AF65-F5344CB8AC3E}">
        <p14:creationId xmlns:p14="http://schemas.microsoft.com/office/powerpoint/2010/main" val="103513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86DF57-0F74-4DCD-9AE1-183D48BC0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86" y="152041"/>
            <a:ext cx="11840833" cy="50842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D61911-2EF3-414D-9241-A2166844857D}"/>
              </a:ext>
            </a:extLst>
          </p:cNvPr>
          <p:cNvCxnSpPr>
            <a:cxnSpLocks/>
          </p:cNvCxnSpPr>
          <p:nvPr/>
        </p:nvCxnSpPr>
        <p:spPr>
          <a:xfrm>
            <a:off x="1828800" y="246370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A97C87B-9FF0-4A87-9531-56DC3131F800}"/>
              </a:ext>
            </a:extLst>
          </p:cNvPr>
          <p:cNvCxnSpPr>
            <a:cxnSpLocks/>
          </p:cNvCxnSpPr>
          <p:nvPr/>
        </p:nvCxnSpPr>
        <p:spPr>
          <a:xfrm>
            <a:off x="2708030" y="246370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80E045C-D15A-4BC4-8217-A91203FB49BB}"/>
              </a:ext>
            </a:extLst>
          </p:cNvPr>
          <p:cNvSpPr txBox="1"/>
          <p:nvPr/>
        </p:nvSpPr>
        <p:spPr>
          <a:xfrm>
            <a:off x="1791427" y="195586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E78D05-CF0D-410C-957B-33E026FF8CAA}"/>
              </a:ext>
            </a:extLst>
          </p:cNvPr>
          <p:cNvSpPr txBox="1"/>
          <p:nvPr/>
        </p:nvSpPr>
        <p:spPr>
          <a:xfrm>
            <a:off x="1801993" y="24019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6CE3E-B1A7-4380-B935-25C0FBCD8837}"/>
              </a:ext>
            </a:extLst>
          </p:cNvPr>
          <p:cNvSpPr txBox="1"/>
          <p:nvPr/>
        </p:nvSpPr>
        <p:spPr>
          <a:xfrm>
            <a:off x="2708029" y="24019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24F0D5-FBE1-4938-B26B-35E5DE5BF8A9}"/>
              </a:ext>
            </a:extLst>
          </p:cNvPr>
          <p:cNvSpPr txBox="1"/>
          <p:nvPr/>
        </p:nvSpPr>
        <p:spPr>
          <a:xfrm>
            <a:off x="2260987" y="214823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437E01C0-CD54-4420-A1A3-BBAC1E0520C8}"/>
              </a:ext>
            </a:extLst>
          </p:cNvPr>
          <p:cNvSpPr/>
          <p:nvPr/>
        </p:nvSpPr>
        <p:spPr>
          <a:xfrm rot="16200000">
            <a:off x="2193688" y="143374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E50C05B-7E56-4919-ABD2-0B46145EE413}"/>
              </a:ext>
            </a:extLst>
          </p:cNvPr>
          <p:cNvSpPr/>
          <p:nvPr/>
        </p:nvSpPr>
        <p:spPr>
          <a:xfrm rot="5400000">
            <a:off x="2183401" y="23673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6D429E-EA04-4940-A230-6A169569D747}"/>
              </a:ext>
            </a:extLst>
          </p:cNvPr>
          <p:cNvSpPr txBox="1"/>
          <p:nvPr/>
        </p:nvSpPr>
        <p:spPr>
          <a:xfrm>
            <a:off x="2313991" y="29027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8412CF-4139-41A5-B780-38ADBCFCE8F2}"/>
              </a:ext>
            </a:extLst>
          </p:cNvPr>
          <p:cNvSpPr txBox="1"/>
          <p:nvPr/>
        </p:nvSpPr>
        <p:spPr>
          <a:xfrm>
            <a:off x="2313990" y="16019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CDC867-0C98-4EC6-98F2-1A31304383EF}"/>
              </a:ext>
            </a:extLst>
          </p:cNvPr>
          <p:cNvSpPr txBox="1"/>
          <p:nvPr/>
        </p:nvSpPr>
        <p:spPr>
          <a:xfrm>
            <a:off x="3118277" y="195586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937BC8-5468-4DE3-B658-B53EB273EE0E}"/>
              </a:ext>
            </a:extLst>
          </p:cNvPr>
          <p:cNvCxnSpPr>
            <a:cxnSpLocks/>
          </p:cNvCxnSpPr>
          <p:nvPr/>
        </p:nvCxnSpPr>
        <p:spPr>
          <a:xfrm>
            <a:off x="4063873" y="246641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EBFC397-A87F-41B4-AE61-87DF09913E2E}"/>
              </a:ext>
            </a:extLst>
          </p:cNvPr>
          <p:cNvCxnSpPr>
            <a:cxnSpLocks/>
          </p:cNvCxnSpPr>
          <p:nvPr/>
        </p:nvCxnSpPr>
        <p:spPr>
          <a:xfrm>
            <a:off x="4943103" y="246641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4E80550-4620-424E-8B87-F492CFFAD1BC}"/>
              </a:ext>
            </a:extLst>
          </p:cNvPr>
          <p:cNvSpPr txBox="1"/>
          <p:nvPr/>
        </p:nvSpPr>
        <p:spPr>
          <a:xfrm>
            <a:off x="4026500" y="195858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52536A-6C34-4B3B-A77B-EFA5BCA0737B}"/>
              </a:ext>
            </a:extLst>
          </p:cNvPr>
          <p:cNvSpPr txBox="1"/>
          <p:nvPr/>
        </p:nvSpPr>
        <p:spPr>
          <a:xfrm>
            <a:off x="4037066" y="24046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8BBDE6-4CB2-44CF-8465-A3B008B72721}"/>
              </a:ext>
            </a:extLst>
          </p:cNvPr>
          <p:cNvSpPr txBox="1"/>
          <p:nvPr/>
        </p:nvSpPr>
        <p:spPr>
          <a:xfrm>
            <a:off x="4943102" y="240462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84A8BE-43C0-4DB1-9764-2F5427D24139}"/>
              </a:ext>
            </a:extLst>
          </p:cNvPr>
          <p:cNvSpPr txBox="1"/>
          <p:nvPr/>
        </p:nvSpPr>
        <p:spPr>
          <a:xfrm>
            <a:off x="4496060" y="21509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2B80A4BB-1692-42DE-B214-336CF0F85229}"/>
              </a:ext>
            </a:extLst>
          </p:cNvPr>
          <p:cNvSpPr/>
          <p:nvPr/>
        </p:nvSpPr>
        <p:spPr>
          <a:xfrm rot="16200000">
            <a:off x="4428761" y="14364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441BCB33-9193-4564-BCB1-E483ECEED43C}"/>
              </a:ext>
            </a:extLst>
          </p:cNvPr>
          <p:cNvSpPr/>
          <p:nvPr/>
        </p:nvSpPr>
        <p:spPr>
          <a:xfrm rot="5400000">
            <a:off x="4418474" y="237011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32CEB21-6BFD-431C-B818-9A3020778888}"/>
              </a:ext>
            </a:extLst>
          </p:cNvPr>
          <p:cNvSpPr txBox="1"/>
          <p:nvPr/>
        </p:nvSpPr>
        <p:spPr>
          <a:xfrm>
            <a:off x="4549064" y="29054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64F74A-3212-4F43-9C8E-DE5C6C4AA365}"/>
              </a:ext>
            </a:extLst>
          </p:cNvPr>
          <p:cNvSpPr txBox="1"/>
          <p:nvPr/>
        </p:nvSpPr>
        <p:spPr>
          <a:xfrm>
            <a:off x="4549063" y="16046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29ADA2-4EAF-432F-98D7-F5E06085BD0D}"/>
              </a:ext>
            </a:extLst>
          </p:cNvPr>
          <p:cNvSpPr txBox="1"/>
          <p:nvPr/>
        </p:nvSpPr>
        <p:spPr>
          <a:xfrm>
            <a:off x="5353350" y="195858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1F62070-32FE-47E4-9A00-980C7B19557F}"/>
              </a:ext>
            </a:extLst>
          </p:cNvPr>
          <p:cNvCxnSpPr>
            <a:cxnSpLocks/>
          </p:cNvCxnSpPr>
          <p:nvPr/>
        </p:nvCxnSpPr>
        <p:spPr>
          <a:xfrm>
            <a:off x="1812609" y="425488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0939766-6410-48E0-8CA7-E121EEAF9AC9}"/>
              </a:ext>
            </a:extLst>
          </p:cNvPr>
          <p:cNvSpPr txBox="1"/>
          <p:nvPr/>
        </p:nvSpPr>
        <p:spPr>
          <a:xfrm>
            <a:off x="1812608" y="419309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C2A6910-B44C-42A2-824E-07255C3FE288}"/>
              </a:ext>
            </a:extLst>
          </p:cNvPr>
          <p:cNvSpPr txBox="1"/>
          <p:nvPr/>
        </p:nvSpPr>
        <p:spPr>
          <a:xfrm>
            <a:off x="2222856" y="3747055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CC72244-ED86-4971-8460-BE774E9C26AA}"/>
              </a:ext>
            </a:extLst>
          </p:cNvPr>
          <p:cNvSpPr txBox="1"/>
          <p:nvPr/>
        </p:nvSpPr>
        <p:spPr>
          <a:xfrm>
            <a:off x="2684235" y="397007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2104E54-2F57-4ED8-A414-9F7B6B691103}"/>
              </a:ext>
            </a:extLst>
          </p:cNvPr>
          <p:cNvCxnSpPr>
            <a:cxnSpLocks/>
          </p:cNvCxnSpPr>
          <p:nvPr/>
        </p:nvCxnSpPr>
        <p:spPr>
          <a:xfrm>
            <a:off x="3145615" y="425228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3B3C970-9884-42AD-B47E-BBCF331FD438}"/>
              </a:ext>
            </a:extLst>
          </p:cNvPr>
          <p:cNvSpPr txBox="1"/>
          <p:nvPr/>
        </p:nvSpPr>
        <p:spPr>
          <a:xfrm>
            <a:off x="3145614" y="41904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29F8DD-CAE5-43E6-A499-B76B6957477B}"/>
              </a:ext>
            </a:extLst>
          </p:cNvPr>
          <p:cNvSpPr txBox="1"/>
          <p:nvPr/>
        </p:nvSpPr>
        <p:spPr>
          <a:xfrm>
            <a:off x="3555862" y="374444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D81EBA7-D352-494C-BD33-5C5BC81B02EF}"/>
              </a:ext>
            </a:extLst>
          </p:cNvPr>
          <p:cNvSpPr txBox="1"/>
          <p:nvPr/>
        </p:nvSpPr>
        <p:spPr>
          <a:xfrm>
            <a:off x="4031134" y="397007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1E1E31E-D21F-4DCB-A511-79DE8B016DB7}"/>
              </a:ext>
            </a:extLst>
          </p:cNvPr>
          <p:cNvCxnSpPr>
            <a:cxnSpLocks/>
          </p:cNvCxnSpPr>
          <p:nvPr/>
        </p:nvCxnSpPr>
        <p:spPr>
          <a:xfrm>
            <a:off x="4492514" y="425228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327BAC9-1025-460B-A535-82FDB3D9C0B0}"/>
              </a:ext>
            </a:extLst>
          </p:cNvPr>
          <p:cNvSpPr txBox="1"/>
          <p:nvPr/>
        </p:nvSpPr>
        <p:spPr>
          <a:xfrm>
            <a:off x="4492513" y="41904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FFF544-8857-4A02-82D4-B889821EB5C9}"/>
              </a:ext>
            </a:extLst>
          </p:cNvPr>
          <p:cNvSpPr txBox="1"/>
          <p:nvPr/>
        </p:nvSpPr>
        <p:spPr>
          <a:xfrm>
            <a:off x="4902761" y="374444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050A47D-4434-44E9-A6A4-384E0767F69A}"/>
              </a:ext>
            </a:extLst>
          </p:cNvPr>
          <p:cNvCxnSpPr>
            <a:cxnSpLocks/>
          </p:cNvCxnSpPr>
          <p:nvPr/>
        </p:nvCxnSpPr>
        <p:spPr>
          <a:xfrm>
            <a:off x="8752680" y="425228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DDF4468-EBDC-48BD-9A09-999AF5E5D44C}"/>
              </a:ext>
            </a:extLst>
          </p:cNvPr>
          <p:cNvSpPr txBox="1"/>
          <p:nvPr/>
        </p:nvSpPr>
        <p:spPr>
          <a:xfrm>
            <a:off x="8752679" y="41904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6B7D5ED-60EC-42C1-B245-008E1886F5F8}"/>
              </a:ext>
            </a:extLst>
          </p:cNvPr>
          <p:cNvSpPr txBox="1"/>
          <p:nvPr/>
        </p:nvSpPr>
        <p:spPr>
          <a:xfrm>
            <a:off x="9162927" y="374444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2749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1" grpId="0"/>
      <p:bldP spid="32" grpId="0"/>
      <p:bldP spid="33" grpId="0"/>
      <p:bldP spid="35" grpId="0"/>
      <p:bldP spid="36" grpId="0"/>
      <p:bldP spid="37" grpId="0"/>
      <p:bldP spid="39" grpId="0"/>
      <p:bldP spid="40" grpId="0"/>
      <p:bldP spid="43" grpId="0"/>
      <p:bldP spid="4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A803B6-D9C0-4C7E-BB17-02FDA6565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75" y="140665"/>
            <a:ext cx="11840833" cy="50842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76FA74-15DB-48E4-A10F-0DAEE356D8B6}"/>
              </a:ext>
            </a:extLst>
          </p:cNvPr>
          <p:cNvCxnSpPr>
            <a:cxnSpLocks/>
          </p:cNvCxnSpPr>
          <p:nvPr/>
        </p:nvCxnSpPr>
        <p:spPr>
          <a:xfrm>
            <a:off x="1801936" y="245438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44ADD58-7850-4403-9818-0D5F9BF943AC}"/>
              </a:ext>
            </a:extLst>
          </p:cNvPr>
          <p:cNvSpPr txBox="1"/>
          <p:nvPr/>
        </p:nvSpPr>
        <p:spPr>
          <a:xfrm>
            <a:off x="1764563" y="19465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B36EE5-841F-4953-BF0A-0221A87328AA}"/>
              </a:ext>
            </a:extLst>
          </p:cNvPr>
          <p:cNvSpPr txBox="1"/>
          <p:nvPr/>
        </p:nvSpPr>
        <p:spPr>
          <a:xfrm>
            <a:off x="1775129" y="23925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3739CD-3C6C-4066-BA1A-EFF5D4DF863F}"/>
              </a:ext>
            </a:extLst>
          </p:cNvPr>
          <p:cNvCxnSpPr>
            <a:cxnSpLocks/>
          </p:cNvCxnSpPr>
          <p:nvPr/>
        </p:nvCxnSpPr>
        <p:spPr>
          <a:xfrm>
            <a:off x="2704304" y="245438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CB33B1F-D8A5-4405-B685-EDF1AFDB1724}"/>
              </a:ext>
            </a:extLst>
          </p:cNvPr>
          <p:cNvSpPr txBox="1"/>
          <p:nvPr/>
        </p:nvSpPr>
        <p:spPr>
          <a:xfrm>
            <a:off x="2666931" y="19465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06C722-4582-4C0F-9790-2D39A6A8F0E5}"/>
              </a:ext>
            </a:extLst>
          </p:cNvPr>
          <p:cNvSpPr txBox="1"/>
          <p:nvPr/>
        </p:nvSpPr>
        <p:spPr>
          <a:xfrm>
            <a:off x="2677497" y="23925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5475E5-65FE-4970-BED9-DE0D00B876D5}"/>
              </a:ext>
            </a:extLst>
          </p:cNvPr>
          <p:cNvSpPr txBox="1"/>
          <p:nvPr/>
        </p:nvSpPr>
        <p:spPr>
          <a:xfrm>
            <a:off x="2225630" y="2138915"/>
            <a:ext cx="446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0B2082-CD10-4625-B3CA-3C4B04636060}"/>
              </a:ext>
            </a:extLst>
          </p:cNvPr>
          <p:cNvSpPr txBox="1"/>
          <p:nvPr/>
        </p:nvSpPr>
        <p:spPr>
          <a:xfrm>
            <a:off x="3133281" y="2154841"/>
            <a:ext cx="446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AD8CB2-5258-4E09-8E1F-43BD9C013983}"/>
              </a:ext>
            </a:extLst>
          </p:cNvPr>
          <p:cNvCxnSpPr>
            <a:cxnSpLocks/>
          </p:cNvCxnSpPr>
          <p:nvPr/>
        </p:nvCxnSpPr>
        <p:spPr>
          <a:xfrm>
            <a:off x="3579865" y="2454386"/>
            <a:ext cx="45578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57E6967-95B2-45D0-93B5-ED2D6B0DAA5B}"/>
              </a:ext>
            </a:extLst>
          </p:cNvPr>
          <p:cNvSpPr txBox="1"/>
          <p:nvPr/>
        </p:nvSpPr>
        <p:spPr>
          <a:xfrm>
            <a:off x="3579865" y="1946552"/>
            <a:ext cx="4557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82A7F0-7BEF-490B-BC9B-6B06C6230A70}"/>
              </a:ext>
            </a:extLst>
          </p:cNvPr>
          <p:cNvSpPr txBox="1"/>
          <p:nvPr/>
        </p:nvSpPr>
        <p:spPr>
          <a:xfrm>
            <a:off x="3565468" y="23925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1194D9-0A08-4279-B708-54091A763E4E}"/>
              </a:ext>
            </a:extLst>
          </p:cNvPr>
          <p:cNvSpPr txBox="1"/>
          <p:nvPr/>
        </p:nvSpPr>
        <p:spPr>
          <a:xfrm>
            <a:off x="4008841" y="2169573"/>
            <a:ext cx="9272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 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597A317-0862-4DD2-A2F0-0AACAAE52FF3}"/>
              </a:ext>
            </a:extLst>
          </p:cNvPr>
          <p:cNvCxnSpPr>
            <a:cxnSpLocks/>
          </p:cNvCxnSpPr>
          <p:nvPr/>
        </p:nvCxnSpPr>
        <p:spPr>
          <a:xfrm>
            <a:off x="4892892" y="2454386"/>
            <a:ext cx="45578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B8A9F54-3101-4D0E-B846-948D087162E1}"/>
              </a:ext>
            </a:extLst>
          </p:cNvPr>
          <p:cNvSpPr txBox="1"/>
          <p:nvPr/>
        </p:nvSpPr>
        <p:spPr>
          <a:xfrm>
            <a:off x="4892892" y="1946552"/>
            <a:ext cx="4557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1E0E93-4397-4AE6-8EB5-E2FF25389202}"/>
              </a:ext>
            </a:extLst>
          </p:cNvPr>
          <p:cNvSpPr txBox="1"/>
          <p:nvPr/>
        </p:nvSpPr>
        <p:spPr>
          <a:xfrm>
            <a:off x="4878495" y="23925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AE3E8C-EB6F-4541-80A1-73613700728F}"/>
              </a:ext>
            </a:extLst>
          </p:cNvPr>
          <p:cNvSpPr/>
          <p:nvPr/>
        </p:nvSpPr>
        <p:spPr>
          <a:xfrm>
            <a:off x="1938402" y="593505"/>
            <a:ext cx="328321" cy="81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B110B59-1F5C-47F6-8906-D8A452421230}"/>
              </a:ext>
            </a:extLst>
          </p:cNvPr>
          <p:cNvSpPr/>
          <p:nvPr/>
        </p:nvSpPr>
        <p:spPr>
          <a:xfrm>
            <a:off x="2633478" y="593505"/>
            <a:ext cx="328321" cy="810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FB19FD-357F-47E3-9580-0A95011AD7E7}"/>
              </a:ext>
            </a:extLst>
          </p:cNvPr>
          <p:cNvSpPr txBox="1"/>
          <p:nvPr/>
        </p:nvSpPr>
        <p:spPr>
          <a:xfrm>
            <a:off x="1782749" y="3284835"/>
            <a:ext cx="13939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+ 1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7C7DB9E-65C9-4806-84CC-46D930083608}"/>
              </a:ext>
            </a:extLst>
          </p:cNvPr>
          <p:cNvCxnSpPr>
            <a:cxnSpLocks/>
          </p:cNvCxnSpPr>
          <p:nvPr/>
        </p:nvCxnSpPr>
        <p:spPr>
          <a:xfrm>
            <a:off x="3128491" y="3608330"/>
            <a:ext cx="45578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B99653D-BB96-4E6A-8504-7994756B3A93}"/>
              </a:ext>
            </a:extLst>
          </p:cNvPr>
          <p:cNvSpPr txBox="1"/>
          <p:nvPr/>
        </p:nvSpPr>
        <p:spPr>
          <a:xfrm>
            <a:off x="3128491" y="3100496"/>
            <a:ext cx="4557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8DF082-BCB9-44D2-AD6A-B66C3A6DBA09}"/>
              </a:ext>
            </a:extLst>
          </p:cNvPr>
          <p:cNvSpPr txBox="1"/>
          <p:nvPr/>
        </p:nvSpPr>
        <p:spPr>
          <a:xfrm>
            <a:off x="3114094" y="354653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9901E2C-6D94-4948-A27E-0D853C30CD1D}"/>
              </a:ext>
            </a:extLst>
          </p:cNvPr>
          <p:cNvSpPr txBox="1"/>
          <p:nvPr/>
        </p:nvSpPr>
        <p:spPr>
          <a:xfrm>
            <a:off x="8640748" y="3915777"/>
            <a:ext cx="4557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5EBAC03-9060-44AA-BE9D-ED30B4C2F451}"/>
              </a:ext>
            </a:extLst>
          </p:cNvPr>
          <p:cNvCxnSpPr>
            <a:cxnSpLocks/>
          </p:cNvCxnSpPr>
          <p:nvPr/>
        </p:nvCxnSpPr>
        <p:spPr>
          <a:xfrm>
            <a:off x="9101120" y="4239272"/>
            <a:ext cx="45578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CED1812-7EF6-40C7-854D-8DF3AEFCE0AC}"/>
              </a:ext>
            </a:extLst>
          </p:cNvPr>
          <p:cNvSpPr txBox="1"/>
          <p:nvPr/>
        </p:nvSpPr>
        <p:spPr>
          <a:xfrm>
            <a:off x="9101120" y="3731438"/>
            <a:ext cx="4557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6ABFD10-C785-4846-92AA-F34B8BFB98C7}"/>
              </a:ext>
            </a:extLst>
          </p:cNvPr>
          <p:cNvSpPr txBox="1"/>
          <p:nvPr/>
        </p:nvSpPr>
        <p:spPr>
          <a:xfrm>
            <a:off x="9086723" y="417748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4698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5" grpId="0"/>
      <p:bldP spid="16" grpId="0"/>
      <p:bldP spid="21" grpId="0"/>
      <p:bldP spid="23" grpId="0"/>
      <p:bldP spid="24" grpId="0"/>
      <p:bldP spid="25" grpId="0" animBg="1"/>
      <p:bldP spid="26" grpId="0" animBg="1"/>
      <p:bldP spid="27" grpId="0"/>
      <p:bldP spid="29" grpId="0"/>
      <p:bldP spid="30" grpId="0"/>
      <p:bldP spid="31" grpId="0"/>
      <p:bldP spid="33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A803B6-D9C0-4C7E-BB17-02FDA6565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75" y="140665"/>
            <a:ext cx="11840833" cy="50842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76FA74-15DB-48E4-A10F-0DAEE356D8B6}"/>
              </a:ext>
            </a:extLst>
          </p:cNvPr>
          <p:cNvCxnSpPr>
            <a:cxnSpLocks/>
          </p:cNvCxnSpPr>
          <p:nvPr/>
        </p:nvCxnSpPr>
        <p:spPr>
          <a:xfrm>
            <a:off x="1801936" y="245438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44ADD58-7850-4403-9818-0D5F9BF943AC}"/>
              </a:ext>
            </a:extLst>
          </p:cNvPr>
          <p:cNvSpPr txBox="1"/>
          <p:nvPr/>
        </p:nvSpPr>
        <p:spPr>
          <a:xfrm>
            <a:off x="1764563" y="19465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B36EE5-841F-4953-BF0A-0221A87328AA}"/>
              </a:ext>
            </a:extLst>
          </p:cNvPr>
          <p:cNvSpPr txBox="1"/>
          <p:nvPr/>
        </p:nvSpPr>
        <p:spPr>
          <a:xfrm>
            <a:off x="1775129" y="23925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3739CD-3C6C-4066-BA1A-EFF5D4DF863F}"/>
              </a:ext>
            </a:extLst>
          </p:cNvPr>
          <p:cNvCxnSpPr>
            <a:cxnSpLocks/>
          </p:cNvCxnSpPr>
          <p:nvPr/>
        </p:nvCxnSpPr>
        <p:spPr>
          <a:xfrm>
            <a:off x="2704304" y="245438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CB33B1F-D8A5-4405-B685-EDF1AFDB1724}"/>
              </a:ext>
            </a:extLst>
          </p:cNvPr>
          <p:cNvSpPr txBox="1"/>
          <p:nvPr/>
        </p:nvSpPr>
        <p:spPr>
          <a:xfrm>
            <a:off x="2666931" y="19465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06C722-4582-4C0F-9790-2D39A6A8F0E5}"/>
              </a:ext>
            </a:extLst>
          </p:cNvPr>
          <p:cNvSpPr txBox="1"/>
          <p:nvPr/>
        </p:nvSpPr>
        <p:spPr>
          <a:xfrm>
            <a:off x="2677497" y="23925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5475E5-65FE-4970-BED9-DE0D00B876D5}"/>
              </a:ext>
            </a:extLst>
          </p:cNvPr>
          <p:cNvSpPr txBox="1"/>
          <p:nvPr/>
        </p:nvSpPr>
        <p:spPr>
          <a:xfrm>
            <a:off x="2225630" y="2138915"/>
            <a:ext cx="446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0B2082-CD10-4625-B3CA-3C4B04636060}"/>
              </a:ext>
            </a:extLst>
          </p:cNvPr>
          <p:cNvSpPr txBox="1"/>
          <p:nvPr/>
        </p:nvSpPr>
        <p:spPr>
          <a:xfrm>
            <a:off x="3133281" y="2154841"/>
            <a:ext cx="446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AD8CB2-5258-4E09-8E1F-43BD9C013983}"/>
              </a:ext>
            </a:extLst>
          </p:cNvPr>
          <p:cNvCxnSpPr>
            <a:cxnSpLocks/>
          </p:cNvCxnSpPr>
          <p:nvPr/>
        </p:nvCxnSpPr>
        <p:spPr>
          <a:xfrm>
            <a:off x="3579865" y="2454386"/>
            <a:ext cx="8937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57E6967-95B2-45D0-93B5-ED2D6B0DAA5B}"/>
              </a:ext>
            </a:extLst>
          </p:cNvPr>
          <p:cNvSpPr txBox="1"/>
          <p:nvPr/>
        </p:nvSpPr>
        <p:spPr>
          <a:xfrm>
            <a:off x="3579865" y="1946552"/>
            <a:ext cx="10855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82A7F0-7BEF-490B-BC9B-6B06C6230A70}"/>
              </a:ext>
            </a:extLst>
          </p:cNvPr>
          <p:cNvSpPr txBox="1"/>
          <p:nvPr/>
        </p:nvSpPr>
        <p:spPr>
          <a:xfrm>
            <a:off x="4008842" y="23925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8173234-8FEA-45D6-895E-7FF6CF98879A}"/>
              </a:ext>
            </a:extLst>
          </p:cNvPr>
          <p:cNvCxnSpPr>
            <a:cxnSpLocks/>
          </p:cNvCxnSpPr>
          <p:nvPr/>
        </p:nvCxnSpPr>
        <p:spPr>
          <a:xfrm>
            <a:off x="8824769" y="4224570"/>
            <a:ext cx="8937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368549D-3E5F-40D2-8F90-4BDE0D69465D}"/>
              </a:ext>
            </a:extLst>
          </p:cNvPr>
          <p:cNvSpPr txBox="1"/>
          <p:nvPr/>
        </p:nvSpPr>
        <p:spPr>
          <a:xfrm>
            <a:off x="8824769" y="3716736"/>
            <a:ext cx="10855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1C90E1-3ECB-4A91-8957-084CBF7C4842}"/>
              </a:ext>
            </a:extLst>
          </p:cNvPr>
          <p:cNvSpPr txBox="1"/>
          <p:nvPr/>
        </p:nvSpPr>
        <p:spPr>
          <a:xfrm>
            <a:off x="9253746" y="416277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431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5" grpId="0"/>
      <p:bldP spid="16" grpId="0"/>
      <p:bldP spid="1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FF4992-C454-4EE7-9CA1-002D8D236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46" y="138991"/>
            <a:ext cx="11840833" cy="50842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4AD118-9198-4360-A804-2D3463C94432}"/>
              </a:ext>
            </a:extLst>
          </p:cNvPr>
          <p:cNvSpPr txBox="1"/>
          <p:nvPr/>
        </p:nvSpPr>
        <p:spPr>
          <a:xfrm>
            <a:off x="2247558" y="1950741"/>
            <a:ext cx="405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D26F3A-11FB-41A4-A982-FEB5C2017030}"/>
              </a:ext>
            </a:extLst>
          </p:cNvPr>
          <p:cNvSpPr txBox="1"/>
          <p:nvPr/>
        </p:nvSpPr>
        <p:spPr>
          <a:xfrm>
            <a:off x="1938916" y="2387450"/>
            <a:ext cx="2296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- 5.7 3 8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478C62A-FAF0-451F-A8D2-D019C27F797D}"/>
              </a:ext>
            </a:extLst>
          </p:cNvPr>
          <p:cNvCxnSpPr>
            <a:cxnSpLocks/>
          </p:cNvCxnSpPr>
          <p:nvPr/>
        </p:nvCxnSpPr>
        <p:spPr>
          <a:xfrm>
            <a:off x="1814720" y="2897673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C437FCE-CC5F-4C4D-9EFE-41B6F8076E8C}"/>
              </a:ext>
            </a:extLst>
          </p:cNvPr>
          <p:cNvCxnSpPr>
            <a:cxnSpLocks/>
          </p:cNvCxnSpPr>
          <p:nvPr/>
        </p:nvCxnSpPr>
        <p:spPr>
          <a:xfrm>
            <a:off x="1822404" y="3349751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393402B-9F72-454C-88EC-CAD0DE8A65E5}"/>
              </a:ext>
            </a:extLst>
          </p:cNvPr>
          <p:cNvSpPr txBox="1"/>
          <p:nvPr/>
        </p:nvSpPr>
        <p:spPr>
          <a:xfrm>
            <a:off x="2553638" y="1956643"/>
            <a:ext cx="161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55D422-203D-43AF-908C-1233D60C52AE}"/>
              </a:ext>
            </a:extLst>
          </p:cNvPr>
          <p:cNvSpPr txBox="1"/>
          <p:nvPr/>
        </p:nvSpPr>
        <p:spPr>
          <a:xfrm>
            <a:off x="2538270" y="2828794"/>
            <a:ext cx="287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211423-9A95-4185-B66C-0CAAD3C042DA}"/>
              </a:ext>
            </a:extLst>
          </p:cNvPr>
          <p:cNvCxnSpPr>
            <a:cxnSpLocks/>
          </p:cNvCxnSpPr>
          <p:nvPr/>
        </p:nvCxnSpPr>
        <p:spPr>
          <a:xfrm flipV="1">
            <a:off x="2247558" y="202974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0B3AF13-9B9A-410B-8BC3-5FC138AFE14F}"/>
              </a:ext>
            </a:extLst>
          </p:cNvPr>
          <p:cNvSpPr txBox="1"/>
          <p:nvPr/>
        </p:nvSpPr>
        <p:spPr>
          <a:xfrm>
            <a:off x="2284704" y="1714006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945978-88C6-4A73-B776-F90C9CB3EF0A}"/>
              </a:ext>
            </a:extLst>
          </p:cNvPr>
          <p:cNvSpPr txBox="1"/>
          <p:nvPr/>
        </p:nvSpPr>
        <p:spPr>
          <a:xfrm>
            <a:off x="2587317" y="1983300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1DC5457-1A9B-414B-8132-1FAAE6261DD3}"/>
              </a:ext>
            </a:extLst>
          </p:cNvPr>
          <p:cNvCxnSpPr>
            <a:cxnSpLocks/>
          </p:cNvCxnSpPr>
          <p:nvPr/>
        </p:nvCxnSpPr>
        <p:spPr>
          <a:xfrm flipV="1">
            <a:off x="2688038" y="202974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48B179-6385-4C5F-B9AC-783E3C913540}"/>
              </a:ext>
            </a:extLst>
          </p:cNvPr>
          <p:cNvSpPr txBox="1"/>
          <p:nvPr/>
        </p:nvSpPr>
        <p:spPr>
          <a:xfrm>
            <a:off x="2725184" y="1714006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32A4B8-2032-4A81-BA6A-94C3BBD60F39}"/>
              </a:ext>
            </a:extLst>
          </p:cNvPr>
          <p:cNvSpPr txBox="1"/>
          <p:nvPr/>
        </p:nvSpPr>
        <p:spPr>
          <a:xfrm>
            <a:off x="3027797" y="1983300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6BCE792-BE71-43E2-A36E-EBFEBC98EA8A}"/>
              </a:ext>
            </a:extLst>
          </p:cNvPr>
          <p:cNvCxnSpPr>
            <a:cxnSpLocks/>
          </p:cNvCxnSpPr>
          <p:nvPr/>
        </p:nvCxnSpPr>
        <p:spPr>
          <a:xfrm flipV="1">
            <a:off x="3138608" y="201727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F75E4BA-3CD4-487A-ACE8-023C7C3671EC}"/>
              </a:ext>
            </a:extLst>
          </p:cNvPr>
          <p:cNvSpPr txBox="1"/>
          <p:nvPr/>
        </p:nvSpPr>
        <p:spPr>
          <a:xfrm>
            <a:off x="3175754" y="1701531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1E1F04-AC07-40C3-8767-CB08F63A0613}"/>
              </a:ext>
            </a:extLst>
          </p:cNvPr>
          <p:cNvSpPr txBox="1"/>
          <p:nvPr/>
        </p:nvSpPr>
        <p:spPr>
          <a:xfrm>
            <a:off x="3478367" y="1970825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4307E9-CFCD-4D9B-A2CE-C5D495708C8E}"/>
              </a:ext>
            </a:extLst>
          </p:cNvPr>
          <p:cNvSpPr txBox="1"/>
          <p:nvPr/>
        </p:nvSpPr>
        <p:spPr>
          <a:xfrm>
            <a:off x="3564721" y="282879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89CEF1-952E-4D4B-9D94-20FF06BAD3EF}"/>
              </a:ext>
            </a:extLst>
          </p:cNvPr>
          <p:cNvSpPr txBox="1"/>
          <p:nvPr/>
        </p:nvSpPr>
        <p:spPr>
          <a:xfrm>
            <a:off x="3122373" y="282879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B16029-7052-4D72-93E4-09D3A78B17D1}"/>
              </a:ext>
            </a:extLst>
          </p:cNvPr>
          <p:cNvSpPr txBox="1"/>
          <p:nvPr/>
        </p:nvSpPr>
        <p:spPr>
          <a:xfrm>
            <a:off x="2725521" y="282958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9D458E-96BB-4E58-85F7-198C413D9594}"/>
              </a:ext>
            </a:extLst>
          </p:cNvPr>
          <p:cNvSpPr txBox="1"/>
          <p:nvPr/>
        </p:nvSpPr>
        <p:spPr>
          <a:xfrm>
            <a:off x="2229881" y="282879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25ED92-5AD0-4EA4-B11A-1D91005A1D02}"/>
              </a:ext>
            </a:extLst>
          </p:cNvPr>
          <p:cNvSpPr txBox="1"/>
          <p:nvPr/>
        </p:nvSpPr>
        <p:spPr>
          <a:xfrm>
            <a:off x="8215532" y="3932170"/>
            <a:ext cx="1956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0.2 6 2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97FB17-3BCE-40FC-A99D-F84FE4A7B082}"/>
              </a:ext>
            </a:extLst>
          </p:cNvPr>
          <p:cNvSpPr txBox="1"/>
          <p:nvPr/>
        </p:nvSpPr>
        <p:spPr>
          <a:xfrm>
            <a:off x="5833154" y="1944838"/>
            <a:ext cx="4322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+ 0.0 0 2 = 5.7 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F8EF9C-CDFE-4019-BE10-69BE3A300BBB}"/>
              </a:ext>
            </a:extLst>
          </p:cNvPr>
          <p:cNvSpPr txBox="1"/>
          <p:nvPr/>
        </p:nvSpPr>
        <p:spPr>
          <a:xfrm>
            <a:off x="5821102" y="2379282"/>
            <a:ext cx="4322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+ 0.0 6    = 5.8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DD59BA-7A1A-4A51-BF0C-07F03A0ECE86}"/>
              </a:ext>
            </a:extLst>
          </p:cNvPr>
          <p:cNvSpPr txBox="1"/>
          <p:nvPr/>
        </p:nvSpPr>
        <p:spPr>
          <a:xfrm>
            <a:off x="5814866" y="2822110"/>
            <a:ext cx="4322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+ 0.2       = 6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ED5CDF0-4BD8-444A-AEFE-31309451A2CE}"/>
              </a:ext>
            </a:extLst>
          </p:cNvPr>
          <p:cNvCxnSpPr>
            <a:cxnSpLocks/>
          </p:cNvCxnSpPr>
          <p:nvPr/>
        </p:nvCxnSpPr>
        <p:spPr>
          <a:xfrm>
            <a:off x="5814866" y="3349751"/>
            <a:ext cx="22130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FB48511-5E19-47B5-AF7A-F52C20D4993D}"/>
              </a:ext>
            </a:extLst>
          </p:cNvPr>
          <p:cNvSpPr txBox="1"/>
          <p:nvPr/>
        </p:nvSpPr>
        <p:spPr>
          <a:xfrm>
            <a:off x="6250404" y="3301228"/>
            <a:ext cx="1956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0.2 6 2</a:t>
            </a:r>
          </a:p>
        </p:txBody>
      </p:sp>
    </p:spTree>
    <p:extLst>
      <p:ext uri="{BB962C8B-B14F-4D97-AF65-F5344CB8AC3E}">
        <p14:creationId xmlns:p14="http://schemas.microsoft.com/office/powerpoint/2010/main" val="985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60F641-7FA9-4A56-80CF-8A37B947C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03" y="131566"/>
            <a:ext cx="11840833" cy="50842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21C734-B458-47FF-A800-1030BFB7371F}"/>
              </a:ext>
            </a:extLst>
          </p:cNvPr>
          <p:cNvSpPr txBox="1"/>
          <p:nvPr/>
        </p:nvSpPr>
        <p:spPr>
          <a:xfrm>
            <a:off x="2693629" y="1946357"/>
            <a:ext cx="964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0952CD-F5AF-4E53-99E2-E95F9B8BF4C5}"/>
              </a:ext>
            </a:extLst>
          </p:cNvPr>
          <p:cNvSpPr txBox="1"/>
          <p:nvPr/>
        </p:nvSpPr>
        <p:spPr>
          <a:xfrm>
            <a:off x="1806679" y="2390486"/>
            <a:ext cx="18638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   3 0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25DFCA-522D-469D-A13E-731046D42EA9}"/>
              </a:ext>
            </a:extLst>
          </p:cNvPr>
          <p:cNvCxnSpPr>
            <a:cxnSpLocks/>
          </p:cNvCxnSpPr>
          <p:nvPr/>
        </p:nvCxnSpPr>
        <p:spPr>
          <a:xfrm>
            <a:off x="1821426" y="2900001"/>
            <a:ext cx="17566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A64D9A-9C44-41D8-B3A6-5EA9B2A120DE}"/>
              </a:ext>
            </a:extLst>
          </p:cNvPr>
          <p:cNvCxnSpPr>
            <a:cxnSpLocks/>
          </p:cNvCxnSpPr>
          <p:nvPr/>
        </p:nvCxnSpPr>
        <p:spPr>
          <a:xfrm>
            <a:off x="1821426" y="3786927"/>
            <a:ext cx="176800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DF02C1D-3A53-4195-A08F-DFF7A959FDC3}"/>
              </a:ext>
            </a:extLst>
          </p:cNvPr>
          <p:cNvSpPr txBox="1"/>
          <p:nvPr/>
        </p:nvSpPr>
        <p:spPr>
          <a:xfrm>
            <a:off x="2990350" y="3725010"/>
            <a:ext cx="3124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42EEAF-7885-499B-8C8B-50CCAD01228E}"/>
              </a:ext>
            </a:extLst>
          </p:cNvPr>
          <p:cNvSpPr txBox="1"/>
          <p:nvPr/>
        </p:nvSpPr>
        <p:spPr>
          <a:xfrm>
            <a:off x="2718674" y="1665296"/>
            <a:ext cx="37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DF7822-D112-4727-AA97-54361D3D2244}"/>
              </a:ext>
            </a:extLst>
          </p:cNvPr>
          <p:cNvSpPr txBox="1"/>
          <p:nvPr/>
        </p:nvSpPr>
        <p:spPr>
          <a:xfrm>
            <a:off x="3161314" y="282376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F2A133-6E9C-4398-8165-4B4F08760FD1}"/>
              </a:ext>
            </a:extLst>
          </p:cNvPr>
          <p:cNvSpPr txBox="1"/>
          <p:nvPr/>
        </p:nvSpPr>
        <p:spPr>
          <a:xfrm>
            <a:off x="2722128" y="3283472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7D97D1-26B9-41D0-8228-4A688BA995D1}"/>
              </a:ext>
            </a:extLst>
          </p:cNvPr>
          <p:cNvSpPr txBox="1"/>
          <p:nvPr/>
        </p:nvSpPr>
        <p:spPr>
          <a:xfrm>
            <a:off x="2716735" y="2823768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37794A-5034-42CC-A54A-99713D78F98B}"/>
              </a:ext>
            </a:extLst>
          </p:cNvPr>
          <p:cNvSpPr txBox="1"/>
          <p:nvPr/>
        </p:nvSpPr>
        <p:spPr>
          <a:xfrm>
            <a:off x="3168737" y="3274389"/>
            <a:ext cx="455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16C09D-C2E7-42C1-B0F4-65DA84E2A6F4}"/>
              </a:ext>
            </a:extLst>
          </p:cNvPr>
          <p:cNvSpPr txBox="1"/>
          <p:nvPr/>
        </p:nvSpPr>
        <p:spPr>
          <a:xfrm>
            <a:off x="1823671" y="3290846"/>
            <a:ext cx="10476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8EDB81-BBB7-4619-B769-4F3AEF639874}"/>
              </a:ext>
            </a:extLst>
          </p:cNvPr>
          <p:cNvSpPr txBox="1"/>
          <p:nvPr/>
        </p:nvSpPr>
        <p:spPr>
          <a:xfrm>
            <a:off x="1814052" y="3732817"/>
            <a:ext cx="1917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1 1 7 0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9D2460-8495-4EFF-831F-74E0C54904D8}"/>
              </a:ext>
            </a:extLst>
          </p:cNvPr>
          <p:cNvSpPr txBox="1"/>
          <p:nvPr/>
        </p:nvSpPr>
        <p:spPr>
          <a:xfrm>
            <a:off x="8446203" y="3933838"/>
            <a:ext cx="1425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3C8103-1BA1-4E99-8C02-DE7BB80A3F70}"/>
              </a:ext>
            </a:extLst>
          </p:cNvPr>
          <p:cNvSpPr txBox="1"/>
          <p:nvPr/>
        </p:nvSpPr>
        <p:spPr>
          <a:xfrm>
            <a:off x="1620413" y="9946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CE00AB-95B8-4BB0-A283-800B38AEC0DA}"/>
              </a:ext>
            </a:extLst>
          </p:cNvPr>
          <p:cNvSpPr txBox="1"/>
          <p:nvPr/>
        </p:nvSpPr>
        <p:spPr>
          <a:xfrm>
            <a:off x="2599360" y="99135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B59834-7A0C-4E46-95AE-C84123B4615B}"/>
              </a:ext>
            </a:extLst>
          </p:cNvPr>
          <p:cNvSpPr txBox="1"/>
          <p:nvPr/>
        </p:nvSpPr>
        <p:spPr>
          <a:xfrm>
            <a:off x="5366102" y="3277843"/>
            <a:ext cx="38794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 x 3 = 1 1 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51709C-0329-4EBE-B4EF-CEFA8A3977A1}"/>
              </a:ext>
            </a:extLst>
          </p:cNvPr>
          <p:cNvSpPr txBox="1"/>
          <p:nvPr/>
        </p:nvSpPr>
        <p:spPr>
          <a:xfrm>
            <a:off x="5382144" y="1928527"/>
            <a:ext cx="38794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3.9 x 3 = 1 1.7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4CEE74-4EBA-453B-9E9A-B38A47420E30}"/>
              </a:ext>
            </a:extLst>
          </p:cNvPr>
          <p:cNvSpPr txBox="1"/>
          <p:nvPr/>
        </p:nvSpPr>
        <p:spPr>
          <a:xfrm>
            <a:off x="5382143" y="2397597"/>
            <a:ext cx="46441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1.7 x 1 0 = 1 1 7</a:t>
            </a:r>
          </a:p>
        </p:txBody>
      </p:sp>
    </p:spTree>
    <p:extLst>
      <p:ext uri="{BB962C8B-B14F-4D97-AF65-F5344CB8AC3E}">
        <p14:creationId xmlns:p14="http://schemas.microsoft.com/office/powerpoint/2010/main" val="273701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C1591-064E-444F-B01A-5DE9CC277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79" y="122588"/>
            <a:ext cx="11840833" cy="50842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BA05C9-27B3-477F-AE99-F994416D94C0}"/>
              </a:ext>
            </a:extLst>
          </p:cNvPr>
          <p:cNvCxnSpPr>
            <a:cxnSpLocks/>
          </p:cNvCxnSpPr>
          <p:nvPr/>
        </p:nvCxnSpPr>
        <p:spPr>
          <a:xfrm>
            <a:off x="1828800" y="246370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4A0B39-EE13-47DC-8190-EC1AAEFA6E9F}"/>
              </a:ext>
            </a:extLst>
          </p:cNvPr>
          <p:cNvCxnSpPr>
            <a:cxnSpLocks/>
          </p:cNvCxnSpPr>
          <p:nvPr/>
        </p:nvCxnSpPr>
        <p:spPr>
          <a:xfrm>
            <a:off x="2708030" y="246370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EBCF325-E578-46E1-ADD8-80202CD221E2}"/>
              </a:ext>
            </a:extLst>
          </p:cNvPr>
          <p:cNvSpPr txBox="1"/>
          <p:nvPr/>
        </p:nvSpPr>
        <p:spPr>
          <a:xfrm>
            <a:off x="1791427" y="195586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3D8179-728F-460D-BEAB-3C7CFCCB8674}"/>
              </a:ext>
            </a:extLst>
          </p:cNvPr>
          <p:cNvSpPr txBox="1"/>
          <p:nvPr/>
        </p:nvSpPr>
        <p:spPr>
          <a:xfrm>
            <a:off x="1801993" y="24019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F22A39-BE7C-4689-A4D4-CC23E24288E2}"/>
              </a:ext>
            </a:extLst>
          </p:cNvPr>
          <p:cNvSpPr txBox="1"/>
          <p:nvPr/>
        </p:nvSpPr>
        <p:spPr>
          <a:xfrm>
            <a:off x="2708029" y="24019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05F123-3EDE-437F-9850-C31939920B9F}"/>
              </a:ext>
            </a:extLst>
          </p:cNvPr>
          <p:cNvSpPr txBox="1"/>
          <p:nvPr/>
        </p:nvSpPr>
        <p:spPr>
          <a:xfrm>
            <a:off x="2260987" y="214823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791A847-C02F-438A-8748-56C9CF1AE1C5}"/>
              </a:ext>
            </a:extLst>
          </p:cNvPr>
          <p:cNvSpPr/>
          <p:nvPr/>
        </p:nvSpPr>
        <p:spPr>
          <a:xfrm rot="16200000">
            <a:off x="2193688" y="143374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27722E51-025C-498D-BB35-503355138DC7}"/>
              </a:ext>
            </a:extLst>
          </p:cNvPr>
          <p:cNvSpPr/>
          <p:nvPr/>
        </p:nvSpPr>
        <p:spPr>
          <a:xfrm rot="5400000">
            <a:off x="2183401" y="23673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6B9EFE-1DCE-423B-8AD4-B0C8C6B5EFC8}"/>
              </a:ext>
            </a:extLst>
          </p:cNvPr>
          <p:cNvSpPr txBox="1"/>
          <p:nvPr/>
        </p:nvSpPr>
        <p:spPr>
          <a:xfrm>
            <a:off x="2313991" y="29027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BA52E-8C26-4A6F-9614-1F7019D2FAAB}"/>
              </a:ext>
            </a:extLst>
          </p:cNvPr>
          <p:cNvSpPr txBox="1"/>
          <p:nvPr/>
        </p:nvSpPr>
        <p:spPr>
          <a:xfrm>
            <a:off x="2313990" y="16019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2CF63B-994E-42A9-BD7A-DC2D3D05D208}"/>
              </a:ext>
            </a:extLst>
          </p:cNvPr>
          <p:cNvSpPr txBox="1"/>
          <p:nvPr/>
        </p:nvSpPr>
        <p:spPr>
          <a:xfrm>
            <a:off x="3118277" y="195586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E40560B-2964-4877-BE13-E308D2ED68FE}"/>
              </a:ext>
            </a:extLst>
          </p:cNvPr>
          <p:cNvCxnSpPr>
            <a:cxnSpLocks/>
          </p:cNvCxnSpPr>
          <p:nvPr/>
        </p:nvCxnSpPr>
        <p:spPr>
          <a:xfrm>
            <a:off x="1812609" y="425488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97B0887-E545-4E59-82A2-B2BFDDC64589}"/>
              </a:ext>
            </a:extLst>
          </p:cNvPr>
          <p:cNvSpPr txBox="1"/>
          <p:nvPr/>
        </p:nvSpPr>
        <p:spPr>
          <a:xfrm>
            <a:off x="1812608" y="419309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D82607-E5E5-4DF5-BF24-6978B1DA7778}"/>
              </a:ext>
            </a:extLst>
          </p:cNvPr>
          <p:cNvSpPr txBox="1"/>
          <p:nvPr/>
        </p:nvSpPr>
        <p:spPr>
          <a:xfrm>
            <a:off x="1803492" y="3747055"/>
            <a:ext cx="1126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8F6C86-0321-47F5-9D0D-554B9479B134}"/>
              </a:ext>
            </a:extLst>
          </p:cNvPr>
          <p:cNvSpPr txBox="1"/>
          <p:nvPr/>
        </p:nvSpPr>
        <p:spPr>
          <a:xfrm>
            <a:off x="2767291" y="389687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D0FB2E-5423-4639-B702-D13CDF6A7C74}"/>
              </a:ext>
            </a:extLst>
          </p:cNvPr>
          <p:cNvCxnSpPr>
            <a:cxnSpLocks/>
          </p:cNvCxnSpPr>
          <p:nvPr/>
        </p:nvCxnSpPr>
        <p:spPr>
          <a:xfrm>
            <a:off x="3145615" y="425228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50C2D42-5471-472D-940C-5AD937231AA3}"/>
              </a:ext>
            </a:extLst>
          </p:cNvPr>
          <p:cNvSpPr txBox="1"/>
          <p:nvPr/>
        </p:nvSpPr>
        <p:spPr>
          <a:xfrm>
            <a:off x="3145614" y="41904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E1EB78-169E-4414-ABD7-B0DB828095D1}"/>
              </a:ext>
            </a:extLst>
          </p:cNvPr>
          <p:cNvSpPr txBox="1"/>
          <p:nvPr/>
        </p:nvSpPr>
        <p:spPr>
          <a:xfrm>
            <a:off x="3555862" y="374444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B6FEB9-35F2-4B43-A1A7-06AA62FF0162}"/>
              </a:ext>
            </a:extLst>
          </p:cNvPr>
          <p:cNvSpPr txBox="1"/>
          <p:nvPr/>
        </p:nvSpPr>
        <p:spPr>
          <a:xfrm>
            <a:off x="4031134" y="397007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B81BF4C-A9A4-487D-B8BC-A280F039C547}"/>
              </a:ext>
            </a:extLst>
          </p:cNvPr>
          <p:cNvCxnSpPr>
            <a:cxnSpLocks/>
          </p:cNvCxnSpPr>
          <p:nvPr/>
        </p:nvCxnSpPr>
        <p:spPr>
          <a:xfrm>
            <a:off x="4492514" y="425228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A83145D-B364-4FBD-B9B3-58F6F5D67BEC}"/>
              </a:ext>
            </a:extLst>
          </p:cNvPr>
          <p:cNvSpPr txBox="1"/>
          <p:nvPr/>
        </p:nvSpPr>
        <p:spPr>
          <a:xfrm>
            <a:off x="4492513" y="41904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0FBC62A-218E-4518-84E3-41A210D1A9B5}"/>
              </a:ext>
            </a:extLst>
          </p:cNvPr>
          <p:cNvSpPr txBox="1"/>
          <p:nvPr/>
        </p:nvSpPr>
        <p:spPr>
          <a:xfrm>
            <a:off x="4470428" y="3744446"/>
            <a:ext cx="979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BD5EE24-CD76-4BA7-9C56-936A52F2F0FF}"/>
              </a:ext>
            </a:extLst>
          </p:cNvPr>
          <p:cNvCxnSpPr>
            <a:cxnSpLocks/>
          </p:cNvCxnSpPr>
          <p:nvPr/>
        </p:nvCxnSpPr>
        <p:spPr>
          <a:xfrm>
            <a:off x="8737943" y="423776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7618E25-3659-4905-B6C0-5851F3447C35}"/>
              </a:ext>
            </a:extLst>
          </p:cNvPr>
          <p:cNvSpPr txBox="1"/>
          <p:nvPr/>
        </p:nvSpPr>
        <p:spPr>
          <a:xfrm>
            <a:off x="8737942" y="417597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E48201-2498-47B7-8EDA-B0FD70725837}"/>
              </a:ext>
            </a:extLst>
          </p:cNvPr>
          <p:cNvSpPr txBox="1"/>
          <p:nvPr/>
        </p:nvSpPr>
        <p:spPr>
          <a:xfrm>
            <a:off x="8715857" y="3729932"/>
            <a:ext cx="979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</p:spTree>
    <p:extLst>
      <p:ext uri="{BB962C8B-B14F-4D97-AF65-F5344CB8AC3E}">
        <p14:creationId xmlns:p14="http://schemas.microsoft.com/office/powerpoint/2010/main" val="308017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8" grpId="0"/>
      <p:bldP spid="19" grpId="0"/>
      <p:bldP spid="20" grpId="0"/>
      <p:bldP spid="22" grpId="0"/>
      <p:bldP spid="23" grpId="0"/>
      <p:bldP spid="24" grpId="0"/>
      <p:bldP spid="26" grpId="0"/>
      <p:bldP spid="27" grpId="0"/>
      <p:bldP spid="29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7B2B9C-0D20-48B2-8135-E758951E7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40" y="157608"/>
            <a:ext cx="11840832" cy="55107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F35B4A-692E-427F-885E-54DADB21ED13}"/>
              </a:ext>
            </a:extLst>
          </p:cNvPr>
          <p:cNvSpPr txBox="1"/>
          <p:nvPr/>
        </p:nvSpPr>
        <p:spPr>
          <a:xfrm>
            <a:off x="4475591" y="15008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D995EA-6F9B-4D29-9F80-5792EE2F0AAE}"/>
              </a:ext>
            </a:extLst>
          </p:cNvPr>
          <p:cNvSpPr txBox="1"/>
          <p:nvPr/>
        </p:nvSpPr>
        <p:spPr>
          <a:xfrm>
            <a:off x="4086803" y="42371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5A0B80-1869-4952-B4D9-CBED5DAC42B9}"/>
              </a:ext>
            </a:extLst>
          </p:cNvPr>
          <p:cNvSpPr txBox="1"/>
          <p:nvPr/>
        </p:nvSpPr>
        <p:spPr>
          <a:xfrm>
            <a:off x="4016465" y="15008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1D9520-B11D-495C-B7C8-57F4F6DD8C1B}"/>
              </a:ext>
            </a:extLst>
          </p:cNvPr>
          <p:cNvSpPr txBox="1"/>
          <p:nvPr/>
        </p:nvSpPr>
        <p:spPr>
          <a:xfrm>
            <a:off x="3191959" y="42371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577D0B-3F6D-44BD-B0A9-99296A8DDF31}"/>
              </a:ext>
            </a:extLst>
          </p:cNvPr>
          <p:cNvSpPr txBox="1"/>
          <p:nvPr/>
        </p:nvSpPr>
        <p:spPr>
          <a:xfrm>
            <a:off x="3583735" y="15008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1AC4770-239F-4292-9A0D-A3B69C77332C}"/>
              </a:ext>
            </a:extLst>
          </p:cNvPr>
          <p:cNvCxnSpPr/>
          <p:nvPr/>
        </p:nvCxnSpPr>
        <p:spPr>
          <a:xfrm flipH="1">
            <a:off x="4140462" y="601910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56FB5F-76BC-4F69-A2D5-38148A586E82}"/>
              </a:ext>
            </a:extLst>
          </p:cNvPr>
          <p:cNvCxnSpPr/>
          <p:nvPr/>
        </p:nvCxnSpPr>
        <p:spPr>
          <a:xfrm flipH="1">
            <a:off x="3244001" y="624028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FA6C4D2-0781-4A2F-931B-60D15F6E9840}"/>
              </a:ext>
            </a:extLst>
          </p:cNvPr>
          <p:cNvSpPr txBox="1"/>
          <p:nvPr/>
        </p:nvSpPr>
        <p:spPr>
          <a:xfrm>
            <a:off x="4475591" y="19581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F67999-A2EB-4062-8C9E-AB626B82A14B}"/>
              </a:ext>
            </a:extLst>
          </p:cNvPr>
          <p:cNvSpPr txBox="1"/>
          <p:nvPr/>
        </p:nvSpPr>
        <p:spPr>
          <a:xfrm>
            <a:off x="4085542" y="19313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64CB9E-29CF-4E2C-A9EC-36FF5B85526E}"/>
              </a:ext>
            </a:extLst>
          </p:cNvPr>
          <p:cNvSpPr txBox="1"/>
          <p:nvPr/>
        </p:nvSpPr>
        <p:spPr>
          <a:xfrm>
            <a:off x="4016464" y="19581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5E0ED5-51EF-4556-90EE-FCBEC7C0A6BC}"/>
              </a:ext>
            </a:extLst>
          </p:cNvPr>
          <p:cNvSpPr txBox="1"/>
          <p:nvPr/>
        </p:nvSpPr>
        <p:spPr>
          <a:xfrm>
            <a:off x="3625901" y="19313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4C8296-A7F5-47E4-8C87-7FBA7438495D}"/>
              </a:ext>
            </a:extLst>
          </p:cNvPr>
          <p:cNvSpPr txBox="1"/>
          <p:nvPr/>
        </p:nvSpPr>
        <p:spPr>
          <a:xfrm>
            <a:off x="3565491" y="19581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6A9F14-79A4-4E69-AE0E-905B3BD803FB}"/>
              </a:ext>
            </a:extLst>
          </p:cNvPr>
          <p:cNvSpPr txBox="1"/>
          <p:nvPr/>
        </p:nvSpPr>
        <p:spPr>
          <a:xfrm>
            <a:off x="3120486" y="1960086"/>
            <a:ext cx="4360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254410A-FBAC-47F7-AFB4-03B5863ED1EB}"/>
              </a:ext>
            </a:extLst>
          </p:cNvPr>
          <p:cNvCxnSpPr>
            <a:cxnSpLocks/>
          </p:cNvCxnSpPr>
          <p:nvPr/>
        </p:nvCxnSpPr>
        <p:spPr>
          <a:xfrm>
            <a:off x="2256817" y="2460325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05929E5-1CD4-4C04-B2FC-D968763E848A}"/>
              </a:ext>
            </a:extLst>
          </p:cNvPr>
          <p:cNvSpPr txBox="1"/>
          <p:nvPr/>
        </p:nvSpPr>
        <p:spPr>
          <a:xfrm>
            <a:off x="4481453" y="24085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2D37F6-97C0-4BDB-9CE0-0993A45DFC6C}"/>
              </a:ext>
            </a:extLst>
          </p:cNvPr>
          <p:cNvSpPr txBox="1"/>
          <p:nvPr/>
        </p:nvSpPr>
        <p:spPr>
          <a:xfrm>
            <a:off x="3670273" y="132134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B001C7-9D9D-4EC7-A019-AAF3F902CCF5}"/>
              </a:ext>
            </a:extLst>
          </p:cNvPr>
          <p:cNvSpPr txBox="1"/>
          <p:nvPr/>
        </p:nvSpPr>
        <p:spPr>
          <a:xfrm>
            <a:off x="4017549" y="24085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E8B81A-0D98-49B8-B23E-33C6E4C7D625}"/>
              </a:ext>
            </a:extLst>
          </p:cNvPr>
          <p:cNvSpPr txBox="1"/>
          <p:nvPr/>
        </p:nvSpPr>
        <p:spPr>
          <a:xfrm>
            <a:off x="3577972" y="24085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E144BA-8501-45BF-8524-C849E4EC10F4}"/>
              </a:ext>
            </a:extLst>
          </p:cNvPr>
          <p:cNvSpPr txBox="1"/>
          <p:nvPr/>
        </p:nvSpPr>
        <p:spPr>
          <a:xfrm>
            <a:off x="3111847" y="24017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17C7C9-16A6-4F5F-A1AD-A0ADA4828197}"/>
              </a:ext>
            </a:extLst>
          </p:cNvPr>
          <p:cNvSpPr txBox="1"/>
          <p:nvPr/>
        </p:nvSpPr>
        <p:spPr>
          <a:xfrm>
            <a:off x="2695336" y="1500894"/>
            <a:ext cx="95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A9C451-291B-45B8-AA52-77AC96709BEF}"/>
              </a:ext>
            </a:extLst>
          </p:cNvPr>
          <p:cNvSpPr txBox="1"/>
          <p:nvPr/>
        </p:nvSpPr>
        <p:spPr>
          <a:xfrm>
            <a:off x="3179470" y="18810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7C87A2-CDDF-491E-99F6-02ED1AB7CE15}"/>
              </a:ext>
            </a:extLst>
          </p:cNvPr>
          <p:cNvSpPr txBox="1"/>
          <p:nvPr/>
        </p:nvSpPr>
        <p:spPr>
          <a:xfrm>
            <a:off x="2228747" y="1960530"/>
            <a:ext cx="938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7126D7-0EFF-4667-AE81-6060B66C6424}"/>
              </a:ext>
            </a:extLst>
          </p:cNvPr>
          <p:cNvSpPr txBox="1"/>
          <p:nvPr/>
        </p:nvSpPr>
        <p:spPr>
          <a:xfrm>
            <a:off x="2664832" y="24017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DC4614-9823-4A9E-8C5A-2CB948C4E24F}"/>
              </a:ext>
            </a:extLst>
          </p:cNvPr>
          <p:cNvSpPr txBox="1"/>
          <p:nvPr/>
        </p:nvSpPr>
        <p:spPr>
          <a:xfrm>
            <a:off x="2238005" y="23992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348C72-92AC-4AE1-9036-2343DE0050F7}"/>
              </a:ext>
            </a:extLst>
          </p:cNvPr>
          <p:cNvSpPr txBox="1"/>
          <p:nvPr/>
        </p:nvSpPr>
        <p:spPr>
          <a:xfrm>
            <a:off x="8075398" y="4382932"/>
            <a:ext cx="21799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465 518</a:t>
            </a:r>
          </a:p>
        </p:txBody>
      </p:sp>
    </p:spTree>
    <p:extLst>
      <p:ext uri="{BB962C8B-B14F-4D97-AF65-F5344CB8AC3E}">
        <p14:creationId xmlns:p14="http://schemas.microsoft.com/office/powerpoint/2010/main" val="260104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8" grpId="0"/>
      <p:bldP spid="29" grpId="0"/>
      <p:bldP spid="30" grpId="0"/>
      <p:bldP spid="3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128D91-2490-4726-A4FD-8DAB9BF0D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40" y="142729"/>
            <a:ext cx="11840831" cy="50954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0CE1E17-14B7-4AE9-A6EE-3B93C3D9C6AF}"/>
              </a:ext>
            </a:extLst>
          </p:cNvPr>
          <p:cNvGrpSpPr/>
          <p:nvPr/>
        </p:nvGrpSpPr>
        <p:grpSpPr>
          <a:xfrm>
            <a:off x="1785467" y="1941685"/>
            <a:ext cx="1413839" cy="1089246"/>
            <a:chOff x="1785467" y="1941685"/>
            <a:chExt cx="1413839" cy="108924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8B628BB-0702-4B65-8C0D-C5BE4E0FEB7C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9D2F109-E4B5-45F2-B445-DC52FC98B4CF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F5E1CF0-E2A0-49EC-ACB3-F80DAFC9C2BE}"/>
                </a:ext>
              </a:extLst>
            </p:cNvPr>
            <p:cNvSpPr txBox="1"/>
            <p:nvPr/>
          </p:nvSpPr>
          <p:spPr>
            <a:xfrm>
              <a:off x="2240352" y="1941685"/>
              <a:ext cx="9589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9 9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D949170-2298-4D2E-9277-FDF67ABCF554}"/>
              </a:ext>
            </a:extLst>
          </p:cNvPr>
          <p:cNvSpPr txBox="1"/>
          <p:nvPr/>
        </p:nvSpPr>
        <p:spPr>
          <a:xfrm>
            <a:off x="4019101" y="1941685"/>
            <a:ext cx="40621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582A87-837A-4D21-B3CB-5B5FC2002A1B}"/>
              </a:ext>
            </a:extLst>
          </p:cNvPr>
          <p:cNvSpPr txBox="1"/>
          <p:nvPr/>
        </p:nvSpPr>
        <p:spPr>
          <a:xfrm>
            <a:off x="7630700" y="1941685"/>
            <a:ext cx="493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490676-2EFE-4964-B779-EE76828AB522}"/>
              </a:ext>
            </a:extLst>
          </p:cNvPr>
          <p:cNvCxnSpPr>
            <a:cxnSpLocks/>
          </p:cNvCxnSpPr>
          <p:nvPr/>
        </p:nvCxnSpPr>
        <p:spPr>
          <a:xfrm flipH="1">
            <a:off x="4476346" y="2029538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BF743E-63AF-40C7-90BE-51CA9AC3EFDE}"/>
              </a:ext>
            </a:extLst>
          </p:cNvPr>
          <p:cNvCxnSpPr>
            <a:cxnSpLocks/>
          </p:cNvCxnSpPr>
          <p:nvPr/>
        </p:nvCxnSpPr>
        <p:spPr>
          <a:xfrm flipH="1">
            <a:off x="4942372" y="2029537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52B1DCA-0FF1-4831-AEE1-9A3558F5F2C9}"/>
              </a:ext>
            </a:extLst>
          </p:cNvPr>
          <p:cNvCxnSpPr>
            <a:cxnSpLocks/>
          </p:cNvCxnSpPr>
          <p:nvPr/>
        </p:nvCxnSpPr>
        <p:spPr>
          <a:xfrm flipH="1">
            <a:off x="6251160" y="2019555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3140616-2F0E-4FD5-A552-1EE904776567}"/>
              </a:ext>
            </a:extLst>
          </p:cNvPr>
          <p:cNvCxnSpPr>
            <a:cxnSpLocks/>
          </p:cNvCxnSpPr>
          <p:nvPr/>
        </p:nvCxnSpPr>
        <p:spPr>
          <a:xfrm flipH="1">
            <a:off x="6717186" y="2019554"/>
            <a:ext cx="422623" cy="431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65875A7-2DCE-4C99-A25E-C4F64585415E}"/>
              </a:ext>
            </a:extLst>
          </p:cNvPr>
          <p:cNvGrpSpPr/>
          <p:nvPr/>
        </p:nvGrpSpPr>
        <p:grpSpPr>
          <a:xfrm>
            <a:off x="8928230" y="1941685"/>
            <a:ext cx="1861800" cy="1405123"/>
            <a:chOff x="2248666" y="1937292"/>
            <a:chExt cx="1861800" cy="140512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C33E29-FF0A-4B74-A43A-D4E67C84070E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9 9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C951A96-000E-4F4D-800A-FA06A832562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B28C191-1FE2-4459-9A36-F877147B778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35FCC02-D10A-4E6D-BB9D-922892D347C4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E039D3D-0D7A-48F0-AD99-C6E343A653EE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8F8F299-7661-4256-BF46-438127272338}"/>
              </a:ext>
            </a:extLst>
          </p:cNvPr>
          <p:cNvSpPr txBox="1"/>
          <p:nvPr/>
        </p:nvSpPr>
        <p:spPr>
          <a:xfrm>
            <a:off x="9823345" y="283326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E45FB4-7CFE-4E77-B55F-E0ABF8DA891C}"/>
              </a:ext>
            </a:extLst>
          </p:cNvPr>
          <p:cNvSpPr txBox="1"/>
          <p:nvPr/>
        </p:nvSpPr>
        <p:spPr>
          <a:xfrm>
            <a:off x="9417155" y="1664476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0E1D6B-8E6D-4F56-9E02-4B4BEBABC980}"/>
              </a:ext>
            </a:extLst>
          </p:cNvPr>
          <p:cNvSpPr txBox="1"/>
          <p:nvPr/>
        </p:nvSpPr>
        <p:spPr>
          <a:xfrm>
            <a:off x="8926791" y="2833262"/>
            <a:ext cx="9304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3D75C4-B2E4-422A-AA52-2655CC49990B}"/>
              </a:ext>
            </a:extLst>
          </p:cNvPr>
          <p:cNvSpPr txBox="1"/>
          <p:nvPr/>
        </p:nvSpPr>
        <p:spPr>
          <a:xfrm>
            <a:off x="8446084" y="3956204"/>
            <a:ext cx="14503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463D320-D5C3-4A37-8483-D04C626D7726}"/>
              </a:ext>
            </a:extLst>
          </p:cNvPr>
          <p:cNvSpPr txBox="1"/>
          <p:nvPr/>
        </p:nvSpPr>
        <p:spPr>
          <a:xfrm>
            <a:off x="3993649" y="2399989"/>
            <a:ext cx="27361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If 1% is 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5010AA-620C-4048-8845-316343904AAB}"/>
              </a:ext>
            </a:extLst>
          </p:cNvPr>
          <p:cNvSpPr txBox="1"/>
          <p:nvPr/>
        </p:nvSpPr>
        <p:spPr>
          <a:xfrm>
            <a:off x="3960236" y="2848650"/>
            <a:ext cx="20599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9% is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27094E6-B417-44FB-9438-CD34D947F878}"/>
              </a:ext>
            </a:extLst>
          </p:cNvPr>
          <p:cNvSpPr txBox="1"/>
          <p:nvPr/>
        </p:nvSpPr>
        <p:spPr>
          <a:xfrm>
            <a:off x="5860733" y="2840955"/>
            <a:ext cx="24042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0 - 2</a:t>
            </a:r>
          </a:p>
        </p:txBody>
      </p:sp>
    </p:spTree>
    <p:extLst>
      <p:ext uri="{BB962C8B-B14F-4D97-AF65-F5344CB8AC3E}">
        <p14:creationId xmlns:p14="http://schemas.microsoft.com/office/powerpoint/2010/main" val="62935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597EA3-A237-435B-BCCA-231CDE25A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12" y="131357"/>
            <a:ext cx="11840831" cy="509548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BC4003-174F-4CE4-BE04-FC334401A2DE}"/>
              </a:ext>
            </a:extLst>
          </p:cNvPr>
          <p:cNvCxnSpPr>
            <a:cxnSpLocks/>
          </p:cNvCxnSpPr>
          <p:nvPr/>
        </p:nvCxnSpPr>
        <p:spPr>
          <a:xfrm>
            <a:off x="1828800" y="246370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8EFBBFA-E0E7-4545-9972-D9AD2D8DEAC1}"/>
              </a:ext>
            </a:extLst>
          </p:cNvPr>
          <p:cNvSpPr txBox="1"/>
          <p:nvPr/>
        </p:nvSpPr>
        <p:spPr>
          <a:xfrm>
            <a:off x="1791427" y="195586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F6F80D-0C5E-43F7-8A8B-68B6774D3872}"/>
              </a:ext>
            </a:extLst>
          </p:cNvPr>
          <p:cNvSpPr txBox="1"/>
          <p:nvPr/>
        </p:nvSpPr>
        <p:spPr>
          <a:xfrm>
            <a:off x="1801993" y="24019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8AA8EA-B31C-4AFB-856E-2C1859775659}"/>
              </a:ext>
            </a:extLst>
          </p:cNvPr>
          <p:cNvSpPr txBox="1"/>
          <p:nvPr/>
        </p:nvSpPr>
        <p:spPr>
          <a:xfrm>
            <a:off x="2252712" y="2401909"/>
            <a:ext cx="10391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40BDB7-3BFE-4E47-B9DC-8E64412B16A5}"/>
              </a:ext>
            </a:extLst>
          </p:cNvPr>
          <p:cNvCxnSpPr>
            <a:cxnSpLocks/>
          </p:cNvCxnSpPr>
          <p:nvPr/>
        </p:nvCxnSpPr>
        <p:spPr>
          <a:xfrm>
            <a:off x="8888437" y="421981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3CADB89-1CAE-466F-8904-C92BDEC1EEB4}"/>
              </a:ext>
            </a:extLst>
          </p:cNvPr>
          <p:cNvSpPr txBox="1"/>
          <p:nvPr/>
        </p:nvSpPr>
        <p:spPr>
          <a:xfrm>
            <a:off x="8851064" y="371198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175879-0469-4D90-A153-DC5A91E3200A}"/>
              </a:ext>
            </a:extLst>
          </p:cNvPr>
          <p:cNvSpPr txBox="1"/>
          <p:nvPr/>
        </p:nvSpPr>
        <p:spPr>
          <a:xfrm>
            <a:off x="8861630" y="415802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4224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583FCB-285D-47B1-9FFA-0A8FF0812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4" y="119982"/>
            <a:ext cx="11840831" cy="50954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9BF66C-4743-46B7-9BE2-DC8643E59423}"/>
              </a:ext>
            </a:extLst>
          </p:cNvPr>
          <p:cNvSpPr txBox="1"/>
          <p:nvPr/>
        </p:nvSpPr>
        <p:spPr>
          <a:xfrm>
            <a:off x="1819061" y="1936260"/>
            <a:ext cx="45114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1 -  3 6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9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52AC29-1520-4889-B86B-A65F4837F837}"/>
              </a:ext>
            </a:extLst>
          </p:cNvPr>
          <p:cNvSpPr txBox="1"/>
          <p:nvPr/>
        </p:nvSpPr>
        <p:spPr>
          <a:xfrm>
            <a:off x="1819061" y="2394457"/>
            <a:ext cx="23871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1 -  4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ACE683-8B21-4C10-940C-2B6557A0BFEA}"/>
              </a:ext>
            </a:extLst>
          </p:cNvPr>
          <p:cNvSpPr txBox="1"/>
          <p:nvPr/>
        </p:nvSpPr>
        <p:spPr>
          <a:xfrm>
            <a:off x="8709886" y="3967694"/>
            <a:ext cx="9405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7 7</a:t>
            </a:r>
          </a:p>
        </p:txBody>
      </p:sp>
    </p:spTree>
    <p:extLst>
      <p:ext uri="{BB962C8B-B14F-4D97-AF65-F5344CB8AC3E}">
        <p14:creationId xmlns:p14="http://schemas.microsoft.com/office/powerpoint/2010/main" val="17811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DEC6AC-E332-48F7-AEE1-2E4C068D3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84" y="145962"/>
            <a:ext cx="11840831" cy="5095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C6EF04C-3121-4B8F-96FD-16D375DAB1EF}"/>
              </a:ext>
            </a:extLst>
          </p:cNvPr>
          <p:cNvSpPr txBox="1"/>
          <p:nvPr/>
        </p:nvSpPr>
        <p:spPr>
          <a:xfrm>
            <a:off x="8679794" y="3955721"/>
            <a:ext cx="9801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9748B3-DEB7-4A85-876D-31D57C804377}"/>
              </a:ext>
            </a:extLst>
          </p:cNvPr>
          <p:cNvSpPr txBox="1"/>
          <p:nvPr/>
        </p:nvSpPr>
        <p:spPr>
          <a:xfrm>
            <a:off x="1773856" y="1951588"/>
            <a:ext cx="32083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x 4 0 = 4 0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EC1F575-08A8-4054-9C96-6EA81AB86D6F}"/>
              </a:ext>
            </a:extLst>
          </p:cNvPr>
          <p:cNvGrpSpPr/>
          <p:nvPr/>
        </p:nvGrpSpPr>
        <p:grpSpPr>
          <a:xfrm>
            <a:off x="1810483" y="2841757"/>
            <a:ext cx="2196951" cy="1070231"/>
            <a:chOff x="1810483" y="3730258"/>
            <a:chExt cx="2196951" cy="1070231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0B40F2A-808E-47DB-A68E-30993A228EFD}"/>
                </a:ext>
              </a:extLst>
            </p:cNvPr>
            <p:cNvCxnSpPr>
              <a:cxnSpLocks/>
            </p:cNvCxnSpPr>
            <p:nvPr/>
          </p:nvCxnSpPr>
          <p:spPr>
            <a:xfrm>
              <a:off x="1814176" y="4242263"/>
              <a:ext cx="43798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5A7AF2-3527-488C-A7E6-D01F55073B5C}"/>
                </a:ext>
              </a:extLst>
            </p:cNvPr>
            <p:cNvSpPr txBox="1"/>
            <p:nvPr/>
          </p:nvSpPr>
          <p:spPr>
            <a:xfrm>
              <a:off x="1814176" y="3730258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B63313A-F2D7-4371-9AED-A4D3059D15C6}"/>
                </a:ext>
              </a:extLst>
            </p:cNvPr>
            <p:cNvSpPr txBox="1"/>
            <p:nvPr/>
          </p:nvSpPr>
          <p:spPr>
            <a:xfrm>
              <a:off x="1810483" y="416954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2684745-CAF9-4A52-AD3E-7B3B6363055B}"/>
                </a:ext>
              </a:extLst>
            </p:cNvPr>
            <p:cNvSpPr txBox="1"/>
            <p:nvPr/>
          </p:nvSpPr>
          <p:spPr>
            <a:xfrm>
              <a:off x="2201512" y="3741559"/>
              <a:ext cx="1386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x 4 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7891943-8AC3-44E0-9D62-60EA773FC5E0}"/>
                </a:ext>
              </a:extLst>
            </p:cNvPr>
            <p:cNvSpPr txBox="1"/>
            <p:nvPr/>
          </p:nvSpPr>
          <p:spPr>
            <a:xfrm>
              <a:off x="3567034" y="3751620"/>
              <a:ext cx="4404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98C8D6-6386-4B2F-9743-51C72BB09743}"/>
                </a:ext>
              </a:extLst>
            </p:cNvPr>
            <p:cNvSpPr txBox="1"/>
            <p:nvPr/>
          </p:nvSpPr>
          <p:spPr>
            <a:xfrm>
              <a:off x="3153419" y="3871928"/>
              <a:ext cx="32487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35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995FAB9-B98B-4D3E-B9EA-645DA88461B8}"/>
              </a:ext>
            </a:extLst>
          </p:cNvPr>
          <p:cNvGrpSpPr/>
          <p:nvPr/>
        </p:nvGrpSpPr>
        <p:grpSpPr>
          <a:xfrm>
            <a:off x="4021643" y="2841757"/>
            <a:ext cx="958954" cy="1087425"/>
            <a:chOff x="2240352" y="1943506"/>
            <a:chExt cx="958954" cy="108742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E56AAC9-E814-4200-98CD-0C1DC50C4844}"/>
                </a:ext>
              </a:extLst>
            </p:cNvPr>
            <p:cNvCxnSpPr>
              <a:cxnSpLocks/>
            </p:cNvCxnSpPr>
            <p:nvPr/>
          </p:nvCxnSpPr>
          <p:spPr>
            <a:xfrm>
              <a:off x="2240352" y="2460949"/>
              <a:ext cx="91919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C234DAB-2600-43A3-9719-CB29C8B9D2E2}"/>
                </a:ext>
              </a:extLst>
            </p:cNvPr>
            <p:cNvSpPr txBox="1"/>
            <p:nvPr/>
          </p:nvSpPr>
          <p:spPr>
            <a:xfrm>
              <a:off x="2659395" y="2399989"/>
              <a:ext cx="5399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7BDCF1D-584C-4832-A9C5-D16BF4C1E416}"/>
                </a:ext>
              </a:extLst>
            </p:cNvPr>
            <p:cNvSpPr txBox="1"/>
            <p:nvPr/>
          </p:nvSpPr>
          <p:spPr>
            <a:xfrm>
              <a:off x="2240352" y="1943506"/>
              <a:ext cx="9589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4 0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7FFEA31B-3DAD-4B0C-BC70-CE39624F049C}"/>
              </a:ext>
            </a:extLst>
          </p:cNvPr>
          <p:cNvSpPr txBox="1"/>
          <p:nvPr/>
        </p:nvSpPr>
        <p:spPr>
          <a:xfrm>
            <a:off x="4913069" y="2854577"/>
            <a:ext cx="32083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 2 0</a:t>
            </a:r>
          </a:p>
        </p:txBody>
      </p:sp>
    </p:spTree>
    <p:extLst>
      <p:ext uri="{BB962C8B-B14F-4D97-AF65-F5344CB8AC3E}">
        <p14:creationId xmlns:p14="http://schemas.microsoft.com/office/powerpoint/2010/main" val="103261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DEC6AC-E332-48F7-AEE1-2E4C068D3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84" y="145962"/>
            <a:ext cx="11840831" cy="509548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578221B-FCF7-410D-ABA1-C6B67D34BB86}"/>
              </a:ext>
            </a:extLst>
          </p:cNvPr>
          <p:cNvCxnSpPr>
            <a:cxnSpLocks/>
          </p:cNvCxnSpPr>
          <p:nvPr/>
        </p:nvCxnSpPr>
        <p:spPr>
          <a:xfrm>
            <a:off x="1828800" y="246370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C94ED86-53BB-4B6B-89A2-A614EF581DBA}"/>
              </a:ext>
            </a:extLst>
          </p:cNvPr>
          <p:cNvSpPr txBox="1"/>
          <p:nvPr/>
        </p:nvSpPr>
        <p:spPr>
          <a:xfrm>
            <a:off x="1801673" y="195293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3FAC9-4D86-43B3-A5CB-5052BF6BABA3}"/>
              </a:ext>
            </a:extLst>
          </p:cNvPr>
          <p:cNvSpPr txBox="1"/>
          <p:nvPr/>
        </p:nvSpPr>
        <p:spPr>
          <a:xfrm>
            <a:off x="1806665" y="24000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E8A679-C08E-46FA-8468-878BE2D1C720}"/>
              </a:ext>
            </a:extLst>
          </p:cNvPr>
          <p:cNvSpPr txBox="1"/>
          <p:nvPr/>
        </p:nvSpPr>
        <p:spPr>
          <a:xfrm>
            <a:off x="2216136" y="1962997"/>
            <a:ext cx="1386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4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76B6DD-B19A-421F-9F80-D0FD07EA4B5A}"/>
              </a:ext>
            </a:extLst>
          </p:cNvPr>
          <p:cNvSpPr txBox="1"/>
          <p:nvPr/>
        </p:nvSpPr>
        <p:spPr>
          <a:xfrm>
            <a:off x="3566160" y="19730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46D98-3A4A-4B67-8D5A-4719D585B80B}"/>
              </a:ext>
            </a:extLst>
          </p:cNvPr>
          <p:cNvSpPr txBox="1"/>
          <p:nvPr/>
        </p:nvSpPr>
        <p:spPr>
          <a:xfrm>
            <a:off x="4037524" y="1955867"/>
            <a:ext cx="1386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20DD91-63EA-40A7-89FE-7CB5B7124395}"/>
              </a:ext>
            </a:extLst>
          </p:cNvPr>
          <p:cNvSpPr txBox="1"/>
          <p:nvPr/>
        </p:nvSpPr>
        <p:spPr>
          <a:xfrm>
            <a:off x="3168043" y="2093366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C3DF82-AAFE-4123-B28B-15F5F2A063E2}"/>
              </a:ext>
            </a:extLst>
          </p:cNvPr>
          <p:cNvSpPr txBox="1"/>
          <p:nvPr/>
        </p:nvSpPr>
        <p:spPr>
          <a:xfrm>
            <a:off x="4997734" y="2084535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7DB4A6-9516-44D9-B3D4-D5F5CC4B7EB3}"/>
              </a:ext>
            </a:extLst>
          </p:cNvPr>
          <p:cNvSpPr txBox="1"/>
          <p:nvPr/>
        </p:nvSpPr>
        <p:spPr>
          <a:xfrm>
            <a:off x="5812257" y="1955867"/>
            <a:ext cx="27282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2 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7B917D-5FDF-4605-8817-9D8274173DAE}"/>
              </a:ext>
            </a:extLst>
          </p:cNvPr>
          <p:cNvSpPr txBox="1"/>
          <p:nvPr/>
        </p:nvSpPr>
        <p:spPr>
          <a:xfrm>
            <a:off x="8468025" y="1955867"/>
            <a:ext cx="9801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C7AE28-B552-4E05-8E7D-E49A69E0272A}"/>
              </a:ext>
            </a:extLst>
          </p:cNvPr>
          <p:cNvSpPr txBox="1"/>
          <p:nvPr/>
        </p:nvSpPr>
        <p:spPr>
          <a:xfrm>
            <a:off x="6757114" y="2095115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1938FB-DA04-4A0D-92A9-2F846D4C2321}"/>
              </a:ext>
            </a:extLst>
          </p:cNvPr>
          <p:cNvSpPr txBox="1"/>
          <p:nvPr/>
        </p:nvSpPr>
        <p:spPr>
          <a:xfrm>
            <a:off x="9007429" y="2086284"/>
            <a:ext cx="324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6EF04C-3121-4B8F-96FD-16D375DAB1EF}"/>
              </a:ext>
            </a:extLst>
          </p:cNvPr>
          <p:cNvSpPr txBox="1"/>
          <p:nvPr/>
        </p:nvSpPr>
        <p:spPr>
          <a:xfrm>
            <a:off x="8679794" y="3955721"/>
            <a:ext cx="9801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4DCC46-1740-4A4F-B373-5AFA82D96FAE}"/>
              </a:ext>
            </a:extLst>
          </p:cNvPr>
          <p:cNvCxnSpPr>
            <a:cxnSpLocks/>
          </p:cNvCxnSpPr>
          <p:nvPr/>
        </p:nvCxnSpPr>
        <p:spPr>
          <a:xfrm>
            <a:off x="4037524" y="2463701"/>
            <a:ext cx="1342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C08E8BD-426E-49D7-B8C5-FB7D0B4B9CDB}"/>
              </a:ext>
            </a:extLst>
          </p:cNvPr>
          <p:cNvSpPr txBox="1"/>
          <p:nvPr/>
        </p:nvSpPr>
        <p:spPr>
          <a:xfrm>
            <a:off x="4462871" y="240883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4391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12A09E-9706-4310-935B-CE17ED1D1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47" y="138179"/>
            <a:ext cx="11840831" cy="50954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CFA50B7-5E7F-4256-892C-7533F5C0C1B9}"/>
              </a:ext>
            </a:extLst>
          </p:cNvPr>
          <p:cNvGrpSpPr/>
          <p:nvPr/>
        </p:nvGrpSpPr>
        <p:grpSpPr>
          <a:xfrm>
            <a:off x="1785467" y="1941685"/>
            <a:ext cx="1413839" cy="1089246"/>
            <a:chOff x="1785467" y="1941685"/>
            <a:chExt cx="1413839" cy="108924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AB7C690-3789-4CCA-B00F-93E721A0DAB8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569EF94-CCE7-4D49-9FE9-98229E195F9D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BA7A65-CD48-4D4E-857B-FBCA4DE02E2E}"/>
                </a:ext>
              </a:extLst>
            </p:cNvPr>
            <p:cNvSpPr txBox="1"/>
            <p:nvPr/>
          </p:nvSpPr>
          <p:spPr>
            <a:xfrm>
              <a:off x="2240352" y="1941685"/>
              <a:ext cx="9589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2 8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0D97769-3BF0-43A3-BFFA-4090DFB92FC1}"/>
              </a:ext>
            </a:extLst>
          </p:cNvPr>
          <p:cNvSpPr txBox="1"/>
          <p:nvPr/>
        </p:nvSpPr>
        <p:spPr>
          <a:xfrm>
            <a:off x="3592783" y="1941685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6 5 0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F3E4CA-B98C-4CEB-8A1E-76AA79C21B5C}"/>
              </a:ext>
            </a:extLst>
          </p:cNvPr>
          <p:cNvSpPr txBox="1"/>
          <p:nvPr/>
        </p:nvSpPr>
        <p:spPr>
          <a:xfrm>
            <a:off x="7146387" y="1941685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ECE656-3EB5-4311-9DB1-0198ADB45697}"/>
              </a:ext>
            </a:extLst>
          </p:cNvPr>
          <p:cNvSpPr txBox="1"/>
          <p:nvPr/>
        </p:nvSpPr>
        <p:spPr>
          <a:xfrm>
            <a:off x="6696222" y="2385921"/>
            <a:ext cx="15772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 2 8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A9E4F7-402E-4E7F-B2FA-2C4BA734268D}"/>
              </a:ext>
            </a:extLst>
          </p:cNvPr>
          <p:cNvCxnSpPr>
            <a:cxnSpLocks/>
          </p:cNvCxnSpPr>
          <p:nvPr/>
        </p:nvCxnSpPr>
        <p:spPr>
          <a:xfrm>
            <a:off x="6246055" y="2900001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D90ED7-1214-4BE2-82C8-04055EC2BD90}"/>
              </a:ext>
            </a:extLst>
          </p:cNvPr>
          <p:cNvCxnSpPr>
            <a:cxnSpLocks/>
          </p:cNvCxnSpPr>
          <p:nvPr/>
        </p:nvCxnSpPr>
        <p:spPr>
          <a:xfrm>
            <a:off x="6246055" y="3797988"/>
            <a:ext cx="18006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38462A2-2924-4B35-987B-5B7B9A92FB01}"/>
              </a:ext>
            </a:extLst>
          </p:cNvPr>
          <p:cNvSpPr txBox="1"/>
          <p:nvPr/>
        </p:nvSpPr>
        <p:spPr>
          <a:xfrm>
            <a:off x="7195938" y="1696784"/>
            <a:ext cx="3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D1556D-1EAF-41CB-9227-C713F6A31613}"/>
              </a:ext>
            </a:extLst>
          </p:cNvPr>
          <p:cNvSpPr txBox="1"/>
          <p:nvPr/>
        </p:nvSpPr>
        <p:spPr>
          <a:xfrm>
            <a:off x="7583218" y="2825603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CD1A84-E6B1-406F-9AA2-DE5CCED515C1}"/>
              </a:ext>
            </a:extLst>
          </p:cNvPr>
          <p:cNvSpPr txBox="1"/>
          <p:nvPr/>
        </p:nvSpPr>
        <p:spPr>
          <a:xfrm>
            <a:off x="7429217" y="3723589"/>
            <a:ext cx="3080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F18B0A-57A8-4983-841F-A23F7B3CA0A2}"/>
              </a:ext>
            </a:extLst>
          </p:cNvPr>
          <p:cNvSpPr txBox="1"/>
          <p:nvPr/>
        </p:nvSpPr>
        <p:spPr>
          <a:xfrm>
            <a:off x="6699415" y="2834914"/>
            <a:ext cx="9372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E9C982-9548-467C-89D0-DBA3CF2D5BA2}"/>
              </a:ext>
            </a:extLst>
          </p:cNvPr>
          <p:cNvCxnSpPr/>
          <p:nvPr/>
        </p:nvCxnSpPr>
        <p:spPr>
          <a:xfrm flipH="1">
            <a:off x="7258931" y="1882071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FA0A612-9A18-4A52-A9EF-08FE7C501105}"/>
              </a:ext>
            </a:extLst>
          </p:cNvPr>
          <p:cNvSpPr txBox="1"/>
          <p:nvPr/>
        </p:nvSpPr>
        <p:spPr>
          <a:xfrm>
            <a:off x="7581885" y="3274474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2F9A00-F0AF-4318-965C-4DB17AC66708}"/>
              </a:ext>
            </a:extLst>
          </p:cNvPr>
          <p:cNvSpPr txBox="1"/>
          <p:nvPr/>
        </p:nvSpPr>
        <p:spPr>
          <a:xfrm>
            <a:off x="7208492" y="1474586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64075F-687A-4969-9F52-8A85488F410C}"/>
              </a:ext>
            </a:extLst>
          </p:cNvPr>
          <p:cNvSpPr txBox="1"/>
          <p:nvPr/>
        </p:nvSpPr>
        <p:spPr>
          <a:xfrm>
            <a:off x="7140462" y="3272203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E7AE98-2F05-40CA-96DE-3564C0817079}"/>
              </a:ext>
            </a:extLst>
          </p:cNvPr>
          <p:cNvSpPr txBox="1"/>
          <p:nvPr/>
        </p:nvSpPr>
        <p:spPr>
          <a:xfrm>
            <a:off x="6251125" y="3274474"/>
            <a:ext cx="997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A39AB9-3B38-485B-9076-F8CA45BF5415}"/>
              </a:ext>
            </a:extLst>
          </p:cNvPr>
          <p:cNvSpPr txBox="1"/>
          <p:nvPr/>
        </p:nvSpPr>
        <p:spPr>
          <a:xfrm>
            <a:off x="7581885" y="3723589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A2E462-60CC-4E66-909A-71F1FFB9DB90}"/>
              </a:ext>
            </a:extLst>
          </p:cNvPr>
          <p:cNvSpPr txBox="1"/>
          <p:nvPr/>
        </p:nvSpPr>
        <p:spPr>
          <a:xfrm>
            <a:off x="7117529" y="3723589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09D8BD-2FA9-4F05-B2E2-B73941FAFD26}"/>
              </a:ext>
            </a:extLst>
          </p:cNvPr>
          <p:cNvSpPr txBox="1"/>
          <p:nvPr/>
        </p:nvSpPr>
        <p:spPr>
          <a:xfrm>
            <a:off x="6691505" y="3736961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83339C-73E6-4BA8-93BE-E898B247E463}"/>
              </a:ext>
            </a:extLst>
          </p:cNvPr>
          <p:cNvSpPr txBox="1"/>
          <p:nvPr/>
        </p:nvSpPr>
        <p:spPr>
          <a:xfrm>
            <a:off x="6248435" y="3736505"/>
            <a:ext cx="48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67F451-57E0-4D2C-AD26-337243B1DE92}"/>
              </a:ext>
            </a:extLst>
          </p:cNvPr>
          <p:cNvSpPr txBox="1"/>
          <p:nvPr/>
        </p:nvSpPr>
        <p:spPr>
          <a:xfrm>
            <a:off x="8398385" y="3926752"/>
            <a:ext cx="13910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F6BF21-B7A1-4719-A325-473F8E73A3BC}"/>
              </a:ext>
            </a:extLst>
          </p:cNvPr>
          <p:cNvSpPr txBox="1"/>
          <p:nvPr/>
        </p:nvSpPr>
        <p:spPr>
          <a:xfrm>
            <a:off x="4764408" y="197303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BAA212-46BD-446B-B881-16A3B17162CE}"/>
              </a:ext>
            </a:extLst>
          </p:cNvPr>
          <p:cNvSpPr txBox="1"/>
          <p:nvPr/>
        </p:nvSpPr>
        <p:spPr>
          <a:xfrm>
            <a:off x="4763539" y="2413048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EC8D17D-613C-49CC-823A-19F38BFEEC23}"/>
              </a:ext>
            </a:extLst>
          </p:cNvPr>
          <p:cNvSpPr txBox="1"/>
          <p:nvPr/>
        </p:nvSpPr>
        <p:spPr>
          <a:xfrm>
            <a:off x="4454766" y="239998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982CE6-2569-4CBA-960A-007811DBB14F}"/>
              </a:ext>
            </a:extLst>
          </p:cNvPr>
          <p:cNvSpPr txBox="1"/>
          <p:nvPr/>
        </p:nvSpPr>
        <p:spPr>
          <a:xfrm>
            <a:off x="4898969" y="239898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466807-253F-4206-AEF4-F2565DA034AB}"/>
              </a:ext>
            </a:extLst>
          </p:cNvPr>
          <p:cNvSpPr txBox="1"/>
          <p:nvPr/>
        </p:nvSpPr>
        <p:spPr>
          <a:xfrm>
            <a:off x="5347259" y="239898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90314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1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8BC30B-D67E-4BF7-9F38-361F0E994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55" y="126803"/>
            <a:ext cx="11840831" cy="509548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8247B79-5455-460B-894E-3C2A565651C1}"/>
              </a:ext>
            </a:extLst>
          </p:cNvPr>
          <p:cNvCxnSpPr>
            <a:cxnSpLocks/>
          </p:cNvCxnSpPr>
          <p:nvPr/>
        </p:nvCxnSpPr>
        <p:spPr>
          <a:xfrm>
            <a:off x="1828800" y="246370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B9ECC87-C003-4495-B9AB-562DD5E99035}"/>
              </a:ext>
            </a:extLst>
          </p:cNvPr>
          <p:cNvCxnSpPr>
            <a:cxnSpLocks/>
          </p:cNvCxnSpPr>
          <p:nvPr/>
        </p:nvCxnSpPr>
        <p:spPr>
          <a:xfrm>
            <a:off x="2708030" y="246370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12E23A6-96B0-45E6-86E0-8F4E513AB915}"/>
              </a:ext>
            </a:extLst>
          </p:cNvPr>
          <p:cNvSpPr txBox="1"/>
          <p:nvPr/>
        </p:nvSpPr>
        <p:spPr>
          <a:xfrm>
            <a:off x="1791427" y="195586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576896-80F4-4F8F-92C1-E738D26DEDB0}"/>
              </a:ext>
            </a:extLst>
          </p:cNvPr>
          <p:cNvSpPr txBox="1"/>
          <p:nvPr/>
        </p:nvSpPr>
        <p:spPr>
          <a:xfrm>
            <a:off x="1801993" y="240190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EE9F41-8708-4426-8412-DE8E7025EA8F}"/>
              </a:ext>
            </a:extLst>
          </p:cNvPr>
          <p:cNvSpPr txBox="1"/>
          <p:nvPr/>
        </p:nvSpPr>
        <p:spPr>
          <a:xfrm>
            <a:off x="2708029" y="24019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1A3E9B-AE71-4519-AE9B-19FA9E310F81}"/>
              </a:ext>
            </a:extLst>
          </p:cNvPr>
          <p:cNvSpPr txBox="1"/>
          <p:nvPr/>
        </p:nvSpPr>
        <p:spPr>
          <a:xfrm>
            <a:off x="2260987" y="214823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0CCF6173-E432-4865-9380-4C1528A9FA8D}"/>
              </a:ext>
            </a:extLst>
          </p:cNvPr>
          <p:cNvSpPr/>
          <p:nvPr/>
        </p:nvSpPr>
        <p:spPr>
          <a:xfrm rot="16200000">
            <a:off x="2193688" y="143374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BD1182C7-ECB8-4A92-9F19-DFAA3AE0D0FF}"/>
              </a:ext>
            </a:extLst>
          </p:cNvPr>
          <p:cNvSpPr/>
          <p:nvPr/>
        </p:nvSpPr>
        <p:spPr>
          <a:xfrm rot="5400000">
            <a:off x="2183401" y="23673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0D966F-722C-4333-8C28-338EF6B68202}"/>
              </a:ext>
            </a:extLst>
          </p:cNvPr>
          <p:cNvSpPr txBox="1"/>
          <p:nvPr/>
        </p:nvSpPr>
        <p:spPr>
          <a:xfrm>
            <a:off x="2313991" y="29027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0E38E-1E82-4105-B22A-D9BC302D6492}"/>
              </a:ext>
            </a:extLst>
          </p:cNvPr>
          <p:cNvSpPr txBox="1"/>
          <p:nvPr/>
        </p:nvSpPr>
        <p:spPr>
          <a:xfrm>
            <a:off x="2313990" y="16019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4E9141-0CCB-48B9-99CE-85CBD0178E9C}"/>
              </a:ext>
            </a:extLst>
          </p:cNvPr>
          <p:cNvSpPr txBox="1"/>
          <p:nvPr/>
        </p:nvSpPr>
        <p:spPr>
          <a:xfrm>
            <a:off x="2677395" y="1955867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A518D0-5F05-4035-9DB6-BFC3C5D7D383}"/>
              </a:ext>
            </a:extLst>
          </p:cNvPr>
          <p:cNvCxnSpPr>
            <a:cxnSpLocks/>
          </p:cNvCxnSpPr>
          <p:nvPr/>
        </p:nvCxnSpPr>
        <p:spPr>
          <a:xfrm>
            <a:off x="4035925" y="245390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7EC1C0E-AD89-4E27-9140-4E7379A10DF1}"/>
              </a:ext>
            </a:extLst>
          </p:cNvPr>
          <p:cNvCxnSpPr>
            <a:cxnSpLocks/>
          </p:cNvCxnSpPr>
          <p:nvPr/>
        </p:nvCxnSpPr>
        <p:spPr>
          <a:xfrm>
            <a:off x="4915155" y="245390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8C168A-BA39-4034-8B79-761134BAA931}"/>
              </a:ext>
            </a:extLst>
          </p:cNvPr>
          <p:cNvSpPr txBox="1"/>
          <p:nvPr/>
        </p:nvSpPr>
        <p:spPr>
          <a:xfrm>
            <a:off x="3998552" y="194607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1EA0C8-A519-4A57-AB32-A736C84A1A8F}"/>
              </a:ext>
            </a:extLst>
          </p:cNvPr>
          <p:cNvSpPr txBox="1"/>
          <p:nvPr/>
        </p:nvSpPr>
        <p:spPr>
          <a:xfrm>
            <a:off x="4009118" y="239211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495A1A-B96A-4E37-8A5D-07E97C5D38E2}"/>
              </a:ext>
            </a:extLst>
          </p:cNvPr>
          <p:cNvSpPr txBox="1"/>
          <p:nvPr/>
        </p:nvSpPr>
        <p:spPr>
          <a:xfrm>
            <a:off x="4915154" y="239211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5CFFE-AA9A-4F08-A473-90958951E88F}"/>
              </a:ext>
            </a:extLst>
          </p:cNvPr>
          <p:cNvSpPr txBox="1"/>
          <p:nvPr/>
        </p:nvSpPr>
        <p:spPr>
          <a:xfrm>
            <a:off x="4468112" y="213843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F900655F-EB46-4C7A-9411-6B060BBD63FC}"/>
              </a:ext>
            </a:extLst>
          </p:cNvPr>
          <p:cNvSpPr/>
          <p:nvPr/>
        </p:nvSpPr>
        <p:spPr>
          <a:xfrm rot="16200000">
            <a:off x="4400813" y="142394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C654EE79-0653-44F2-BA1C-0B7D127A81AF}"/>
              </a:ext>
            </a:extLst>
          </p:cNvPr>
          <p:cNvSpPr/>
          <p:nvPr/>
        </p:nvSpPr>
        <p:spPr>
          <a:xfrm rot="5400000">
            <a:off x="4390526" y="23575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1321B1-C159-407D-A8EF-87C14215C7CB}"/>
              </a:ext>
            </a:extLst>
          </p:cNvPr>
          <p:cNvSpPr txBox="1"/>
          <p:nvPr/>
        </p:nvSpPr>
        <p:spPr>
          <a:xfrm>
            <a:off x="4521116" y="289297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7BF145-62D8-4FEF-82F8-D91BD6F9AD6A}"/>
              </a:ext>
            </a:extLst>
          </p:cNvPr>
          <p:cNvSpPr txBox="1"/>
          <p:nvPr/>
        </p:nvSpPr>
        <p:spPr>
          <a:xfrm>
            <a:off x="4521115" y="159213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AE42E5-BE94-4F89-83C1-B2CE55C12F8F}"/>
              </a:ext>
            </a:extLst>
          </p:cNvPr>
          <p:cNvSpPr txBox="1"/>
          <p:nvPr/>
        </p:nvSpPr>
        <p:spPr>
          <a:xfrm>
            <a:off x="4893388" y="1946072"/>
            <a:ext cx="963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6856B3A-154B-4BD8-B77A-1575D2A1611B}"/>
              </a:ext>
            </a:extLst>
          </p:cNvPr>
          <p:cNvCxnSpPr>
            <a:cxnSpLocks/>
          </p:cNvCxnSpPr>
          <p:nvPr/>
        </p:nvCxnSpPr>
        <p:spPr>
          <a:xfrm>
            <a:off x="6694030" y="201765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B060C80-9C3D-4CFB-84E0-D450254D6832}"/>
              </a:ext>
            </a:extLst>
          </p:cNvPr>
          <p:cNvSpPr txBox="1"/>
          <p:nvPr/>
        </p:nvSpPr>
        <p:spPr>
          <a:xfrm>
            <a:off x="6694029" y="195586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CC8B0C-061F-4C0B-8E3C-094DD1F344D3}"/>
              </a:ext>
            </a:extLst>
          </p:cNvPr>
          <p:cNvSpPr txBox="1"/>
          <p:nvPr/>
        </p:nvSpPr>
        <p:spPr>
          <a:xfrm>
            <a:off x="6663395" y="1509825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1703D2-9B77-4FBD-AB69-D925945B13F8}"/>
              </a:ext>
            </a:extLst>
          </p:cNvPr>
          <p:cNvSpPr txBox="1"/>
          <p:nvPr/>
        </p:nvSpPr>
        <p:spPr>
          <a:xfrm>
            <a:off x="6226444" y="1698989"/>
            <a:ext cx="4583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00D4E2-1328-4657-A921-9C2717CC0601}"/>
              </a:ext>
            </a:extLst>
          </p:cNvPr>
          <p:cNvSpPr txBox="1"/>
          <p:nvPr/>
        </p:nvSpPr>
        <p:spPr>
          <a:xfrm>
            <a:off x="7658105" y="1684312"/>
            <a:ext cx="4583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5E378D5-833E-4876-8422-31BEE50C531B}"/>
              </a:ext>
            </a:extLst>
          </p:cNvPr>
          <p:cNvCxnSpPr>
            <a:cxnSpLocks/>
          </p:cNvCxnSpPr>
          <p:nvPr/>
        </p:nvCxnSpPr>
        <p:spPr>
          <a:xfrm>
            <a:off x="8519350" y="201765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46CD123-8C40-4C9E-960B-C312DFF837A6}"/>
              </a:ext>
            </a:extLst>
          </p:cNvPr>
          <p:cNvSpPr txBox="1"/>
          <p:nvPr/>
        </p:nvSpPr>
        <p:spPr>
          <a:xfrm>
            <a:off x="8519349" y="195586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5D2D01-4574-407F-9935-1A0C42547690}"/>
              </a:ext>
            </a:extLst>
          </p:cNvPr>
          <p:cNvSpPr txBox="1"/>
          <p:nvPr/>
        </p:nvSpPr>
        <p:spPr>
          <a:xfrm>
            <a:off x="8488715" y="1509825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A7D35D-A530-48C5-8405-A913B5F6C1B0}"/>
              </a:ext>
            </a:extLst>
          </p:cNvPr>
          <p:cNvSpPr txBox="1"/>
          <p:nvPr/>
        </p:nvSpPr>
        <p:spPr>
          <a:xfrm>
            <a:off x="8051764" y="1698989"/>
            <a:ext cx="4583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92F08E-685C-462E-A2C9-D465F51AB55F}"/>
              </a:ext>
            </a:extLst>
          </p:cNvPr>
          <p:cNvSpPr txBox="1"/>
          <p:nvPr/>
        </p:nvSpPr>
        <p:spPr>
          <a:xfrm>
            <a:off x="6226444" y="3010280"/>
            <a:ext cx="4583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5005647-55EA-4CDB-9C02-84E7900990BD}"/>
              </a:ext>
            </a:extLst>
          </p:cNvPr>
          <p:cNvCxnSpPr>
            <a:cxnSpLocks/>
          </p:cNvCxnSpPr>
          <p:nvPr/>
        </p:nvCxnSpPr>
        <p:spPr>
          <a:xfrm>
            <a:off x="6701935" y="336040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2BAC031-241D-4FDA-AE3F-B9EF6435F8B9}"/>
              </a:ext>
            </a:extLst>
          </p:cNvPr>
          <p:cNvSpPr txBox="1"/>
          <p:nvPr/>
        </p:nvSpPr>
        <p:spPr>
          <a:xfrm>
            <a:off x="6701934" y="329861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C0F872F-00A7-4301-9CB6-9DC4A3BEBC36}"/>
              </a:ext>
            </a:extLst>
          </p:cNvPr>
          <p:cNvSpPr txBox="1"/>
          <p:nvPr/>
        </p:nvSpPr>
        <p:spPr>
          <a:xfrm>
            <a:off x="6671300" y="2852571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1E216BE-AB3F-4B7F-BD8B-7301C67CFCBA}"/>
              </a:ext>
            </a:extLst>
          </p:cNvPr>
          <p:cNvSpPr txBox="1"/>
          <p:nvPr/>
        </p:nvSpPr>
        <p:spPr>
          <a:xfrm>
            <a:off x="7608284" y="3027057"/>
            <a:ext cx="4583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7FEF6C5-A88B-4B72-A4DE-B52B2C3F0718}"/>
              </a:ext>
            </a:extLst>
          </p:cNvPr>
          <p:cNvCxnSpPr>
            <a:cxnSpLocks/>
          </p:cNvCxnSpPr>
          <p:nvPr/>
        </p:nvCxnSpPr>
        <p:spPr>
          <a:xfrm>
            <a:off x="8469529" y="336040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3979803-5D02-4FF7-8710-E337EC715F43}"/>
              </a:ext>
            </a:extLst>
          </p:cNvPr>
          <p:cNvSpPr txBox="1"/>
          <p:nvPr/>
        </p:nvSpPr>
        <p:spPr>
          <a:xfrm>
            <a:off x="8469528" y="329861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2CF3710-7FE7-40A4-BB1B-FD4823B924FC}"/>
              </a:ext>
            </a:extLst>
          </p:cNvPr>
          <p:cNvSpPr txBox="1"/>
          <p:nvPr/>
        </p:nvSpPr>
        <p:spPr>
          <a:xfrm>
            <a:off x="8438894" y="2852570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6FCD74A-7492-4EC6-B69F-231A074634EB}"/>
              </a:ext>
            </a:extLst>
          </p:cNvPr>
          <p:cNvSpPr txBox="1"/>
          <p:nvPr/>
        </p:nvSpPr>
        <p:spPr>
          <a:xfrm>
            <a:off x="8001943" y="3041734"/>
            <a:ext cx="4583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E953FB5-B03E-4685-A216-1678BC5216DE}"/>
              </a:ext>
            </a:extLst>
          </p:cNvPr>
          <p:cNvSpPr txBox="1"/>
          <p:nvPr/>
        </p:nvSpPr>
        <p:spPr>
          <a:xfrm>
            <a:off x="8407840" y="3873718"/>
            <a:ext cx="4583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D1F5D7B-52DB-4934-B283-BB920F10E57B}"/>
              </a:ext>
            </a:extLst>
          </p:cNvPr>
          <p:cNvCxnSpPr>
            <a:cxnSpLocks/>
          </p:cNvCxnSpPr>
          <p:nvPr/>
        </p:nvCxnSpPr>
        <p:spPr>
          <a:xfrm>
            <a:off x="8883331" y="422384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40B10C51-7CC5-42C7-9F62-C40C05D68542}"/>
              </a:ext>
            </a:extLst>
          </p:cNvPr>
          <p:cNvSpPr txBox="1"/>
          <p:nvPr/>
        </p:nvSpPr>
        <p:spPr>
          <a:xfrm>
            <a:off x="8883330" y="416205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8F33D1D-103B-4C9E-8A06-8CA72A35FF6F}"/>
              </a:ext>
            </a:extLst>
          </p:cNvPr>
          <p:cNvSpPr txBox="1"/>
          <p:nvPr/>
        </p:nvSpPr>
        <p:spPr>
          <a:xfrm>
            <a:off x="8852696" y="3716009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</p:spTree>
    <p:extLst>
      <p:ext uri="{BB962C8B-B14F-4D97-AF65-F5344CB8AC3E}">
        <p14:creationId xmlns:p14="http://schemas.microsoft.com/office/powerpoint/2010/main" val="269858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 animBg="1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  <p:bldP spid="24" grpId="0"/>
      <p:bldP spid="26" grpId="0"/>
      <p:bldP spid="27" grpId="0"/>
      <p:bldP spid="28" grpId="0"/>
      <p:bldP spid="29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40" grpId="0"/>
      <p:bldP spid="41" grpId="0"/>
      <p:bldP spid="42" grpId="0"/>
      <p:bldP spid="43" grpId="0"/>
      <p:bldP spid="45" grpId="0"/>
      <p:bldP spid="4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8BC30B-D67E-4BF7-9F38-361F0E994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55" y="126803"/>
            <a:ext cx="11840831" cy="5095485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A58B4D5-8629-4CBA-AA23-DFBB867C6ED6}"/>
              </a:ext>
            </a:extLst>
          </p:cNvPr>
          <p:cNvCxnSpPr>
            <a:cxnSpLocks/>
          </p:cNvCxnSpPr>
          <p:nvPr/>
        </p:nvCxnSpPr>
        <p:spPr>
          <a:xfrm>
            <a:off x="3852669" y="89334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D59CD21-2420-48DB-8C9A-3EECE7DBE22F}"/>
              </a:ext>
            </a:extLst>
          </p:cNvPr>
          <p:cNvSpPr txBox="1"/>
          <p:nvPr/>
        </p:nvSpPr>
        <p:spPr>
          <a:xfrm>
            <a:off x="4269116" y="849800"/>
            <a:ext cx="47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376DB5-A7E4-4E3F-A5B2-8EFABEA107BF}"/>
              </a:ext>
            </a:extLst>
          </p:cNvPr>
          <p:cNvSpPr txBox="1"/>
          <p:nvPr/>
        </p:nvSpPr>
        <p:spPr>
          <a:xfrm>
            <a:off x="3822034" y="385508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3840AC-1ABA-42B6-8187-92F65D73C45A}"/>
              </a:ext>
            </a:extLst>
          </p:cNvPr>
          <p:cNvSpPr txBox="1"/>
          <p:nvPr/>
        </p:nvSpPr>
        <p:spPr>
          <a:xfrm>
            <a:off x="4823229" y="577871"/>
            <a:ext cx="406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F88A8AE-CF4E-43B3-A710-C0C24CF67986}"/>
              </a:ext>
            </a:extLst>
          </p:cNvPr>
          <p:cNvCxnSpPr>
            <a:cxnSpLocks/>
          </p:cNvCxnSpPr>
          <p:nvPr/>
        </p:nvCxnSpPr>
        <p:spPr>
          <a:xfrm>
            <a:off x="5180145" y="89292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C92BAB4-8256-47BF-99C1-43A282A373F5}"/>
              </a:ext>
            </a:extLst>
          </p:cNvPr>
          <p:cNvSpPr txBox="1"/>
          <p:nvPr/>
        </p:nvSpPr>
        <p:spPr>
          <a:xfrm>
            <a:off x="5596592" y="849386"/>
            <a:ext cx="47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EAF71E-CB3E-4BDF-9412-9A25FF59338B}"/>
              </a:ext>
            </a:extLst>
          </p:cNvPr>
          <p:cNvSpPr txBox="1"/>
          <p:nvPr/>
        </p:nvSpPr>
        <p:spPr>
          <a:xfrm>
            <a:off x="5149510" y="385094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E8A70B0-8D5F-4165-8429-E1F1881B2A24}"/>
              </a:ext>
            </a:extLst>
          </p:cNvPr>
          <p:cNvCxnSpPr>
            <a:cxnSpLocks/>
          </p:cNvCxnSpPr>
          <p:nvPr/>
        </p:nvCxnSpPr>
        <p:spPr>
          <a:xfrm>
            <a:off x="1391101" y="2463701"/>
            <a:ext cx="87568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98B3D49-B789-4678-9A50-9C40216897F2}"/>
              </a:ext>
            </a:extLst>
          </p:cNvPr>
          <p:cNvCxnSpPr>
            <a:cxnSpLocks/>
          </p:cNvCxnSpPr>
          <p:nvPr/>
        </p:nvCxnSpPr>
        <p:spPr>
          <a:xfrm>
            <a:off x="2708030" y="246370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FA1987B-A74C-479E-9FF0-1741C56313EE}"/>
              </a:ext>
            </a:extLst>
          </p:cNvPr>
          <p:cNvSpPr txBox="1"/>
          <p:nvPr/>
        </p:nvSpPr>
        <p:spPr>
          <a:xfrm>
            <a:off x="1335640" y="1946072"/>
            <a:ext cx="9685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7605AD5-FA1E-49EB-ACA6-9B87309DA6CA}"/>
              </a:ext>
            </a:extLst>
          </p:cNvPr>
          <p:cNvSpPr txBox="1"/>
          <p:nvPr/>
        </p:nvSpPr>
        <p:spPr>
          <a:xfrm>
            <a:off x="1790380" y="239211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0E27B3F-5AC7-4D3F-8FE8-6E966E948ED0}"/>
              </a:ext>
            </a:extLst>
          </p:cNvPr>
          <p:cNvSpPr txBox="1"/>
          <p:nvPr/>
        </p:nvSpPr>
        <p:spPr>
          <a:xfrm>
            <a:off x="2708029" y="24019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FE7693-A8AE-4931-925E-1DF0594C78DE}"/>
              </a:ext>
            </a:extLst>
          </p:cNvPr>
          <p:cNvSpPr txBox="1"/>
          <p:nvPr/>
        </p:nvSpPr>
        <p:spPr>
          <a:xfrm>
            <a:off x="2260987" y="214823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4A35926C-C487-440D-8A81-7B0C8D94E75E}"/>
              </a:ext>
            </a:extLst>
          </p:cNvPr>
          <p:cNvSpPr/>
          <p:nvPr/>
        </p:nvSpPr>
        <p:spPr>
          <a:xfrm rot="16200000">
            <a:off x="2193688" y="143374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34C1AACF-EC9A-4AF6-9241-450303DCCA17}"/>
              </a:ext>
            </a:extLst>
          </p:cNvPr>
          <p:cNvSpPr/>
          <p:nvPr/>
        </p:nvSpPr>
        <p:spPr>
          <a:xfrm rot="5400000">
            <a:off x="2183401" y="23673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823A40-27D3-42BF-8DFB-92BD29FEAB9F}"/>
              </a:ext>
            </a:extLst>
          </p:cNvPr>
          <p:cNvSpPr txBox="1"/>
          <p:nvPr/>
        </p:nvSpPr>
        <p:spPr>
          <a:xfrm>
            <a:off x="2313991" y="29027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F3F17D2-0A98-4184-869A-E87B7F5D5D29}"/>
              </a:ext>
            </a:extLst>
          </p:cNvPr>
          <p:cNvSpPr txBox="1"/>
          <p:nvPr/>
        </p:nvSpPr>
        <p:spPr>
          <a:xfrm>
            <a:off x="2313990" y="16019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46A3068-2472-4D8C-9B02-530DEF1508E5}"/>
              </a:ext>
            </a:extLst>
          </p:cNvPr>
          <p:cNvSpPr txBox="1"/>
          <p:nvPr/>
        </p:nvSpPr>
        <p:spPr>
          <a:xfrm>
            <a:off x="2677395" y="1955867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9 8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DD9FA12-9E94-4FC7-A840-122FE700A61C}"/>
              </a:ext>
            </a:extLst>
          </p:cNvPr>
          <p:cNvCxnSpPr>
            <a:cxnSpLocks/>
          </p:cNvCxnSpPr>
          <p:nvPr/>
        </p:nvCxnSpPr>
        <p:spPr>
          <a:xfrm>
            <a:off x="4050030" y="2453906"/>
            <a:ext cx="89062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1D62C4D-1E2D-4D2D-8C23-5A6808148F65}"/>
              </a:ext>
            </a:extLst>
          </p:cNvPr>
          <p:cNvCxnSpPr>
            <a:cxnSpLocks/>
          </p:cNvCxnSpPr>
          <p:nvPr/>
        </p:nvCxnSpPr>
        <p:spPr>
          <a:xfrm>
            <a:off x="5394126" y="245390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B6C32BD5-8FF8-4721-A0BA-ADDB839606A4}"/>
              </a:ext>
            </a:extLst>
          </p:cNvPr>
          <p:cNvSpPr txBox="1"/>
          <p:nvPr/>
        </p:nvSpPr>
        <p:spPr>
          <a:xfrm>
            <a:off x="4020781" y="1945034"/>
            <a:ext cx="9307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CD362A0-CE0D-4A53-8F5A-832641646A86}"/>
              </a:ext>
            </a:extLst>
          </p:cNvPr>
          <p:cNvSpPr txBox="1"/>
          <p:nvPr/>
        </p:nvSpPr>
        <p:spPr>
          <a:xfrm>
            <a:off x="4482150" y="239209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CA3AA00-A469-40BA-9D21-45152D5C7274}"/>
              </a:ext>
            </a:extLst>
          </p:cNvPr>
          <p:cNvSpPr txBox="1"/>
          <p:nvPr/>
        </p:nvSpPr>
        <p:spPr>
          <a:xfrm>
            <a:off x="5394125" y="239211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6A417F6-AE81-4B91-A766-8873DABC9A8D}"/>
              </a:ext>
            </a:extLst>
          </p:cNvPr>
          <p:cNvSpPr txBox="1"/>
          <p:nvPr/>
        </p:nvSpPr>
        <p:spPr>
          <a:xfrm>
            <a:off x="4947083" y="213843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CF441B26-EBDA-4422-99DA-A85D6B38F3CC}"/>
              </a:ext>
            </a:extLst>
          </p:cNvPr>
          <p:cNvSpPr/>
          <p:nvPr/>
        </p:nvSpPr>
        <p:spPr>
          <a:xfrm rot="16200000">
            <a:off x="4879784" y="142394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EA17F4BE-0DCA-47F6-A138-B53DCCCFDE57}"/>
              </a:ext>
            </a:extLst>
          </p:cNvPr>
          <p:cNvSpPr/>
          <p:nvPr/>
        </p:nvSpPr>
        <p:spPr>
          <a:xfrm rot="5400000">
            <a:off x="4869497" y="23575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0EEEE8E-190D-4263-9C89-4D7DC1235051}"/>
              </a:ext>
            </a:extLst>
          </p:cNvPr>
          <p:cNvSpPr txBox="1"/>
          <p:nvPr/>
        </p:nvSpPr>
        <p:spPr>
          <a:xfrm>
            <a:off x="5000087" y="289297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C3E2FFB-29F5-4FC0-A50B-381E658E036B}"/>
              </a:ext>
            </a:extLst>
          </p:cNvPr>
          <p:cNvSpPr txBox="1"/>
          <p:nvPr/>
        </p:nvSpPr>
        <p:spPr>
          <a:xfrm>
            <a:off x="5000086" y="159213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C6A526-0C42-47DE-9130-8A395FEA893D}"/>
              </a:ext>
            </a:extLst>
          </p:cNvPr>
          <p:cNvSpPr txBox="1"/>
          <p:nvPr/>
        </p:nvSpPr>
        <p:spPr>
          <a:xfrm>
            <a:off x="5372359" y="1946072"/>
            <a:ext cx="963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3 9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F8AE069-5F43-49BB-933D-B9DA486C0C3C}"/>
              </a:ext>
            </a:extLst>
          </p:cNvPr>
          <p:cNvGrpSpPr/>
          <p:nvPr/>
        </p:nvGrpSpPr>
        <p:grpSpPr>
          <a:xfrm>
            <a:off x="6694371" y="1930423"/>
            <a:ext cx="1861799" cy="1405123"/>
            <a:chOff x="2248666" y="1937292"/>
            <a:chExt cx="1861799" cy="140512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C9BC831-92BC-4AF7-ABE4-705542E551E6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F7B416E-179E-42EB-9679-D612C94E0F83}"/>
                </a:ext>
              </a:extLst>
            </p:cNvPr>
            <p:cNvSpPr txBox="1"/>
            <p:nvPr/>
          </p:nvSpPr>
          <p:spPr>
            <a:xfrm>
              <a:off x="3151398" y="2385280"/>
              <a:ext cx="9590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A8D960-912F-43CF-8849-5D929EC0F41D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DCD8122-3140-4CDF-A5FE-FE50B72684B0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6998364-5922-4B67-80FA-FBE5D4893AB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61C21A5D-F4C0-4C2F-8626-8ADD62D1241A}"/>
              </a:ext>
            </a:extLst>
          </p:cNvPr>
          <p:cNvSpPr txBox="1"/>
          <p:nvPr/>
        </p:nvSpPr>
        <p:spPr>
          <a:xfrm>
            <a:off x="7589486" y="282199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FE583F3-97EA-43D8-A39D-A473F572BE0B}"/>
              </a:ext>
            </a:extLst>
          </p:cNvPr>
          <p:cNvSpPr txBox="1"/>
          <p:nvPr/>
        </p:nvSpPr>
        <p:spPr>
          <a:xfrm>
            <a:off x="7183296" y="1653214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38E8DCB-E33F-46E8-A27F-66B6EE963585}"/>
              </a:ext>
            </a:extLst>
          </p:cNvPr>
          <p:cNvSpPr txBox="1"/>
          <p:nvPr/>
        </p:nvSpPr>
        <p:spPr>
          <a:xfrm>
            <a:off x="7144013" y="282200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D577D4C-5A06-474E-94BE-9B8CF8319E5F}"/>
              </a:ext>
            </a:extLst>
          </p:cNvPr>
          <p:cNvCxnSpPr>
            <a:cxnSpLocks/>
          </p:cNvCxnSpPr>
          <p:nvPr/>
        </p:nvCxnSpPr>
        <p:spPr>
          <a:xfrm>
            <a:off x="1806258" y="424546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5F337A9A-7BC7-4B1F-8CFF-E3449CBD745C}"/>
              </a:ext>
            </a:extLst>
          </p:cNvPr>
          <p:cNvSpPr txBox="1"/>
          <p:nvPr/>
        </p:nvSpPr>
        <p:spPr>
          <a:xfrm>
            <a:off x="1790491" y="4201918"/>
            <a:ext cx="9723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2757978-7B17-4266-B0F5-D815C7F4B462}"/>
              </a:ext>
            </a:extLst>
          </p:cNvPr>
          <p:cNvSpPr txBox="1"/>
          <p:nvPr/>
        </p:nvSpPr>
        <p:spPr>
          <a:xfrm>
            <a:off x="1775623" y="3737626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543C968-223B-408B-A406-26C300C92A44}"/>
              </a:ext>
            </a:extLst>
          </p:cNvPr>
          <p:cNvSpPr txBox="1"/>
          <p:nvPr/>
        </p:nvSpPr>
        <p:spPr>
          <a:xfrm>
            <a:off x="2776818" y="3929989"/>
            <a:ext cx="406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0EF5153-D04E-4D10-A9B6-96080FEFD1D7}"/>
              </a:ext>
            </a:extLst>
          </p:cNvPr>
          <p:cNvCxnSpPr>
            <a:cxnSpLocks/>
          </p:cNvCxnSpPr>
          <p:nvPr/>
        </p:nvCxnSpPr>
        <p:spPr>
          <a:xfrm>
            <a:off x="3133734" y="424504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4E731D2E-255D-4EF0-BB3B-43D45FB09380}"/>
              </a:ext>
            </a:extLst>
          </p:cNvPr>
          <p:cNvSpPr txBox="1"/>
          <p:nvPr/>
        </p:nvSpPr>
        <p:spPr>
          <a:xfrm>
            <a:off x="3112861" y="4201504"/>
            <a:ext cx="9723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479CDC6-91D1-4FF7-8CCC-8E22CB7A1303}"/>
              </a:ext>
            </a:extLst>
          </p:cNvPr>
          <p:cNvSpPr txBox="1"/>
          <p:nvPr/>
        </p:nvSpPr>
        <p:spPr>
          <a:xfrm>
            <a:off x="3103099" y="3737212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2D154A1-EAF1-4B88-8AED-B4BA56993333}"/>
              </a:ext>
            </a:extLst>
          </p:cNvPr>
          <p:cNvSpPr txBox="1"/>
          <p:nvPr/>
        </p:nvSpPr>
        <p:spPr>
          <a:xfrm>
            <a:off x="4032391" y="3925789"/>
            <a:ext cx="406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7A6E37A-3889-4349-8878-94BED81FD413}"/>
              </a:ext>
            </a:extLst>
          </p:cNvPr>
          <p:cNvCxnSpPr>
            <a:cxnSpLocks/>
          </p:cNvCxnSpPr>
          <p:nvPr/>
        </p:nvCxnSpPr>
        <p:spPr>
          <a:xfrm>
            <a:off x="8698125" y="420257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C55919B9-10AA-494C-9136-5CDB94931FB3}"/>
              </a:ext>
            </a:extLst>
          </p:cNvPr>
          <p:cNvSpPr txBox="1"/>
          <p:nvPr/>
        </p:nvSpPr>
        <p:spPr>
          <a:xfrm>
            <a:off x="8682358" y="4159029"/>
            <a:ext cx="9723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6048F63-4F97-4EA3-BACF-041ED5CFCF36}"/>
              </a:ext>
            </a:extLst>
          </p:cNvPr>
          <p:cNvSpPr txBox="1"/>
          <p:nvPr/>
        </p:nvSpPr>
        <p:spPr>
          <a:xfrm>
            <a:off x="8667490" y="3694737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AA0C1B9-ACDB-44C6-8CAF-71E3FBED5248}"/>
              </a:ext>
            </a:extLst>
          </p:cNvPr>
          <p:cNvCxnSpPr>
            <a:cxnSpLocks/>
          </p:cNvCxnSpPr>
          <p:nvPr/>
        </p:nvCxnSpPr>
        <p:spPr>
          <a:xfrm>
            <a:off x="4519873" y="42330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DA6B0025-72C2-4A3F-B2CB-1F50927E58E0}"/>
              </a:ext>
            </a:extLst>
          </p:cNvPr>
          <p:cNvSpPr txBox="1"/>
          <p:nvPr/>
        </p:nvSpPr>
        <p:spPr>
          <a:xfrm>
            <a:off x="4504106" y="4189513"/>
            <a:ext cx="9723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E91EE5C-6425-4F4E-A45C-63597AB1A768}"/>
              </a:ext>
            </a:extLst>
          </p:cNvPr>
          <p:cNvSpPr txBox="1"/>
          <p:nvPr/>
        </p:nvSpPr>
        <p:spPr>
          <a:xfrm>
            <a:off x="4489238" y="3725221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</a:t>
            </a:r>
          </a:p>
        </p:txBody>
      </p:sp>
    </p:spTree>
    <p:extLst>
      <p:ext uri="{BB962C8B-B14F-4D97-AF65-F5344CB8AC3E}">
        <p14:creationId xmlns:p14="http://schemas.microsoft.com/office/powerpoint/2010/main" val="415568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1" grpId="0"/>
      <p:bldP spid="32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  <p:bldP spid="46" grpId="0"/>
      <p:bldP spid="47" grpId="0"/>
      <p:bldP spid="48" grpId="0"/>
      <p:bldP spid="49" grpId="0"/>
      <p:bldP spid="50" grpId="0" animBg="1"/>
      <p:bldP spid="51" grpId="0" animBg="1"/>
      <p:bldP spid="52" grpId="0"/>
      <p:bldP spid="53" grpId="0"/>
      <p:bldP spid="54" grpId="0"/>
      <p:bldP spid="63" grpId="0"/>
      <p:bldP spid="64" grpId="0"/>
      <p:bldP spid="65" grpId="0"/>
      <p:bldP spid="67" grpId="0"/>
      <p:bldP spid="68" grpId="0"/>
      <p:bldP spid="69" grpId="0"/>
      <p:bldP spid="71" grpId="0"/>
      <p:bldP spid="72" grpId="0"/>
      <p:bldP spid="73" grpId="0"/>
      <p:bldP spid="75" grpId="0"/>
      <p:bldP spid="76" grpId="0"/>
      <p:bldP spid="78" grpId="0"/>
      <p:bldP spid="7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4CCCED-FAC6-4B29-9C46-CC2C151F7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80" y="152635"/>
            <a:ext cx="11840832" cy="55332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BA0849-7A28-4DC4-844B-909FD3328160}"/>
              </a:ext>
            </a:extLst>
          </p:cNvPr>
          <p:cNvSpPr txBox="1"/>
          <p:nvPr/>
        </p:nvSpPr>
        <p:spPr>
          <a:xfrm>
            <a:off x="5365286" y="172635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1B54AD-4754-4013-8594-966844F4F29F}"/>
              </a:ext>
            </a:extLst>
          </p:cNvPr>
          <p:cNvSpPr txBox="1"/>
          <p:nvPr/>
        </p:nvSpPr>
        <p:spPr>
          <a:xfrm>
            <a:off x="6706619" y="17107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A3080F-1017-4A9B-A444-22DB7412B4CF}"/>
              </a:ext>
            </a:extLst>
          </p:cNvPr>
          <p:cNvSpPr txBox="1"/>
          <p:nvPr/>
        </p:nvSpPr>
        <p:spPr>
          <a:xfrm>
            <a:off x="4922644" y="634807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CBAE49-B9FD-4D6D-9CCA-BB3F1AEDAAD3}"/>
              </a:ext>
            </a:extLst>
          </p:cNvPr>
          <p:cNvSpPr txBox="1"/>
          <p:nvPr/>
        </p:nvSpPr>
        <p:spPr>
          <a:xfrm>
            <a:off x="6706618" y="613838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82E4D8-C9F0-454F-9A45-5AE1D57D770F}"/>
              </a:ext>
            </a:extLst>
          </p:cNvPr>
          <p:cNvSpPr txBox="1"/>
          <p:nvPr/>
        </p:nvSpPr>
        <p:spPr>
          <a:xfrm>
            <a:off x="4922644" y="1077572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2 9 1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8106CC-30F1-4EE0-BD81-578DE8FB20A1}"/>
              </a:ext>
            </a:extLst>
          </p:cNvPr>
          <p:cNvSpPr txBox="1"/>
          <p:nvPr/>
        </p:nvSpPr>
        <p:spPr>
          <a:xfrm>
            <a:off x="6706618" y="105660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B80E863-F178-46E6-A02B-310584E09D87}"/>
              </a:ext>
            </a:extLst>
          </p:cNvPr>
          <p:cNvSpPr txBox="1"/>
          <p:nvPr/>
        </p:nvSpPr>
        <p:spPr>
          <a:xfrm>
            <a:off x="4912596" y="1520337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3 8 8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15C597B-7C42-47A2-81C7-AF0A404B08A0}"/>
              </a:ext>
            </a:extLst>
          </p:cNvPr>
          <p:cNvSpPr txBox="1"/>
          <p:nvPr/>
        </p:nvSpPr>
        <p:spPr>
          <a:xfrm>
            <a:off x="6696570" y="1499368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9DF3CB-85F3-4D88-A446-BB327D529274}"/>
              </a:ext>
            </a:extLst>
          </p:cNvPr>
          <p:cNvSpPr txBox="1"/>
          <p:nvPr/>
        </p:nvSpPr>
        <p:spPr>
          <a:xfrm>
            <a:off x="4912596" y="1963102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17E6BC-35ED-49FE-802B-FD8FA9320D88}"/>
              </a:ext>
            </a:extLst>
          </p:cNvPr>
          <p:cNvSpPr txBox="1"/>
          <p:nvPr/>
        </p:nvSpPr>
        <p:spPr>
          <a:xfrm>
            <a:off x="6696570" y="194213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7EF83DE-1B16-4522-B557-7CADC65042EC}"/>
              </a:ext>
            </a:extLst>
          </p:cNvPr>
          <p:cNvSpPr txBox="1"/>
          <p:nvPr/>
        </p:nvSpPr>
        <p:spPr>
          <a:xfrm>
            <a:off x="4917265" y="2402087"/>
            <a:ext cx="16178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B34AD31-FAE6-4B7A-BE91-41A964D2B9AD}"/>
              </a:ext>
            </a:extLst>
          </p:cNvPr>
          <p:cNvSpPr txBox="1"/>
          <p:nvPr/>
        </p:nvSpPr>
        <p:spPr>
          <a:xfrm>
            <a:off x="6696570" y="2384898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41696BE-FD36-4541-B476-B31EA2E318AD}"/>
              </a:ext>
            </a:extLst>
          </p:cNvPr>
          <p:cNvSpPr txBox="1"/>
          <p:nvPr/>
        </p:nvSpPr>
        <p:spPr>
          <a:xfrm>
            <a:off x="4912595" y="2848632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6 7 9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26662F-0C87-4386-8283-1F4C1104A349}"/>
              </a:ext>
            </a:extLst>
          </p:cNvPr>
          <p:cNvSpPr txBox="1"/>
          <p:nvPr/>
        </p:nvSpPr>
        <p:spPr>
          <a:xfrm>
            <a:off x="6696569" y="282766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A460615-A1E3-40B8-A9DC-7607DE86650C}"/>
              </a:ext>
            </a:extLst>
          </p:cNvPr>
          <p:cNvSpPr txBox="1"/>
          <p:nvPr/>
        </p:nvSpPr>
        <p:spPr>
          <a:xfrm>
            <a:off x="4912595" y="3291397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7 7 6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15CEEBB-6EEB-44E8-911A-A976E181F966}"/>
              </a:ext>
            </a:extLst>
          </p:cNvPr>
          <p:cNvSpPr txBox="1"/>
          <p:nvPr/>
        </p:nvSpPr>
        <p:spPr>
          <a:xfrm>
            <a:off x="6696569" y="3270428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5B1B53A-EE58-40EA-B01F-CCFDB8AE0B3E}"/>
              </a:ext>
            </a:extLst>
          </p:cNvPr>
          <p:cNvSpPr txBox="1"/>
          <p:nvPr/>
        </p:nvSpPr>
        <p:spPr>
          <a:xfrm>
            <a:off x="4902547" y="3734162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8 7 3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EDB47CC-10C6-47C8-9F23-9C4EBB796454}"/>
              </a:ext>
            </a:extLst>
          </p:cNvPr>
          <p:cNvSpPr txBox="1"/>
          <p:nvPr/>
        </p:nvSpPr>
        <p:spPr>
          <a:xfrm>
            <a:off x="6686521" y="371319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66A6E5F-4A92-4A66-B6CF-AE3DC081E0E3}"/>
              </a:ext>
            </a:extLst>
          </p:cNvPr>
          <p:cNvSpPr txBox="1"/>
          <p:nvPr/>
        </p:nvSpPr>
        <p:spPr>
          <a:xfrm>
            <a:off x="4902547" y="4176927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9 7 0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969753C-D5AC-45B9-AD80-A79D3C486C76}"/>
              </a:ext>
            </a:extLst>
          </p:cNvPr>
          <p:cNvSpPr txBox="1"/>
          <p:nvPr/>
        </p:nvSpPr>
        <p:spPr>
          <a:xfrm>
            <a:off x="6686521" y="4155958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x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9B81C2-84B4-4241-9688-959C510B0838}"/>
              </a:ext>
            </a:extLst>
          </p:cNvPr>
          <p:cNvSpPr txBox="1"/>
          <p:nvPr/>
        </p:nvSpPr>
        <p:spPr>
          <a:xfrm>
            <a:off x="2370363" y="1501810"/>
            <a:ext cx="18532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- 8 7 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72DB634-0DFF-400B-B98C-EEA904787BAA}"/>
              </a:ext>
            </a:extLst>
          </p:cNvPr>
          <p:cNvSpPr txBox="1"/>
          <p:nvPr/>
        </p:nvSpPr>
        <p:spPr>
          <a:xfrm>
            <a:off x="3568742" y="605779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C7F2D05-A9BB-4463-98AC-74A7E3DCF4D3}"/>
              </a:ext>
            </a:extLst>
          </p:cNvPr>
          <p:cNvCxnSpPr>
            <a:cxnSpLocks/>
          </p:cNvCxnSpPr>
          <p:nvPr/>
        </p:nvCxnSpPr>
        <p:spPr>
          <a:xfrm>
            <a:off x="2256854" y="2040369"/>
            <a:ext cx="17566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87D9E6A-FDA1-42A5-90C2-B67C91A80625}"/>
              </a:ext>
            </a:extLst>
          </p:cNvPr>
          <p:cNvSpPr txBox="1"/>
          <p:nvPr/>
        </p:nvSpPr>
        <p:spPr>
          <a:xfrm>
            <a:off x="3564144" y="1988745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D027DDE-F86A-4519-ABCF-D513F98C42F2}"/>
              </a:ext>
            </a:extLst>
          </p:cNvPr>
          <p:cNvSpPr txBox="1"/>
          <p:nvPr/>
        </p:nvSpPr>
        <p:spPr>
          <a:xfrm>
            <a:off x="4019444" y="1988745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E4E6EB-C2CF-4D30-81DC-693A49827CD3}"/>
              </a:ext>
            </a:extLst>
          </p:cNvPr>
          <p:cNvSpPr txBox="1"/>
          <p:nvPr/>
        </p:nvSpPr>
        <p:spPr>
          <a:xfrm>
            <a:off x="4019834" y="587075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116DE91-4940-4FC0-903C-296DD74C5034}"/>
              </a:ext>
            </a:extLst>
          </p:cNvPr>
          <p:cNvSpPr txBox="1"/>
          <p:nvPr/>
        </p:nvSpPr>
        <p:spPr>
          <a:xfrm>
            <a:off x="8710611" y="4397264"/>
            <a:ext cx="9384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9 1</a:t>
            </a:r>
          </a:p>
        </p:txBody>
      </p:sp>
    </p:spTree>
    <p:extLst>
      <p:ext uri="{BB962C8B-B14F-4D97-AF65-F5344CB8AC3E}">
        <p14:creationId xmlns:p14="http://schemas.microsoft.com/office/powerpoint/2010/main" val="415757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0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977</Words>
  <Application>Microsoft Office PowerPoint</Application>
  <PresentationFormat>Widescreen</PresentationFormat>
  <Paragraphs>511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Arial Black</vt:lpstr>
      <vt:lpstr>Calibri</vt:lpstr>
      <vt:lpstr>Calibri Light</vt:lpstr>
      <vt:lpstr>Office Theme</vt:lpstr>
      <vt:lpstr>2018 Arithmetic</vt:lpstr>
      <vt:lpstr>Arithmetic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 Arithmetic</dc:title>
  <dc:creator>Simon Rigelsford</dc:creator>
  <cp:lastModifiedBy>Simon Rigelsford</cp:lastModifiedBy>
  <cp:revision>2</cp:revision>
  <dcterms:created xsi:type="dcterms:W3CDTF">2019-04-28T07:59:33Z</dcterms:created>
  <dcterms:modified xsi:type="dcterms:W3CDTF">2019-06-22T12:43:55Z</dcterms:modified>
</cp:coreProperties>
</file>