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48" r:id="rId1"/>
  </p:sldMasterIdLst>
  <p:notesMasterIdLst>
    <p:notesMasterId r:id="rId322"/>
  </p:notesMasterIdLst>
  <p:sldIdLst>
    <p:sldId id="572" r:id="rId2"/>
    <p:sldId id="669" r:id="rId3"/>
    <p:sldId id="911" r:id="rId4"/>
    <p:sldId id="670" r:id="rId5"/>
    <p:sldId id="914" r:id="rId6"/>
    <p:sldId id="671" r:id="rId7"/>
    <p:sldId id="915" r:id="rId8"/>
    <p:sldId id="672" r:id="rId9"/>
    <p:sldId id="916" r:id="rId10"/>
    <p:sldId id="389" r:id="rId11"/>
    <p:sldId id="623" r:id="rId12"/>
    <p:sldId id="673" r:id="rId13"/>
    <p:sldId id="917" r:id="rId14"/>
    <p:sldId id="380" r:id="rId15"/>
    <p:sldId id="624" r:id="rId16"/>
    <p:sldId id="259" r:id="rId17"/>
    <p:sldId id="625" r:id="rId18"/>
    <p:sldId id="308" r:id="rId19"/>
    <p:sldId id="626" r:id="rId20"/>
    <p:sldId id="674" r:id="rId21"/>
    <p:sldId id="918" r:id="rId22"/>
    <p:sldId id="675" r:id="rId23"/>
    <p:sldId id="920" r:id="rId24"/>
    <p:sldId id="676" r:id="rId25"/>
    <p:sldId id="921" r:id="rId26"/>
    <p:sldId id="677" r:id="rId27"/>
    <p:sldId id="922" r:id="rId28"/>
    <p:sldId id="678" r:id="rId29"/>
    <p:sldId id="923" r:id="rId30"/>
    <p:sldId id="680" r:id="rId31"/>
    <p:sldId id="924" r:id="rId32"/>
    <p:sldId id="299" r:id="rId33"/>
    <p:sldId id="627" r:id="rId34"/>
    <p:sldId id="430" r:id="rId35"/>
    <p:sldId id="628" r:id="rId36"/>
    <p:sldId id="681" r:id="rId37"/>
    <p:sldId id="926" r:id="rId38"/>
    <p:sldId id="629" r:id="rId39"/>
    <p:sldId id="682" r:id="rId40"/>
    <p:sldId id="925" r:id="rId41"/>
    <p:sldId id="683" r:id="rId42"/>
    <p:sldId id="929" r:id="rId43"/>
    <p:sldId id="684" r:id="rId44"/>
    <p:sldId id="930" r:id="rId45"/>
    <p:sldId id="685" r:id="rId46"/>
    <p:sldId id="931" r:id="rId47"/>
    <p:sldId id="649" r:id="rId48"/>
    <p:sldId id="651" r:id="rId49"/>
    <p:sldId id="695" r:id="rId50"/>
    <p:sldId id="928" r:id="rId51"/>
    <p:sldId id="650" r:id="rId52"/>
    <p:sldId id="652" r:id="rId53"/>
    <p:sldId id="686" r:id="rId54"/>
    <p:sldId id="932" r:id="rId55"/>
    <p:sldId id="687" r:id="rId56"/>
    <p:sldId id="933" r:id="rId57"/>
    <p:sldId id="688" r:id="rId58"/>
    <p:sldId id="934" r:id="rId59"/>
    <p:sldId id="690" r:id="rId60"/>
    <p:sldId id="935" r:id="rId61"/>
    <p:sldId id="691" r:id="rId62"/>
    <p:sldId id="936" r:id="rId63"/>
    <p:sldId id="696" r:id="rId64"/>
    <p:sldId id="937" r:id="rId65"/>
    <p:sldId id="692" r:id="rId66"/>
    <p:sldId id="938" r:id="rId67"/>
    <p:sldId id="693" r:id="rId68"/>
    <p:sldId id="939" r:id="rId69"/>
    <p:sldId id="694" r:id="rId70"/>
    <p:sldId id="940" r:id="rId71"/>
    <p:sldId id="574" r:id="rId72"/>
    <p:sldId id="698" r:id="rId73"/>
    <p:sldId id="941" r:id="rId74"/>
    <p:sldId id="699" r:id="rId75"/>
    <p:sldId id="943" r:id="rId76"/>
    <p:sldId id="700" r:id="rId77"/>
    <p:sldId id="942" r:id="rId78"/>
    <p:sldId id="701" r:id="rId79"/>
    <p:sldId id="945" r:id="rId80"/>
    <p:sldId id="1028" r:id="rId81"/>
    <p:sldId id="1029" r:id="rId82"/>
    <p:sldId id="702" r:id="rId83"/>
    <p:sldId id="946" r:id="rId84"/>
    <p:sldId id="1030" r:id="rId85"/>
    <p:sldId id="1031" r:id="rId86"/>
    <p:sldId id="703" r:id="rId87"/>
    <p:sldId id="947" r:id="rId88"/>
    <p:sldId id="704" r:id="rId89"/>
    <p:sldId id="948" r:id="rId90"/>
    <p:sldId id="635" r:id="rId91"/>
    <p:sldId id="636" r:id="rId92"/>
    <p:sldId id="705" r:id="rId93"/>
    <p:sldId id="949" r:id="rId94"/>
    <p:sldId id="319" r:id="rId95"/>
    <p:sldId id="637" r:id="rId96"/>
    <p:sldId id="638" r:id="rId97"/>
    <p:sldId id="639" r:id="rId98"/>
    <p:sldId id="706" r:id="rId99"/>
    <p:sldId id="950" r:id="rId100"/>
    <p:sldId id="707" r:id="rId101"/>
    <p:sldId id="951" r:id="rId102"/>
    <p:sldId id="405" r:id="rId103"/>
    <p:sldId id="646" r:id="rId104"/>
    <p:sldId id="708" r:id="rId105"/>
    <p:sldId id="952" r:id="rId106"/>
    <p:sldId id="660" r:id="rId107"/>
    <p:sldId id="471" r:id="rId108"/>
    <p:sldId id="709" r:id="rId109"/>
    <p:sldId id="953" r:id="rId110"/>
    <p:sldId id="710" r:id="rId111"/>
    <p:sldId id="955" r:id="rId112"/>
    <p:sldId id="711" r:id="rId113"/>
    <p:sldId id="962" r:id="rId114"/>
    <p:sldId id="712" r:id="rId115"/>
    <p:sldId id="963" r:id="rId116"/>
    <p:sldId id="713" r:id="rId117"/>
    <p:sldId id="944" r:id="rId118"/>
    <p:sldId id="664" r:id="rId119"/>
    <p:sldId id="714" r:id="rId120"/>
    <p:sldId id="959" r:id="rId121"/>
    <p:sldId id="653" r:id="rId122"/>
    <p:sldId id="655" r:id="rId123"/>
    <p:sldId id="326" r:id="rId124"/>
    <p:sldId id="658" r:id="rId125"/>
    <p:sldId id="715" r:id="rId126"/>
    <p:sldId id="964" r:id="rId127"/>
    <p:sldId id="654" r:id="rId128"/>
    <p:sldId id="656" r:id="rId129"/>
    <p:sldId id="657" r:id="rId130"/>
    <p:sldId id="659" r:id="rId131"/>
    <p:sldId id="716" r:id="rId132"/>
    <p:sldId id="965" r:id="rId133"/>
    <p:sldId id="717" r:id="rId134"/>
    <p:sldId id="966" r:id="rId135"/>
    <p:sldId id="288" r:id="rId136"/>
    <p:sldId id="718" r:id="rId137"/>
    <p:sldId id="967" r:id="rId138"/>
    <p:sldId id="292" r:id="rId139"/>
    <p:sldId id="719" r:id="rId140"/>
    <p:sldId id="968" r:id="rId141"/>
    <p:sldId id="720" r:id="rId142"/>
    <p:sldId id="969" r:id="rId143"/>
    <p:sldId id="721" r:id="rId144"/>
    <p:sldId id="970" r:id="rId145"/>
    <p:sldId id="743" r:id="rId146"/>
    <p:sldId id="913" r:id="rId147"/>
    <p:sldId id="1042" r:id="rId148"/>
    <p:sldId id="1043" r:id="rId149"/>
    <p:sldId id="1044" r:id="rId150"/>
    <p:sldId id="744" r:id="rId151"/>
    <p:sldId id="1045" r:id="rId152"/>
    <p:sldId id="1046" r:id="rId153"/>
    <p:sldId id="1047" r:id="rId154"/>
    <p:sldId id="1048" r:id="rId155"/>
    <p:sldId id="1049" r:id="rId156"/>
    <p:sldId id="745" r:id="rId157"/>
    <p:sldId id="1050" r:id="rId158"/>
    <p:sldId id="1051" r:id="rId159"/>
    <p:sldId id="746" r:id="rId160"/>
    <p:sldId id="1052" r:id="rId161"/>
    <p:sldId id="1053" r:id="rId162"/>
    <p:sldId id="1054" r:id="rId163"/>
    <p:sldId id="1055" r:id="rId164"/>
    <p:sldId id="630" r:id="rId165"/>
    <p:sldId id="631" r:id="rId166"/>
    <p:sldId id="747" r:id="rId167"/>
    <p:sldId id="1061" r:id="rId168"/>
    <p:sldId id="1062" r:id="rId169"/>
    <p:sldId id="1056" r:id="rId170"/>
    <p:sldId id="1060" r:id="rId171"/>
    <p:sldId id="1063" r:id="rId172"/>
    <p:sldId id="679" r:id="rId173"/>
    <p:sldId id="1064" r:id="rId174"/>
    <p:sldId id="358" r:id="rId175"/>
    <p:sldId id="359" r:id="rId176"/>
    <p:sldId id="748" r:id="rId177"/>
    <p:sldId id="1065" r:id="rId178"/>
    <p:sldId id="533" r:id="rId179"/>
    <p:sldId id="528" r:id="rId180"/>
    <p:sldId id="1066" r:id="rId181"/>
    <p:sldId id="749" r:id="rId182"/>
    <p:sldId id="1067" r:id="rId183"/>
    <p:sldId id="328" r:id="rId184"/>
    <p:sldId id="329" r:id="rId185"/>
    <p:sldId id="575" r:id="rId186"/>
    <p:sldId id="722" r:id="rId187"/>
    <p:sldId id="1009" r:id="rId188"/>
    <p:sldId id="1032" r:id="rId189"/>
    <p:sldId id="1033" r:id="rId190"/>
    <p:sldId id="723" r:id="rId191"/>
    <p:sldId id="1011" r:id="rId192"/>
    <p:sldId id="1034" r:id="rId193"/>
    <p:sldId id="1035" r:id="rId194"/>
    <p:sldId id="724" r:id="rId195"/>
    <p:sldId id="991" r:id="rId196"/>
    <p:sldId id="281" r:id="rId197"/>
    <p:sldId id="643" r:id="rId198"/>
    <p:sldId id="644" r:id="rId199"/>
    <p:sldId id="322" r:id="rId200"/>
    <p:sldId id="645" r:id="rId201"/>
    <p:sldId id="725" r:id="rId202"/>
    <p:sldId id="1012" r:id="rId203"/>
    <p:sldId id="1068" r:id="rId204"/>
    <p:sldId id="647" r:id="rId205"/>
    <p:sldId id="648" r:id="rId206"/>
    <p:sldId id="726" r:id="rId207"/>
    <p:sldId id="993" r:id="rId208"/>
    <p:sldId id="1013" r:id="rId209"/>
    <p:sldId id="727" r:id="rId210"/>
    <p:sldId id="994" r:id="rId211"/>
    <p:sldId id="728" r:id="rId212"/>
    <p:sldId id="995" r:id="rId213"/>
    <p:sldId id="661" r:id="rId214"/>
    <p:sldId id="662" r:id="rId215"/>
    <p:sldId id="472" r:id="rId216"/>
    <p:sldId id="294" r:id="rId217"/>
    <p:sldId id="403" r:id="rId218"/>
    <p:sldId id="663" r:id="rId219"/>
    <p:sldId id="729" r:id="rId220"/>
    <p:sldId id="996" r:id="rId221"/>
    <p:sldId id="1039" r:id="rId222"/>
    <p:sldId id="730" r:id="rId223"/>
    <p:sldId id="997" r:id="rId224"/>
    <p:sldId id="731" r:id="rId225"/>
    <p:sldId id="1040" r:id="rId226"/>
    <p:sldId id="732" r:id="rId227"/>
    <p:sldId id="1016" r:id="rId228"/>
    <p:sldId id="733" r:id="rId229"/>
    <p:sldId id="1000" r:id="rId230"/>
    <p:sldId id="734" r:id="rId231"/>
    <p:sldId id="1017" r:id="rId232"/>
    <p:sldId id="735" r:id="rId233"/>
    <p:sldId id="1018" r:id="rId234"/>
    <p:sldId id="1019" r:id="rId235"/>
    <p:sldId id="736" r:id="rId236"/>
    <p:sldId id="1020" r:id="rId237"/>
    <p:sldId id="737" r:id="rId238"/>
    <p:sldId id="1021" r:id="rId239"/>
    <p:sldId id="738" r:id="rId240"/>
    <p:sldId id="1022" r:id="rId241"/>
    <p:sldId id="739" r:id="rId242"/>
    <p:sldId id="1023" r:id="rId243"/>
    <p:sldId id="740" r:id="rId244"/>
    <p:sldId id="1024" r:id="rId245"/>
    <p:sldId id="665" r:id="rId246"/>
    <p:sldId id="667" r:id="rId247"/>
    <p:sldId id="741" r:id="rId248"/>
    <p:sldId id="1025" r:id="rId249"/>
    <p:sldId id="666" r:id="rId250"/>
    <p:sldId id="668" r:id="rId251"/>
    <p:sldId id="1036" r:id="rId252"/>
    <p:sldId id="1037" r:id="rId253"/>
    <p:sldId id="1041" r:id="rId254"/>
    <p:sldId id="750" r:id="rId255"/>
    <p:sldId id="1069" r:id="rId256"/>
    <p:sldId id="857" r:id="rId257"/>
    <p:sldId id="858" r:id="rId258"/>
    <p:sldId id="859" r:id="rId259"/>
    <p:sldId id="396" r:id="rId260"/>
    <p:sldId id="612" r:id="rId261"/>
    <p:sldId id="751" r:id="rId262"/>
    <p:sldId id="1070" r:id="rId263"/>
    <p:sldId id="861" r:id="rId264"/>
    <p:sldId id="862" r:id="rId265"/>
    <p:sldId id="311" r:id="rId266"/>
    <p:sldId id="613" r:id="rId267"/>
    <p:sldId id="752" r:id="rId268"/>
    <p:sldId id="1071" r:id="rId269"/>
    <p:sldId id="753" r:id="rId270"/>
    <p:sldId id="1072" r:id="rId271"/>
    <p:sldId id="755" r:id="rId272"/>
    <p:sldId id="1073" r:id="rId273"/>
    <p:sldId id="854" r:id="rId274"/>
    <p:sldId id="855" r:id="rId275"/>
    <p:sldId id="856" r:id="rId276"/>
    <p:sldId id="754" r:id="rId277"/>
    <p:sldId id="402" r:id="rId278"/>
    <p:sldId id="614" r:id="rId279"/>
    <p:sldId id="323" r:id="rId280"/>
    <p:sldId id="617" r:id="rId281"/>
    <p:sldId id="615" r:id="rId282"/>
    <p:sldId id="616" r:id="rId283"/>
    <p:sldId id="618" r:id="rId284"/>
    <p:sldId id="619" r:id="rId285"/>
    <p:sldId id="620" r:id="rId286"/>
    <p:sldId id="365" r:id="rId287"/>
    <p:sldId id="621" r:id="rId288"/>
    <p:sldId id="324" r:id="rId289"/>
    <p:sldId id="622" r:id="rId290"/>
    <p:sldId id="756" r:id="rId291"/>
    <p:sldId id="1076" r:id="rId292"/>
    <p:sldId id="632" r:id="rId293"/>
    <p:sldId id="633" r:id="rId294"/>
    <p:sldId id="634" r:id="rId295"/>
    <p:sldId id="757" r:id="rId296"/>
    <p:sldId id="1077" r:id="rId297"/>
    <p:sldId id="333" r:id="rId298"/>
    <p:sldId id="334" r:id="rId299"/>
    <p:sldId id="1074" r:id="rId300"/>
    <p:sldId id="605" r:id="rId301"/>
    <p:sldId id="606" r:id="rId302"/>
    <p:sldId id="290" r:id="rId303"/>
    <p:sldId id="400" r:id="rId304"/>
    <p:sldId id="608" r:id="rId305"/>
    <p:sldId id="331" r:id="rId306"/>
    <p:sldId id="610" r:id="rId307"/>
    <p:sldId id="758" r:id="rId308"/>
    <p:sldId id="1078" r:id="rId309"/>
    <p:sldId id="1079" r:id="rId310"/>
    <p:sldId id="1038" r:id="rId311"/>
    <p:sldId id="1075" r:id="rId312"/>
    <p:sldId id="408" r:id="rId313"/>
    <p:sldId id="607" r:id="rId314"/>
    <p:sldId id="293" r:id="rId315"/>
    <p:sldId id="406" r:id="rId316"/>
    <p:sldId id="609" r:id="rId317"/>
    <p:sldId id="407" r:id="rId318"/>
    <p:sldId id="611" r:id="rId319"/>
    <p:sldId id="972" r:id="rId320"/>
    <p:sldId id="1080" r:id="rId321"/>
  </p:sldIdLst>
  <p:sldSz cx="12192000" cy="6858000"/>
  <p:notesSz cx="6858000" cy="9144000"/>
  <p:embeddedFontLst>
    <p:embeddedFont>
      <p:font typeface="Arial Black" panose="020B0A04020102020204" pitchFamily="34" charset="0"/>
      <p:bold r:id="rId323"/>
    </p:embeddedFont>
    <p:embeddedFont>
      <p:font typeface="Calibri" panose="020F0502020204030204" pitchFamily="34" charset="0"/>
      <p:regular r:id="rId324"/>
      <p:bold r:id="rId325"/>
      <p:italic r:id="rId326"/>
      <p:boldItalic r:id="rId327"/>
    </p:embeddedFont>
    <p:embeddedFont>
      <p:font typeface="Calibri Light" panose="020F0302020204030204" pitchFamily="34" charset="0"/>
      <p:regular r:id="rId328"/>
      <p:italic r:id="rId329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Fractions with the same denominator" id="{FD8247C6-616D-4DEC-9413-6E6945338AEC}">
          <p14:sldIdLst>
            <p14:sldId id="572"/>
            <p14:sldId id="669"/>
            <p14:sldId id="911"/>
            <p14:sldId id="670"/>
            <p14:sldId id="914"/>
            <p14:sldId id="671"/>
            <p14:sldId id="915"/>
            <p14:sldId id="672"/>
            <p14:sldId id="916"/>
            <p14:sldId id="389"/>
            <p14:sldId id="623"/>
            <p14:sldId id="673"/>
            <p14:sldId id="917"/>
            <p14:sldId id="380"/>
            <p14:sldId id="624"/>
            <p14:sldId id="259"/>
            <p14:sldId id="625"/>
            <p14:sldId id="308"/>
            <p14:sldId id="626"/>
            <p14:sldId id="674"/>
            <p14:sldId id="918"/>
            <p14:sldId id="675"/>
            <p14:sldId id="920"/>
            <p14:sldId id="676"/>
            <p14:sldId id="921"/>
            <p14:sldId id="677"/>
            <p14:sldId id="922"/>
            <p14:sldId id="678"/>
            <p14:sldId id="923"/>
            <p14:sldId id="680"/>
            <p14:sldId id="924"/>
            <p14:sldId id="299"/>
            <p14:sldId id="627"/>
            <p14:sldId id="430"/>
            <p14:sldId id="628"/>
            <p14:sldId id="681"/>
            <p14:sldId id="926"/>
            <p14:sldId id="629"/>
            <p14:sldId id="682"/>
            <p14:sldId id="925"/>
            <p14:sldId id="683"/>
            <p14:sldId id="929"/>
            <p14:sldId id="684"/>
            <p14:sldId id="930"/>
            <p14:sldId id="685"/>
            <p14:sldId id="931"/>
            <p14:sldId id="649"/>
            <p14:sldId id="651"/>
            <p14:sldId id="695"/>
            <p14:sldId id="928"/>
            <p14:sldId id="650"/>
            <p14:sldId id="652"/>
            <p14:sldId id="686"/>
            <p14:sldId id="932"/>
            <p14:sldId id="687"/>
            <p14:sldId id="933"/>
            <p14:sldId id="688"/>
            <p14:sldId id="934"/>
            <p14:sldId id="690"/>
            <p14:sldId id="935"/>
            <p14:sldId id="691"/>
            <p14:sldId id="936"/>
            <p14:sldId id="696"/>
            <p14:sldId id="937"/>
            <p14:sldId id="692"/>
            <p14:sldId id="938"/>
            <p14:sldId id="693"/>
            <p14:sldId id="939"/>
            <p14:sldId id="694"/>
            <p14:sldId id="940"/>
          </p14:sldIdLst>
        </p14:section>
        <p14:section name="Fractions with denominators which are common multiples" id="{E3096FB1-C7CF-40E6-A2D5-E1C002F98B32}">
          <p14:sldIdLst>
            <p14:sldId id="574"/>
            <p14:sldId id="698"/>
            <p14:sldId id="941"/>
            <p14:sldId id="699"/>
            <p14:sldId id="943"/>
            <p14:sldId id="700"/>
            <p14:sldId id="942"/>
            <p14:sldId id="701"/>
            <p14:sldId id="945"/>
            <p14:sldId id="1028"/>
            <p14:sldId id="1029"/>
            <p14:sldId id="702"/>
            <p14:sldId id="946"/>
            <p14:sldId id="1030"/>
            <p14:sldId id="1031"/>
            <p14:sldId id="703"/>
            <p14:sldId id="947"/>
            <p14:sldId id="704"/>
            <p14:sldId id="948"/>
            <p14:sldId id="635"/>
            <p14:sldId id="636"/>
            <p14:sldId id="705"/>
            <p14:sldId id="949"/>
            <p14:sldId id="319"/>
            <p14:sldId id="637"/>
            <p14:sldId id="638"/>
            <p14:sldId id="639"/>
            <p14:sldId id="706"/>
            <p14:sldId id="950"/>
            <p14:sldId id="707"/>
            <p14:sldId id="951"/>
            <p14:sldId id="405"/>
            <p14:sldId id="646"/>
            <p14:sldId id="708"/>
            <p14:sldId id="952"/>
            <p14:sldId id="660"/>
            <p14:sldId id="471"/>
            <p14:sldId id="709"/>
            <p14:sldId id="953"/>
            <p14:sldId id="710"/>
            <p14:sldId id="955"/>
            <p14:sldId id="711"/>
            <p14:sldId id="962"/>
            <p14:sldId id="712"/>
            <p14:sldId id="963"/>
            <p14:sldId id="713"/>
            <p14:sldId id="944"/>
            <p14:sldId id="664"/>
            <p14:sldId id="714"/>
            <p14:sldId id="959"/>
            <p14:sldId id="653"/>
            <p14:sldId id="655"/>
            <p14:sldId id="326"/>
            <p14:sldId id="658"/>
            <p14:sldId id="715"/>
            <p14:sldId id="964"/>
            <p14:sldId id="654"/>
            <p14:sldId id="656"/>
            <p14:sldId id="657"/>
            <p14:sldId id="659"/>
            <p14:sldId id="716"/>
            <p14:sldId id="965"/>
            <p14:sldId id="717"/>
            <p14:sldId id="966"/>
            <p14:sldId id="288"/>
            <p14:sldId id="718"/>
            <p14:sldId id="967"/>
            <p14:sldId id="292"/>
            <p14:sldId id="719"/>
            <p14:sldId id="968"/>
            <p14:sldId id="720"/>
            <p14:sldId id="969"/>
            <p14:sldId id="721"/>
            <p14:sldId id="970"/>
          </p14:sldIdLst>
        </p14:section>
        <p14:section name="Fractions of numbers" id="{21805EAC-6849-4D7D-8071-059FF0BD511A}">
          <p14:sldIdLst>
            <p14:sldId id="743"/>
            <p14:sldId id="913"/>
            <p14:sldId id="1042"/>
            <p14:sldId id="1043"/>
            <p14:sldId id="1044"/>
            <p14:sldId id="744"/>
            <p14:sldId id="1045"/>
            <p14:sldId id="1046"/>
            <p14:sldId id="1047"/>
            <p14:sldId id="1048"/>
            <p14:sldId id="1049"/>
            <p14:sldId id="745"/>
            <p14:sldId id="1050"/>
            <p14:sldId id="1051"/>
            <p14:sldId id="746"/>
            <p14:sldId id="1052"/>
            <p14:sldId id="1053"/>
            <p14:sldId id="1054"/>
            <p14:sldId id="1055"/>
            <p14:sldId id="630"/>
            <p14:sldId id="631"/>
            <p14:sldId id="747"/>
            <p14:sldId id="1061"/>
            <p14:sldId id="1062"/>
            <p14:sldId id="1056"/>
            <p14:sldId id="1060"/>
            <p14:sldId id="1063"/>
            <p14:sldId id="679"/>
            <p14:sldId id="1064"/>
            <p14:sldId id="358"/>
            <p14:sldId id="359"/>
            <p14:sldId id="748"/>
            <p14:sldId id="1065"/>
            <p14:sldId id="533"/>
            <p14:sldId id="528"/>
            <p14:sldId id="1066"/>
            <p14:sldId id="749"/>
            <p14:sldId id="1067"/>
            <p14:sldId id="328"/>
            <p14:sldId id="329"/>
          </p14:sldIdLst>
        </p14:section>
        <p14:section name="Fractions with denominators which are not common multiples" id="{6BA83C8D-0477-41FF-B7F2-462A602EBBCC}">
          <p14:sldIdLst>
            <p14:sldId id="575"/>
            <p14:sldId id="722"/>
            <p14:sldId id="1009"/>
            <p14:sldId id="1032"/>
            <p14:sldId id="1033"/>
            <p14:sldId id="723"/>
            <p14:sldId id="1011"/>
            <p14:sldId id="1034"/>
            <p14:sldId id="1035"/>
            <p14:sldId id="724"/>
            <p14:sldId id="991"/>
            <p14:sldId id="281"/>
            <p14:sldId id="643"/>
            <p14:sldId id="644"/>
            <p14:sldId id="322"/>
            <p14:sldId id="645"/>
            <p14:sldId id="725"/>
            <p14:sldId id="1012"/>
            <p14:sldId id="1068"/>
            <p14:sldId id="647"/>
            <p14:sldId id="648"/>
            <p14:sldId id="726"/>
            <p14:sldId id="993"/>
            <p14:sldId id="1013"/>
            <p14:sldId id="727"/>
            <p14:sldId id="994"/>
            <p14:sldId id="728"/>
            <p14:sldId id="995"/>
            <p14:sldId id="661"/>
            <p14:sldId id="662"/>
            <p14:sldId id="472"/>
            <p14:sldId id="294"/>
            <p14:sldId id="403"/>
            <p14:sldId id="663"/>
            <p14:sldId id="729"/>
            <p14:sldId id="996"/>
            <p14:sldId id="1039"/>
            <p14:sldId id="730"/>
            <p14:sldId id="997"/>
            <p14:sldId id="731"/>
            <p14:sldId id="1040"/>
            <p14:sldId id="732"/>
            <p14:sldId id="1016"/>
            <p14:sldId id="733"/>
            <p14:sldId id="1000"/>
            <p14:sldId id="734"/>
            <p14:sldId id="1017"/>
            <p14:sldId id="735"/>
            <p14:sldId id="1018"/>
            <p14:sldId id="1019"/>
            <p14:sldId id="736"/>
            <p14:sldId id="1020"/>
            <p14:sldId id="737"/>
            <p14:sldId id="1021"/>
            <p14:sldId id="738"/>
            <p14:sldId id="1022"/>
            <p14:sldId id="739"/>
            <p14:sldId id="1023"/>
            <p14:sldId id="740"/>
            <p14:sldId id="1024"/>
            <p14:sldId id="665"/>
            <p14:sldId id="667"/>
            <p14:sldId id="741"/>
            <p14:sldId id="1025"/>
            <p14:sldId id="666"/>
            <p14:sldId id="668"/>
            <p14:sldId id="1036"/>
            <p14:sldId id="1037"/>
            <p14:sldId id="1041"/>
          </p14:sldIdLst>
        </p14:section>
        <p14:section name="Multiplication and division of fractions" id="{2A897FFD-6061-4A2C-9AEA-CB8932D0D6AB}">
          <p14:sldIdLst>
            <p14:sldId id="750"/>
            <p14:sldId id="1069"/>
            <p14:sldId id="857"/>
            <p14:sldId id="858"/>
            <p14:sldId id="859"/>
            <p14:sldId id="396"/>
            <p14:sldId id="612"/>
            <p14:sldId id="751"/>
            <p14:sldId id="1070"/>
            <p14:sldId id="861"/>
            <p14:sldId id="862"/>
            <p14:sldId id="311"/>
            <p14:sldId id="613"/>
            <p14:sldId id="752"/>
            <p14:sldId id="1071"/>
            <p14:sldId id="753"/>
            <p14:sldId id="1072"/>
            <p14:sldId id="755"/>
            <p14:sldId id="1073"/>
            <p14:sldId id="854"/>
            <p14:sldId id="855"/>
            <p14:sldId id="856"/>
            <p14:sldId id="754"/>
            <p14:sldId id="402"/>
            <p14:sldId id="614"/>
            <p14:sldId id="323"/>
            <p14:sldId id="617"/>
            <p14:sldId id="615"/>
            <p14:sldId id="616"/>
            <p14:sldId id="618"/>
            <p14:sldId id="619"/>
            <p14:sldId id="620"/>
            <p14:sldId id="365"/>
            <p14:sldId id="621"/>
            <p14:sldId id="324"/>
            <p14:sldId id="622"/>
            <p14:sldId id="756"/>
            <p14:sldId id="1076"/>
            <p14:sldId id="632"/>
            <p14:sldId id="633"/>
            <p14:sldId id="634"/>
            <p14:sldId id="757"/>
            <p14:sldId id="1077"/>
            <p14:sldId id="333"/>
            <p14:sldId id="334"/>
            <p14:sldId id="1074"/>
            <p14:sldId id="605"/>
            <p14:sldId id="606"/>
            <p14:sldId id="290"/>
            <p14:sldId id="400"/>
            <p14:sldId id="608"/>
            <p14:sldId id="331"/>
            <p14:sldId id="610"/>
            <p14:sldId id="758"/>
            <p14:sldId id="1078"/>
            <p14:sldId id="1079"/>
            <p14:sldId id="1038"/>
            <p14:sldId id="1075"/>
            <p14:sldId id="408"/>
            <p14:sldId id="607"/>
            <p14:sldId id="293"/>
            <p14:sldId id="406"/>
            <p14:sldId id="609"/>
            <p14:sldId id="407"/>
            <p14:sldId id="611"/>
          </p14:sldIdLst>
        </p14:section>
        <p14:section name="Cuts" id="{84CC76A0-7369-4B60-BF6D-974597DD2DE5}">
          <p14:sldIdLst>
            <p14:sldId id="972"/>
            <p14:sldId id="1080"/>
          </p14:sldIdLst>
        </p14:section>
      </p14:sectionLst>
    </p:ex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6838" autoAdjust="0"/>
    <p:restoredTop sz="94660"/>
  </p:normalViewPr>
  <p:slideViewPr>
    <p:cSldViewPr snapToGrid="0">
      <p:cViewPr varScale="1">
        <p:scale>
          <a:sx n="78" d="100"/>
          <a:sy n="78" d="100"/>
        </p:scale>
        <p:origin x="384" y="10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303" Type="http://schemas.openxmlformats.org/officeDocument/2006/relationships/slide" Target="slides/slide302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324" Type="http://schemas.openxmlformats.org/officeDocument/2006/relationships/font" Target="fonts/font2.fntdata"/><Relationship Id="rId170" Type="http://schemas.openxmlformats.org/officeDocument/2006/relationships/slide" Target="slides/slide169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26" Type="http://schemas.openxmlformats.org/officeDocument/2006/relationships/slide" Target="slides/slide225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68" Type="http://schemas.openxmlformats.org/officeDocument/2006/relationships/slide" Target="slides/slide267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slide" Target="slides/slide180.xml"/><Relationship Id="rId216" Type="http://schemas.openxmlformats.org/officeDocument/2006/relationships/slide" Target="slides/slide215.xml"/><Relationship Id="rId237" Type="http://schemas.openxmlformats.org/officeDocument/2006/relationships/slide" Target="slides/slide236.xml"/><Relationship Id="rId258" Type="http://schemas.openxmlformats.org/officeDocument/2006/relationships/slide" Target="slides/slide257.xml"/><Relationship Id="rId279" Type="http://schemas.openxmlformats.org/officeDocument/2006/relationships/slide" Target="slides/slide278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325" Type="http://schemas.openxmlformats.org/officeDocument/2006/relationships/font" Target="fonts/font3.fntdata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slide" Target="slides/slide170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27" Type="http://schemas.openxmlformats.org/officeDocument/2006/relationships/slide" Target="slides/slide226.xml"/><Relationship Id="rId248" Type="http://schemas.openxmlformats.org/officeDocument/2006/relationships/slide" Target="slides/slide247.xml"/><Relationship Id="rId269" Type="http://schemas.openxmlformats.org/officeDocument/2006/relationships/slide" Target="slides/slide268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315" Type="http://schemas.openxmlformats.org/officeDocument/2006/relationships/slide" Target="slides/slide314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slide" Target="slides/slide181.xml"/><Relationship Id="rId217" Type="http://schemas.openxmlformats.org/officeDocument/2006/relationships/slide" Target="slides/slide216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326" Type="http://schemas.openxmlformats.org/officeDocument/2006/relationships/font" Target="fonts/font4.fntdata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28" Type="http://schemas.openxmlformats.org/officeDocument/2006/relationships/slide" Target="slides/slide227.xml"/><Relationship Id="rId249" Type="http://schemas.openxmlformats.org/officeDocument/2006/relationships/slide" Target="slides/slide248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281" Type="http://schemas.openxmlformats.org/officeDocument/2006/relationships/slide" Target="slides/slide280.xml"/><Relationship Id="rId316" Type="http://schemas.openxmlformats.org/officeDocument/2006/relationships/slide" Target="slides/slide315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8" Type="http://schemas.openxmlformats.org/officeDocument/2006/relationships/slide" Target="slides/slide217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71" Type="http://schemas.openxmlformats.org/officeDocument/2006/relationships/slide" Target="slides/slide270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327" Type="http://schemas.openxmlformats.org/officeDocument/2006/relationships/font" Target="fonts/font5.fntdata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29" Type="http://schemas.openxmlformats.org/officeDocument/2006/relationships/slide" Target="slides/slide228.xml"/><Relationship Id="rId240" Type="http://schemas.openxmlformats.org/officeDocument/2006/relationships/slide" Target="slides/slide239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17" Type="http://schemas.openxmlformats.org/officeDocument/2006/relationships/slide" Target="slides/slide31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189" Type="http://schemas.openxmlformats.org/officeDocument/2006/relationships/slide" Target="slides/slide188.xml"/><Relationship Id="rId219" Type="http://schemas.openxmlformats.org/officeDocument/2006/relationships/slide" Target="slides/slide21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0" Type="http://schemas.openxmlformats.org/officeDocument/2006/relationships/slide" Target="slides/slide229.xml"/><Relationship Id="rId235" Type="http://schemas.openxmlformats.org/officeDocument/2006/relationships/slide" Target="slides/slide234.xml"/><Relationship Id="rId251" Type="http://schemas.openxmlformats.org/officeDocument/2006/relationships/slide" Target="slides/slide250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72" Type="http://schemas.openxmlformats.org/officeDocument/2006/relationships/slide" Target="slides/slide271.xml"/><Relationship Id="rId293" Type="http://schemas.openxmlformats.org/officeDocument/2006/relationships/slide" Target="slides/slide292.xml"/><Relationship Id="rId302" Type="http://schemas.openxmlformats.org/officeDocument/2006/relationships/slide" Target="slides/slide301.xml"/><Relationship Id="rId307" Type="http://schemas.openxmlformats.org/officeDocument/2006/relationships/slide" Target="slides/slide306.xml"/><Relationship Id="rId323" Type="http://schemas.openxmlformats.org/officeDocument/2006/relationships/font" Target="fonts/font1.fntdata"/><Relationship Id="rId328" Type="http://schemas.openxmlformats.org/officeDocument/2006/relationships/font" Target="fonts/font6.fntdata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79" Type="http://schemas.openxmlformats.org/officeDocument/2006/relationships/slide" Target="slides/slide178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0" Type="http://schemas.openxmlformats.org/officeDocument/2006/relationships/slide" Target="slides/slide219.xml"/><Relationship Id="rId225" Type="http://schemas.openxmlformats.org/officeDocument/2006/relationships/slide" Target="slides/slide224.xml"/><Relationship Id="rId241" Type="http://schemas.openxmlformats.org/officeDocument/2006/relationships/slide" Target="slides/slide240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262" Type="http://schemas.openxmlformats.org/officeDocument/2006/relationships/slide" Target="slides/slide261.xml"/><Relationship Id="rId283" Type="http://schemas.openxmlformats.org/officeDocument/2006/relationships/slide" Target="slides/slide282.xml"/><Relationship Id="rId313" Type="http://schemas.openxmlformats.org/officeDocument/2006/relationships/slide" Target="slides/slide312.xml"/><Relationship Id="rId318" Type="http://schemas.openxmlformats.org/officeDocument/2006/relationships/slide" Target="slides/slide317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slide" Target="slides/slide18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Relationship Id="rId210" Type="http://schemas.openxmlformats.org/officeDocument/2006/relationships/slide" Target="slides/slide20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273" Type="http://schemas.openxmlformats.org/officeDocument/2006/relationships/slide" Target="slides/slide272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329" Type="http://schemas.openxmlformats.org/officeDocument/2006/relationships/font" Target="fonts/font7.fntdata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19" Type="http://schemas.openxmlformats.org/officeDocument/2006/relationships/slide" Target="slides/slide318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330" Type="http://schemas.openxmlformats.org/officeDocument/2006/relationships/presProps" Target="presProps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slide" Target="slides/slide319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331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332" Type="http://schemas.openxmlformats.org/officeDocument/2006/relationships/theme" Target="theme/theme1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322" Type="http://schemas.openxmlformats.org/officeDocument/2006/relationships/notesMaster" Target="notesMasters/notesMaster1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333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E1F1731-5723-40F8-8BF9-77D3239E2FAB}" type="datetimeFigureOut">
              <a:rPr lang="en-GB" smtClean="0"/>
              <a:t>12/11/2019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0B6F3BE-EF5B-4F5F-9C34-C7A847104F27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97693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6758908-4DF9-45F5-8114-FC3CA78717AC}" type="slidenum">
              <a:rPr lang="en-GB" smtClean="0"/>
              <a:t>292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3740680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6758908-4DF9-45F5-8114-FC3CA78717AC}" type="slidenum">
              <a:rPr lang="en-GB" smtClean="0"/>
              <a:t>293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5665475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D88724F-BCA1-4006-B14C-899489F30AC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E0B85DF-7CDA-4F01-98EA-50E8B552F0D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BF8F73C-7BED-427F-86D0-F05F850693B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2D4BEC-1EA0-4977-A05C-9F9E40686A42}" type="datetimeFigureOut">
              <a:rPr lang="en-GB" smtClean="0"/>
              <a:t>12/11/2019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AE4D8FC-48E9-4598-807D-4E2B6B9D130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3BE7A0A-76A3-47EA-9AED-A1E7E8D526A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BF10CE7-6A8B-4ACF-B089-DDF616FFFD0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4645655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74274C6-683B-43BE-A50C-8CA1ACCA0F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281897E-B4F6-4AB2-A24A-459B193EA8F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56CBFC9-5DA7-486B-89F4-C490677DE00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2D4BEC-1EA0-4977-A05C-9F9E40686A42}" type="datetimeFigureOut">
              <a:rPr lang="en-GB" smtClean="0"/>
              <a:t>12/11/2019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59F4806-3106-4663-AD83-31DAC10A1B4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CC2819-3769-47FD-9803-5FC0E9310E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BF10CE7-6A8B-4ACF-B089-DDF616FFFD0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6057271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B8A44A3-99A4-4190-9869-02B91B91DA4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F1A0915-F8BF-421B-90AA-1AE66F49B50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51EBC20-B1EF-4345-9A4C-AAB40A24AB1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2D4BEC-1EA0-4977-A05C-9F9E40686A42}" type="datetimeFigureOut">
              <a:rPr lang="en-GB" smtClean="0"/>
              <a:t>12/11/2019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B6883E4-D808-40AE-A6B8-6942E865B45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1605C-609B-477D-BCA1-82B2C9688F8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BF10CE7-6A8B-4ACF-B089-DDF616FFFD0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38937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10AA07E-B201-48A4-B332-1491F477CA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8F3AB69-2B78-4F53-A6F4-6E14B5DA782D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0189DD8D-B3D2-492F-9FF1-9C691A3DD8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7369EE21-98BB-45E3-8F46-851A57ECFE1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2D4BEC-1EA0-4977-A05C-9F9E40686A42}" type="datetimeFigureOut">
              <a:rPr lang="en-GB" smtClean="0"/>
              <a:t>12/11/2019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F4089E7-CEBE-42FF-B91B-86F3CC35ECB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2D1B9C-8F82-44B0-A492-9D48E26027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BF10CE7-6A8B-4ACF-B089-DDF616FFFD0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4565936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81E222-FB42-4257-A3A8-E3FADCC24D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2ED3A51-44CB-4B8C-AF05-7AD17992C97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5494017-4411-4F6C-A23D-3D2EAB56B4F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08ADAF7-F1A2-4BFF-8980-91953E7E240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7E7BEC50-DCEF-414E-BD20-DFA6430815B6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AB3BADBF-98EE-40C7-86CA-CDCC91FC6F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2D4BEC-1EA0-4977-A05C-9F9E40686A42}" type="datetimeFigureOut">
              <a:rPr lang="en-GB" smtClean="0"/>
              <a:t>12/11/2019</a:t>
            </a:fld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379D913A-D6C1-45EC-A2F5-DC075557863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93C24673-0257-4529-8B65-7D2325F8824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BF10CE7-6A8B-4ACF-B089-DDF616FFFD0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2840748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1C23099-FCE3-4CEA-84E2-C160AFB696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101F360-D45C-43F0-8EFF-3FD99846C9E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2D4BEC-1EA0-4977-A05C-9F9E40686A42}" type="datetimeFigureOut">
              <a:rPr lang="en-GB" smtClean="0"/>
              <a:t>12/11/2019</a:t>
            </a:fld>
            <a:endParaRPr lang="en-GB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8FC7B92-2C20-44EC-93C8-2B26318991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43708C8-6CA3-4BF2-8C3C-94374A2F4C3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BF10CE7-6A8B-4ACF-B089-DDF616FFFD0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8222187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CF6DE929-F2AD-4338-9EA7-8EEEC50AE0D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2D4BEC-1EA0-4977-A05C-9F9E40686A42}" type="datetimeFigureOut">
              <a:rPr lang="en-GB" smtClean="0"/>
              <a:t>12/11/2019</a:t>
            </a:fld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251650A-D170-4C32-994C-4FDBC1AD36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5F875A8-1A3E-4632-B443-DD0BC65D50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BF10CE7-6A8B-4ACF-B089-DDF616FFFD0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6761934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DBEC007-F5BD-488B-98D5-B24447F111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715CE65-1E3E-4924-AD2E-39072017747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4C9F106-44C6-4069-A38F-E077665B935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01EC8718-58A4-4F59-938B-029443FED32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2D4BEC-1EA0-4977-A05C-9F9E40686A42}" type="datetimeFigureOut">
              <a:rPr lang="en-GB" smtClean="0"/>
              <a:t>12/11/2019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C2C338E-2887-4D1A-B5F8-C313200A230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F139D27-DB84-496A-BD2E-4EF81072D3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BF10CE7-6A8B-4ACF-B089-DDF616FFFD0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7715076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C04704D-95AB-4E4E-ADEE-4B12251C732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7ADE3CA2-4FD3-4685-B1DB-C30BD2D8DF7B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6822A56-A34C-49B7-8202-1F42B1FFEA2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29C059A-2727-420E-BB38-8EF88AF388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2D4BEC-1EA0-4977-A05C-9F9E40686A42}" type="datetimeFigureOut">
              <a:rPr lang="en-GB" smtClean="0"/>
              <a:t>12/11/2019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D74771A-3424-45AE-88FE-5BEB5698A8C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222B640-401F-415A-8D1E-CA0532A433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BF10CE7-6A8B-4ACF-B089-DDF616FFFD0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6333618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0B7BE76-A9DF-4122-B6D6-7B19CDF877D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E028F15B-3A45-4E3D-AAA3-26AF48CA93D5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585754F-E609-4B99-9342-D96E584BCF2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2D4BEC-1EA0-4977-A05C-9F9E40686A42}" type="datetimeFigureOut">
              <a:rPr lang="en-GB" smtClean="0"/>
              <a:t>12/11/2019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D749A1D-B5A0-409C-AB08-B648C8C9EFA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7AD0D97-721D-4948-A010-14A9453E09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BF10CE7-6A8B-4ACF-B089-DDF616FFFD0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3262741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67B0D4D2-9B8F-467F-A806-78BFA584E660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F3AE3F80-BBE8-4DB0-8EE7-B13597924C9E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59C0D12-0033-4E5D-8CF5-BD7C0C24A31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2D4BEC-1EA0-4977-A05C-9F9E40686A42}" type="datetimeFigureOut">
              <a:rPr lang="en-GB" smtClean="0"/>
              <a:t>12/11/2019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7EB43C0-DCE1-4485-A54F-A56376B0EF7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767C8EF-1DBD-481C-BC6D-0168B600462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BF10CE7-6A8B-4ACF-B089-DDF616FFFD0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7028661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414CD41F-1768-402A-A4D8-BCD7863C8A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5E43616-D866-473D-BCD8-471046C360A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AA67DC1-41E7-4165-96EC-3D36A96FDCF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42D4BEC-1EA0-4977-A05C-9F9E40686A42}" type="datetimeFigureOut">
              <a:rPr lang="en-GB" smtClean="0"/>
              <a:t>12/11/2019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F8C72C1-C131-4DF3-83F8-76849EEE4A7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6FDD92C-E7D7-47DB-A9BF-10FDC6F3B9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BF10CE7-6A8B-4ACF-B089-DDF616FFFD0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445584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1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/Relationships>
</file>

<file path=ppt/slides/_rels/slide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/Relationships>
</file>

<file path=ppt/slides/_rels/slide1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1.xml"/></Relationships>
</file>

<file path=ppt/slides/_rels/slide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2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2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/Relationships>
</file>

<file path=ppt/slides/_rels/slide2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/Relationships>
</file>

<file path=ppt/slides/_rels/slide2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/Relationships>
</file>

<file path=ppt/slides/_rels/slide2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/Relationships>
</file>

<file path=ppt/slides/_rels/slide2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/Relationships>
</file>

<file path=ppt/slides/_rels/slide2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2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2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2.xml"/></Relationships>
</file>

<file path=ppt/slides/_rels/slide2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2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_rels/slide2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_rels/slide2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.xml"/></Relationships>
</file>

<file path=ppt/slides/_rels/slide2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.xml"/></Relationships>
</file>

<file path=ppt/slides/_rels/slide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2.xml"/></Relationships>
</file>

<file path=ppt/slides/_rels/slide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2.xml"/></Relationships>
</file>

<file path=ppt/slides/_rels/slide2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2.xml"/></Relationships>
</file>

<file path=ppt/slides/_rels/slide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2.xml"/></Relationships>
</file>

<file path=ppt/slides/_rels/slide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2.xml"/></Relationships>
</file>

<file path=ppt/slides/_rels/slide2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2.xml"/></Relationships>
</file>

<file path=ppt/slides/_rels/slide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1.xml"/></Relationships>
</file>

<file path=ppt/slides/_rels/slide2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2.xml"/></Relationships>
</file>

<file path=ppt/slides/_rels/slide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2.xml"/></Relationships>
</file>

<file path=ppt/slides/_rels/slide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2.xml"/></Relationships>
</file>

<file path=ppt/slides/_rels/slide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2.xml"/></Relationships>
</file>

<file path=ppt/slides/_rels/slide2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1.xml"/></Relationships>
</file>

<file path=ppt/slides/_rels/slide2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.xml"/></Relationships>
</file>

<file path=ppt/slides/_rels/slide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.xml"/></Relationships>
</file>

<file path=ppt/slides/_rels/slide3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/Relationships>
</file>

<file path=ppt/slides/_rels/slide3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2.xml"/></Relationships>
</file>

<file path=ppt/slides/_rels/slide3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2.xml"/></Relationships>
</file>

<file path=ppt/slides/_rels/slide3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2.xml"/></Relationships>
</file>

<file path=ppt/slides/_rels/slide3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2.xml"/></Relationships>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.xml"/></Relationships>
</file>

<file path=ppt/slides/_rels/slide3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.xml"/></Relationships>
</file>

<file path=ppt/slides/_rels/slide3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/Relationships>
</file>

<file path=ppt/slides/_rels/slide3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2.xml"/></Relationships>
</file>

<file path=ppt/slides/_rels/slide3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2.xml"/></Relationships>
</file>

<file path=ppt/slides/_rels/slide3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2.xml"/></Relationships>
</file>

<file path=ppt/slides/_rels/slide3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2.xml"/></Relationships>
</file>

<file path=ppt/slides/_rels/slide3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9DE40B6D-6005-407F-B3D2-675124F4547F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8000" dirty="0"/>
              <a:t>Fractions with the Same Denominator (Count, Compare, Add, Subtract)</a:t>
            </a:r>
          </a:p>
        </p:txBody>
      </p:sp>
    </p:spTree>
    <p:extLst>
      <p:ext uri="{BB962C8B-B14F-4D97-AF65-F5344CB8AC3E}">
        <p14:creationId xmlns:p14="http://schemas.microsoft.com/office/powerpoint/2010/main" val="181227638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877925-0BC1-4352-9AF0-980FE103D5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b="1" dirty="0"/>
              <a:t>Identify a fraction as part of a whole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D46D12F-BAA3-4327-978A-9761EEA7D1C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0693998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0" name="Group 279">
            <a:extLst>
              <a:ext uri="{FF2B5EF4-FFF2-40B4-BE49-F238E27FC236}">
                <a16:creationId xmlns:a16="http://schemas.microsoft.com/office/drawing/2014/main" id="{DD626869-EEAC-4657-A117-F1E97C191235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81" name="Straight Connector 280">
              <a:extLst>
                <a:ext uri="{FF2B5EF4-FFF2-40B4-BE49-F238E27FC236}">
                  <a16:creationId xmlns:a16="http://schemas.microsoft.com/office/drawing/2014/main" id="{62E61FAC-D5E0-4F38-A649-7F11C4365FF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Straight Connector 281">
              <a:extLst>
                <a:ext uri="{FF2B5EF4-FFF2-40B4-BE49-F238E27FC236}">
                  <a16:creationId xmlns:a16="http://schemas.microsoft.com/office/drawing/2014/main" id="{C3687E87-CD1C-4DC9-8940-C70AF326A030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Straight Connector 282">
              <a:extLst>
                <a:ext uri="{FF2B5EF4-FFF2-40B4-BE49-F238E27FC236}">
                  <a16:creationId xmlns:a16="http://schemas.microsoft.com/office/drawing/2014/main" id="{4C1EA1F2-93B9-4302-A20A-A4306A24CF0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Straight Connector 283">
              <a:extLst>
                <a:ext uri="{FF2B5EF4-FFF2-40B4-BE49-F238E27FC236}">
                  <a16:creationId xmlns:a16="http://schemas.microsoft.com/office/drawing/2014/main" id="{7DB66670-3E37-47B3-9811-0FF5B2BEC2D3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C579E728-34FD-4226-B02B-85BD8FF270A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B94AFB81-2DCE-4F42-A75C-4AA134BBFE55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Straight Connector 286">
              <a:extLst>
                <a:ext uri="{FF2B5EF4-FFF2-40B4-BE49-F238E27FC236}">
                  <a16:creationId xmlns:a16="http://schemas.microsoft.com/office/drawing/2014/main" id="{2D8357EF-12F4-4C06-A300-BC8E92FC8B3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Straight Connector 287">
              <a:extLst>
                <a:ext uri="{FF2B5EF4-FFF2-40B4-BE49-F238E27FC236}">
                  <a16:creationId xmlns:a16="http://schemas.microsoft.com/office/drawing/2014/main" id="{9CCACED1-8BAB-4DFF-80F5-3BD80EE79FF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Straight Connector 288">
              <a:extLst>
                <a:ext uri="{FF2B5EF4-FFF2-40B4-BE49-F238E27FC236}">
                  <a16:creationId xmlns:a16="http://schemas.microsoft.com/office/drawing/2014/main" id="{F4BE9921-6DFE-4EF6-BD4E-CBCCC55037EA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B461D265-3839-4F4D-ABA9-238351BC029D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Straight Connector 290">
              <a:extLst>
                <a:ext uri="{FF2B5EF4-FFF2-40B4-BE49-F238E27FC236}">
                  <a16:creationId xmlns:a16="http://schemas.microsoft.com/office/drawing/2014/main" id="{C4F74550-BE11-4D30-B8EE-E0F2E1ECD59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Straight Connector 291">
              <a:extLst>
                <a:ext uri="{FF2B5EF4-FFF2-40B4-BE49-F238E27FC236}">
                  <a16:creationId xmlns:a16="http://schemas.microsoft.com/office/drawing/2014/main" id="{8205FBFD-4BCE-4942-92A9-ADFCF65571C8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F63ACDFC-63B8-4A83-9B0C-9BEB22AFDE54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Straight Connector 293">
              <a:extLst>
                <a:ext uri="{FF2B5EF4-FFF2-40B4-BE49-F238E27FC236}">
                  <a16:creationId xmlns:a16="http://schemas.microsoft.com/office/drawing/2014/main" id="{2D8B7CF7-1EE9-40F4-8425-64040E95F042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Straight Connector 294">
              <a:extLst>
                <a:ext uri="{FF2B5EF4-FFF2-40B4-BE49-F238E27FC236}">
                  <a16:creationId xmlns:a16="http://schemas.microsoft.com/office/drawing/2014/main" id="{D4E4DB1C-593D-49F5-AD1C-7C186A420386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Straight Connector 295">
              <a:extLst>
                <a:ext uri="{FF2B5EF4-FFF2-40B4-BE49-F238E27FC236}">
                  <a16:creationId xmlns:a16="http://schemas.microsoft.com/office/drawing/2014/main" id="{704C0560-7C2F-48CD-A6AE-7DEA1DEA8CD9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Straight Connector 296">
              <a:extLst>
                <a:ext uri="{FF2B5EF4-FFF2-40B4-BE49-F238E27FC236}">
                  <a16:creationId xmlns:a16="http://schemas.microsoft.com/office/drawing/2014/main" id="{DE75C359-711B-42F9-82C5-C664C0AFE65D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Straight Connector 297">
              <a:extLst>
                <a:ext uri="{FF2B5EF4-FFF2-40B4-BE49-F238E27FC236}">
                  <a16:creationId xmlns:a16="http://schemas.microsoft.com/office/drawing/2014/main" id="{B8191D2D-7809-4945-86FF-8B097C1237AE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Straight Connector 298">
              <a:extLst>
                <a:ext uri="{FF2B5EF4-FFF2-40B4-BE49-F238E27FC236}">
                  <a16:creationId xmlns:a16="http://schemas.microsoft.com/office/drawing/2014/main" id="{5BBF9A7D-D12E-4E87-9FE6-97C94EEA9236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Straight Connector 299">
              <a:extLst>
                <a:ext uri="{FF2B5EF4-FFF2-40B4-BE49-F238E27FC236}">
                  <a16:creationId xmlns:a16="http://schemas.microsoft.com/office/drawing/2014/main" id="{B1FC13F4-EA4F-4BD7-BFE2-51AE79AEC43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300">
              <a:extLst>
                <a:ext uri="{FF2B5EF4-FFF2-40B4-BE49-F238E27FC236}">
                  <a16:creationId xmlns:a16="http://schemas.microsoft.com/office/drawing/2014/main" id="{4DFED678-DB93-4D40-B71B-03C63D7F8B95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Straight Connector 301">
              <a:extLst>
                <a:ext uri="{FF2B5EF4-FFF2-40B4-BE49-F238E27FC236}">
                  <a16:creationId xmlns:a16="http://schemas.microsoft.com/office/drawing/2014/main" id="{EC3EDA62-22CE-41EC-8214-E0055DF53CB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Straight Connector 302">
              <a:extLst>
                <a:ext uri="{FF2B5EF4-FFF2-40B4-BE49-F238E27FC236}">
                  <a16:creationId xmlns:a16="http://schemas.microsoft.com/office/drawing/2014/main" id="{996DBB19-1D83-4EC3-8754-8EA243E84EF0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7BC376CE-2AE8-4861-A62E-EF59DDF22C3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Straight Connector 304">
              <a:extLst>
                <a:ext uri="{FF2B5EF4-FFF2-40B4-BE49-F238E27FC236}">
                  <a16:creationId xmlns:a16="http://schemas.microsoft.com/office/drawing/2014/main" id="{A8C46B1B-5A93-4B42-BC6B-F1F64626DA05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EFE2405D-0898-4A25-ADF2-9A15EB17A1C5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Straight Connector 306">
              <a:extLst>
                <a:ext uri="{FF2B5EF4-FFF2-40B4-BE49-F238E27FC236}">
                  <a16:creationId xmlns:a16="http://schemas.microsoft.com/office/drawing/2014/main" id="{BB814846-36ED-4A07-9302-A813D3A5DE2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Straight Connector 307">
              <a:extLst>
                <a:ext uri="{FF2B5EF4-FFF2-40B4-BE49-F238E27FC236}">
                  <a16:creationId xmlns:a16="http://schemas.microsoft.com/office/drawing/2014/main" id="{47AC7A46-6230-41F1-A30D-2A65F060848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Straight Connector 308">
              <a:extLst>
                <a:ext uri="{FF2B5EF4-FFF2-40B4-BE49-F238E27FC236}">
                  <a16:creationId xmlns:a16="http://schemas.microsoft.com/office/drawing/2014/main" id="{CF3C62F3-02AE-4EE8-BA1B-E46CCDC3F39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Straight Connector 309">
              <a:extLst>
                <a:ext uri="{FF2B5EF4-FFF2-40B4-BE49-F238E27FC236}">
                  <a16:creationId xmlns:a16="http://schemas.microsoft.com/office/drawing/2014/main" id="{96F2B777-2FAF-4179-99A8-06942F5EF10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8D01C566-6D12-4482-9649-512106C808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6B21A3B3-472E-4C13-943D-0A021340B7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6BD3681B-8A49-42E8-A875-7A23EB04192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95D83228-92EF-4CA6-BAE8-6C00A6E24BB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6320A8C8-4609-4D1F-9911-FC6B5465A0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8A74B925-F861-429A-9A16-80A103F3254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713C2DE9-6126-4FD9-B173-B12E523D93B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8642A484-28D1-4CBC-A6F1-C00C3B87C19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D2F36308-5DB3-4D4B-B8A8-755C56648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5C84D29C-C25F-4B5E-B0DC-C74153C38A0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F365E629-6DC3-46AF-A2B5-37A14B3C601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64163B62-3971-4BCA-8D82-09450257F7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A29A481B-D6DB-4F28-8A1B-F7A397B871B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1" name="Rectangle: Rounded Corners 160">
            <a:extLst>
              <a:ext uri="{FF2B5EF4-FFF2-40B4-BE49-F238E27FC236}">
                <a16:creationId xmlns:a16="http://schemas.microsoft.com/office/drawing/2014/main" id="{D21CFDB4-DBB2-4A94-90FB-64AFDAFBF85F}"/>
              </a:ext>
            </a:extLst>
          </p:cNvPr>
          <p:cNvSpPr/>
          <p:nvPr/>
        </p:nvSpPr>
        <p:spPr>
          <a:xfrm>
            <a:off x="9918107" y="1260106"/>
            <a:ext cx="1561672" cy="387268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71" name="Rectangle: Rounded Corners 70">
            <a:extLst>
              <a:ext uri="{FF2B5EF4-FFF2-40B4-BE49-F238E27FC236}">
                <a16:creationId xmlns:a16="http://schemas.microsoft.com/office/drawing/2014/main" id="{D318AB6A-2A5D-4E4E-AE32-F0394731694C}"/>
              </a:ext>
            </a:extLst>
          </p:cNvPr>
          <p:cNvSpPr/>
          <p:nvPr/>
        </p:nvSpPr>
        <p:spPr>
          <a:xfrm>
            <a:off x="407022" y="1256131"/>
            <a:ext cx="1561672" cy="387268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Rectangle: Rounded Corners 104">
            <a:extLst>
              <a:ext uri="{FF2B5EF4-FFF2-40B4-BE49-F238E27FC236}">
                <a16:creationId xmlns:a16="http://schemas.microsoft.com/office/drawing/2014/main" id="{B7F5E13A-BE65-45C2-AC5B-9526E7E27D8D}"/>
              </a:ext>
            </a:extLst>
          </p:cNvPr>
          <p:cNvSpPr/>
          <p:nvPr/>
        </p:nvSpPr>
        <p:spPr>
          <a:xfrm>
            <a:off x="461188" y="502229"/>
            <a:ext cx="11281634" cy="43452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dirty="0">
                <a:solidFill>
                  <a:schemeClr val="tx1"/>
                </a:solidFill>
              </a:rPr>
              <a:t>Name the shaded fraction represented in each fraction bar: </a:t>
            </a: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739B40FA-4472-4BFB-A4BF-95F20049B9F2}"/>
              </a:ext>
            </a:extLst>
          </p:cNvPr>
          <p:cNvSpPr/>
          <p:nvPr/>
        </p:nvSpPr>
        <p:spPr>
          <a:xfrm>
            <a:off x="677635" y="1434413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5" name="Rectangle: Rounded Corners 124">
            <a:extLst>
              <a:ext uri="{FF2B5EF4-FFF2-40B4-BE49-F238E27FC236}">
                <a16:creationId xmlns:a16="http://schemas.microsoft.com/office/drawing/2014/main" id="{59CDF794-9982-4AC6-96EC-B00886306FA0}"/>
              </a:ext>
            </a:extLst>
          </p:cNvPr>
          <p:cNvSpPr/>
          <p:nvPr/>
        </p:nvSpPr>
        <p:spPr>
          <a:xfrm>
            <a:off x="2309239" y="1256131"/>
            <a:ext cx="1561672" cy="387268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D53F3275-3D00-4D13-9915-C1A9B46A06B9}"/>
              </a:ext>
            </a:extLst>
          </p:cNvPr>
          <p:cNvSpPr/>
          <p:nvPr/>
        </p:nvSpPr>
        <p:spPr>
          <a:xfrm>
            <a:off x="2579852" y="1434413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4" name="Rectangle: Rounded Corners 133">
            <a:extLst>
              <a:ext uri="{FF2B5EF4-FFF2-40B4-BE49-F238E27FC236}">
                <a16:creationId xmlns:a16="http://schemas.microsoft.com/office/drawing/2014/main" id="{1D801F9A-D499-4F58-9348-45EAFC4001FD}"/>
              </a:ext>
            </a:extLst>
          </p:cNvPr>
          <p:cNvSpPr/>
          <p:nvPr/>
        </p:nvSpPr>
        <p:spPr>
          <a:xfrm>
            <a:off x="4211456" y="1260106"/>
            <a:ext cx="1561672" cy="387268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42" name="Rectangle 141">
            <a:extLst>
              <a:ext uri="{FF2B5EF4-FFF2-40B4-BE49-F238E27FC236}">
                <a16:creationId xmlns:a16="http://schemas.microsoft.com/office/drawing/2014/main" id="{794E8925-F06E-4421-ADDA-862CAA402A2A}"/>
              </a:ext>
            </a:extLst>
          </p:cNvPr>
          <p:cNvSpPr/>
          <p:nvPr/>
        </p:nvSpPr>
        <p:spPr>
          <a:xfrm>
            <a:off x="4482069" y="143838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3" name="Rectangle: Rounded Corners 142">
            <a:extLst>
              <a:ext uri="{FF2B5EF4-FFF2-40B4-BE49-F238E27FC236}">
                <a16:creationId xmlns:a16="http://schemas.microsoft.com/office/drawing/2014/main" id="{5D67F860-DF0D-4443-AF6E-0C2E0382460E}"/>
              </a:ext>
            </a:extLst>
          </p:cNvPr>
          <p:cNvSpPr/>
          <p:nvPr/>
        </p:nvSpPr>
        <p:spPr>
          <a:xfrm>
            <a:off x="6113673" y="1260106"/>
            <a:ext cx="1561672" cy="387268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51" name="Rectangle 150">
            <a:extLst>
              <a:ext uri="{FF2B5EF4-FFF2-40B4-BE49-F238E27FC236}">
                <a16:creationId xmlns:a16="http://schemas.microsoft.com/office/drawing/2014/main" id="{792D60DA-8803-4664-BA45-359EDD433573}"/>
              </a:ext>
            </a:extLst>
          </p:cNvPr>
          <p:cNvSpPr/>
          <p:nvPr/>
        </p:nvSpPr>
        <p:spPr>
          <a:xfrm>
            <a:off x="6384286" y="143838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2" name="Rectangle: Rounded Corners 151">
            <a:extLst>
              <a:ext uri="{FF2B5EF4-FFF2-40B4-BE49-F238E27FC236}">
                <a16:creationId xmlns:a16="http://schemas.microsoft.com/office/drawing/2014/main" id="{93CF04C4-C802-4FFC-8193-EC5FF7A97035}"/>
              </a:ext>
            </a:extLst>
          </p:cNvPr>
          <p:cNvSpPr/>
          <p:nvPr/>
        </p:nvSpPr>
        <p:spPr>
          <a:xfrm>
            <a:off x="8015890" y="1260106"/>
            <a:ext cx="1561672" cy="387268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60" name="Rectangle 159">
            <a:extLst>
              <a:ext uri="{FF2B5EF4-FFF2-40B4-BE49-F238E27FC236}">
                <a16:creationId xmlns:a16="http://schemas.microsoft.com/office/drawing/2014/main" id="{3FD2DFC7-81A9-4E00-901C-150BB29D2240}"/>
              </a:ext>
            </a:extLst>
          </p:cNvPr>
          <p:cNvSpPr/>
          <p:nvPr/>
        </p:nvSpPr>
        <p:spPr>
          <a:xfrm>
            <a:off x="8286503" y="143838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9" name="Rectangle 168">
            <a:extLst>
              <a:ext uri="{FF2B5EF4-FFF2-40B4-BE49-F238E27FC236}">
                <a16:creationId xmlns:a16="http://schemas.microsoft.com/office/drawing/2014/main" id="{666E9BF3-8F0C-4A6F-A0C4-7375A7B6E7F8}"/>
              </a:ext>
            </a:extLst>
          </p:cNvPr>
          <p:cNvSpPr/>
          <p:nvPr/>
        </p:nvSpPr>
        <p:spPr>
          <a:xfrm>
            <a:off x="10188720" y="143838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E2B96BA2-E391-49C5-82C3-10C0EB9ED0F2}"/>
              </a:ext>
            </a:extLst>
          </p:cNvPr>
          <p:cNvGrpSpPr/>
          <p:nvPr/>
        </p:nvGrpSpPr>
        <p:grpSpPr>
          <a:xfrm>
            <a:off x="967062" y="1468531"/>
            <a:ext cx="487609" cy="1071647"/>
            <a:chOff x="1951435" y="36281"/>
            <a:chExt cx="487609" cy="1071647"/>
          </a:xfrm>
        </p:grpSpPr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604A2A12-FF78-4DC4-9F9A-E838D5A2A8EB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DD7A917D-1A13-4CE1-9AF0-BBC50355E55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DB4C4C97-2D22-4675-ADC5-4EDA15134E13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1B3065AE-7FDA-4399-BF98-8DA71C20C438}"/>
              </a:ext>
            </a:extLst>
          </p:cNvPr>
          <p:cNvGrpSpPr/>
          <p:nvPr/>
        </p:nvGrpSpPr>
        <p:grpSpPr>
          <a:xfrm>
            <a:off x="2869279" y="1469302"/>
            <a:ext cx="487609" cy="1071647"/>
            <a:chOff x="1951435" y="36281"/>
            <a:chExt cx="487609" cy="1071647"/>
          </a:xfrm>
        </p:grpSpPr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DBFEF2EC-12AB-4071-9C4F-4319393672E8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B38F7320-B8F2-4931-BD28-4AF185217E84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35E0D26C-1E8C-4B0C-A83E-5916D41C52D6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903F9FF2-1577-4E3D-8B93-BC2B0C8AA6A0}"/>
              </a:ext>
            </a:extLst>
          </p:cNvPr>
          <p:cNvGrpSpPr/>
          <p:nvPr/>
        </p:nvGrpSpPr>
        <p:grpSpPr>
          <a:xfrm>
            <a:off x="6713171" y="2705116"/>
            <a:ext cx="362676" cy="2175534"/>
            <a:chOff x="6713171" y="2705116"/>
            <a:chExt cx="362676" cy="2175534"/>
          </a:xfrm>
        </p:grpSpPr>
        <p:sp>
          <p:nvSpPr>
            <p:cNvPr id="124" name="Rectangle 123">
              <a:extLst>
                <a:ext uri="{FF2B5EF4-FFF2-40B4-BE49-F238E27FC236}">
                  <a16:creationId xmlns:a16="http://schemas.microsoft.com/office/drawing/2014/main" id="{764513BF-32B6-489D-9ED1-601C787CE7D0}"/>
                </a:ext>
              </a:extLst>
            </p:cNvPr>
            <p:cNvSpPr/>
            <p:nvPr/>
          </p:nvSpPr>
          <p:spPr>
            <a:xfrm>
              <a:off x="6713171" y="2705116"/>
              <a:ext cx="360001" cy="144776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3238BB8C-61F0-4D05-9503-82F97C33656D}"/>
                </a:ext>
              </a:extLst>
            </p:cNvPr>
            <p:cNvGrpSpPr/>
            <p:nvPr/>
          </p:nvGrpSpPr>
          <p:grpSpPr>
            <a:xfrm>
              <a:off x="6713171" y="2712883"/>
              <a:ext cx="362676" cy="2167767"/>
              <a:chOff x="2587883" y="1026981"/>
              <a:chExt cx="362676" cy="2167767"/>
            </a:xfrm>
          </p:grpSpPr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2A3C3B54-CBC6-426D-A4B9-96A6148160D0}"/>
                  </a:ext>
                </a:extLst>
              </p:cNvPr>
              <p:cNvSpPr/>
              <p:nvPr/>
            </p:nvSpPr>
            <p:spPr>
              <a:xfrm>
                <a:off x="2587883" y="103474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grpSp>
            <p:nvGrpSpPr>
              <p:cNvPr id="111" name="Group 110">
                <a:extLst>
                  <a:ext uri="{FF2B5EF4-FFF2-40B4-BE49-F238E27FC236}">
                    <a16:creationId xmlns:a16="http://schemas.microsoft.com/office/drawing/2014/main" id="{1C060F6F-CB3D-4BC4-B2BC-554D22BC47AF}"/>
                  </a:ext>
                </a:extLst>
              </p:cNvPr>
              <p:cNvGrpSpPr/>
              <p:nvPr/>
            </p:nvGrpSpPr>
            <p:grpSpPr>
              <a:xfrm>
                <a:off x="2590559" y="1026981"/>
                <a:ext cx="360000" cy="2160000"/>
                <a:chOff x="2592071" y="3429000"/>
                <a:chExt cx="360000" cy="2160000"/>
              </a:xfrm>
            </p:grpSpPr>
            <p:sp>
              <p:nvSpPr>
                <p:cNvPr id="112" name="Rectangle 111">
                  <a:extLst>
                    <a:ext uri="{FF2B5EF4-FFF2-40B4-BE49-F238E27FC236}">
                      <a16:creationId xmlns:a16="http://schemas.microsoft.com/office/drawing/2014/main" id="{97FE0359-BECA-4FA8-8FC7-75F420D276DF}"/>
                    </a:ext>
                  </a:extLst>
                </p:cNvPr>
                <p:cNvSpPr/>
                <p:nvPr/>
              </p:nvSpPr>
              <p:spPr>
                <a:xfrm>
                  <a:off x="2592071" y="3429000"/>
                  <a:ext cx="360000" cy="72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13" name="Rectangle 112">
                  <a:extLst>
                    <a:ext uri="{FF2B5EF4-FFF2-40B4-BE49-F238E27FC236}">
                      <a16:creationId xmlns:a16="http://schemas.microsoft.com/office/drawing/2014/main" id="{6C1EBAAC-5892-4F28-975E-DB6F096F4C11}"/>
                    </a:ext>
                  </a:extLst>
                </p:cNvPr>
                <p:cNvSpPr/>
                <p:nvPr/>
              </p:nvSpPr>
              <p:spPr>
                <a:xfrm>
                  <a:off x="2592071" y="4149000"/>
                  <a:ext cx="360000" cy="72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14" name="Rectangle 113">
                  <a:extLst>
                    <a:ext uri="{FF2B5EF4-FFF2-40B4-BE49-F238E27FC236}">
                      <a16:creationId xmlns:a16="http://schemas.microsoft.com/office/drawing/2014/main" id="{B6470E11-2728-45E5-8131-F812C8E388E7}"/>
                    </a:ext>
                  </a:extLst>
                </p:cNvPr>
                <p:cNvSpPr/>
                <p:nvPr/>
              </p:nvSpPr>
              <p:spPr>
                <a:xfrm>
                  <a:off x="2592071" y="4869000"/>
                  <a:ext cx="360000" cy="72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889599B-45DA-48E3-B57A-D1DAD4E748CB}"/>
              </a:ext>
            </a:extLst>
          </p:cNvPr>
          <p:cNvGrpSpPr/>
          <p:nvPr/>
        </p:nvGrpSpPr>
        <p:grpSpPr>
          <a:xfrm>
            <a:off x="996833" y="2720650"/>
            <a:ext cx="367351" cy="2164897"/>
            <a:chOff x="996833" y="2720650"/>
            <a:chExt cx="367351" cy="2164897"/>
          </a:xfrm>
        </p:grpSpPr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A77453C6-86F2-4174-9A24-8C237B547009}"/>
                </a:ext>
              </a:extLst>
            </p:cNvPr>
            <p:cNvSpPr/>
            <p:nvPr/>
          </p:nvSpPr>
          <p:spPr>
            <a:xfrm>
              <a:off x="996833" y="2749285"/>
              <a:ext cx="360001" cy="105136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2995220F-774A-4466-ADC8-28BD83DC88FB}"/>
                </a:ext>
              </a:extLst>
            </p:cNvPr>
            <p:cNvGrpSpPr/>
            <p:nvPr/>
          </p:nvGrpSpPr>
          <p:grpSpPr>
            <a:xfrm>
              <a:off x="996834" y="2720650"/>
              <a:ext cx="367350" cy="2164897"/>
              <a:chOff x="2003018" y="1022084"/>
              <a:chExt cx="367350" cy="2164897"/>
            </a:xfrm>
          </p:grpSpPr>
          <p:sp>
            <p:nvSpPr>
              <p:cNvPr id="179" name="Rectangle 178">
                <a:extLst>
                  <a:ext uri="{FF2B5EF4-FFF2-40B4-BE49-F238E27FC236}">
                    <a16:creationId xmlns:a16="http://schemas.microsoft.com/office/drawing/2014/main" id="{E7EE2A26-69B8-4E1C-B7BE-6122A9BC5136}"/>
                  </a:ext>
                </a:extLst>
              </p:cNvPr>
              <p:cNvSpPr/>
              <p:nvPr/>
            </p:nvSpPr>
            <p:spPr>
              <a:xfrm>
                <a:off x="2003018" y="1022084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grpSp>
            <p:nvGrpSpPr>
              <p:cNvPr id="180" name="Group 179">
                <a:extLst>
                  <a:ext uri="{FF2B5EF4-FFF2-40B4-BE49-F238E27FC236}">
                    <a16:creationId xmlns:a16="http://schemas.microsoft.com/office/drawing/2014/main" id="{94EBCF49-94E2-4B2F-9390-FD7B8A20DBAD}"/>
                  </a:ext>
                </a:extLst>
              </p:cNvPr>
              <p:cNvGrpSpPr/>
              <p:nvPr/>
            </p:nvGrpSpPr>
            <p:grpSpPr>
              <a:xfrm>
                <a:off x="2010368" y="1026981"/>
                <a:ext cx="360000" cy="2160000"/>
                <a:chOff x="2011880" y="3429000"/>
                <a:chExt cx="360000" cy="2160000"/>
              </a:xfrm>
            </p:grpSpPr>
            <p:sp>
              <p:nvSpPr>
                <p:cNvPr id="181" name="Rectangle 180">
                  <a:extLst>
                    <a:ext uri="{FF2B5EF4-FFF2-40B4-BE49-F238E27FC236}">
                      <a16:creationId xmlns:a16="http://schemas.microsoft.com/office/drawing/2014/main" id="{9120B33C-9E15-4968-AA76-3507D1797D2F}"/>
                    </a:ext>
                  </a:extLst>
                </p:cNvPr>
                <p:cNvSpPr/>
                <p:nvPr/>
              </p:nvSpPr>
              <p:spPr>
                <a:xfrm>
                  <a:off x="2011880" y="3429000"/>
                  <a:ext cx="360000" cy="10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82" name="Rectangle 181">
                  <a:extLst>
                    <a:ext uri="{FF2B5EF4-FFF2-40B4-BE49-F238E27FC236}">
                      <a16:creationId xmlns:a16="http://schemas.microsoft.com/office/drawing/2014/main" id="{F7BAE40B-AA87-4955-B316-BF13A85F4D15}"/>
                    </a:ext>
                  </a:extLst>
                </p:cNvPr>
                <p:cNvSpPr/>
                <p:nvPr/>
              </p:nvSpPr>
              <p:spPr>
                <a:xfrm>
                  <a:off x="2011880" y="4509000"/>
                  <a:ext cx="360000" cy="10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67103A87-EB35-48B9-8F07-90D667D8D66C}"/>
              </a:ext>
            </a:extLst>
          </p:cNvPr>
          <p:cNvGrpSpPr/>
          <p:nvPr/>
        </p:nvGrpSpPr>
        <p:grpSpPr>
          <a:xfrm>
            <a:off x="2902547" y="2705116"/>
            <a:ext cx="364476" cy="2170481"/>
            <a:chOff x="2902547" y="2705116"/>
            <a:chExt cx="364476" cy="2170481"/>
          </a:xfrm>
        </p:grpSpPr>
        <p:sp>
          <p:nvSpPr>
            <p:cNvPr id="135" name="Rectangle 134">
              <a:extLst>
                <a:ext uri="{FF2B5EF4-FFF2-40B4-BE49-F238E27FC236}">
                  <a16:creationId xmlns:a16="http://schemas.microsoft.com/office/drawing/2014/main" id="{7C983A4E-0181-47D7-90C5-C9C6E0568F80}"/>
                </a:ext>
              </a:extLst>
            </p:cNvPr>
            <p:cNvSpPr/>
            <p:nvPr/>
          </p:nvSpPr>
          <p:spPr>
            <a:xfrm>
              <a:off x="2902547" y="2717586"/>
              <a:ext cx="360001" cy="4320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83" name="Group 182">
              <a:extLst>
                <a:ext uri="{FF2B5EF4-FFF2-40B4-BE49-F238E27FC236}">
                  <a16:creationId xmlns:a16="http://schemas.microsoft.com/office/drawing/2014/main" id="{88A4DD49-D84C-453F-9DE2-834DA4191F24}"/>
                </a:ext>
              </a:extLst>
            </p:cNvPr>
            <p:cNvGrpSpPr/>
            <p:nvPr/>
          </p:nvGrpSpPr>
          <p:grpSpPr>
            <a:xfrm>
              <a:off x="2902548" y="2705116"/>
              <a:ext cx="364475" cy="2170481"/>
              <a:chOff x="3750941" y="1016500"/>
              <a:chExt cx="364475" cy="2170481"/>
            </a:xfrm>
          </p:grpSpPr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E5499BC6-92F4-4705-9CE5-FC5D888378CD}"/>
                  </a:ext>
                </a:extLst>
              </p:cNvPr>
              <p:cNvGrpSpPr/>
              <p:nvPr/>
            </p:nvGrpSpPr>
            <p:grpSpPr>
              <a:xfrm>
                <a:off x="3750941" y="1026981"/>
                <a:ext cx="360000" cy="2160000"/>
                <a:chOff x="3752453" y="3429000"/>
                <a:chExt cx="360000" cy="2160000"/>
              </a:xfrm>
            </p:grpSpPr>
            <p:sp>
              <p:nvSpPr>
                <p:cNvPr id="186" name="Rectangle 185">
                  <a:extLst>
                    <a:ext uri="{FF2B5EF4-FFF2-40B4-BE49-F238E27FC236}">
                      <a16:creationId xmlns:a16="http://schemas.microsoft.com/office/drawing/2014/main" id="{BCFB88E3-51CA-4B8B-B403-350090D7F0DD}"/>
                    </a:ext>
                  </a:extLst>
                </p:cNvPr>
                <p:cNvSpPr/>
                <p:nvPr/>
              </p:nvSpPr>
              <p:spPr>
                <a:xfrm>
                  <a:off x="3752453" y="3429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87" name="Rectangle 186">
                  <a:extLst>
                    <a:ext uri="{FF2B5EF4-FFF2-40B4-BE49-F238E27FC236}">
                      <a16:creationId xmlns:a16="http://schemas.microsoft.com/office/drawing/2014/main" id="{3101D514-6034-43C0-9827-37E59CE84E3E}"/>
                    </a:ext>
                  </a:extLst>
                </p:cNvPr>
                <p:cNvSpPr/>
                <p:nvPr/>
              </p:nvSpPr>
              <p:spPr>
                <a:xfrm>
                  <a:off x="3752453" y="3861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88" name="Rectangle 187">
                  <a:extLst>
                    <a:ext uri="{FF2B5EF4-FFF2-40B4-BE49-F238E27FC236}">
                      <a16:creationId xmlns:a16="http://schemas.microsoft.com/office/drawing/2014/main" id="{2DB20505-A16C-4274-BDD6-8EFE0FDDF833}"/>
                    </a:ext>
                  </a:extLst>
                </p:cNvPr>
                <p:cNvSpPr/>
                <p:nvPr/>
              </p:nvSpPr>
              <p:spPr>
                <a:xfrm>
                  <a:off x="3752453" y="4293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89" name="Rectangle 188">
                  <a:extLst>
                    <a:ext uri="{FF2B5EF4-FFF2-40B4-BE49-F238E27FC236}">
                      <a16:creationId xmlns:a16="http://schemas.microsoft.com/office/drawing/2014/main" id="{EED3B9EF-A701-4759-AEAB-12D61C02EFD1}"/>
                    </a:ext>
                  </a:extLst>
                </p:cNvPr>
                <p:cNvSpPr/>
                <p:nvPr/>
              </p:nvSpPr>
              <p:spPr>
                <a:xfrm>
                  <a:off x="3752453" y="4725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90" name="Rectangle 189">
                  <a:extLst>
                    <a:ext uri="{FF2B5EF4-FFF2-40B4-BE49-F238E27FC236}">
                      <a16:creationId xmlns:a16="http://schemas.microsoft.com/office/drawing/2014/main" id="{3077E994-57B4-4289-B8AA-22A8A88F461C}"/>
                    </a:ext>
                  </a:extLst>
                </p:cNvPr>
                <p:cNvSpPr/>
                <p:nvPr/>
              </p:nvSpPr>
              <p:spPr>
                <a:xfrm>
                  <a:off x="3752453" y="5157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185" name="Rectangle 184">
                <a:extLst>
                  <a:ext uri="{FF2B5EF4-FFF2-40B4-BE49-F238E27FC236}">
                    <a16:creationId xmlns:a16="http://schemas.microsoft.com/office/drawing/2014/main" id="{9670484D-A1F0-441E-A81F-324642E294E3}"/>
                  </a:ext>
                </a:extLst>
              </p:cNvPr>
              <p:cNvSpPr/>
              <p:nvPr/>
            </p:nvSpPr>
            <p:spPr>
              <a:xfrm>
                <a:off x="3755416" y="101650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54123C8E-4E55-4CB6-A91D-202EFB2B42CE}"/>
              </a:ext>
            </a:extLst>
          </p:cNvPr>
          <p:cNvGrpSpPr/>
          <p:nvPr/>
        </p:nvGrpSpPr>
        <p:grpSpPr>
          <a:xfrm>
            <a:off x="4810534" y="2707802"/>
            <a:ext cx="363515" cy="2165081"/>
            <a:chOff x="4810534" y="2707802"/>
            <a:chExt cx="363515" cy="2165081"/>
          </a:xfrm>
        </p:grpSpPr>
        <p:sp>
          <p:nvSpPr>
            <p:cNvPr id="144" name="Rectangle 143">
              <a:extLst>
                <a:ext uri="{FF2B5EF4-FFF2-40B4-BE49-F238E27FC236}">
                  <a16:creationId xmlns:a16="http://schemas.microsoft.com/office/drawing/2014/main" id="{A15F6CD3-BE03-4430-AF9F-480198DBF77B}"/>
                </a:ext>
              </a:extLst>
            </p:cNvPr>
            <p:cNvSpPr/>
            <p:nvPr/>
          </p:nvSpPr>
          <p:spPr>
            <a:xfrm>
              <a:off x="4814048" y="3422575"/>
              <a:ext cx="360001" cy="37807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7C6969D0-97B6-4DD0-8452-C0AF8CE5EE46}"/>
                </a:ext>
              </a:extLst>
            </p:cNvPr>
            <p:cNvGrpSpPr/>
            <p:nvPr/>
          </p:nvGrpSpPr>
          <p:grpSpPr>
            <a:xfrm>
              <a:off x="4810534" y="2707802"/>
              <a:ext cx="363515" cy="2165081"/>
              <a:chOff x="4331132" y="1021900"/>
              <a:chExt cx="363515" cy="2165081"/>
            </a:xfrm>
          </p:grpSpPr>
          <p:grpSp>
            <p:nvGrpSpPr>
              <p:cNvPr id="192" name="Group 191">
                <a:extLst>
                  <a:ext uri="{FF2B5EF4-FFF2-40B4-BE49-F238E27FC236}">
                    <a16:creationId xmlns:a16="http://schemas.microsoft.com/office/drawing/2014/main" id="{D182BB13-21D7-4E43-A803-A0ED7D71CA84}"/>
                  </a:ext>
                </a:extLst>
              </p:cNvPr>
              <p:cNvGrpSpPr/>
              <p:nvPr/>
            </p:nvGrpSpPr>
            <p:grpSpPr>
              <a:xfrm>
                <a:off x="4331132" y="1026981"/>
                <a:ext cx="360000" cy="2160000"/>
                <a:chOff x="4332644" y="3429000"/>
                <a:chExt cx="360000" cy="2160000"/>
              </a:xfrm>
            </p:grpSpPr>
            <p:sp>
              <p:nvSpPr>
                <p:cNvPr id="194" name="Rectangle 193">
                  <a:extLst>
                    <a:ext uri="{FF2B5EF4-FFF2-40B4-BE49-F238E27FC236}">
                      <a16:creationId xmlns:a16="http://schemas.microsoft.com/office/drawing/2014/main" id="{6CAD7ED4-0A13-437A-B7DF-8179F22F23C4}"/>
                    </a:ext>
                  </a:extLst>
                </p:cNvPr>
                <p:cNvSpPr/>
                <p:nvPr/>
              </p:nvSpPr>
              <p:spPr>
                <a:xfrm>
                  <a:off x="4332644" y="3429000"/>
                  <a:ext cx="360000" cy="36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95" name="Rectangle 194">
                  <a:extLst>
                    <a:ext uri="{FF2B5EF4-FFF2-40B4-BE49-F238E27FC236}">
                      <a16:creationId xmlns:a16="http://schemas.microsoft.com/office/drawing/2014/main" id="{76E36919-34F9-4C9B-A96D-7182BEA23564}"/>
                    </a:ext>
                  </a:extLst>
                </p:cNvPr>
                <p:cNvSpPr/>
                <p:nvPr/>
              </p:nvSpPr>
              <p:spPr>
                <a:xfrm>
                  <a:off x="4332644" y="3789000"/>
                  <a:ext cx="360000" cy="36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96" name="Rectangle 195">
                  <a:extLst>
                    <a:ext uri="{FF2B5EF4-FFF2-40B4-BE49-F238E27FC236}">
                      <a16:creationId xmlns:a16="http://schemas.microsoft.com/office/drawing/2014/main" id="{A8D8EF0A-FDD2-4A5A-8A10-EE52D4DD668F}"/>
                    </a:ext>
                  </a:extLst>
                </p:cNvPr>
                <p:cNvSpPr/>
                <p:nvPr/>
              </p:nvSpPr>
              <p:spPr>
                <a:xfrm>
                  <a:off x="4332644" y="4149000"/>
                  <a:ext cx="360000" cy="36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97" name="Rectangle 196">
                  <a:extLst>
                    <a:ext uri="{FF2B5EF4-FFF2-40B4-BE49-F238E27FC236}">
                      <a16:creationId xmlns:a16="http://schemas.microsoft.com/office/drawing/2014/main" id="{8155895D-4FBD-450B-A2D7-EF4F4EFAA8C0}"/>
                    </a:ext>
                  </a:extLst>
                </p:cNvPr>
                <p:cNvSpPr/>
                <p:nvPr/>
              </p:nvSpPr>
              <p:spPr>
                <a:xfrm>
                  <a:off x="4332644" y="4509000"/>
                  <a:ext cx="360000" cy="36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98" name="Rectangle 197">
                  <a:extLst>
                    <a:ext uri="{FF2B5EF4-FFF2-40B4-BE49-F238E27FC236}">
                      <a16:creationId xmlns:a16="http://schemas.microsoft.com/office/drawing/2014/main" id="{1EC53DF3-F824-4D22-A182-9AAE448220CD}"/>
                    </a:ext>
                  </a:extLst>
                </p:cNvPr>
                <p:cNvSpPr/>
                <p:nvPr/>
              </p:nvSpPr>
              <p:spPr>
                <a:xfrm>
                  <a:off x="4332644" y="4869000"/>
                  <a:ext cx="360000" cy="36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99" name="Rectangle 198">
                  <a:extLst>
                    <a:ext uri="{FF2B5EF4-FFF2-40B4-BE49-F238E27FC236}">
                      <a16:creationId xmlns:a16="http://schemas.microsoft.com/office/drawing/2014/main" id="{7C5A793D-CE46-4013-9ED2-BE7F066691AB}"/>
                    </a:ext>
                  </a:extLst>
                </p:cNvPr>
                <p:cNvSpPr/>
                <p:nvPr/>
              </p:nvSpPr>
              <p:spPr>
                <a:xfrm>
                  <a:off x="4332644" y="5229000"/>
                  <a:ext cx="360000" cy="36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193" name="Rectangle 192">
                <a:extLst>
                  <a:ext uri="{FF2B5EF4-FFF2-40B4-BE49-F238E27FC236}">
                    <a16:creationId xmlns:a16="http://schemas.microsoft.com/office/drawing/2014/main" id="{DE9F0A92-DAC1-40C3-A885-06CF3CFB7782}"/>
                  </a:ext>
                </a:extLst>
              </p:cNvPr>
              <p:cNvSpPr/>
              <p:nvPr/>
            </p:nvSpPr>
            <p:spPr>
              <a:xfrm>
                <a:off x="4334647" y="102190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3C3CBD0F-E05E-4693-9EFF-1F57B32308EC}"/>
              </a:ext>
            </a:extLst>
          </p:cNvPr>
          <p:cNvGrpSpPr/>
          <p:nvPr/>
        </p:nvGrpSpPr>
        <p:grpSpPr>
          <a:xfrm>
            <a:off x="8616725" y="2712052"/>
            <a:ext cx="388023" cy="2160831"/>
            <a:chOff x="8616725" y="2712052"/>
            <a:chExt cx="388023" cy="2160831"/>
          </a:xfrm>
        </p:grpSpPr>
        <p:sp>
          <p:nvSpPr>
            <p:cNvPr id="153" name="Rectangle 152">
              <a:extLst>
                <a:ext uri="{FF2B5EF4-FFF2-40B4-BE49-F238E27FC236}">
                  <a16:creationId xmlns:a16="http://schemas.microsoft.com/office/drawing/2014/main" id="{C51D957D-BFDE-4324-BBE8-6B527443D444}"/>
                </a:ext>
              </a:extLst>
            </p:cNvPr>
            <p:cNvSpPr/>
            <p:nvPr/>
          </p:nvSpPr>
          <p:spPr>
            <a:xfrm>
              <a:off x="8616725" y="3249939"/>
              <a:ext cx="360001" cy="161517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  <p:grpSp>
          <p:nvGrpSpPr>
            <p:cNvPr id="200" name="Group 199">
              <a:extLst>
                <a:ext uri="{FF2B5EF4-FFF2-40B4-BE49-F238E27FC236}">
                  <a16:creationId xmlns:a16="http://schemas.microsoft.com/office/drawing/2014/main" id="{EBE5B7FC-BC7F-44C5-99F8-065A8C86F404}"/>
                </a:ext>
              </a:extLst>
            </p:cNvPr>
            <p:cNvGrpSpPr/>
            <p:nvPr/>
          </p:nvGrpSpPr>
          <p:grpSpPr>
            <a:xfrm>
              <a:off x="8634722" y="2712052"/>
              <a:ext cx="370026" cy="2160831"/>
              <a:chOff x="3160724" y="1026150"/>
              <a:chExt cx="370026" cy="2160831"/>
            </a:xfrm>
          </p:grpSpPr>
          <p:grpSp>
            <p:nvGrpSpPr>
              <p:cNvPr id="201" name="Group 200">
                <a:extLst>
                  <a:ext uri="{FF2B5EF4-FFF2-40B4-BE49-F238E27FC236}">
                    <a16:creationId xmlns:a16="http://schemas.microsoft.com/office/drawing/2014/main" id="{A3C4D2A6-8B91-4D9C-AF48-EFDD41FF8A16}"/>
                  </a:ext>
                </a:extLst>
              </p:cNvPr>
              <p:cNvGrpSpPr/>
              <p:nvPr/>
            </p:nvGrpSpPr>
            <p:grpSpPr>
              <a:xfrm>
                <a:off x="3170750" y="1026981"/>
                <a:ext cx="360000" cy="2160000"/>
                <a:chOff x="3172262" y="3429000"/>
                <a:chExt cx="360000" cy="2160000"/>
              </a:xfrm>
            </p:grpSpPr>
            <p:sp>
              <p:nvSpPr>
                <p:cNvPr id="203" name="Rectangle 202">
                  <a:extLst>
                    <a:ext uri="{FF2B5EF4-FFF2-40B4-BE49-F238E27FC236}">
                      <a16:creationId xmlns:a16="http://schemas.microsoft.com/office/drawing/2014/main" id="{671B74D3-2D39-4B67-9C84-57B89E0D3C97}"/>
                    </a:ext>
                  </a:extLst>
                </p:cNvPr>
                <p:cNvSpPr/>
                <p:nvPr/>
              </p:nvSpPr>
              <p:spPr>
                <a:xfrm>
                  <a:off x="3172262" y="3429000"/>
                  <a:ext cx="360000" cy="54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04" name="Rectangle 203">
                  <a:extLst>
                    <a:ext uri="{FF2B5EF4-FFF2-40B4-BE49-F238E27FC236}">
                      <a16:creationId xmlns:a16="http://schemas.microsoft.com/office/drawing/2014/main" id="{79D69308-30B7-4BF9-89E9-EF2E2C3E0DA2}"/>
                    </a:ext>
                  </a:extLst>
                </p:cNvPr>
                <p:cNvSpPr/>
                <p:nvPr/>
              </p:nvSpPr>
              <p:spPr>
                <a:xfrm>
                  <a:off x="3172262" y="3969000"/>
                  <a:ext cx="360000" cy="54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05" name="Rectangle 204">
                  <a:extLst>
                    <a:ext uri="{FF2B5EF4-FFF2-40B4-BE49-F238E27FC236}">
                      <a16:creationId xmlns:a16="http://schemas.microsoft.com/office/drawing/2014/main" id="{E1EB3638-E4EA-4E20-A458-9AE7ECDDF9DA}"/>
                    </a:ext>
                  </a:extLst>
                </p:cNvPr>
                <p:cNvSpPr/>
                <p:nvPr/>
              </p:nvSpPr>
              <p:spPr>
                <a:xfrm>
                  <a:off x="3172262" y="4509000"/>
                  <a:ext cx="360000" cy="54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06" name="Rectangle 205">
                  <a:extLst>
                    <a:ext uri="{FF2B5EF4-FFF2-40B4-BE49-F238E27FC236}">
                      <a16:creationId xmlns:a16="http://schemas.microsoft.com/office/drawing/2014/main" id="{746F19DC-0B54-4AE4-860E-02EEE7A08ACD}"/>
                    </a:ext>
                  </a:extLst>
                </p:cNvPr>
                <p:cNvSpPr/>
                <p:nvPr/>
              </p:nvSpPr>
              <p:spPr>
                <a:xfrm>
                  <a:off x="3172262" y="5049000"/>
                  <a:ext cx="360000" cy="54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202" name="Rectangle 201">
                <a:extLst>
                  <a:ext uri="{FF2B5EF4-FFF2-40B4-BE49-F238E27FC236}">
                    <a16:creationId xmlns:a16="http://schemas.microsoft.com/office/drawing/2014/main" id="{EAB0AC0B-C310-4904-AEB1-62CAC6C486AF}"/>
                  </a:ext>
                </a:extLst>
              </p:cNvPr>
              <p:cNvSpPr/>
              <p:nvPr/>
            </p:nvSpPr>
            <p:spPr>
              <a:xfrm>
                <a:off x="3160724" y="102615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005AD331-D94A-48D0-990B-095C3CA8FB11}"/>
              </a:ext>
            </a:extLst>
          </p:cNvPr>
          <p:cNvGrpSpPr/>
          <p:nvPr/>
        </p:nvGrpSpPr>
        <p:grpSpPr>
          <a:xfrm>
            <a:off x="10540613" y="2706971"/>
            <a:ext cx="362677" cy="2165827"/>
            <a:chOff x="10540613" y="2706971"/>
            <a:chExt cx="362677" cy="2165827"/>
          </a:xfrm>
        </p:grpSpPr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7F6484A1-8FCC-432A-928B-B4EFEA332204}"/>
                </a:ext>
              </a:extLst>
            </p:cNvPr>
            <p:cNvSpPr/>
            <p:nvPr/>
          </p:nvSpPr>
          <p:spPr>
            <a:xfrm>
              <a:off x="10540613" y="3788466"/>
              <a:ext cx="360001" cy="544182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43A6C0E8-483D-4C12-99F4-89F113CD88E0}"/>
                </a:ext>
              </a:extLst>
            </p:cNvPr>
            <p:cNvSpPr/>
            <p:nvPr/>
          </p:nvSpPr>
          <p:spPr>
            <a:xfrm>
              <a:off x="10540613" y="4599061"/>
              <a:ext cx="360001" cy="27373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2" name="Rectangle 161">
              <a:extLst>
                <a:ext uri="{FF2B5EF4-FFF2-40B4-BE49-F238E27FC236}">
                  <a16:creationId xmlns:a16="http://schemas.microsoft.com/office/drawing/2014/main" id="{F4A9A6AF-69C7-4801-A987-83A207535724}"/>
                </a:ext>
              </a:extLst>
            </p:cNvPr>
            <p:cNvSpPr/>
            <p:nvPr/>
          </p:nvSpPr>
          <p:spPr>
            <a:xfrm>
              <a:off x="10540613" y="2974880"/>
              <a:ext cx="360001" cy="544182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07" name="Group 206">
              <a:extLst>
                <a:ext uri="{FF2B5EF4-FFF2-40B4-BE49-F238E27FC236}">
                  <a16:creationId xmlns:a16="http://schemas.microsoft.com/office/drawing/2014/main" id="{04625C2E-5593-4198-8DB6-5899A8D0B3A4}"/>
                </a:ext>
              </a:extLst>
            </p:cNvPr>
            <p:cNvGrpSpPr/>
            <p:nvPr/>
          </p:nvGrpSpPr>
          <p:grpSpPr>
            <a:xfrm>
              <a:off x="10540614" y="2706971"/>
              <a:ext cx="362676" cy="2165081"/>
              <a:chOff x="5488838" y="1021900"/>
              <a:chExt cx="362676" cy="2165081"/>
            </a:xfrm>
          </p:grpSpPr>
          <p:grpSp>
            <p:nvGrpSpPr>
              <p:cNvPr id="208" name="Group 207">
                <a:extLst>
                  <a:ext uri="{FF2B5EF4-FFF2-40B4-BE49-F238E27FC236}">
                    <a16:creationId xmlns:a16="http://schemas.microsoft.com/office/drawing/2014/main" id="{2BAE40CA-2764-4138-A55B-F315BEDBFDA2}"/>
                  </a:ext>
                </a:extLst>
              </p:cNvPr>
              <p:cNvGrpSpPr/>
              <p:nvPr/>
            </p:nvGrpSpPr>
            <p:grpSpPr>
              <a:xfrm>
                <a:off x="5491514" y="1026981"/>
                <a:ext cx="360000" cy="2160000"/>
                <a:chOff x="5493026" y="3429000"/>
                <a:chExt cx="360000" cy="2160000"/>
              </a:xfrm>
            </p:grpSpPr>
            <p:sp>
              <p:nvSpPr>
                <p:cNvPr id="210" name="Rectangle 209">
                  <a:extLst>
                    <a:ext uri="{FF2B5EF4-FFF2-40B4-BE49-F238E27FC236}">
                      <a16:creationId xmlns:a16="http://schemas.microsoft.com/office/drawing/2014/main" id="{0857A715-5C02-405C-AED3-C1196887FFE0}"/>
                    </a:ext>
                  </a:extLst>
                </p:cNvPr>
                <p:cNvSpPr/>
                <p:nvPr/>
              </p:nvSpPr>
              <p:spPr>
                <a:xfrm>
                  <a:off x="5493026" y="342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11" name="Rectangle 210">
                  <a:extLst>
                    <a:ext uri="{FF2B5EF4-FFF2-40B4-BE49-F238E27FC236}">
                      <a16:creationId xmlns:a16="http://schemas.microsoft.com/office/drawing/2014/main" id="{96A8AA66-B2C3-46A2-896F-EBD38D4F1C8C}"/>
                    </a:ext>
                  </a:extLst>
                </p:cNvPr>
                <p:cNvSpPr/>
                <p:nvPr/>
              </p:nvSpPr>
              <p:spPr>
                <a:xfrm>
                  <a:off x="5493026" y="369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12" name="Rectangle 211">
                  <a:extLst>
                    <a:ext uri="{FF2B5EF4-FFF2-40B4-BE49-F238E27FC236}">
                      <a16:creationId xmlns:a16="http://schemas.microsoft.com/office/drawing/2014/main" id="{C580F49F-A334-4100-8CD4-0338D99ED0B4}"/>
                    </a:ext>
                  </a:extLst>
                </p:cNvPr>
                <p:cNvSpPr/>
                <p:nvPr/>
              </p:nvSpPr>
              <p:spPr>
                <a:xfrm>
                  <a:off x="5493026" y="396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13" name="Rectangle 212">
                  <a:extLst>
                    <a:ext uri="{FF2B5EF4-FFF2-40B4-BE49-F238E27FC236}">
                      <a16:creationId xmlns:a16="http://schemas.microsoft.com/office/drawing/2014/main" id="{1FAB8C87-1D26-49E1-BCB0-F8FBC869EF9D}"/>
                    </a:ext>
                  </a:extLst>
                </p:cNvPr>
                <p:cNvSpPr/>
                <p:nvPr/>
              </p:nvSpPr>
              <p:spPr>
                <a:xfrm>
                  <a:off x="5493026" y="423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14" name="Rectangle 213">
                  <a:extLst>
                    <a:ext uri="{FF2B5EF4-FFF2-40B4-BE49-F238E27FC236}">
                      <a16:creationId xmlns:a16="http://schemas.microsoft.com/office/drawing/2014/main" id="{1FED3306-6F70-4B7E-B113-A731D5471C85}"/>
                    </a:ext>
                  </a:extLst>
                </p:cNvPr>
                <p:cNvSpPr/>
                <p:nvPr/>
              </p:nvSpPr>
              <p:spPr>
                <a:xfrm>
                  <a:off x="5493026" y="450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15" name="Rectangle 214">
                  <a:extLst>
                    <a:ext uri="{FF2B5EF4-FFF2-40B4-BE49-F238E27FC236}">
                      <a16:creationId xmlns:a16="http://schemas.microsoft.com/office/drawing/2014/main" id="{EAE2D13B-4077-48BB-8D07-0583440C37CA}"/>
                    </a:ext>
                  </a:extLst>
                </p:cNvPr>
                <p:cNvSpPr/>
                <p:nvPr/>
              </p:nvSpPr>
              <p:spPr>
                <a:xfrm>
                  <a:off x="5493026" y="477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16" name="Rectangle 215">
                  <a:extLst>
                    <a:ext uri="{FF2B5EF4-FFF2-40B4-BE49-F238E27FC236}">
                      <a16:creationId xmlns:a16="http://schemas.microsoft.com/office/drawing/2014/main" id="{80FE686A-3CFC-430A-9B38-EEF60B3D4A03}"/>
                    </a:ext>
                  </a:extLst>
                </p:cNvPr>
                <p:cNvSpPr/>
                <p:nvPr/>
              </p:nvSpPr>
              <p:spPr>
                <a:xfrm>
                  <a:off x="5493026" y="504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17" name="Rectangle 216">
                  <a:extLst>
                    <a:ext uri="{FF2B5EF4-FFF2-40B4-BE49-F238E27FC236}">
                      <a16:creationId xmlns:a16="http://schemas.microsoft.com/office/drawing/2014/main" id="{A61431DF-1969-4933-99A7-1CF12A30F27D}"/>
                    </a:ext>
                  </a:extLst>
                </p:cNvPr>
                <p:cNvSpPr/>
                <p:nvPr/>
              </p:nvSpPr>
              <p:spPr>
                <a:xfrm>
                  <a:off x="5493026" y="531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209" name="Rectangle 208">
                <a:extLst>
                  <a:ext uri="{FF2B5EF4-FFF2-40B4-BE49-F238E27FC236}">
                    <a16:creationId xmlns:a16="http://schemas.microsoft.com/office/drawing/2014/main" id="{62A060CD-4A13-47C2-8E0A-92EF0B90FD8D}"/>
                  </a:ext>
                </a:extLst>
              </p:cNvPr>
              <p:cNvSpPr/>
              <p:nvPr/>
            </p:nvSpPr>
            <p:spPr>
              <a:xfrm>
                <a:off x="5488838" y="102190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2FEE67CB-5E8B-4BEE-B28C-9E8BB036847A}"/>
              </a:ext>
            </a:extLst>
          </p:cNvPr>
          <p:cNvGrpSpPr/>
          <p:nvPr/>
        </p:nvGrpSpPr>
        <p:grpSpPr>
          <a:xfrm>
            <a:off x="4771496" y="1474479"/>
            <a:ext cx="487609" cy="1071647"/>
            <a:chOff x="1951435" y="36281"/>
            <a:chExt cx="487609" cy="1071647"/>
          </a:xfrm>
        </p:grpSpPr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40D24029-DC7E-4142-BD64-B8C2B908D6DB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E4887BEE-317C-47EC-A804-171D47B363E4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5BC147C0-E8AE-43FA-86CE-A5F7964335DD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FBA4F521-35A5-4562-820B-A0E4190E5B29}"/>
              </a:ext>
            </a:extLst>
          </p:cNvPr>
          <p:cNvGrpSpPr/>
          <p:nvPr/>
        </p:nvGrpSpPr>
        <p:grpSpPr>
          <a:xfrm>
            <a:off x="6673713" y="1474479"/>
            <a:ext cx="487609" cy="1071647"/>
            <a:chOff x="1951435" y="36281"/>
            <a:chExt cx="487609" cy="1071647"/>
          </a:xfrm>
        </p:grpSpPr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0021F929-54E3-4C95-A255-D4CFAE57F4F7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226" name="Straight Connector 225">
              <a:extLst>
                <a:ext uri="{FF2B5EF4-FFF2-40B4-BE49-F238E27FC236}">
                  <a16:creationId xmlns:a16="http://schemas.microsoft.com/office/drawing/2014/main" id="{E41CB482-338C-4790-B6B1-07D39955D48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1EA183E-E73F-477E-9C08-8867CC52864F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D53BADF9-8FD0-4BC0-9E4C-3F955F6D7FB2}"/>
              </a:ext>
            </a:extLst>
          </p:cNvPr>
          <p:cNvGrpSpPr/>
          <p:nvPr/>
        </p:nvGrpSpPr>
        <p:grpSpPr>
          <a:xfrm>
            <a:off x="8570917" y="1460472"/>
            <a:ext cx="487609" cy="1071647"/>
            <a:chOff x="1951435" y="36281"/>
            <a:chExt cx="487609" cy="1071647"/>
          </a:xfrm>
        </p:grpSpPr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64703BA4-2D1E-44CC-9D09-E826255FBDF6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9C6D0B49-DAE0-4EE1-A6FF-1015D4FDDA4C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584B4E12-018C-48F4-825C-7F3490D5EF3B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1822C575-FBE8-4ACE-AEAB-CF5879D2AE6D}"/>
              </a:ext>
            </a:extLst>
          </p:cNvPr>
          <p:cNvGrpSpPr/>
          <p:nvPr/>
        </p:nvGrpSpPr>
        <p:grpSpPr>
          <a:xfrm>
            <a:off x="10455138" y="1473648"/>
            <a:ext cx="487609" cy="1071647"/>
            <a:chOff x="1951435" y="36281"/>
            <a:chExt cx="487609" cy="1071647"/>
          </a:xfrm>
        </p:grpSpPr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6CDE8DD2-D1A5-4DE5-9D6A-262BD8B18ECA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53FD37AD-0CA7-4DB1-89F0-1E9E3839521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8C83FD00-1F09-45FD-B5CE-7C8A74D3D822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423981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4BD6E93-F529-4D03-ACFF-33ED46B9EB6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Compare fractions with either the same denominator or same numerator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F0D382E-89C8-4C4B-993B-91EBF823CD5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0693767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" name="Group 228">
            <a:extLst>
              <a:ext uri="{FF2B5EF4-FFF2-40B4-BE49-F238E27FC236}">
                <a16:creationId xmlns:a16="http://schemas.microsoft.com/office/drawing/2014/main" id="{CCBD700B-E1B8-43F9-95D3-1C6C66617C53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A8A5E3E4-AD79-425E-A430-D9E95C82406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2E0115C5-06F7-44AD-8029-01CC584AA10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FEDC52A-AC81-45B7-A2AB-512113CD058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816A1801-8DD8-4AF5-8EAB-53E9D43D781C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7C282267-1DDF-444D-B0C2-4A9BFC7ED6C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A7F6312A-F70E-4595-8E27-85E80DFAC90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2D75D89C-7760-463E-82C4-C5FF697EA57E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495295B8-9C5D-456B-822A-A338F5EF539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Straight Connector 237">
              <a:extLst>
                <a:ext uri="{FF2B5EF4-FFF2-40B4-BE49-F238E27FC236}">
                  <a16:creationId xmlns:a16="http://schemas.microsoft.com/office/drawing/2014/main" id="{C9D5FC62-0F0A-4F1B-B39E-F0558E82D704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71389B8-023F-4704-BE2E-8337F9FACFD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16E4EC94-8855-4519-A819-484791229A9F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F2C1F008-84C4-44F8-9AEA-C3E78AFD5D5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CF903F4D-8C53-4754-8DE6-370DAD7C0D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BBD16008-A0D6-44A5-812B-9F456885E825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556F23A2-CFC1-4E6D-8BDC-FE91FA42EAEC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77B4A231-2986-47C1-8404-A52310C93552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F3F8EEC5-F4E2-4B7A-9FE7-339C62C64C98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66651CE0-2CD3-4A4E-9515-B01C892EDD36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Straight Connector 247">
              <a:extLst>
                <a:ext uri="{FF2B5EF4-FFF2-40B4-BE49-F238E27FC236}">
                  <a16:creationId xmlns:a16="http://schemas.microsoft.com/office/drawing/2014/main" id="{8A1F4357-EE6E-4B99-856A-29D9CD21830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Straight Connector 248">
              <a:extLst>
                <a:ext uri="{FF2B5EF4-FFF2-40B4-BE49-F238E27FC236}">
                  <a16:creationId xmlns:a16="http://schemas.microsoft.com/office/drawing/2014/main" id="{4C084C9B-CBF4-4982-B175-5257A117ADF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Straight Connector 249">
              <a:extLst>
                <a:ext uri="{FF2B5EF4-FFF2-40B4-BE49-F238E27FC236}">
                  <a16:creationId xmlns:a16="http://schemas.microsoft.com/office/drawing/2014/main" id="{B266997D-68DC-465E-B0C6-66D3FAAE6A1C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5B840AFA-EFE0-4C11-BFD2-48ABB34B1C9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0FA51B4F-1F83-4B54-AA21-110AEF2A10C0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A9509EFC-D53D-4BDC-8C8B-B4D3BE74E73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078E8133-3916-42FF-888B-DAEB5AE36ECC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9788B9D5-72BC-415B-9AC8-FFBF55BACFB1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6B64EBA1-8E09-4F52-A439-E2BB66CD8135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59FD4AC5-B58C-45A1-BD4A-75FAD5376C2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4DE54310-6D30-4070-B907-C4CDA93AF7E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5C71A397-2030-4B86-B722-58B9B1F19F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441A4F2E-B517-4CF6-90FF-9E4660E59B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67AFD2FC-B86E-48DC-8717-97CA0171E0D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CA47C834-5CE3-4868-BDD5-555D5BE659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05DBE307-D12D-4D79-AC23-F46B84333C9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CB83E633-C28C-4533-8D01-D65C29B5F10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4EDFB203-8F1C-4A3B-A5A8-B9CC00CE72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9907929B-9412-4EDF-ABEA-E542F07C5FB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E5E978A0-4EDF-4611-B157-29C191B4BD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3B10A06A-E799-4C6B-BBA5-379279D0D44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FF8204E6-E38E-40F4-AA87-30760CF634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7515AACC-D6B2-40F1-9644-DE8D2CE8E65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6A092B71-040D-4BDC-BD83-D865CE799B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9C6A3D97-9374-4BE2-AAF4-587533A5538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D516B589-6C58-4983-BE74-73065AC9DE1C}"/>
              </a:ext>
            </a:extLst>
          </p:cNvPr>
          <p:cNvSpPr/>
          <p:nvPr/>
        </p:nvSpPr>
        <p:spPr>
          <a:xfrm>
            <a:off x="4555648" y="497181"/>
            <a:ext cx="2607934" cy="43452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dirty="0">
                <a:solidFill>
                  <a:schemeClr val="tx1"/>
                </a:solidFill>
              </a:rPr>
              <a:t>Write </a:t>
            </a:r>
            <a:r>
              <a:rPr lang="en-US" sz="3600" b="1" dirty="0">
                <a:solidFill>
                  <a:schemeClr val="tx1"/>
                </a:solidFill>
              </a:rPr>
              <a:t>&lt;</a:t>
            </a:r>
            <a:r>
              <a:rPr lang="en-US" sz="3600" dirty="0">
                <a:solidFill>
                  <a:schemeClr val="tx1"/>
                </a:solidFill>
              </a:rPr>
              <a:t> or </a:t>
            </a:r>
            <a:r>
              <a:rPr lang="en-US" sz="3600" b="1" dirty="0">
                <a:solidFill>
                  <a:schemeClr val="tx1"/>
                </a:solidFill>
              </a:rPr>
              <a:t>&gt;</a:t>
            </a:r>
            <a:r>
              <a:rPr lang="en-US" sz="3600" dirty="0">
                <a:solidFill>
                  <a:schemeClr val="tx1"/>
                </a:solidFill>
              </a:rPr>
              <a:t>.</a:t>
            </a:r>
            <a:endParaRPr lang="en-GB" sz="3600" dirty="0">
              <a:solidFill>
                <a:schemeClr val="tx1"/>
              </a:solidFill>
            </a:endParaRP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A391CB22-FFF3-45C1-A42E-F384FE8C28E7}"/>
              </a:ext>
            </a:extLst>
          </p:cNvPr>
          <p:cNvSpPr/>
          <p:nvPr/>
        </p:nvSpPr>
        <p:spPr>
          <a:xfrm>
            <a:off x="390577" y="1388196"/>
            <a:ext cx="2465686" cy="362794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DD949CB-BF1D-4436-B339-A42D767E64C4}"/>
              </a:ext>
            </a:extLst>
          </p:cNvPr>
          <p:cNvSpPr/>
          <p:nvPr/>
        </p:nvSpPr>
        <p:spPr>
          <a:xfrm>
            <a:off x="1278566" y="1630650"/>
            <a:ext cx="71120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C93EFA3-55B3-4467-9BD1-A29EA9B81FC0}"/>
              </a:ext>
            </a:extLst>
          </p:cNvPr>
          <p:cNvSpPr txBox="1"/>
          <p:nvPr/>
        </p:nvSpPr>
        <p:spPr>
          <a:xfrm>
            <a:off x="1410954" y="1621711"/>
            <a:ext cx="57881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&gt;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656743EC-03E8-47C8-A400-7D044EB1237A}"/>
              </a:ext>
            </a:extLst>
          </p:cNvPr>
          <p:cNvGrpSpPr/>
          <p:nvPr/>
        </p:nvGrpSpPr>
        <p:grpSpPr>
          <a:xfrm>
            <a:off x="695138" y="1377740"/>
            <a:ext cx="435719" cy="1032867"/>
            <a:chOff x="2724738" y="5471319"/>
            <a:chExt cx="435719" cy="1032867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929C27E-1384-471C-94E7-3818E5B342C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388A3493-AA39-467D-B616-862E7D2D76F9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AD7170E-E04E-4B26-B943-234E5C54502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E3D010D8-90A7-41D4-9A3E-D86E33AC11DA}"/>
              </a:ext>
            </a:extLst>
          </p:cNvPr>
          <p:cNvGrpSpPr/>
          <p:nvPr/>
        </p:nvGrpSpPr>
        <p:grpSpPr>
          <a:xfrm>
            <a:off x="2144791" y="1386677"/>
            <a:ext cx="435719" cy="1032867"/>
            <a:chOff x="2724738" y="5471319"/>
            <a:chExt cx="435719" cy="1032867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B9E03C6-4AA1-4BA1-B0A1-2347C46AD17E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B3867CE-2F9F-4548-9640-80D8F714FA6E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3E3AB8FE-F602-40D2-959C-891309A000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B9174B8C-0573-43D4-90CD-9C0CC4EDC338}"/>
              </a:ext>
            </a:extLst>
          </p:cNvPr>
          <p:cNvGrpSpPr/>
          <p:nvPr/>
        </p:nvGrpSpPr>
        <p:grpSpPr>
          <a:xfrm>
            <a:off x="731076" y="2616380"/>
            <a:ext cx="362676" cy="2167767"/>
            <a:chOff x="1600506" y="2531729"/>
            <a:chExt cx="362676" cy="2167767"/>
          </a:xfrm>
        </p:grpSpPr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4F71BDC3-8969-4882-8647-D46B68C45620}"/>
                </a:ext>
              </a:extLst>
            </p:cNvPr>
            <p:cNvSpPr/>
            <p:nvPr/>
          </p:nvSpPr>
          <p:spPr>
            <a:xfrm>
              <a:off x="1617722" y="2536579"/>
              <a:ext cx="342783" cy="71029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3F2FE2C4-1D75-4C22-B499-64A3E35D2EC4}"/>
                </a:ext>
              </a:extLst>
            </p:cNvPr>
            <p:cNvGrpSpPr/>
            <p:nvPr/>
          </p:nvGrpSpPr>
          <p:grpSpPr>
            <a:xfrm>
              <a:off x="1600506" y="2531729"/>
              <a:ext cx="362676" cy="2167767"/>
              <a:chOff x="2587883" y="1026981"/>
              <a:chExt cx="362676" cy="2167767"/>
            </a:xfrm>
          </p:grpSpPr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A24FAC97-3091-4180-9D8A-17FA7B8477B5}"/>
                  </a:ext>
                </a:extLst>
              </p:cNvPr>
              <p:cNvSpPr/>
              <p:nvPr/>
            </p:nvSpPr>
            <p:spPr>
              <a:xfrm>
                <a:off x="2587883" y="103474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64327FD5-D838-480A-9741-0D6DB9B9D529}"/>
                  </a:ext>
                </a:extLst>
              </p:cNvPr>
              <p:cNvGrpSpPr/>
              <p:nvPr/>
            </p:nvGrpSpPr>
            <p:grpSpPr>
              <a:xfrm>
                <a:off x="2590559" y="1026981"/>
                <a:ext cx="360000" cy="2160000"/>
                <a:chOff x="2592071" y="3429000"/>
                <a:chExt cx="360000" cy="2160000"/>
              </a:xfrm>
            </p:grpSpPr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BE8C443F-2802-4EE5-AFBC-6D7DEE0FBEC7}"/>
                    </a:ext>
                  </a:extLst>
                </p:cNvPr>
                <p:cNvSpPr/>
                <p:nvPr/>
              </p:nvSpPr>
              <p:spPr>
                <a:xfrm>
                  <a:off x="2592071" y="3429000"/>
                  <a:ext cx="360000" cy="72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9A1F0711-82CB-4713-BD61-D313322FC74A}"/>
                    </a:ext>
                  </a:extLst>
                </p:cNvPr>
                <p:cNvSpPr/>
                <p:nvPr/>
              </p:nvSpPr>
              <p:spPr>
                <a:xfrm>
                  <a:off x="2592071" y="4149000"/>
                  <a:ext cx="360000" cy="72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4DEBE017-A7CD-4A32-A823-D2B3F7C50215}"/>
                    </a:ext>
                  </a:extLst>
                </p:cNvPr>
                <p:cNvSpPr/>
                <p:nvPr/>
              </p:nvSpPr>
              <p:spPr>
                <a:xfrm>
                  <a:off x="2592071" y="4869000"/>
                  <a:ext cx="360000" cy="72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</p:grp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0325D3BA-C5DB-4443-B902-6E6E6DF38033}"/>
              </a:ext>
            </a:extLst>
          </p:cNvPr>
          <p:cNvGrpSpPr/>
          <p:nvPr/>
        </p:nvGrpSpPr>
        <p:grpSpPr>
          <a:xfrm>
            <a:off x="2177054" y="2614719"/>
            <a:ext cx="370026" cy="2161661"/>
            <a:chOff x="3046484" y="2530068"/>
            <a:chExt cx="370026" cy="2161661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2B8D2EC4-558D-46AF-ACF3-0833703B9A00}"/>
                </a:ext>
              </a:extLst>
            </p:cNvPr>
            <p:cNvSpPr/>
            <p:nvPr/>
          </p:nvSpPr>
          <p:spPr>
            <a:xfrm>
              <a:off x="3055092" y="2530068"/>
              <a:ext cx="342783" cy="5400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FB7693A2-96E9-4D79-B29C-8D1D54B2F2D7}"/>
                </a:ext>
              </a:extLst>
            </p:cNvPr>
            <p:cNvGrpSpPr/>
            <p:nvPr/>
          </p:nvGrpSpPr>
          <p:grpSpPr>
            <a:xfrm>
              <a:off x="3046484" y="2530898"/>
              <a:ext cx="370026" cy="2160831"/>
              <a:chOff x="3160724" y="1026150"/>
              <a:chExt cx="370026" cy="2160831"/>
            </a:xfrm>
          </p:grpSpPr>
          <p:grpSp>
            <p:nvGrpSpPr>
              <p:cNvPr id="25" name="Group 24">
                <a:extLst>
                  <a:ext uri="{FF2B5EF4-FFF2-40B4-BE49-F238E27FC236}">
                    <a16:creationId xmlns:a16="http://schemas.microsoft.com/office/drawing/2014/main" id="{404D3348-2FE1-4663-A711-EE2E793A686E}"/>
                  </a:ext>
                </a:extLst>
              </p:cNvPr>
              <p:cNvGrpSpPr/>
              <p:nvPr/>
            </p:nvGrpSpPr>
            <p:grpSpPr>
              <a:xfrm>
                <a:off x="3170750" y="1026981"/>
                <a:ext cx="360000" cy="2160000"/>
                <a:chOff x="3172262" y="3429000"/>
                <a:chExt cx="360000" cy="2160000"/>
              </a:xfrm>
            </p:grpSpPr>
            <p:sp>
              <p:nvSpPr>
                <p:cNvPr id="27" name="Rectangle 26">
                  <a:extLst>
                    <a:ext uri="{FF2B5EF4-FFF2-40B4-BE49-F238E27FC236}">
                      <a16:creationId xmlns:a16="http://schemas.microsoft.com/office/drawing/2014/main" id="{B40E5CB3-7541-4D65-A842-6A37975772F6}"/>
                    </a:ext>
                  </a:extLst>
                </p:cNvPr>
                <p:cNvSpPr/>
                <p:nvPr/>
              </p:nvSpPr>
              <p:spPr>
                <a:xfrm>
                  <a:off x="3172262" y="3429000"/>
                  <a:ext cx="360000" cy="54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43351612-203A-44FD-BD0B-70FA793188F4}"/>
                    </a:ext>
                  </a:extLst>
                </p:cNvPr>
                <p:cNvSpPr/>
                <p:nvPr/>
              </p:nvSpPr>
              <p:spPr>
                <a:xfrm>
                  <a:off x="3172262" y="3969000"/>
                  <a:ext cx="360000" cy="54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9" name="Rectangle 28">
                  <a:extLst>
                    <a:ext uri="{FF2B5EF4-FFF2-40B4-BE49-F238E27FC236}">
                      <a16:creationId xmlns:a16="http://schemas.microsoft.com/office/drawing/2014/main" id="{CB670036-DBCA-4614-B4D7-5D9F94307B37}"/>
                    </a:ext>
                  </a:extLst>
                </p:cNvPr>
                <p:cNvSpPr/>
                <p:nvPr/>
              </p:nvSpPr>
              <p:spPr>
                <a:xfrm>
                  <a:off x="3172262" y="4509000"/>
                  <a:ext cx="360000" cy="54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id="{5A89BAA8-F912-4551-A676-E33F5C2A0699}"/>
                    </a:ext>
                  </a:extLst>
                </p:cNvPr>
                <p:cNvSpPr/>
                <p:nvPr/>
              </p:nvSpPr>
              <p:spPr>
                <a:xfrm>
                  <a:off x="3172262" y="5049000"/>
                  <a:ext cx="360000" cy="54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B8D1C1FE-5ED9-4B85-9B45-78BFF191E067}"/>
                  </a:ext>
                </a:extLst>
              </p:cNvPr>
              <p:cNvSpPr/>
              <p:nvPr/>
            </p:nvSpPr>
            <p:spPr>
              <a:xfrm>
                <a:off x="3160724" y="102615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B3FD147B-D494-4F90-9E2A-BF694B9BE4F1}"/>
              </a:ext>
            </a:extLst>
          </p:cNvPr>
          <p:cNvSpPr/>
          <p:nvPr/>
        </p:nvSpPr>
        <p:spPr>
          <a:xfrm>
            <a:off x="3322805" y="1390012"/>
            <a:ext cx="2465686" cy="3626125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0CEC33E0-6FD2-4CD9-8AC4-E94529BBCC39}"/>
              </a:ext>
            </a:extLst>
          </p:cNvPr>
          <p:cNvSpPr/>
          <p:nvPr/>
        </p:nvSpPr>
        <p:spPr>
          <a:xfrm>
            <a:off x="4210794" y="1632466"/>
            <a:ext cx="71120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B696E63-22CE-416A-8AB3-A382B99B2200}"/>
              </a:ext>
            </a:extLst>
          </p:cNvPr>
          <p:cNvSpPr txBox="1"/>
          <p:nvPr/>
        </p:nvSpPr>
        <p:spPr>
          <a:xfrm>
            <a:off x="4343182" y="1623527"/>
            <a:ext cx="57881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&lt;</a:t>
            </a:r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05FFF288-6F85-4531-BAA4-295AB468380F}"/>
              </a:ext>
            </a:extLst>
          </p:cNvPr>
          <p:cNvGrpSpPr/>
          <p:nvPr/>
        </p:nvGrpSpPr>
        <p:grpSpPr>
          <a:xfrm>
            <a:off x="3627366" y="1379556"/>
            <a:ext cx="435719" cy="1032867"/>
            <a:chOff x="2724738" y="5471319"/>
            <a:chExt cx="435719" cy="1032867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85C88BD4-A5F2-42EA-B45C-6451721C17A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E990AD6-4BA8-41D1-8A50-38FB1B33A600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8C7277F4-07C6-4ED9-8C6F-174972B9698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3AC215D5-4BB2-48B1-8ABA-4BF0CCDE899B}"/>
              </a:ext>
            </a:extLst>
          </p:cNvPr>
          <p:cNvGrpSpPr/>
          <p:nvPr/>
        </p:nvGrpSpPr>
        <p:grpSpPr>
          <a:xfrm>
            <a:off x="5077019" y="1388493"/>
            <a:ext cx="435719" cy="1032867"/>
            <a:chOff x="2724738" y="5471319"/>
            <a:chExt cx="435719" cy="1032867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5AF09932-98A6-44E2-91D5-2D893FDD498A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0388E560-F3DC-44F6-BCC1-591DA5817483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88B8132B-19C4-439C-A303-85DAA5BB865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Rectangle: Rounded Corners 45">
            <a:extLst>
              <a:ext uri="{FF2B5EF4-FFF2-40B4-BE49-F238E27FC236}">
                <a16:creationId xmlns:a16="http://schemas.microsoft.com/office/drawing/2014/main" id="{F294EB2C-A9FC-4A8A-9897-66A4E01F1E01}"/>
              </a:ext>
            </a:extLst>
          </p:cNvPr>
          <p:cNvSpPr/>
          <p:nvPr/>
        </p:nvSpPr>
        <p:spPr>
          <a:xfrm>
            <a:off x="6255033" y="1399026"/>
            <a:ext cx="2465686" cy="361711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2F8887A0-5012-4BE2-A18C-AECF0DD741AD}"/>
              </a:ext>
            </a:extLst>
          </p:cNvPr>
          <p:cNvSpPr/>
          <p:nvPr/>
        </p:nvSpPr>
        <p:spPr>
          <a:xfrm>
            <a:off x="7143022" y="1641480"/>
            <a:ext cx="71120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50C54C5F-BDD1-495E-BC8C-B2C5FA1D2E39}"/>
              </a:ext>
            </a:extLst>
          </p:cNvPr>
          <p:cNvSpPr txBox="1"/>
          <p:nvPr/>
        </p:nvSpPr>
        <p:spPr>
          <a:xfrm>
            <a:off x="7275410" y="1632541"/>
            <a:ext cx="57881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&lt;</a:t>
            </a:r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717E66DA-20FC-4A3C-B4C9-DA4AD6D84D9F}"/>
              </a:ext>
            </a:extLst>
          </p:cNvPr>
          <p:cNvGrpSpPr/>
          <p:nvPr/>
        </p:nvGrpSpPr>
        <p:grpSpPr>
          <a:xfrm>
            <a:off x="6559594" y="1388570"/>
            <a:ext cx="435719" cy="1032867"/>
            <a:chOff x="2724738" y="5471319"/>
            <a:chExt cx="435719" cy="1032867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03CCFDB8-AFFD-4C69-A2FA-9C8F00A6A19E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BEFC38B9-21F6-4B42-ADA2-76A39B9EED08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0998D40A-3B93-4B99-867F-913569C320B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55394477-3910-4A0A-8A37-9264BEA54606}"/>
              </a:ext>
            </a:extLst>
          </p:cNvPr>
          <p:cNvGrpSpPr/>
          <p:nvPr/>
        </p:nvGrpSpPr>
        <p:grpSpPr>
          <a:xfrm>
            <a:off x="8009247" y="1397507"/>
            <a:ext cx="435719" cy="1032867"/>
            <a:chOff x="2724738" y="5471319"/>
            <a:chExt cx="435719" cy="1032867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2E981208-3E1F-416B-B5BF-98844940AA1A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155B9AC3-D615-4B68-8D26-39549C3A5AE8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6516118D-8B83-48A5-8C8C-75A8260A0BE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Rectangle: Rounded Corners 56">
            <a:extLst>
              <a:ext uri="{FF2B5EF4-FFF2-40B4-BE49-F238E27FC236}">
                <a16:creationId xmlns:a16="http://schemas.microsoft.com/office/drawing/2014/main" id="{64A0E542-031A-477B-9A38-63CDEBC38A78}"/>
              </a:ext>
            </a:extLst>
          </p:cNvPr>
          <p:cNvSpPr/>
          <p:nvPr/>
        </p:nvSpPr>
        <p:spPr>
          <a:xfrm>
            <a:off x="9187261" y="1400842"/>
            <a:ext cx="2465686" cy="3615295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EED402FC-C557-44D9-B2F2-7E3DB8908A0C}"/>
              </a:ext>
            </a:extLst>
          </p:cNvPr>
          <p:cNvSpPr/>
          <p:nvPr/>
        </p:nvSpPr>
        <p:spPr>
          <a:xfrm>
            <a:off x="10075250" y="1643296"/>
            <a:ext cx="71120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3B8F92C5-C71B-4539-91E4-563FCCECE420}"/>
              </a:ext>
            </a:extLst>
          </p:cNvPr>
          <p:cNvSpPr txBox="1"/>
          <p:nvPr/>
        </p:nvSpPr>
        <p:spPr>
          <a:xfrm>
            <a:off x="10207638" y="1634357"/>
            <a:ext cx="57881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&gt;</a:t>
            </a: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id="{48D23BDA-438B-4AC0-BBA0-AB20DB0FE921}"/>
              </a:ext>
            </a:extLst>
          </p:cNvPr>
          <p:cNvGrpSpPr/>
          <p:nvPr/>
        </p:nvGrpSpPr>
        <p:grpSpPr>
          <a:xfrm>
            <a:off x="9491822" y="1390386"/>
            <a:ext cx="435719" cy="1032867"/>
            <a:chOff x="2724738" y="5471319"/>
            <a:chExt cx="435719" cy="1032867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9685A2BC-A49F-400A-A26E-97A252CEEEE5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22B590F-5CF8-43A6-9095-3D4629B71FF2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C7430025-F562-4446-90CF-2E86C1135D6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65EB7BE6-A77C-4863-B55A-DFFB819A6685}"/>
              </a:ext>
            </a:extLst>
          </p:cNvPr>
          <p:cNvGrpSpPr/>
          <p:nvPr/>
        </p:nvGrpSpPr>
        <p:grpSpPr>
          <a:xfrm>
            <a:off x="10941475" y="1399323"/>
            <a:ext cx="435719" cy="1032867"/>
            <a:chOff x="2724738" y="5471319"/>
            <a:chExt cx="435719" cy="1032867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320B744-8655-4551-A236-2E911D7F6F3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1AA7479-13A0-412C-8A09-1F11E285D387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7245B86D-527A-47B8-894F-3B24120AFBC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97C3150E-6AD8-4BB6-99F1-06E241395001}"/>
              </a:ext>
            </a:extLst>
          </p:cNvPr>
          <p:cNvGrpSpPr/>
          <p:nvPr/>
        </p:nvGrpSpPr>
        <p:grpSpPr>
          <a:xfrm>
            <a:off x="9518619" y="2612004"/>
            <a:ext cx="377432" cy="2161662"/>
            <a:chOff x="9518619" y="2827156"/>
            <a:chExt cx="377432" cy="2161662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2C5D2FFD-6E37-4441-B232-4A572047EF32}"/>
                </a:ext>
              </a:extLst>
            </p:cNvPr>
            <p:cNvSpPr/>
            <p:nvPr/>
          </p:nvSpPr>
          <p:spPr>
            <a:xfrm>
              <a:off x="9521238" y="2827156"/>
              <a:ext cx="374813" cy="1621662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356F0E8B-A013-44BA-9C80-312B823DF3C6}"/>
                </a:ext>
              </a:extLst>
            </p:cNvPr>
            <p:cNvGrpSpPr/>
            <p:nvPr/>
          </p:nvGrpSpPr>
          <p:grpSpPr>
            <a:xfrm>
              <a:off x="9518619" y="2827987"/>
              <a:ext cx="370026" cy="2160831"/>
              <a:chOff x="3160724" y="1026150"/>
              <a:chExt cx="370026" cy="2160831"/>
            </a:xfrm>
          </p:grpSpPr>
          <p:grpSp>
            <p:nvGrpSpPr>
              <p:cNvPr id="117" name="Group 116">
                <a:extLst>
                  <a:ext uri="{FF2B5EF4-FFF2-40B4-BE49-F238E27FC236}">
                    <a16:creationId xmlns:a16="http://schemas.microsoft.com/office/drawing/2014/main" id="{8A67C7A2-0ACE-4817-9B71-1132287BB910}"/>
                  </a:ext>
                </a:extLst>
              </p:cNvPr>
              <p:cNvGrpSpPr/>
              <p:nvPr/>
            </p:nvGrpSpPr>
            <p:grpSpPr>
              <a:xfrm>
                <a:off x="3170750" y="1026981"/>
                <a:ext cx="360000" cy="2160000"/>
                <a:chOff x="3172262" y="3429000"/>
                <a:chExt cx="360000" cy="2160000"/>
              </a:xfrm>
            </p:grpSpPr>
            <p:sp>
              <p:nvSpPr>
                <p:cNvPr id="119" name="Rectangle 118">
                  <a:extLst>
                    <a:ext uri="{FF2B5EF4-FFF2-40B4-BE49-F238E27FC236}">
                      <a16:creationId xmlns:a16="http://schemas.microsoft.com/office/drawing/2014/main" id="{F26832EE-40B0-4ED0-92F4-3E1979FEFCB0}"/>
                    </a:ext>
                  </a:extLst>
                </p:cNvPr>
                <p:cNvSpPr/>
                <p:nvPr/>
              </p:nvSpPr>
              <p:spPr>
                <a:xfrm>
                  <a:off x="3172262" y="3429000"/>
                  <a:ext cx="360000" cy="54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20" name="Rectangle 119">
                  <a:extLst>
                    <a:ext uri="{FF2B5EF4-FFF2-40B4-BE49-F238E27FC236}">
                      <a16:creationId xmlns:a16="http://schemas.microsoft.com/office/drawing/2014/main" id="{0C04E6EB-6407-4D8E-BDBD-9AFF1E0AD961}"/>
                    </a:ext>
                  </a:extLst>
                </p:cNvPr>
                <p:cNvSpPr/>
                <p:nvPr/>
              </p:nvSpPr>
              <p:spPr>
                <a:xfrm>
                  <a:off x="3172262" y="3969000"/>
                  <a:ext cx="360000" cy="54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21" name="Rectangle 120">
                  <a:extLst>
                    <a:ext uri="{FF2B5EF4-FFF2-40B4-BE49-F238E27FC236}">
                      <a16:creationId xmlns:a16="http://schemas.microsoft.com/office/drawing/2014/main" id="{9B9A7419-20F1-49A2-B0F6-2A9300A34540}"/>
                    </a:ext>
                  </a:extLst>
                </p:cNvPr>
                <p:cNvSpPr/>
                <p:nvPr/>
              </p:nvSpPr>
              <p:spPr>
                <a:xfrm>
                  <a:off x="3172262" y="4509000"/>
                  <a:ext cx="360000" cy="54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22" name="Rectangle 121">
                  <a:extLst>
                    <a:ext uri="{FF2B5EF4-FFF2-40B4-BE49-F238E27FC236}">
                      <a16:creationId xmlns:a16="http://schemas.microsoft.com/office/drawing/2014/main" id="{DF806567-ED3B-47F9-ABCA-FFE7E71DB345}"/>
                    </a:ext>
                  </a:extLst>
                </p:cNvPr>
                <p:cNvSpPr/>
                <p:nvPr/>
              </p:nvSpPr>
              <p:spPr>
                <a:xfrm>
                  <a:off x="3172262" y="5049000"/>
                  <a:ext cx="360000" cy="54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070FC3AF-F733-4E70-AB32-0869BD0C1F62}"/>
                  </a:ext>
                </a:extLst>
              </p:cNvPr>
              <p:cNvSpPr/>
              <p:nvPr/>
            </p:nvSpPr>
            <p:spPr>
              <a:xfrm>
                <a:off x="3160724" y="102615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4CB7CC8F-A5C4-42D5-AA5F-61F64ACB6450}"/>
              </a:ext>
            </a:extLst>
          </p:cNvPr>
          <p:cNvGrpSpPr/>
          <p:nvPr/>
        </p:nvGrpSpPr>
        <p:grpSpPr>
          <a:xfrm>
            <a:off x="5115126" y="2605271"/>
            <a:ext cx="374813" cy="2178876"/>
            <a:chOff x="5115126" y="2820423"/>
            <a:chExt cx="374813" cy="2178876"/>
          </a:xfrm>
        </p:grpSpPr>
        <p:sp>
          <p:nvSpPr>
            <p:cNvPr id="173" name="Rectangle 172">
              <a:extLst>
                <a:ext uri="{FF2B5EF4-FFF2-40B4-BE49-F238E27FC236}">
                  <a16:creationId xmlns:a16="http://schemas.microsoft.com/office/drawing/2014/main" id="{CEAE27FE-F551-4BD6-A1AF-FEB79D4BA6E9}"/>
                </a:ext>
              </a:extLst>
            </p:cNvPr>
            <p:cNvSpPr/>
            <p:nvPr/>
          </p:nvSpPr>
          <p:spPr>
            <a:xfrm>
              <a:off x="5115126" y="2820423"/>
              <a:ext cx="374813" cy="46135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2B442B0E-53D9-47D3-87F3-A3AF3EC27978}"/>
                </a:ext>
              </a:extLst>
            </p:cNvPr>
            <p:cNvGrpSpPr/>
            <p:nvPr/>
          </p:nvGrpSpPr>
          <p:grpSpPr>
            <a:xfrm>
              <a:off x="5115468" y="2828818"/>
              <a:ext cx="364475" cy="2170481"/>
              <a:chOff x="3750941" y="1016500"/>
              <a:chExt cx="364475" cy="2170481"/>
            </a:xfrm>
          </p:grpSpPr>
          <p:grpSp>
            <p:nvGrpSpPr>
              <p:cNvPr id="124" name="Group 123">
                <a:extLst>
                  <a:ext uri="{FF2B5EF4-FFF2-40B4-BE49-F238E27FC236}">
                    <a16:creationId xmlns:a16="http://schemas.microsoft.com/office/drawing/2014/main" id="{4D1E63ED-0500-4B8A-9E46-9F904B73FD0B}"/>
                  </a:ext>
                </a:extLst>
              </p:cNvPr>
              <p:cNvGrpSpPr/>
              <p:nvPr/>
            </p:nvGrpSpPr>
            <p:grpSpPr>
              <a:xfrm>
                <a:off x="3750941" y="1026981"/>
                <a:ext cx="360000" cy="2160000"/>
                <a:chOff x="3752453" y="3429000"/>
                <a:chExt cx="360000" cy="2160000"/>
              </a:xfrm>
            </p:grpSpPr>
            <p:sp>
              <p:nvSpPr>
                <p:cNvPr id="126" name="Rectangle 125">
                  <a:extLst>
                    <a:ext uri="{FF2B5EF4-FFF2-40B4-BE49-F238E27FC236}">
                      <a16:creationId xmlns:a16="http://schemas.microsoft.com/office/drawing/2014/main" id="{F986079C-953E-4C20-8204-551C7C1A16CB}"/>
                    </a:ext>
                  </a:extLst>
                </p:cNvPr>
                <p:cNvSpPr/>
                <p:nvPr/>
              </p:nvSpPr>
              <p:spPr>
                <a:xfrm>
                  <a:off x="3752453" y="3429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27" name="Rectangle 126">
                  <a:extLst>
                    <a:ext uri="{FF2B5EF4-FFF2-40B4-BE49-F238E27FC236}">
                      <a16:creationId xmlns:a16="http://schemas.microsoft.com/office/drawing/2014/main" id="{3FCE3DBE-E578-4419-98CF-369B17702AB1}"/>
                    </a:ext>
                  </a:extLst>
                </p:cNvPr>
                <p:cNvSpPr/>
                <p:nvPr/>
              </p:nvSpPr>
              <p:spPr>
                <a:xfrm>
                  <a:off x="3752453" y="3861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28" name="Rectangle 127">
                  <a:extLst>
                    <a:ext uri="{FF2B5EF4-FFF2-40B4-BE49-F238E27FC236}">
                      <a16:creationId xmlns:a16="http://schemas.microsoft.com/office/drawing/2014/main" id="{2DCAF9ED-E648-4A53-84C4-D3976FFB72B9}"/>
                    </a:ext>
                  </a:extLst>
                </p:cNvPr>
                <p:cNvSpPr/>
                <p:nvPr/>
              </p:nvSpPr>
              <p:spPr>
                <a:xfrm>
                  <a:off x="3752453" y="4293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29" name="Rectangle 128">
                  <a:extLst>
                    <a:ext uri="{FF2B5EF4-FFF2-40B4-BE49-F238E27FC236}">
                      <a16:creationId xmlns:a16="http://schemas.microsoft.com/office/drawing/2014/main" id="{9FD33CE5-CFA2-4700-BD12-9A7A59EBA9D8}"/>
                    </a:ext>
                  </a:extLst>
                </p:cNvPr>
                <p:cNvSpPr/>
                <p:nvPr/>
              </p:nvSpPr>
              <p:spPr>
                <a:xfrm>
                  <a:off x="3752453" y="4725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30" name="Rectangle 129">
                  <a:extLst>
                    <a:ext uri="{FF2B5EF4-FFF2-40B4-BE49-F238E27FC236}">
                      <a16:creationId xmlns:a16="http://schemas.microsoft.com/office/drawing/2014/main" id="{1E359723-8520-479B-A6BA-A062F018FF7C}"/>
                    </a:ext>
                  </a:extLst>
                </p:cNvPr>
                <p:cNvSpPr/>
                <p:nvPr/>
              </p:nvSpPr>
              <p:spPr>
                <a:xfrm>
                  <a:off x="3752453" y="5157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7AC65C5E-7BE0-4330-B2EB-B918C258AC59}"/>
                  </a:ext>
                </a:extLst>
              </p:cNvPr>
              <p:cNvSpPr/>
              <p:nvPr/>
            </p:nvSpPr>
            <p:spPr>
              <a:xfrm>
                <a:off x="3755416" y="101650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CC618778-0285-4A3D-921F-58EDD91C1B75}"/>
              </a:ext>
            </a:extLst>
          </p:cNvPr>
          <p:cNvGrpSpPr/>
          <p:nvPr/>
        </p:nvGrpSpPr>
        <p:grpSpPr>
          <a:xfrm>
            <a:off x="8043513" y="2608793"/>
            <a:ext cx="374813" cy="2182733"/>
            <a:chOff x="8043513" y="2823945"/>
            <a:chExt cx="374813" cy="2182733"/>
          </a:xfrm>
        </p:grpSpPr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79B9228E-C589-483D-8985-10060E5A67AD}"/>
                </a:ext>
              </a:extLst>
            </p:cNvPr>
            <p:cNvSpPr/>
            <p:nvPr/>
          </p:nvSpPr>
          <p:spPr>
            <a:xfrm>
              <a:off x="8043513" y="2823945"/>
              <a:ext cx="374813" cy="634733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31" name="Group 130">
              <a:extLst>
                <a:ext uri="{FF2B5EF4-FFF2-40B4-BE49-F238E27FC236}">
                  <a16:creationId xmlns:a16="http://schemas.microsoft.com/office/drawing/2014/main" id="{902DC9AA-B982-4DB6-9C75-756E2796B735}"/>
                </a:ext>
              </a:extLst>
            </p:cNvPr>
            <p:cNvGrpSpPr/>
            <p:nvPr/>
          </p:nvGrpSpPr>
          <p:grpSpPr>
            <a:xfrm>
              <a:off x="8052806" y="2836382"/>
              <a:ext cx="360000" cy="2170296"/>
              <a:chOff x="4911323" y="1023885"/>
              <a:chExt cx="360000" cy="2170296"/>
            </a:xfrm>
          </p:grpSpPr>
          <p:grpSp>
            <p:nvGrpSpPr>
              <p:cNvPr id="132" name="Group 131">
                <a:extLst>
                  <a:ext uri="{FF2B5EF4-FFF2-40B4-BE49-F238E27FC236}">
                    <a16:creationId xmlns:a16="http://schemas.microsoft.com/office/drawing/2014/main" id="{BC077943-3621-42C7-905B-ED0527E427FC}"/>
                  </a:ext>
                </a:extLst>
              </p:cNvPr>
              <p:cNvGrpSpPr/>
              <p:nvPr/>
            </p:nvGrpSpPr>
            <p:grpSpPr>
              <a:xfrm>
                <a:off x="4911323" y="1026981"/>
                <a:ext cx="360000" cy="2167200"/>
                <a:chOff x="4912835" y="3429000"/>
                <a:chExt cx="360000" cy="2167200"/>
              </a:xfrm>
            </p:grpSpPr>
            <p:sp>
              <p:nvSpPr>
                <p:cNvPr id="134" name="Rectangle 133">
                  <a:extLst>
                    <a:ext uri="{FF2B5EF4-FFF2-40B4-BE49-F238E27FC236}">
                      <a16:creationId xmlns:a16="http://schemas.microsoft.com/office/drawing/2014/main" id="{CD5F3DB6-68F2-4FA1-AC01-2FC264D68B9F}"/>
                    </a:ext>
                  </a:extLst>
                </p:cNvPr>
                <p:cNvSpPr/>
                <p:nvPr/>
              </p:nvSpPr>
              <p:spPr>
                <a:xfrm>
                  <a:off x="4912835" y="34290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35" name="Rectangle 134">
                  <a:extLst>
                    <a:ext uri="{FF2B5EF4-FFF2-40B4-BE49-F238E27FC236}">
                      <a16:creationId xmlns:a16="http://schemas.microsoft.com/office/drawing/2014/main" id="{6D1C1593-433D-4641-B21E-639BAF6914CD}"/>
                    </a:ext>
                  </a:extLst>
                </p:cNvPr>
                <p:cNvSpPr/>
                <p:nvPr/>
              </p:nvSpPr>
              <p:spPr>
                <a:xfrm>
                  <a:off x="4912835" y="37386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36" name="Rectangle 135">
                  <a:extLst>
                    <a:ext uri="{FF2B5EF4-FFF2-40B4-BE49-F238E27FC236}">
                      <a16:creationId xmlns:a16="http://schemas.microsoft.com/office/drawing/2014/main" id="{2881C0D8-5A4F-455F-8477-4621A47A1FBC}"/>
                    </a:ext>
                  </a:extLst>
                </p:cNvPr>
                <p:cNvSpPr/>
                <p:nvPr/>
              </p:nvSpPr>
              <p:spPr>
                <a:xfrm>
                  <a:off x="4912835" y="40482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37" name="Rectangle 136">
                  <a:extLst>
                    <a:ext uri="{FF2B5EF4-FFF2-40B4-BE49-F238E27FC236}">
                      <a16:creationId xmlns:a16="http://schemas.microsoft.com/office/drawing/2014/main" id="{2AD0353F-3359-472F-9D5C-CF48F8C26A4F}"/>
                    </a:ext>
                  </a:extLst>
                </p:cNvPr>
                <p:cNvSpPr/>
                <p:nvPr/>
              </p:nvSpPr>
              <p:spPr>
                <a:xfrm>
                  <a:off x="4912835" y="43578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38" name="Rectangle 137">
                  <a:extLst>
                    <a:ext uri="{FF2B5EF4-FFF2-40B4-BE49-F238E27FC236}">
                      <a16:creationId xmlns:a16="http://schemas.microsoft.com/office/drawing/2014/main" id="{29724F8A-7685-4260-BA0E-E87D7093B7B1}"/>
                    </a:ext>
                  </a:extLst>
                </p:cNvPr>
                <p:cNvSpPr/>
                <p:nvPr/>
              </p:nvSpPr>
              <p:spPr>
                <a:xfrm>
                  <a:off x="4912835" y="46674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39" name="Rectangle 138">
                  <a:extLst>
                    <a:ext uri="{FF2B5EF4-FFF2-40B4-BE49-F238E27FC236}">
                      <a16:creationId xmlns:a16="http://schemas.microsoft.com/office/drawing/2014/main" id="{E4EC23AB-859F-4F1C-BFBE-C381504CE337}"/>
                    </a:ext>
                  </a:extLst>
                </p:cNvPr>
                <p:cNvSpPr/>
                <p:nvPr/>
              </p:nvSpPr>
              <p:spPr>
                <a:xfrm>
                  <a:off x="4912835" y="49770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40" name="Rectangle 139">
                  <a:extLst>
                    <a:ext uri="{FF2B5EF4-FFF2-40B4-BE49-F238E27FC236}">
                      <a16:creationId xmlns:a16="http://schemas.microsoft.com/office/drawing/2014/main" id="{EAF92CD8-1E6B-43BE-BF15-FE9EE2AACD25}"/>
                    </a:ext>
                  </a:extLst>
                </p:cNvPr>
                <p:cNvSpPr/>
                <p:nvPr/>
              </p:nvSpPr>
              <p:spPr>
                <a:xfrm>
                  <a:off x="4912835" y="52866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133" name="Rectangle 132">
                <a:extLst>
                  <a:ext uri="{FF2B5EF4-FFF2-40B4-BE49-F238E27FC236}">
                    <a16:creationId xmlns:a16="http://schemas.microsoft.com/office/drawing/2014/main" id="{9129F974-97E7-49F2-879D-3111FE43401D}"/>
                  </a:ext>
                </a:extLst>
              </p:cNvPr>
              <p:cNvSpPr/>
              <p:nvPr/>
            </p:nvSpPr>
            <p:spPr>
              <a:xfrm>
                <a:off x="4911323" y="1023885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12C7A154-8F82-443B-9CD0-FAA207460630}"/>
              </a:ext>
            </a:extLst>
          </p:cNvPr>
          <p:cNvGrpSpPr/>
          <p:nvPr/>
        </p:nvGrpSpPr>
        <p:grpSpPr>
          <a:xfrm>
            <a:off x="3657713" y="2612835"/>
            <a:ext cx="374813" cy="2173476"/>
            <a:chOff x="3657713" y="2827987"/>
            <a:chExt cx="374813" cy="2173476"/>
          </a:xfrm>
        </p:grpSpPr>
        <p:sp>
          <p:nvSpPr>
            <p:cNvPr id="172" name="Rectangle 171">
              <a:extLst>
                <a:ext uri="{FF2B5EF4-FFF2-40B4-BE49-F238E27FC236}">
                  <a16:creationId xmlns:a16="http://schemas.microsoft.com/office/drawing/2014/main" id="{28A70A73-474F-48B3-BA7B-0D2A8489558C}"/>
                </a:ext>
              </a:extLst>
            </p:cNvPr>
            <p:cNvSpPr/>
            <p:nvPr/>
          </p:nvSpPr>
          <p:spPr>
            <a:xfrm>
              <a:off x="3657713" y="2827987"/>
              <a:ext cx="374813" cy="27839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34E2C9CD-A710-403E-AA77-544FBB43585C}"/>
                </a:ext>
              </a:extLst>
            </p:cNvPr>
            <p:cNvGrpSpPr/>
            <p:nvPr/>
          </p:nvGrpSpPr>
          <p:grpSpPr>
            <a:xfrm>
              <a:off x="3659463" y="2836382"/>
              <a:ext cx="362676" cy="2165081"/>
              <a:chOff x="5488838" y="1021900"/>
              <a:chExt cx="362676" cy="2165081"/>
            </a:xfrm>
          </p:grpSpPr>
          <p:grpSp>
            <p:nvGrpSpPr>
              <p:cNvPr id="142" name="Group 141">
                <a:extLst>
                  <a:ext uri="{FF2B5EF4-FFF2-40B4-BE49-F238E27FC236}">
                    <a16:creationId xmlns:a16="http://schemas.microsoft.com/office/drawing/2014/main" id="{A63CE159-5000-436C-BB21-F9F2590B5432}"/>
                  </a:ext>
                </a:extLst>
              </p:cNvPr>
              <p:cNvGrpSpPr/>
              <p:nvPr/>
            </p:nvGrpSpPr>
            <p:grpSpPr>
              <a:xfrm>
                <a:off x="5491514" y="1026981"/>
                <a:ext cx="360000" cy="2160000"/>
                <a:chOff x="5493026" y="3429000"/>
                <a:chExt cx="360000" cy="2160000"/>
              </a:xfrm>
            </p:grpSpPr>
            <p:sp>
              <p:nvSpPr>
                <p:cNvPr id="144" name="Rectangle 143">
                  <a:extLst>
                    <a:ext uri="{FF2B5EF4-FFF2-40B4-BE49-F238E27FC236}">
                      <a16:creationId xmlns:a16="http://schemas.microsoft.com/office/drawing/2014/main" id="{9C2784D0-A5A3-4B6C-9646-18A271A587A7}"/>
                    </a:ext>
                  </a:extLst>
                </p:cNvPr>
                <p:cNvSpPr/>
                <p:nvPr/>
              </p:nvSpPr>
              <p:spPr>
                <a:xfrm>
                  <a:off x="5493026" y="342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45" name="Rectangle 144">
                  <a:extLst>
                    <a:ext uri="{FF2B5EF4-FFF2-40B4-BE49-F238E27FC236}">
                      <a16:creationId xmlns:a16="http://schemas.microsoft.com/office/drawing/2014/main" id="{203006F1-EE51-4B27-A5E2-F9F614E3DBD0}"/>
                    </a:ext>
                  </a:extLst>
                </p:cNvPr>
                <p:cNvSpPr/>
                <p:nvPr/>
              </p:nvSpPr>
              <p:spPr>
                <a:xfrm>
                  <a:off x="5493026" y="369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46" name="Rectangle 145">
                  <a:extLst>
                    <a:ext uri="{FF2B5EF4-FFF2-40B4-BE49-F238E27FC236}">
                      <a16:creationId xmlns:a16="http://schemas.microsoft.com/office/drawing/2014/main" id="{ABAEDC70-923C-4564-A5B9-C9C9B3F18589}"/>
                    </a:ext>
                  </a:extLst>
                </p:cNvPr>
                <p:cNvSpPr/>
                <p:nvPr/>
              </p:nvSpPr>
              <p:spPr>
                <a:xfrm>
                  <a:off x="5493026" y="396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47" name="Rectangle 146">
                  <a:extLst>
                    <a:ext uri="{FF2B5EF4-FFF2-40B4-BE49-F238E27FC236}">
                      <a16:creationId xmlns:a16="http://schemas.microsoft.com/office/drawing/2014/main" id="{EE24281E-1972-41F7-9995-D7E0A9E02667}"/>
                    </a:ext>
                  </a:extLst>
                </p:cNvPr>
                <p:cNvSpPr/>
                <p:nvPr/>
              </p:nvSpPr>
              <p:spPr>
                <a:xfrm>
                  <a:off x="5493026" y="423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48" name="Rectangle 147">
                  <a:extLst>
                    <a:ext uri="{FF2B5EF4-FFF2-40B4-BE49-F238E27FC236}">
                      <a16:creationId xmlns:a16="http://schemas.microsoft.com/office/drawing/2014/main" id="{8EF7039D-8A34-4A3D-8C1D-652FDE1332A1}"/>
                    </a:ext>
                  </a:extLst>
                </p:cNvPr>
                <p:cNvSpPr/>
                <p:nvPr/>
              </p:nvSpPr>
              <p:spPr>
                <a:xfrm>
                  <a:off x="5493026" y="450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49" name="Rectangle 148">
                  <a:extLst>
                    <a:ext uri="{FF2B5EF4-FFF2-40B4-BE49-F238E27FC236}">
                      <a16:creationId xmlns:a16="http://schemas.microsoft.com/office/drawing/2014/main" id="{377049A1-A9AE-495E-8FF7-E3F1EEF53AA0}"/>
                    </a:ext>
                  </a:extLst>
                </p:cNvPr>
                <p:cNvSpPr/>
                <p:nvPr/>
              </p:nvSpPr>
              <p:spPr>
                <a:xfrm>
                  <a:off x="5493026" y="477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50" name="Rectangle 149">
                  <a:extLst>
                    <a:ext uri="{FF2B5EF4-FFF2-40B4-BE49-F238E27FC236}">
                      <a16:creationId xmlns:a16="http://schemas.microsoft.com/office/drawing/2014/main" id="{DE8F30D9-60B5-4AA3-AD77-459C8F8F978A}"/>
                    </a:ext>
                  </a:extLst>
                </p:cNvPr>
                <p:cNvSpPr/>
                <p:nvPr/>
              </p:nvSpPr>
              <p:spPr>
                <a:xfrm>
                  <a:off x="5493026" y="504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51" name="Rectangle 150">
                  <a:extLst>
                    <a:ext uri="{FF2B5EF4-FFF2-40B4-BE49-F238E27FC236}">
                      <a16:creationId xmlns:a16="http://schemas.microsoft.com/office/drawing/2014/main" id="{1DD70A77-B9E4-4616-86F2-2701FC9BC6EE}"/>
                    </a:ext>
                  </a:extLst>
                </p:cNvPr>
                <p:cNvSpPr/>
                <p:nvPr/>
              </p:nvSpPr>
              <p:spPr>
                <a:xfrm>
                  <a:off x="5493026" y="531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3C385344-4314-4322-834F-925538504DBB}"/>
                  </a:ext>
                </a:extLst>
              </p:cNvPr>
              <p:cNvSpPr/>
              <p:nvPr/>
            </p:nvSpPr>
            <p:spPr>
              <a:xfrm>
                <a:off x="5488838" y="102190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1849EFE3-1A67-400E-8E42-05AC74553821}"/>
              </a:ext>
            </a:extLst>
          </p:cNvPr>
          <p:cNvGrpSpPr/>
          <p:nvPr/>
        </p:nvGrpSpPr>
        <p:grpSpPr>
          <a:xfrm>
            <a:off x="6583621" y="2605271"/>
            <a:ext cx="374813" cy="2186255"/>
            <a:chOff x="6583621" y="2820423"/>
            <a:chExt cx="374813" cy="2186255"/>
          </a:xfrm>
        </p:grpSpPr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8D8E1E47-3D61-488B-99DB-4798CB4CE73A}"/>
                </a:ext>
              </a:extLst>
            </p:cNvPr>
            <p:cNvSpPr/>
            <p:nvPr/>
          </p:nvSpPr>
          <p:spPr>
            <a:xfrm>
              <a:off x="6583621" y="2820423"/>
              <a:ext cx="374813" cy="509951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52" name="Group 151">
              <a:extLst>
                <a:ext uri="{FF2B5EF4-FFF2-40B4-BE49-F238E27FC236}">
                  <a16:creationId xmlns:a16="http://schemas.microsoft.com/office/drawing/2014/main" id="{E5248A79-E8C3-43EC-96C8-A7D7EE0C4CF3}"/>
                </a:ext>
              </a:extLst>
            </p:cNvPr>
            <p:cNvGrpSpPr/>
            <p:nvPr/>
          </p:nvGrpSpPr>
          <p:grpSpPr>
            <a:xfrm>
              <a:off x="6587799" y="2836382"/>
              <a:ext cx="370374" cy="2170296"/>
              <a:chOff x="6061331" y="1023885"/>
              <a:chExt cx="370374" cy="2170296"/>
            </a:xfrm>
          </p:grpSpPr>
          <p:grpSp>
            <p:nvGrpSpPr>
              <p:cNvPr id="153" name="Group 152">
                <a:extLst>
                  <a:ext uri="{FF2B5EF4-FFF2-40B4-BE49-F238E27FC236}">
                    <a16:creationId xmlns:a16="http://schemas.microsoft.com/office/drawing/2014/main" id="{337FE531-7FC4-4DD7-864F-09CA607C09D4}"/>
                  </a:ext>
                </a:extLst>
              </p:cNvPr>
              <p:cNvGrpSpPr/>
              <p:nvPr/>
            </p:nvGrpSpPr>
            <p:grpSpPr>
              <a:xfrm>
                <a:off x="6071705" y="1026981"/>
                <a:ext cx="360000" cy="2167200"/>
                <a:chOff x="6073217" y="3429000"/>
                <a:chExt cx="360000" cy="2167200"/>
              </a:xfrm>
            </p:grpSpPr>
            <p:sp>
              <p:nvSpPr>
                <p:cNvPr id="155" name="Rectangle 154">
                  <a:extLst>
                    <a:ext uri="{FF2B5EF4-FFF2-40B4-BE49-F238E27FC236}">
                      <a16:creationId xmlns:a16="http://schemas.microsoft.com/office/drawing/2014/main" id="{110CF5F3-A07B-4AC8-92DD-7147D8A880B8}"/>
                    </a:ext>
                  </a:extLst>
                </p:cNvPr>
                <p:cNvSpPr/>
                <p:nvPr/>
              </p:nvSpPr>
              <p:spPr>
                <a:xfrm>
                  <a:off x="6073217" y="34290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56" name="Rectangle 155">
                  <a:extLst>
                    <a:ext uri="{FF2B5EF4-FFF2-40B4-BE49-F238E27FC236}">
                      <a16:creationId xmlns:a16="http://schemas.microsoft.com/office/drawing/2014/main" id="{45197146-B9B4-4056-925A-19406C059700}"/>
                    </a:ext>
                  </a:extLst>
                </p:cNvPr>
                <p:cNvSpPr/>
                <p:nvPr/>
              </p:nvSpPr>
              <p:spPr>
                <a:xfrm>
                  <a:off x="6073217" y="36702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57" name="Rectangle 156">
                  <a:extLst>
                    <a:ext uri="{FF2B5EF4-FFF2-40B4-BE49-F238E27FC236}">
                      <a16:creationId xmlns:a16="http://schemas.microsoft.com/office/drawing/2014/main" id="{E55FC848-F1E3-4490-87EC-15274FE2BC90}"/>
                    </a:ext>
                  </a:extLst>
                </p:cNvPr>
                <p:cNvSpPr/>
                <p:nvPr/>
              </p:nvSpPr>
              <p:spPr>
                <a:xfrm>
                  <a:off x="6073217" y="39114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58" name="Rectangle 157">
                  <a:extLst>
                    <a:ext uri="{FF2B5EF4-FFF2-40B4-BE49-F238E27FC236}">
                      <a16:creationId xmlns:a16="http://schemas.microsoft.com/office/drawing/2014/main" id="{FD2EBF83-8643-4893-B8F8-2FE77A5C388B}"/>
                    </a:ext>
                  </a:extLst>
                </p:cNvPr>
                <p:cNvSpPr/>
                <p:nvPr/>
              </p:nvSpPr>
              <p:spPr>
                <a:xfrm>
                  <a:off x="6073217" y="41508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59" name="Rectangle 158">
                  <a:extLst>
                    <a:ext uri="{FF2B5EF4-FFF2-40B4-BE49-F238E27FC236}">
                      <a16:creationId xmlns:a16="http://schemas.microsoft.com/office/drawing/2014/main" id="{38BB3EF7-FE4E-423D-A629-E506F56D63BA}"/>
                    </a:ext>
                  </a:extLst>
                </p:cNvPr>
                <p:cNvSpPr/>
                <p:nvPr/>
              </p:nvSpPr>
              <p:spPr>
                <a:xfrm>
                  <a:off x="6073217" y="43902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60" name="Rectangle 159">
                  <a:extLst>
                    <a:ext uri="{FF2B5EF4-FFF2-40B4-BE49-F238E27FC236}">
                      <a16:creationId xmlns:a16="http://schemas.microsoft.com/office/drawing/2014/main" id="{BD2610A9-1405-4025-8845-C85F6A760232}"/>
                    </a:ext>
                  </a:extLst>
                </p:cNvPr>
                <p:cNvSpPr/>
                <p:nvPr/>
              </p:nvSpPr>
              <p:spPr>
                <a:xfrm>
                  <a:off x="6073217" y="46314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61" name="Rectangle 160">
                  <a:extLst>
                    <a:ext uri="{FF2B5EF4-FFF2-40B4-BE49-F238E27FC236}">
                      <a16:creationId xmlns:a16="http://schemas.microsoft.com/office/drawing/2014/main" id="{B18E8498-2724-4AB3-8C26-D2C36DBD3367}"/>
                    </a:ext>
                  </a:extLst>
                </p:cNvPr>
                <p:cNvSpPr/>
                <p:nvPr/>
              </p:nvSpPr>
              <p:spPr>
                <a:xfrm>
                  <a:off x="6073217" y="48726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62" name="Rectangle 161">
                  <a:extLst>
                    <a:ext uri="{FF2B5EF4-FFF2-40B4-BE49-F238E27FC236}">
                      <a16:creationId xmlns:a16="http://schemas.microsoft.com/office/drawing/2014/main" id="{8EFA3945-7778-4EDD-8C28-89ED19C6045D}"/>
                    </a:ext>
                  </a:extLst>
                </p:cNvPr>
                <p:cNvSpPr/>
                <p:nvPr/>
              </p:nvSpPr>
              <p:spPr>
                <a:xfrm>
                  <a:off x="6073217" y="51138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63" name="Rectangle 162">
                  <a:extLst>
                    <a:ext uri="{FF2B5EF4-FFF2-40B4-BE49-F238E27FC236}">
                      <a16:creationId xmlns:a16="http://schemas.microsoft.com/office/drawing/2014/main" id="{73923C55-9F85-40B2-B98E-ADF507B4A3D5}"/>
                    </a:ext>
                  </a:extLst>
                </p:cNvPr>
                <p:cNvSpPr/>
                <p:nvPr/>
              </p:nvSpPr>
              <p:spPr>
                <a:xfrm>
                  <a:off x="6073217" y="53550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B94AE15C-F86A-4771-81A0-3A2AD56728F4}"/>
                  </a:ext>
                </a:extLst>
              </p:cNvPr>
              <p:cNvSpPr/>
              <p:nvPr/>
            </p:nvSpPr>
            <p:spPr>
              <a:xfrm>
                <a:off x="6061331" y="1023885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DA514109-0BF6-4C9B-8139-3E4F992C676A}"/>
              </a:ext>
            </a:extLst>
          </p:cNvPr>
          <p:cNvGrpSpPr/>
          <p:nvPr/>
        </p:nvGrpSpPr>
        <p:grpSpPr>
          <a:xfrm>
            <a:off x="10978912" y="2605271"/>
            <a:ext cx="374813" cy="2181199"/>
            <a:chOff x="10978912" y="2820423"/>
            <a:chExt cx="374813" cy="2181199"/>
          </a:xfrm>
        </p:grpSpPr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95F4095F-93BA-4C6A-B5D8-3057BA2E0022}"/>
                </a:ext>
              </a:extLst>
            </p:cNvPr>
            <p:cNvSpPr/>
            <p:nvPr/>
          </p:nvSpPr>
          <p:spPr>
            <a:xfrm>
              <a:off x="10978912" y="2820423"/>
              <a:ext cx="374813" cy="131487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D7B54B6A-DFE9-4557-A25F-31B9932866C9}"/>
                </a:ext>
              </a:extLst>
            </p:cNvPr>
            <p:cNvGrpSpPr/>
            <p:nvPr/>
          </p:nvGrpSpPr>
          <p:grpSpPr>
            <a:xfrm>
              <a:off x="10979889" y="2831141"/>
              <a:ext cx="364475" cy="2170481"/>
              <a:chOff x="3750941" y="1016500"/>
              <a:chExt cx="364475" cy="2170481"/>
            </a:xfrm>
          </p:grpSpPr>
          <p:grpSp>
            <p:nvGrpSpPr>
              <p:cNvPr id="165" name="Group 164">
                <a:extLst>
                  <a:ext uri="{FF2B5EF4-FFF2-40B4-BE49-F238E27FC236}">
                    <a16:creationId xmlns:a16="http://schemas.microsoft.com/office/drawing/2014/main" id="{251B5A5E-6D53-46BB-AA3B-A8BC5421766A}"/>
                  </a:ext>
                </a:extLst>
              </p:cNvPr>
              <p:cNvGrpSpPr/>
              <p:nvPr/>
            </p:nvGrpSpPr>
            <p:grpSpPr>
              <a:xfrm>
                <a:off x="3750941" y="1026981"/>
                <a:ext cx="360000" cy="2160000"/>
                <a:chOff x="3752453" y="3429000"/>
                <a:chExt cx="360000" cy="2160000"/>
              </a:xfrm>
            </p:grpSpPr>
            <p:sp>
              <p:nvSpPr>
                <p:cNvPr id="167" name="Rectangle 166">
                  <a:extLst>
                    <a:ext uri="{FF2B5EF4-FFF2-40B4-BE49-F238E27FC236}">
                      <a16:creationId xmlns:a16="http://schemas.microsoft.com/office/drawing/2014/main" id="{203364BE-84C9-4BB2-BBFC-813426984439}"/>
                    </a:ext>
                  </a:extLst>
                </p:cNvPr>
                <p:cNvSpPr/>
                <p:nvPr/>
              </p:nvSpPr>
              <p:spPr>
                <a:xfrm>
                  <a:off x="3752453" y="3429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68" name="Rectangle 167">
                  <a:extLst>
                    <a:ext uri="{FF2B5EF4-FFF2-40B4-BE49-F238E27FC236}">
                      <a16:creationId xmlns:a16="http://schemas.microsoft.com/office/drawing/2014/main" id="{CD08ECD9-D51E-4548-ADE2-203A1008F4E7}"/>
                    </a:ext>
                  </a:extLst>
                </p:cNvPr>
                <p:cNvSpPr/>
                <p:nvPr/>
              </p:nvSpPr>
              <p:spPr>
                <a:xfrm>
                  <a:off x="3752453" y="3861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69" name="Rectangle 168">
                  <a:extLst>
                    <a:ext uri="{FF2B5EF4-FFF2-40B4-BE49-F238E27FC236}">
                      <a16:creationId xmlns:a16="http://schemas.microsoft.com/office/drawing/2014/main" id="{E8D37E3C-0F5B-408E-BB57-649D0473BB11}"/>
                    </a:ext>
                  </a:extLst>
                </p:cNvPr>
                <p:cNvSpPr/>
                <p:nvPr/>
              </p:nvSpPr>
              <p:spPr>
                <a:xfrm>
                  <a:off x="3752453" y="4293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70" name="Rectangle 169">
                  <a:extLst>
                    <a:ext uri="{FF2B5EF4-FFF2-40B4-BE49-F238E27FC236}">
                      <a16:creationId xmlns:a16="http://schemas.microsoft.com/office/drawing/2014/main" id="{15596BC2-1932-4F89-B67A-79646554E1F4}"/>
                    </a:ext>
                  </a:extLst>
                </p:cNvPr>
                <p:cNvSpPr/>
                <p:nvPr/>
              </p:nvSpPr>
              <p:spPr>
                <a:xfrm>
                  <a:off x="3752453" y="4725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71" name="Rectangle 170">
                  <a:extLst>
                    <a:ext uri="{FF2B5EF4-FFF2-40B4-BE49-F238E27FC236}">
                      <a16:creationId xmlns:a16="http://schemas.microsoft.com/office/drawing/2014/main" id="{39890BA5-3F7D-4AEB-A14E-7C3EA12578D8}"/>
                    </a:ext>
                  </a:extLst>
                </p:cNvPr>
                <p:cNvSpPr/>
                <p:nvPr/>
              </p:nvSpPr>
              <p:spPr>
                <a:xfrm>
                  <a:off x="3752453" y="5157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166" name="Rectangle 165">
                <a:extLst>
                  <a:ext uri="{FF2B5EF4-FFF2-40B4-BE49-F238E27FC236}">
                    <a16:creationId xmlns:a16="http://schemas.microsoft.com/office/drawing/2014/main" id="{FC4DEE46-C8B0-4BB6-BE02-08EDD25CC603}"/>
                  </a:ext>
                </a:extLst>
              </p:cNvPr>
              <p:cNvSpPr/>
              <p:nvPr/>
            </p:nvSpPr>
            <p:spPr>
              <a:xfrm>
                <a:off x="3755416" y="101650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sp>
        <p:nvSpPr>
          <p:cNvPr id="228" name="Rectangle 227">
            <a:extLst>
              <a:ext uri="{FF2B5EF4-FFF2-40B4-BE49-F238E27FC236}">
                <a16:creationId xmlns:a16="http://schemas.microsoft.com/office/drawing/2014/main" id="{7916D4AE-A7D9-4827-9D02-54890396124F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875288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37" grpId="0"/>
      <p:bldP spid="48" grpId="0"/>
      <p:bldP spid="59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D89BC88-0981-436E-BC59-C98F16B6A81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Order fractions with either the same denominator or same numerator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6055F13-AE3B-4147-BBDF-01007CF1FE6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8774620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0" name="Group 249">
            <a:extLst>
              <a:ext uri="{FF2B5EF4-FFF2-40B4-BE49-F238E27FC236}">
                <a16:creationId xmlns:a16="http://schemas.microsoft.com/office/drawing/2014/main" id="{3FB7DEC7-46C2-4ADB-B2BF-7755FEF24744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4AED383E-323A-4A58-9EDB-F47F9E51D35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4F66D1DA-5C4B-4F4F-9A08-A98A5D8263F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836D9532-B6F6-4111-B0C0-F55A7C5DFCCB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91D4A723-72C7-477F-8283-B2A9A8EB30FE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26923E69-BC5F-4ADB-9AA8-4427CE92CA5B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A9563CAE-AABE-4426-A37F-22AFDB0DB5F2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72DF4447-5227-43E8-8DE4-958019E78115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CD747B96-5FAD-48CE-B7F7-612B636F346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80C07246-DDF5-422E-9335-7925A4B0963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EC63FF2E-D509-4D62-8D06-86259A5D2B9C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E825B642-D71D-4959-9484-85DDA304DE16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A064ADDE-FFA6-4668-9D75-4460B06B5824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6DE77102-86C6-4A9E-825E-F5A8E584E0E8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854E7B07-A780-481C-90E7-BF481DEE52F0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D5774848-7A04-4027-91F6-0182A249AECF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6937DFFB-1CF6-46E5-BBA6-9CDFB58E99C5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2A8AC236-479D-43BC-BAA0-B7454C3E06C4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B6564379-254A-4345-98EC-1157BB28024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820E0C4B-5204-4874-8834-AFA5E3E6FA6A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ED7D4601-6D46-45AB-90B6-7147F7F3CA3D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D90F1C63-A276-4EE1-996D-AD443B13AAF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2FF1F45F-82E7-44FC-92A0-3B30CE6F5731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Straight Connector 272">
              <a:extLst>
                <a:ext uri="{FF2B5EF4-FFF2-40B4-BE49-F238E27FC236}">
                  <a16:creationId xmlns:a16="http://schemas.microsoft.com/office/drawing/2014/main" id="{08155419-3BA3-4681-B830-C8A9F6F130F2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Straight Connector 273">
              <a:extLst>
                <a:ext uri="{FF2B5EF4-FFF2-40B4-BE49-F238E27FC236}">
                  <a16:creationId xmlns:a16="http://schemas.microsoft.com/office/drawing/2014/main" id="{88EA411B-A92E-4014-8A06-E5A19FF3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4281033-194D-4CEA-BC8B-6FCB36F7B6B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6B736932-B7DA-4DCE-8A24-DE295BBEBAB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Straight Connector 276">
              <a:extLst>
                <a:ext uri="{FF2B5EF4-FFF2-40B4-BE49-F238E27FC236}">
                  <a16:creationId xmlns:a16="http://schemas.microsoft.com/office/drawing/2014/main" id="{4485CA72-2FF3-4933-9027-291C9FA1EC1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Straight Connector 277">
              <a:extLst>
                <a:ext uri="{FF2B5EF4-FFF2-40B4-BE49-F238E27FC236}">
                  <a16:creationId xmlns:a16="http://schemas.microsoft.com/office/drawing/2014/main" id="{635E6266-6400-4729-A082-B4C9A5206A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Straight Connector 278">
              <a:extLst>
                <a:ext uri="{FF2B5EF4-FFF2-40B4-BE49-F238E27FC236}">
                  <a16:creationId xmlns:a16="http://schemas.microsoft.com/office/drawing/2014/main" id="{95709AA0-451F-4B32-BE33-D7553778F3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Straight Connector 279">
              <a:extLst>
                <a:ext uri="{FF2B5EF4-FFF2-40B4-BE49-F238E27FC236}">
                  <a16:creationId xmlns:a16="http://schemas.microsoft.com/office/drawing/2014/main" id="{B41CF8A0-E7E5-4B1A-AD0C-A1E69CBB380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Straight Connector 280">
              <a:extLst>
                <a:ext uri="{FF2B5EF4-FFF2-40B4-BE49-F238E27FC236}">
                  <a16:creationId xmlns:a16="http://schemas.microsoft.com/office/drawing/2014/main" id="{2FB55949-0C95-478A-B60B-ED097D86858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Straight Connector 281">
              <a:extLst>
                <a:ext uri="{FF2B5EF4-FFF2-40B4-BE49-F238E27FC236}">
                  <a16:creationId xmlns:a16="http://schemas.microsoft.com/office/drawing/2014/main" id="{C58EDFE8-BE72-4C26-A7ED-62B97B237B7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Straight Connector 282">
              <a:extLst>
                <a:ext uri="{FF2B5EF4-FFF2-40B4-BE49-F238E27FC236}">
                  <a16:creationId xmlns:a16="http://schemas.microsoft.com/office/drawing/2014/main" id="{A5FB7D40-525A-4790-9C27-21A482B2DE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Straight Connector 283">
              <a:extLst>
                <a:ext uri="{FF2B5EF4-FFF2-40B4-BE49-F238E27FC236}">
                  <a16:creationId xmlns:a16="http://schemas.microsoft.com/office/drawing/2014/main" id="{3018CFA9-D045-4392-A082-4978C98E64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991E64-C16F-4C3B-A06C-93FF4114A9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0AC12682-EE9F-41E0-AF0B-8CD36EF396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Straight Connector 286">
              <a:extLst>
                <a:ext uri="{FF2B5EF4-FFF2-40B4-BE49-F238E27FC236}">
                  <a16:creationId xmlns:a16="http://schemas.microsoft.com/office/drawing/2014/main" id="{B847429B-1DC5-4583-8654-FBAC79D7F4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Straight Connector 287">
              <a:extLst>
                <a:ext uri="{FF2B5EF4-FFF2-40B4-BE49-F238E27FC236}">
                  <a16:creationId xmlns:a16="http://schemas.microsoft.com/office/drawing/2014/main" id="{993DEAC1-AA5F-4636-86E7-92FF3A323D2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Straight Connector 288">
              <a:extLst>
                <a:ext uri="{FF2B5EF4-FFF2-40B4-BE49-F238E27FC236}">
                  <a16:creationId xmlns:a16="http://schemas.microsoft.com/office/drawing/2014/main" id="{08E88A31-8A26-4291-8B7D-60F0FB37E1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881F5A38-C927-4F7F-B3C3-D94A1B0B416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Straight Connector 290">
              <a:extLst>
                <a:ext uri="{FF2B5EF4-FFF2-40B4-BE49-F238E27FC236}">
                  <a16:creationId xmlns:a16="http://schemas.microsoft.com/office/drawing/2014/main" id="{11CD524F-2ED5-499D-A0A9-30B9FAAD789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Straight Connector 291">
              <a:extLst>
                <a:ext uri="{FF2B5EF4-FFF2-40B4-BE49-F238E27FC236}">
                  <a16:creationId xmlns:a16="http://schemas.microsoft.com/office/drawing/2014/main" id="{B9AC0C67-537F-43F7-B813-B2353DFF3C1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3C0B1C13-6589-4401-AB4E-246CCBCE392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1" name="Rectangle: Rounded Corners 100">
            <a:extLst>
              <a:ext uri="{FF2B5EF4-FFF2-40B4-BE49-F238E27FC236}">
                <a16:creationId xmlns:a16="http://schemas.microsoft.com/office/drawing/2014/main" id="{31BCFD25-D44A-45DA-BD28-E542BA4E6B2E}"/>
              </a:ext>
            </a:extLst>
          </p:cNvPr>
          <p:cNvSpPr/>
          <p:nvPr/>
        </p:nvSpPr>
        <p:spPr>
          <a:xfrm>
            <a:off x="6245075" y="1184145"/>
            <a:ext cx="5469349" cy="516705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697FC6CF-D538-435A-9186-9CE49CC1B01A}"/>
              </a:ext>
            </a:extLst>
          </p:cNvPr>
          <p:cNvSpPr/>
          <p:nvPr/>
        </p:nvSpPr>
        <p:spPr>
          <a:xfrm>
            <a:off x="420995" y="1188720"/>
            <a:ext cx="5469349" cy="516705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A8AD123-AE09-4720-ABFA-D22CFCEF3E6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519B0FF8-A3B6-4B65-A280-0F34E6E95A72}"/>
              </a:ext>
            </a:extLst>
          </p:cNvPr>
          <p:cNvSpPr/>
          <p:nvPr/>
        </p:nvSpPr>
        <p:spPr>
          <a:xfrm>
            <a:off x="461188" y="502229"/>
            <a:ext cx="8826503" cy="43452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dirty="0">
                <a:solidFill>
                  <a:schemeClr val="tx1"/>
                </a:solidFill>
              </a:rPr>
              <a:t>Order these fractions from smallest to largest: 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95620F0-C8D6-4568-9CA4-454A4883A99A}"/>
              </a:ext>
            </a:extLst>
          </p:cNvPr>
          <p:cNvSpPr/>
          <p:nvPr/>
        </p:nvSpPr>
        <p:spPr>
          <a:xfrm>
            <a:off x="637443" y="240106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2B107C3-F3DC-44EF-876A-3DE24A7E0891}"/>
              </a:ext>
            </a:extLst>
          </p:cNvPr>
          <p:cNvSpPr txBox="1"/>
          <p:nvPr/>
        </p:nvSpPr>
        <p:spPr>
          <a:xfrm>
            <a:off x="531040" y="3410769"/>
            <a:ext cx="142886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>
                <a:latin typeface="Calibri" panose="020F0502020204030204" pitchFamily="34" charset="0"/>
                <a:ea typeface="Cambria Math" panose="02040503050406030204" pitchFamily="18" charset="0"/>
              </a:rPr>
              <a:t>smallest</a:t>
            </a:r>
            <a:endParaRPr lang="en-GB" sz="28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2F4FE41-D449-482D-9210-201A49EEEC9B}"/>
              </a:ext>
            </a:extLst>
          </p:cNvPr>
          <p:cNvSpPr txBox="1"/>
          <p:nvPr/>
        </p:nvSpPr>
        <p:spPr>
          <a:xfrm>
            <a:off x="4773923" y="3410768"/>
            <a:ext cx="121644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>
                <a:latin typeface="Calibri" panose="020F0502020204030204" pitchFamily="34" charset="0"/>
                <a:ea typeface="Cambria Math" panose="02040503050406030204" pitchFamily="18" charset="0"/>
              </a:rPr>
              <a:t>largest</a:t>
            </a:r>
            <a:endParaRPr lang="en-GB" sz="28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AF4D5BE2-6EAF-4933-97A9-8CF60A815953}"/>
              </a:ext>
            </a:extLst>
          </p:cNvPr>
          <p:cNvSpPr/>
          <p:nvPr/>
        </p:nvSpPr>
        <p:spPr>
          <a:xfrm>
            <a:off x="1959905" y="240106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7493CD5-02FB-4918-86B8-BFB1C9D6AE89}"/>
              </a:ext>
            </a:extLst>
          </p:cNvPr>
          <p:cNvSpPr/>
          <p:nvPr/>
        </p:nvSpPr>
        <p:spPr>
          <a:xfrm>
            <a:off x="3282367" y="240106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71DA991B-4274-4792-BD8C-FADEFE1D3558}"/>
              </a:ext>
            </a:extLst>
          </p:cNvPr>
          <p:cNvSpPr/>
          <p:nvPr/>
        </p:nvSpPr>
        <p:spPr>
          <a:xfrm>
            <a:off x="4604829" y="2401067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DA142BCA-9933-4657-BA3D-D5B9473951C4}"/>
              </a:ext>
            </a:extLst>
          </p:cNvPr>
          <p:cNvGrpSpPr/>
          <p:nvPr/>
        </p:nvGrpSpPr>
        <p:grpSpPr>
          <a:xfrm>
            <a:off x="4989433" y="3913419"/>
            <a:ext cx="367351" cy="2164897"/>
            <a:chOff x="996833" y="2720650"/>
            <a:chExt cx="367351" cy="2164897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3356F63A-5E7C-49F9-B0FE-971793DDF806}"/>
                </a:ext>
              </a:extLst>
            </p:cNvPr>
            <p:cNvSpPr/>
            <p:nvPr/>
          </p:nvSpPr>
          <p:spPr>
            <a:xfrm>
              <a:off x="996833" y="2749285"/>
              <a:ext cx="360001" cy="105136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25762E1F-27D0-45E1-A5B3-C565F98D34E8}"/>
                </a:ext>
              </a:extLst>
            </p:cNvPr>
            <p:cNvGrpSpPr/>
            <p:nvPr/>
          </p:nvGrpSpPr>
          <p:grpSpPr>
            <a:xfrm>
              <a:off x="996834" y="2720650"/>
              <a:ext cx="367350" cy="2164897"/>
              <a:chOff x="2003018" y="1022084"/>
              <a:chExt cx="367350" cy="2164897"/>
            </a:xfrm>
          </p:grpSpPr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543E052E-F177-46DA-BD33-9FC5F8E82D2E}"/>
                  </a:ext>
                </a:extLst>
              </p:cNvPr>
              <p:cNvSpPr/>
              <p:nvPr/>
            </p:nvSpPr>
            <p:spPr>
              <a:xfrm>
                <a:off x="2003018" y="1022084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grpSp>
            <p:nvGrpSpPr>
              <p:cNvPr id="24" name="Group 23">
                <a:extLst>
                  <a:ext uri="{FF2B5EF4-FFF2-40B4-BE49-F238E27FC236}">
                    <a16:creationId xmlns:a16="http://schemas.microsoft.com/office/drawing/2014/main" id="{41BBA3F5-3857-443B-8776-88ABA45CEB3C}"/>
                  </a:ext>
                </a:extLst>
              </p:cNvPr>
              <p:cNvGrpSpPr/>
              <p:nvPr/>
            </p:nvGrpSpPr>
            <p:grpSpPr>
              <a:xfrm>
                <a:off x="2010368" y="1026981"/>
                <a:ext cx="360000" cy="2160000"/>
                <a:chOff x="2011880" y="3429000"/>
                <a:chExt cx="360000" cy="2160000"/>
              </a:xfrm>
            </p:grpSpPr>
            <p:sp>
              <p:nvSpPr>
                <p:cNvPr id="25" name="Rectangle 24">
                  <a:extLst>
                    <a:ext uri="{FF2B5EF4-FFF2-40B4-BE49-F238E27FC236}">
                      <a16:creationId xmlns:a16="http://schemas.microsoft.com/office/drawing/2014/main" id="{68884FFD-4177-4D88-A9A2-BFC1255E4232}"/>
                    </a:ext>
                  </a:extLst>
                </p:cNvPr>
                <p:cNvSpPr/>
                <p:nvPr/>
              </p:nvSpPr>
              <p:spPr>
                <a:xfrm>
                  <a:off x="2011880" y="3429000"/>
                  <a:ext cx="360000" cy="10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id="{4144E925-75A9-46B8-8D43-191A04A4D7E2}"/>
                    </a:ext>
                  </a:extLst>
                </p:cNvPr>
                <p:cNvSpPr/>
                <p:nvPr/>
              </p:nvSpPr>
              <p:spPr>
                <a:xfrm>
                  <a:off x="2011880" y="4509000"/>
                  <a:ext cx="360000" cy="10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</p:grp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22C37356-6838-4D6B-8786-787A8EAFA90B}"/>
              </a:ext>
            </a:extLst>
          </p:cNvPr>
          <p:cNvGrpSpPr/>
          <p:nvPr/>
        </p:nvGrpSpPr>
        <p:grpSpPr>
          <a:xfrm>
            <a:off x="2601979" y="1292868"/>
            <a:ext cx="435719" cy="1032867"/>
            <a:chOff x="2724738" y="5471319"/>
            <a:chExt cx="435719" cy="1032867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970A9EEA-D294-4A57-94F2-30D515D9DF8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4F6AD49B-6D94-4757-97DD-BDC2F2D20081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5610CF1-2799-45AC-A2AE-B07A323CEB3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629B7E2A-2532-4257-97E2-96D24C60FC82}"/>
              </a:ext>
            </a:extLst>
          </p:cNvPr>
          <p:cNvGrpSpPr/>
          <p:nvPr/>
        </p:nvGrpSpPr>
        <p:grpSpPr>
          <a:xfrm>
            <a:off x="4138241" y="1292868"/>
            <a:ext cx="435719" cy="1032867"/>
            <a:chOff x="2724738" y="5471319"/>
            <a:chExt cx="435719" cy="1032867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DAB3FA9D-8096-4047-8C7A-9F24FBBCF87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BBA99108-57FB-4D70-B172-D4386E64E204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AF08DB77-2486-4840-B513-CF2E3D0641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A875DC0C-6C3B-4837-9D91-D69251516B5A}"/>
              </a:ext>
            </a:extLst>
          </p:cNvPr>
          <p:cNvGrpSpPr/>
          <p:nvPr/>
        </p:nvGrpSpPr>
        <p:grpSpPr>
          <a:xfrm>
            <a:off x="3255612" y="1292868"/>
            <a:ext cx="647700" cy="1032867"/>
            <a:chOff x="2618968" y="5471319"/>
            <a:chExt cx="647700" cy="1032867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AB20F518-056C-40CC-BBB8-3AD7AF74F347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A0261CA-BEA0-4FD0-B04A-3CBF9BB9E0C2}"/>
                </a:ext>
              </a:extLst>
            </p:cNvPr>
            <p:cNvSpPr txBox="1"/>
            <p:nvPr/>
          </p:nvSpPr>
          <p:spPr>
            <a:xfrm>
              <a:off x="2618968" y="5857855"/>
              <a:ext cx="6477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DBCBC8A-B8E1-4072-99E6-852C3323A22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7331C429-2E5A-43FD-95F6-15426C9F688A}"/>
              </a:ext>
            </a:extLst>
          </p:cNvPr>
          <p:cNvGrpSpPr/>
          <p:nvPr/>
        </p:nvGrpSpPr>
        <p:grpSpPr>
          <a:xfrm>
            <a:off x="1722774" y="1292868"/>
            <a:ext cx="647700" cy="1032867"/>
            <a:chOff x="2618968" y="5471319"/>
            <a:chExt cx="647700" cy="1032867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E89C8F82-156F-47C3-AA99-8CCEB5FBE04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47A97CEB-FACA-4327-84E6-E175F5223C1F}"/>
                </a:ext>
              </a:extLst>
            </p:cNvPr>
            <p:cNvSpPr txBox="1"/>
            <p:nvPr/>
          </p:nvSpPr>
          <p:spPr>
            <a:xfrm>
              <a:off x="2618968" y="5857855"/>
              <a:ext cx="6477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088DDCF-814B-42A1-A99E-D7FF8813823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31898982-F262-4800-B671-C71652D173EC}"/>
              </a:ext>
            </a:extLst>
          </p:cNvPr>
          <p:cNvGrpSpPr/>
          <p:nvPr/>
        </p:nvGrpSpPr>
        <p:grpSpPr>
          <a:xfrm>
            <a:off x="4923275" y="2422715"/>
            <a:ext cx="487609" cy="1071647"/>
            <a:chOff x="1951435" y="36281"/>
            <a:chExt cx="487609" cy="1071647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E30F7886-21EA-4661-BCA4-11D9863D38CC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03505696-8362-48DF-9115-01A0EB78648E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E3E5664D-1747-4A4D-8CB3-A27FAE63CE46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47A46996-5CE1-4262-B338-807E7FA18171}"/>
              </a:ext>
            </a:extLst>
          </p:cNvPr>
          <p:cNvGrpSpPr/>
          <p:nvPr/>
        </p:nvGrpSpPr>
        <p:grpSpPr>
          <a:xfrm>
            <a:off x="3571795" y="2415949"/>
            <a:ext cx="487609" cy="1071647"/>
            <a:chOff x="1951435" y="36281"/>
            <a:chExt cx="487609" cy="1071647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237CFE2F-E403-447A-B104-3E68F5B87FA4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F13D996B-B1FC-4CAA-B5A4-B3FDA1709304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54751F35-702D-4553-ABBC-AD07219613E3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3486CD89-D84C-404F-B5D7-31F3DF387DF1}"/>
              </a:ext>
            </a:extLst>
          </p:cNvPr>
          <p:cNvGrpSpPr/>
          <p:nvPr/>
        </p:nvGrpSpPr>
        <p:grpSpPr>
          <a:xfrm>
            <a:off x="2026440" y="2422715"/>
            <a:ext cx="933868" cy="1071647"/>
            <a:chOff x="1963495" y="36281"/>
            <a:chExt cx="933868" cy="1071647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887F2684-04CE-44E6-A299-1EA1DCA3A049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2656E61B-BEF3-47C9-8105-CA46C04199BC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0109D7A5-125D-4422-9A22-893AEA73DF4F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432609E9-D4CE-4C9B-B68E-122EE505DC66}"/>
              </a:ext>
            </a:extLst>
          </p:cNvPr>
          <p:cNvGrpSpPr/>
          <p:nvPr/>
        </p:nvGrpSpPr>
        <p:grpSpPr>
          <a:xfrm>
            <a:off x="696741" y="2415949"/>
            <a:ext cx="933868" cy="1071647"/>
            <a:chOff x="1963495" y="36281"/>
            <a:chExt cx="933868" cy="1071647"/>
          </a:xfrm>
        </p:grpSpPr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7E24D331-887E-4108-8D29-BAAB1A41B584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7F177C77-2E95-4F62-BD91-88F8E8ECC2EF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D35854B4-1516-4A7D-8916-9E14DD795E54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DA980A71-C8D8-426A-960A-A4798EAC9C5B}"/>
              </a:ext>
            </a:extLst>
          </p:cNvPr>
          <p:cNvGrpSpPr/>
          <p:nvPr/>
        </p:nvGrpSpPr>
        <p:grpSpPr>
          <a:xfrm>
            <a:off x="3697067" y="3921969"/>
            <a:ext cx="378302" cy="2176813"/>
            <a:chOff x="3528251" y="3921969"/>
            <a:chExt cx="378302" cy="2176813"/>
          </a:xfrm>
        </p:grpSpPr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FD248EC6-DC00-4043-95B1-2B4D0146675B}"/>
                </a:ext>
              </a:extLst>
            </p:cNvPr>
            <p:cNvSpPr/>
            <p:nvPr/>
          </p:nvSpPr>
          <p:spPr>
            <a:xfrm>
              <a:off x="3528251" y="3921969"/>
              <a:ext cx="378302" cy="44727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8E2A0CE2-D87C-4DC3-9479-D8FCE0B4B086}"/>
                </a:ext>
              </a:extLst>
            </p:cNvPr>
            <p:cNvGrpSpPr/>
            <p:nvPr/>
          </p:nvGrpSpPr>
          <p:grpSpPr>
            <a:xfrm>
              <a:off x="3528451" y="3928301"/>
              <a:ext cx="364475" cy="2170481"/>
              <a:chOff x="3750941" y="1016500"/>
              <a:chExt cx="364475" cy="2170481"/>
            </a:xfrm>
          </p:grpSpPr>
          <p:grpSp>
            <p:nvGrpSpPr>
              <p:cNvPr id="60" name="Group 59">
                <a:extLst>
                  <a:ext uri="{FF2B5EF4-FFF2-40B4-BE49-F238E27FC236}">
                    <a16:creationId xmlns:a16="http://schemas.microsoft.com/office/drawing/2014/main" id="{B5F0E2DD-C3C9-4026-8BE1-B372DA81F2A4}"/>
                  </a:ext>
                </a:extLst>
              </p:cNvPr>
              <p:cNvGrpSpPr/>
              <p:nvPr/>
            </p:nvGrpSpPr>
            <p:grpSpPr>
              <a:xfrm>
                <a:off x="3750941" y="1026981"/>
                <a:ext cx="360000" cy="2160000"/>
                <a:chOff x="3752453" y="3429000"/>
                <a:chExt cx="360000" cy="2160000"/>
              </a:xfrm>
            </p:grpSpPr>
            <p:sp>
              <p:nvSpPr>
                <p:cNvPr id="62" name="Rectangle 61">
                  <a:extLst>
                    <a:ext uri="{FF2B5EF4-FFF2-40B4-BE49-F238E27FC236}">
                      <a16:creationId xmlns:a16="http://schemas.microsoft.com/office/drawing/2014/main" id="{474DDC49-80E1-4CC3-A1D8-3F420D7FD7FF}"/>
                    </a:ext>
                  </a:extLst>
                </p:cNvPr>
                <p:cNvSpPr/>
                <p:nvPr/>
              </p:nvSpPr>
              <p:spPr>
                <a:xfrm>
                  <a:off x="3752453" y="3429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63" name="Rectangle 62">
                  <a:extLst>
                    <a:ext uri="{FF2B5EF4-FFF2-40B4-BE49-F238E27FC236}">
                      <a16:creationId xmlns:a16="http://schemas.microsoft.com/office/drawing/2014/main" id="{A6256C6A-DE92-4C60-9DCB-79EFF9B60D00}"/>
                    </a:ext>
                  </a:extLst>
                </p:cNvPr>
                <p:cNvSpPr/>
                <p:nvPr/>
              </p:nvSpPr>
              <p:spPr>
                <a:xfrm>
                  <a:off x="3752453" y="3861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64" name="Rectangle 63">
                  <a:extLst>
                    <a:ext uri="{FF2B5EF4-FFF2-40B4-BE49-F238E27FC236}">
                      <a16:creationId xmlns:a16="http://schemas.microsoft.com/office/drawing/2014/main" id="{66A2262E-44F4-46C1-AAE2-BD2FE3B13436}"/>
                    </a:ext>
                  </a:extLst>
                </p:cNvPr>
                <p:cNvSpPr/>
                <p:nvPr/>
              </p:nvSpPr>
              <p:spPr>
                <a:xfrm>
                  <a:off x="3752453" y="4293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65" name="Rectangle 64">
                  <a:extLst>
                    <a:ext uri="{FF2B5EF4-FFF2-40B4-BE49-F238E27FC236}">
                      <a16:creationId xmlns:a16="http://schemas.microsoft.com/office/drawing/2014/main" id="{D5A0F037-60EB-45FB-A1D6-382B4E181130}"/>
                    </a:ext>
                  </a:extLst>
                </p:cNvPr>
                <p:cNvSpPr/>
                <p:nvPr/>
              </p:nvSpPr>
              <p:spPr>
                <a:xfrm>
                  <a:off x="3752453" y="4725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66" name="Rectangle 65">
                  <a:extLst>
                    <a:ext uri="{FF2B5EF4-FFF2-40B4-BE49-F238E27FC236}">
                      <a16:creationId xmlns:a16="http://schemas.microsoft.com/office/drawing/2014/main" id="{C97C22DE-4A0F-44DF-96F1-F02B88250C57}"/>
                    </a:ext>
                  </a:extLst>
                </p:cNvPr>
                <p:cNvSpPr/>
                <p:nvPr/>
              </p:nvSpPr>
              <p:spPr>
                <a:xfrm>
                  <a:off x="3752453" y="5157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BCD08C25-E2E4-4D1E-AE8E-7F49B5E33552}"/>
                  </a:ext>
                </a:extLst>
              </p:cNvPr>
              <p:cNvSpPr/>
              <p:nvPr/>
            </p:nvSpPr>
            <p:spPr>
              <a:xfrm>
                <a:off x="3755416" y="101650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99" name="Group 98">
            <a:extLst>
              <a:ext uri="{FF2B5EF4-FFF2-40B4-BE49-F238E27FC236}">
                <a16:creationId xmlns:a16="http://schemas.microsoft.com/office/drawing/2014/main" id="{A4EF2D60-D65B-4F63-A2FF-F9B172BBA92D}"/>
              </a:ext>
            </a:extLst>
          </p:cNvPr>
          <p:cNvGrpSpPr/>
          <p:nvPr/>
        </p:nvGrpSpPr>
        <p:grpSpPr>
          <a:xfrm>
            <a:off x="2342664" y="3929847"/>
            <a:ext cx="382975" cy="2166858"/>
            <a:chOff x="2173848" y="3929847"/>
            <a:chExt cx="382975" cy="2166858"/>
          </a:xfrm>
        </p:grpSpPr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899C1B3B-4BA4-497B-9893-EAE658F1A826}"/>
                </a:ext>
              </a:extLst>
            </p:cNvPr>
            <p:cNvSpPr/>
            <p:nvPr/>
          </p:nvSpPr>
          <p:spPr>
            <a:xfrm>
              <a:off x="2178521" y="3929847"/>
              <a:ext cx="378302" cy="22321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A5D2D9AA-8D92-4E02-8052-EA97BB71341B}"/>
                </a:ext>
              </a:extLst>
            </p:cNvPr>
            <p:cNvGrpSpPr/>
            <p:nvPr/>
          </p:nvGrpSpPr>
          <p:grpSpPr>
            <a:xfrm>
              <a:off x="2173848" y="3932167"/>
              <a:ext cx="364674" cy="2164538"/>
              <a:chOff x="6651896" y="1021900"/>
              <a:chExt cx="364674" cy="2164538"/>
            </a:xfrm>
          </p:grpSpPr>
          <p:grpSp>
            <p:nvGrpSpPr>
              <p:cNvPr id="68" name="Group 67">
                <a:extLst>
                  <a:ext uri="{FF2B5EF4-FFF2-40B4-BE49-F238E27FC236}">
                    <a16:creationId xmlns:a16="http://schemas.microsoft.com/office/drawing/2014/main" id="{7140C2E2-46BE-4BB6-95D4-DA770F3B49B3}"/>
                  </a:ext>
                </a:extLst>
              </p:cNvPr>
              <p:cNvGrpSpPr/>
              <p:nvPr/>
            </p:nvGrpSpPr>
            <p:grpSpPr>
              <a:xfrm>
                <a:off x="6651896" y="1026981"/>
                <a:ext cx="360000" cy="2159457"/>
                <a:chOff x="6653408" y="3429000"/>
                <a:chExt cx="360000" cy="2159457"/>
              </a:xfrm>
            </p:grpSpPr>
            <p:sp>
              <p:nvSpPr>
                <p:cNvPr id="70" name="Rectangle 69">
                  <a:extLst>
                    <a:ext uri="{FF2B5EF4-FFF2-40B4-BE49-F238E27FC236}">
                      <a16:creationId xmlns:a16="http://schemas.microsoft.com/office/drawing/2014/main" id="{1BF7B8E0-9253-472D-A441-67E567FC8E74}"/>
                    </a:ext>
                  </a:extLst>
                </p:cNvPr>
                <p:cNvSpPr/>
                <p:nvPr/>
              </p:nvSpPr>
              <p:spPr>
                <a:xfrm>
                  <a:off x="6653408" y="3429000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1" name="Rectangle 70">
                  <a:extLst>
                    <a:ext uri="{FF2B5EF4-FFF2-40B4-BE49-F238E27FC236}">
                      <a16:creationId xmlns:a16="http://schemas.microsoft.com/office/drawing/2014/main" id="{0ABFC79C-E05A-4C18-924D-1446763A72BB}"/>
                    </a:ext>
                  </a:extLst>
                </p:cNvPr>
                <p:cNvSpPr/>
                <p:nvPr/>
              </p:nvSpPr>
              <p:spPr>
                <a:xfrm>
                  <a:off x="6653408" y="3645000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2" name="Rectangle 71">
                  <a:extLst>
                    <a:ext uri="{FF2B5EF4-FFF2-40B4-BE49-F238E27FC236}">
                      <a16:creationId xmlns:a16="http://schemas.microsoft.com/office/drawing/2014/main" id="{F358C97C-C875-4EF7-BA57-3AD256E141D7}"/>
                    </a:ext>
                  </a:extLst>
                </p:cNvPr>
                <p:cNvSpPr/>
                <p:nvPr/>
              </p:nvSpPr>
              <p:spPr>
                <a:xfrm>
                  <a:off x="6653408" y="3861000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3" name="Rectangle 72">
                  <a:extLst>
                    <a:ext uri="{FF2B5EF4-FFF2-40B4-BE49-F238E27FC236}">
                      <a16:creationId xmlns:a16="http://schemas.microsoft.com/office/drawing/2014/main" id="{22BB6F6A-9772-4A96-B424-B5113366E349}"/>
                    </a:ext>
                  </a:extLst>
                </p:cNvPr>
                <p:cNvSpPr/>
                <p:nvPr/>
              </p:nvSpPr>
              <p:spPr>
                <a:xfrm>
                  <a:off x="6653408" y="4077181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4" name="Rectangle 73">
                  <a:extLst>
                    <a:ext uri="{FF2B5EF4-FFF2-40B4-BE49-F238E27FC236}">
                      <a16:creationId xmlns:a16="http://schemas.microsoft.com/office/drawing/2014/main" id="{93A40B02-E4CF-46EC-B8A8-1D7F6A863738}"/>
                    </a:ext>
                  </a:extLst>
                </p:cNvPr>
                <p:cNvSpPr/>
                <p:nvPr/>
              </p:nvSpPr>
              <p:spPr>
                <a:xfrm>
                  <a:off x="6653408" y="4293181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5" name="Rectangle 74">
                  <a:extLst>
                    <a:ext uri="{FF2B5EF4-FFF2-40B4-BE49-F238E27FC236}">
                      <a16:creationId xmlns:a16="http://schemas.microsoft.com/office/drawing/2014/main" id="{9848B828-5373-4813-BA38-113D93B9B3C9}"/>
                    </a:ext>
                  </a:extLst>
                </p:cNvPr>
                <p:cNvSpPr/>
                <p:nvPr/>
              </p:nvSpPr>
              <p:spPr>
                <a:xfrm>
                  <a:off x="6653408" y="4508819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02F127BA-2FE0-4FC1-892D-81295B8BB5FE}"/>
                    </a:ext>
                  </a:extLst>
                </p:cNvPr>
                <p:cNvSpPr/>
                <p:nvPr/>
              </p:nvSpPr>
              <p:spPr>
                <a:xfrm>
                  <a:off x="6653408" y="4724819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7" name="Rectangle 76">
                  <a:extLst>
                    <a:ext uri="{FF2B5EF4-FFF2-40B4-BE49-F238E27FC236}">
                      <a16:creationId xmlns:a16="http://schemas.microsoft.com/office/drawing/2014/main" id="{35178310-2415-4EAF-A410-BA4ED399F7D9}"/>
                    </a:ext>
                  </a:extLst>
                </p:cNvPr>
                <p:cNvSpPr/>
                <p:nvPr/>
              </p:nvSpPr>
              <p:spPr>
                <a:xfrm>
                  <a:off x="6653408" y="4940819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8" name="Rectangle 77">
                  <a:extLst>
                    <a:ext uri="{FF2B5EF4-FFF2-40B4-BE49-F238E27FC236}">
                      <a16:creationId xmlns:a16="http://schemas.microsoft.com/office/drawing/2014/main" id="{2756971C-D428-4AE0-8D4E-C36C12759658}"/>
                    </a:ext>
                  </a:extLst>
                </p:cNvPr>
                <p:cNvSpPr/>
                <p:nvPr/>
              </p:nvSpPr>
              <p:spPr>
                <a:xfrm>
                  <a:off x="6653408" y="5156457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9" name="Rectangle 78">
                  <a:extLst>
                    <a:ext uri="{FF2B5EF4-FFF2-40B4-BE49-F238E27FC236}">
                      <a16:creationId xmlns:a16="http://schemas.microsoft.com/office/drawing/2014/main" id="{A2B2B3CE-43BA-4098-9DA6-8E6FCB950FE8}"/>
                    </a:ext>
                  </a:extLst>
                </p:cNvPr>
                <p:cNvSpPr/>
                <p:nvPr/>
              </p:nvSpPr>
              <p:spPr>
                <a:xfrm>
                  <a:off x="6653408" y="5372457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53BD26D6-A500-4E51-8B0E-59895A868AE5}"/>
                  </a:ext>
                </a:extLst>
              </p:cNvPr>
              <p:cNvSpPr/>
              <p:nvPr/>
            </p:nvSpPr>
            <p:spPr>
              <a:xfrm>
                <a:off x="6656570" y="102190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12B17B67-7E9C-4824-9533-8C97097F7743}"/>
              </a:ext>
            </a:extLst>
          </p:cNvPr>
          <p:cNvGrpSpPr/>
          <p:nvPr/>
        </p:nvGrpSpPr>
        <p:grpSpPr>
          <a:xfrm>
            <a:off x="969959" y="3930077"/>
            <a:ext cx="378302" cy="2166628"/>
            <a:chOff x="801143" y="3930077"/>
            <a:chExt cx="378302" cy="2166628"/>
          </a:xfrm>
        </p:grpSpPr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2D7D2060-5DDF-46A8-893B-12C35324A8ED}"/>
                </a:ext>
              </a:extLst>
            </p:cNvPr>
            <p:cNvSpPr/>
            <p:nvPr/>
          </p:nvSpPr>
          <p:spPr>
            <a:xfrm>
              <a:off x="801143" y="3937131"/>
              <a:ext cx="378302" cy="17957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D21D34F5-0DF5-43BD-B935-0126246C66EF}"/>
                </a:ext>
              </a:extLst>
            </p:cNvPr>
            <p:cNvGrpSpPr/>
            <p:nvPr/>
          </p:nvGrpSpPr>
          <p:grpSpPr>
            <a:xfrm>
              <a:off x="805672" y="3930077"/>
              <a:ext cx="366126" cy="2166628"/>
              <a:chOff x="7812278" y="1020353"/>
              <a:chExt cx="366126" cy="2166628"/>
            </a:xfrm>
          </p:grpSpPr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973270B4-1C28-4CC8-A8EA-6E265ABAAF5C}"/>
                  </a:ext>
                </a:extLst>
              </p:cNvPr>
              <p:cNvGrpSpPr/>
              <p:nvPr/>
            </p:nvGrpSpPr>
            <p:grpSpPr>
              <a:xfrm>
                <a:off x="7812278" y="1026981"/>
                <a:ext cx="360000" cy="2160000"/>
                <a:chOff x="7813790" y="3429000"/>
                <a:chExt cx="360000" cy="2160000"/>
              </a:xfrm>
            </p:grpSpPr>
            <p:sp>
              <p:nvSpPr>
                <p:cNvPr id="83" name="Rectangle 82">
                  <a:extLst>
                    <a:ext uri="{FF2B5EF4-FFF2-40B4-BE49-F238E27FC236}">
                      <a16:creationId xmlns:a16="http://schemas.microsoft.com/office/drawing/2014/main" id="{A1D0DE07-C5B7-4118-AC7E-35228251BC65}"/>
                    </a:ext>
                  </a:extLst>
                </p:cNvPr>
                <p:cNvSpPr/>
                <p:nvPr/>
              </p:nvSpPr>
              <p:spPr>
                <a:xfrm>
                  <a:off x="7813790" y="3429000"/>
                  <a:ext cx="360000" cy="1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84" name="Rectangle 83">
                  <a:extLst>
                    <a:ext uri="{FF2B5EF4-FFF2-40B4-BE49-F238E27FC236}">
                      <a16:creationId xmlns:a16="http://schemas.microsoft.com/office/drawing/2014/main" id="{E66EEC24-50BF-4C88-AD3E-54DB6C399EDA}"/>
                    </a:ext>
                  </a:extLst>
                </p:cNvPr>
                <p:cNvSpPr/>
                <p:nvPr/>
              </p:nvSpPr>
              <p:spPr>
                <a:xfrm>
                  <a:off x="7813790" y="3609000"/>
                  <a:ext cx="360000" cy="1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85" name="Rectangle 84">
                  <a:extLst>
                    <a:ext uri="{FF2B5EF4-FFF2-40B4-BE49-F238E27FC236}">
                      <a16:creationId xmlns:a16="http://schemas.microsoft.com/office/drawing/2014/main" id="{7E31ECD7-284A-4894-B782-04AAB5A89D36}"/>
                    </a:ext>
                  </a:extLst>
                </p:cNvPr>
                <p:cNvSpPr/>
                <p:nvPr/>
              </p:nvSpPr>
              <p:spPr>
                <a:xfrm>
                  <a:off x="7813790" y="3789000"/>
                  <a:ext cx="360000" cy="1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86" name="Rectangle 85">
                  <a:extLst>
                    <a:ext uri="{FF2B5EF4-FFF2-40B4-BE49-F238E27FC236}">
                      <a16:creationId xmlns:a16="http://schemas.microsoft.com/office/drawing/2014/main" id="{15A7A758-ADC7-4137-AF45-6B89646CAFD8}"/>
                    </a:ext>
                  </a:extLst>
                </p:cNvPr>
                <p:cNvSpPr/>
                <p:nvPr/>
              </p:nvSpPr>
              <p:spPr>
                <a:xfrm>
                  <a:off x="7813790" y="3969000"/>
                  <a:ext cx="360000" cy="1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87" name="Rectangle 86">
                  <a:extLst>
                    <a:ext uri="{FF2B5EF4-FFF2-40B4-BE49-F238E27FC236}">
                      <a16:creationId xmlns:a16="http://schemas.microsoft.com/office/drawing/2014/main" id="{A87860EC-40DA-4455-B731-51624422DEB9}"/>
                    </a:ext>
                  </a:extLst>
                </p:cNvPr>
                <p:cNvSpPr/>
                <p:nvPr/>
              </p:nvSpPr>
              <p:spPr>
                <a:xfrm>
                  <a:off x="7813790" y="4149000"/>
                  <a:ext cx="360000" cy="1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88" name="Rectangle 87">
                  <a:extLst>
                    <a:ext uri="{FF2B5EF4-FFF2-40B4-BE49-F238E27FC236}">
                      <a16:creationId xmlns:a16="http://schemas.microsoft.com/office/drawing/2014/main" id="{C6F63C80-E253-485A-9FB9-FA88FE5E480A}"/>
                    </a:ext>
                  </a:extLst>
                </p:cNvPr>
                <p:cNvSpPr/>
                <p:nvPr/>
              </p:nvSpPr>
              <p:spPr>
                <a:xfrm>
                  <a:off x="7813790" y="4329000"/>
                  <a:ext cx="360000" cy="1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89" name="Rectangle 88">
                  <a:extLst>
                    <a:ext uri="{FF2B5EF4-FFF2-40B4-BE49-F238E27FC236}">
                      <a16:creationId xmlns:a16="http://schemas.microsoft.com/office/drawing/2014/main" id="{93EDA951-AB8F-4C0F-9C81-91E5086118C1}"/>
                    </a:ext>
                  </a:extLst>
                </p:cNvPr>
                <p:cNvSpPr/>
                <p:nvPr/>
              </p:nvSpPr>
              <p:spPr>
                <a:xfrm>
                  <a:off x="7813790" y="4509000"/>
                  <a:ext cx="360000" cy="1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90" name="Rectangle 89">
                  <a:extLst>
                    <a:ext uri="{FF2B5EF4-FFF2-40B4-BE49-F238E27FC236}">
                      <a16:creationId xmlns:a16="http://schemas.microsoft.com/office/drawing/2014/main" id="{9E9DF116-49DB-4386-9A5F-1FE493EC2705}"/>
                    </a:ext>
                  </a:extLst>
                </p:cNvPr>
                <p:cNvSpPr/>
                <p:nvPr/>
              </p:nvSpPr>
              <p:spPr>
                <a:xfrm>
                  <a:off x="7813790" y="4689000"/>
                  <a:ext cx="360000" cy="1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91" name="Rectangle 90">
                  <a:extLst>
                    <a:ext uri="{FF2B5EF4-FFF2-40B4-BE49-F238E27FC236}">
                      <a16:creationId xmlns:a16="http://schemas.microsoft.com/office/drawing/2014/main" id="{027BE203-1905-4FCE-9EB4-6764A760F496}"/>
                    </a:ext>
                  </a:extLst>
                </p:cNvPr>
                <p:cNvSpPr/>
                <p:nvPr/>
              </p:nvSpPr>
              <p:spPr>
                <a:xfrm>
                  <a:off x="7813790" y="4869000"/>
                  <a:ext cx="360000" cy="1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92" name="Rectangle 91">
                  <a:extLst>
                    <a:ext uri="{FF2B5EF4-FFF2-40B4-BE49-F238E27FC236}">
                      <a16:creationId xmlns:a16="http://schemas.microsoft.com/office/drawing/2014/main" id="{3FCB9BF2-73EF-488D-9439-2EECB1D0BDDA}"/>
                    </a:ext>
                  </a:extLst>
                </p:cNvPr>
                <p:cNvSpPr/>
                <p:nvPr/>
              </p:nvSpPr>
              <p:spPr>
                <a:xfrm>
                  <a:off x="7813790" y="5049000"/>
                  <a:ext cx="360000" cy="1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93" name="Rectangle 92">
                  <a:extLst>
                    <a:ext uri="{FF2B5EF4-FFF2-40B4-BE49-F238E27FC236}">
                      <a16:creationId xmlns:a16="http://schemas.microsoft.com/office/drawing/2014/main" id="{C7A58847-E1CB-40DA-8F32-4D4F0DAA7885}"/>
                    </a:ext>
                  </a:extLst>
                </p:cNvPr>
                <p:cNvSpPr/>
                <p:nvPr/>
              </p:nvSpPr>
              <p:spPr>
                <a:xfrm>
                  <a:off x="7813790" y="5229000"/>
                  <a:ext cx="360000" cy="1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94" name="Rectangle 93">
                  <a:extLst>
                    <a:ext uri="{FF2B5EF4-FFF2-40B4-BE49-F238E27FC236}">
                      <a16:creationId xmlns:a16="http://schemas.microsoft.com/office/drawing/2014/main" id="{64C0710D-E542-4FAF-8E59-588885BCBFE5}"/>
                    </a:ext>
                  </a:extLst>
                </p:cNvPr>
                <p:cNvSpPr/>
                <p:nvPr/>
              </p:nvSpPr>
              <p:spPr>
                <a:xfrm>
                  <a:off x="7813790" y="5409000"/>
                  <a:ext cx="360000" cy="1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E3FFB377-4089-4F2C-88ED-D64BBBBA9A6B}"/>
                  </a:ext>
                </a:extLst>
              </p:cNvPr>
              <p:cNvSpPr/>
              <p:nvPr/>
            </p:nvSpPr>
            <p:spPr>
              <a:xfrm>
                <a:off x="7818404" y="1020353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sp>
        <p:nvSpPr>
          <p:cNvPr id="102" name="Rectangle 101">
            <a:extLst>
              <a:ext uri="{FF2B5EF4-FFF2-40B4-BE49-F238E27FC236}">
                <a16:creationId xmlns:a16="http://schemas.microsoft.com/office/drawing/2014/main" id="{BE87444B-38C4-4230-9B6A-BD0070B6BC16}"/>
              </a:ext>
            </a:extLst>
          </p:cNvPr>
          <p:cNvSpPr/>
          <p:nvPr/>
        </p:nvSpPr>
        <p:spPr>
          <a:xfrm>
            <a:off x="6461523" y="2396494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34078EAE-3D86-4B4D-AEFA-36F0FFEF7FCD}"/>
              </a:ext>
            </a:extLst>
          </p:cNvPr>
          <p:cNvSpPr txBox="1"/>
          <p:nvPr/>
        </p:nvSpPr>
        <p:spPr>
          <a:xfrm>
            <a:off x="6355120" y="3406194"/>
            <a:ext cx="142886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>
                <a:latin typeface="Calibri" panose="020F0502020204030204" pitchFamily="34" charset="0"/>
                <a:ea typeface="Cambria Math" panose="02040503050406030204" pitchFamily="18" charset="0"/>
              </a:rPr>
              <a:t>smallest</a:t>
            </a:r>
            <a:endParaRPr lang="en-GB" sz="28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F7ABF6DD-6D17-4EC8-90CE-F2C67CE82B47}"/>
              </a:ext>
            </a:extLst>
          </p:cNvPr>
          <p:cNvSpPr txBox="1"/>
          <p:nvPr/>
        </p:nvSpPr>
        <p:spPr>
          <a:xfrm>
            <a:off x="10598003" y="3406193"/>
            <a:ext cx="121644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>
                <a:latin typeface="Calibri" panose="020F0502020204030204" pitchFamily="34" charset="0"/>
                <a:ea typeface="Cambria Math" panose="02040503050406030204" pitchFamily="18" charset="0"/>
              </a:rPr>
              <a:t>largest</a:t>
            </a:r>
            <a:endParaRPr lang="en-GB" sz="28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853EA1FA-C6AB-4E98-A712-5634D3FD0465}"/>
              </a:ext>
            </a:extLst>
          </p:cNvPr>
          <p:cNvSpPr/>
          <p:nvPr/>
        </p:nvSpPr>
        <p:spPr>
          <a:xfrm>
            <a:off x="7783985" y="2396493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328AEA53-526D-4D84-B8AC-C08C245B0904}"/>
              </a:ext>
            </a:extLst>
          </p:cNvPr>
          <p:cNvSpPr/>
          <p:nvPr/>
        </p:nvSpPr>
        <p:spPr>
          <a:xfrm>
            <a:off x="9106447" y="2396493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5FDF08EB-A310-4B9D-A8BB-4F85708EDCD3}"/>
              </a:ext>
            </a:extLst>
          </p:cNvPr>
          <p:cNvSpPr/>
          <p:nvPr/>
        </p:nvSpPr>
        <p:spPr>
          <a:xfrm>
            <a:off x="10428909" y="2396492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68820193-F153-4204-AC8D-C47E20A75596}"/>
              </a:ext>
            </a:extLst>
          </p:cNvPr>
          <p:cNvGrpSpPr/>
          <p:nvPr/>
        </p:nvGrpSpPr>
        <p:grpSpPr>
          <a:xfrm>
            <a:off x="8426059" y="1288293"/>
            <a:ext cx="435719" cy="1032867"/>
            <a:chOff x="2724738" y="5471319"/>
            <a:chExt cx="435719" cy="1032867"/>
          </a:xfrm>
        </p:grpSpPr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B1DF3728-4540-4682-A3A2-79E18821BE0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2D2B342-9A9B-4DEC-B087-33788F243CF9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34E5696D-E4A2-42FC-90EB-66B8A6B1695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8B74C25D-B487-4FD9-8099-0E81F13B3AA3}"/>
              </a:ext>
            </a:extLst>
          </p:cNvPr>
          <p:cNvGrpSpPr/>
          <p:nvPr/>
        </p:nvGrpSpPr>
        <p:grpSpPr>
          <a:xfrm>
            <a:off x="9962321" y="1288293"/>
            <a:ext cx="435719" cy="1032867"/>
            <a:chOff x="2724738" y="5471319"/>
            <a:chExt cx="435719" cy="10328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798B3D63-E4EF-411C-8B69-FC43098616A5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E4702120-35C2-4AD8-A9AB-67EE0974D909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6BD11E89-7849-4E3D-B512-399EFB32C43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43F90F83-2C41-4A79-8283-9BEDC38E1E9C}"/>
              </a:ext>
            </a:extLst>
          </p:cNvPr>
          <p:cNvGrpSpPr/>
          <p:nvPr/>
        </p:nvGrpSpPr>
        <p:grpSpPr>
          <a:xfrm>
            <a:off x="9079692" y="1288293"/>
            <a:ext cx="647700" cy="1032867"/>
            <a:chOff x="2618968" y="5471319"/>
            <a:chExt cx="647700" cy="1032867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B838ED71-7E14-4DBD-B38E-A20EE11CF6C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5A462632-4C7E-4E1A-872D-74BF2A560E8F}"/>
                </a:ext>
              </a:extLst>
            </p:cNvPr>
            <p:cNvSpPr txBox="1"/>
            <p:nvPr/>
          </p:nvSpPr>
          <p:spPr>
            <a:xfrm>
              <a:off x="2618968" y="5857855"/>
              <a:ext cx="6477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95698194-B597-40BB-8850-773D45CBCD6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1B7C01FB-3D5B-4DA9-BDCA-EC69A82178D1}"/>
              </a:ext>
            </a:extLst>
          </p:cNvPr>
          <p:cNvGrpSpPr/>
          <p:nvPr/>
        </p:nvGrpSpPr>
        <p:grpSpPr>
          <a:xfrm>
            <a:off x="7546854" y="1288293"/>
            <a:ext cx="647700" cy="1032867"/>
            <a:chOff x="2618968" y="5471319"/>
            <a:chExt cx="647700" cy="1032867"/>
          </a:xfrm>
        </p:grpSpPr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EF4E0B97-42BC-400F-844E-6479CAABC50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2380BE1-91DC-418C-A7F0-1D4C02767F8B}"/>
                </a:ext>
              </a:extLst>
            </p:cNvPr>
            <p:cNvSpPr txBox="1"/>
            <p:nvPr/>
          </p:nvSpPr>
          <p:spPr>
            <a:xfrm>
              <a:off x="2618968" y="5857855"/>
              <a:ext cx="6477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15</a:t>
              </a:r>
            </a:p>
          </p:txBody>
        </p: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0EA52D45-A393-47D3-A1A3-29266039F6B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88D4B2F5-6B8E-44C9-B757-09CAA629D4B1}"/>
              </a:ext>
            </a:extLst>
          </p:cNvPr>
          <p:cNvGrpSpPr/>
          <p:nvPr/>
        </p:nvGrpSpPr>
        <p:grpSpPr>
          <a:xfrm>
            <a:off x="10747355" y="2418140"/>
            <a:ext cx="487609" cy="1071647"/>
            <a:chOff x="1951435" y="36281"/>
            <a:chExt cx="487609" cy="1071647"/>
          </a:xfrm>
        </p:grpSpPr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DE18EE1D-A574-46F6-B0FF-44A8FC929CB2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17DF9172-6C87-426B-8C49-44901E1AE6F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1FC7C587-51C0-4EC4-9544-D81F6A625514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2E1E07EF-296C-4529-9F73-AFF367A31967}"/>
              </a:ext>
            </a:extLst>
          </p:cNvPr>
          <p:cNvGrpSpPr/>
          <p:nvPr/>
        </p:nvGrpSpPr>
        <p:grpSpPr>
          <a:xfrm>
            <a:off x="9395875" y="2411374"/>
            <a:ext cx="487609" cy="1071647"/>
            <a:chOff x="1951435" y="36281"/>
            <a:chExt cx="487609" cy="1071647"/>
          </a:xfrm>
        </p:grpSpPr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8B92EBCF-ADA7-4894-A22D-5D6DA614C4AF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5F488124-6C22-4233-BD1A-43346156BAFB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5C6217A4-7DAD-418D-9497-E944EB05B068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3ECEC9C1-F414-4C7D-BA3F-AECDD6CFE17C}"/>
              </a:ext>
            </a:extLst>
          </p:cNvPr>
          <p:cNvGrpSpPr/>
          <p:nvPr/>
        </p:nvGrpSpPr>
        <p:grpSpPr>
          <a:xfrm>
            <a:off x="7850520" y="2418140"/>
            <a:ext cx="933868" cy="1071647"/>
            <a:chOff x="1963495" y="36281"/>
            <a:chExt cx="933868" cy="1071647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534E9DD2-8244-4519-809F-4A54EB7A8FC7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F578830E-84F3-4B82-91CB-48F60EC53B44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F411CA90-05D7-4975-9762-07B76006DF53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266F8B98-20DA-49BE-B31B-9085A46ED633}"/>
              </a:ext>
            </a:extLst>
          </p:cNvPr>
          <p:cNvGrpSpPr/>
          <p:nvPr/>
        </p:nvGrpSpPr>
        <p:grpSpPr>
          <a:xfrm>
            <a:off x="6520821" y="2411374"/>
            <a:ext cx="933868" cy="1071647"/>
            <a:chOff x="1963495" y="36281"/>
            <a:chExt cx="933868" cy="1071647"/>
          </a:xfrm>
        </p:grpSpPr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09B5E7D8-975F-4B8C-A519-A2327E3C23A5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88DCCF15-0A84-4D35-A116-B6C621E16854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CB477033-CE34-4050-B775-9F1C4BA5DD0A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8B18310B-85AC-4668-B925-0A5C8DE11EA4}"/>
              </a:ext>
            </a:extLst>
          </p:cNvPr>
          <p:cNvGrpSpPr/>
          <p:nvPr/>
        </p:nvGrpSpPr>
        <p:grpSpPr>
          <a:xfrm>
            <a:off x="10872931" y="3913419"/>
            <a:ext cx="371653" cy="2173141"/>
            <a:chOff x="10872931" y="3913419"/>
            <a:chExt cx="371653" cy="2173141"/>
          </a:xfrm>
        </p:grpSpPr>
        <p:sp>
          <p:nvSpPr>
            <p:cNvPr id="245" name="Rectangle 244">
              <a:extLst>
                <a:ext uri="{FF2B5EF4-FFF2-40B4-BE49-F238E27FC236}">
                  <a16:creationId xmlns:a16="http://schemas.microsoft.com/office/drawing/2014/main" id="{DF4E9587-6908-4F04-A858-CB56BB6D1C9F}"/>
                </a:ext>
              </a:extLst>
            </p:cNvPr>
            <p:cNvSpPr/>
            <p:nvPr/>
          </p:nvSpPr>
          <p:spPr>
            <a:xfrm>
              <a:off x="10874635" y="3913419"/>
              <a:ext cx="369949" cy="1741141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6AB057A2-4300-46C7-A756-F559C7E57A42}"/>
                </a:ext>
              </a:extLst>
            </p:cNvPr>
            <p:cNvGrpSpPr/>
            <p:nvPr/>
          </p:nvGrpSpPr>
          <p:grpSpPr>
            <a:xfrm>
              <a:off x="10872931" y="3916079"/>
              <a:ext cx="364475" cy="2170481"/>
              <a:chOff x="3750941" y="1016500"/>
              <a:chExt cx="364475" cy="2170481"/>
            </a:xfrm>
          </p:grpSpPr>
          <p:grpSp>
            <p:nvGrpSpPr>
              <p:cNvPr id="190" name="Group 189">
                <a:extLst>
                  <a:ext uri="{FF2B5EF4-FFF2-40B4-BE49-F238E27FC236}">
                    <a16:creationId xmlns:a16="http://schemas.microsoft.com/office/drawing/2014/main" id="{DBC69210-8FDB-4AE0-8683-43726578E056}"/>
                  </a:ext>
                </a:extLst>
              </p:cNvPr>
              <p:cNvGrpSpPr/>
              <p:nvPr/>
            </p:nvGrpSpPr>
            <p:grpSpPr>
              <a:xfrm>
                <a:off x="3750941" y="1026981"/>
                <a:ext cx="360000" cy="2160000"/>
                <a:chOff x="3752453" y="3429000"/>
                <a:chExt cx="360000" cy="2160000"/>
              </a:xfrm>
            </p:grpSpPr>
            <p:sp>
              <p:nvSpPr>
                <p:cNvPr id="192" name="Rectangle 191">
                  <a:extLst>
                    <a:ext uri="{FF2B5EF4-FFF2-40B4-BE49-F238E27FC236}">
                      <a16:creationId xmlns:a16="http://schemas.microsoft.com/office/drawing/2014/main" id="{DADE24EE-DEA8-47D8-82A6-DEDD01CE8B80}"/>
                    </a:ext>
                  </a:extLst>
                </p:cNvPr>
                <p:cNvSpPr/>
                <p:nvPr/>
              </p:nvSpPr>
              <p:spPr>
                <a:xfrm>
                  <a:off x="3752453" y="3429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93" name="Rectangle 192">
                  <a:extLst>
                    <a:ext uri="{FF2B5EF4-FFF2-40B4-BE49-F238E27FC236}">
                      <a16:creationId xmlns:a16="http://schemas.microsoft.com/office/drawing/2014/main" id="{BBA9CB63-F5A2-4BCD-843B-ED199EE09D40}"/>
                    </a:ext>
                  </a:extLst>
                </p:cNvPr>
                <p:cNvSpPr/>
                <p:nvPr/>
              </p:nvSpPr>
              <p:spPr>
                <a:xfrm>
                  <a:off x="3752453" y="3861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94" name="Rectangle 193">
                  <a:extLst>
                    <a:ext uri="{FF2B5EF4-FFF2-40B4-BE49-F238E27FC236}">
                      <a16:creationId xmlns:a16="http://schemas.microsoft.com/office/drawing/2014/main" id="{CAC98AA9-597A-42A8-B012-83CB93C13964}"/>
                    </a:ext>
                  </a:extLst>
                </p:cNvPr>
                <p:cNvSpPr/>
                <p:nvPr/>
              </p:nvSpPr>
              <p:spPr>
                <a:xfrm>
                  <a:off x="3752453" y="4293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95" name="Rectangle 194">
                  <a:extLst>
                    <a:ext uri="{FF2B5EF4-FFF2-40B4-BE49-F238E27FC236}">
                      <a16:creationId xmlns:a16="http://schemas.microsoft.com/office/drawing/2014/main" id="{388503E2-97F3-402F-BBED-04AA03BAF6D3}"/>
                    </a:ext>
                  </a:extLst>
                </p:cNvPr>
                <p:cNvSpPr/>
                <p:nvPr/>
              </p:nvSpPr>
              <p:spPr>
                <a:xfrm>
                  <a:off x="3752453" y="4725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96" name="Rectangle 195">
                  <a:extLst>
                    <a:ext uri="{FF2B5EF4-FFF2-40B4-BE49-F238E27FC236}">
                      <a16:creationId xmlns:a16="http://schemas.microsoft.com/office/drawing/2014/main" id="{AB8F7247-48BA-4421-AF40-86C0F75C5ED8}"/>
                    </a:ext>
                  </a:extLst>
                </p:cNvPr>
                <p:cNvSpPr/>
                <p:nvPr/>
              </p:nvSpPr>
              <p:spPr>
                <a:xfrm>
                  <a:off x="3752453" y="5157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191" name="Rectangle 190">
                <a:extLst>
                  <a:ext uri="{FF2B5EF4-FFF2-40B4-BE49-F238E27FC236}">
                    <a16:creationId xmlns:a16="http://schemas.microsoft.com/office/drawing/2014/main" id="{5369C941-4CF9-41ED-A0A5-08A65E20981C}"/>
                  </a:ext>
                </a:extLst>
              </p:cNvPr>
              <p:cNvSpPr/>
              <p:nvPr/>
            </p:nvSpPr>
            <p:spPr>
              <a:xfrm>
                <a:off x="3755416" y="101650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3FF2884E-E0E3-4320-B40D-27EBFBB1ED60}"/>
              </a:ext>
            </a:extLst>
          </p:cNvPr>
          <p:cNvGrpSpPr/>
          <p:nvPr/>
        </p:nvGrpSpPr>
        <p:grpSpPr>
          <a:xfrm>
            <a:off x="9513110" y="3913923"/>
            <a:ext cx="370374" cy="2179460"/>
            <a:chOff x="9513110" y="3913923"/>
            <a:chExt cx="370374" cy="2179460"/>
          </a:xfrm>
        </p:grpSpPr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F85149DD-6562-4B4B-81B8-9922EF678C47}"/>
                </a:ext>
              </a:extLst>
            </p:cNvPr>
            <p:cNvSpPr/>
            <p:nvPr/>
          </p:nvSpPr>
          <p:spPr>
            <a:xfrm>
              <a:off x="9513110" y="3913923"/>
              <a:ext cx="369949" cy="97345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97" name="Group 196">
              <a:extLst>
                <a:ext uri="{FF2B5EF4-FFF2-40B4-BE49-F238E27FC236}">
                  <a16:creationId xmlns:a16="http://schemas.microsoft.com/office/drawing/2014/main" id="{B04C29E5-4945-4688-AF67-B18758C5112A}"/>
                </a:ext>
              </a:extLst>
            </p:cNvPr>
            <p:cNvGrpSpPr/>
            <p:nvPr/>
          </p:nvGrpSpPr>
          <p:grpSpPr>
            <a:xfrm>
              <a:off x="9513110" y="3923087"/>
              <a:ext cx="370374" cy="2170296"/>
              <a:chOff x="6061331" y="1023885"/>
              <a:chExt cx="370374" cy="2170296"/>
            </a:xfrm>
          </p:grpSpPr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E45F3E35-FC57-4578-A678-2A46F1813311}"/>
                  </a:ext>
                </a:extLst>
              </p:cNvPr>
              <p:cNvGrpSpPr/>
              <p:nvPr/>
            </p:nvGrpSpPr>
            <p:grpSpPr>
              <a:xfrm>
                <a:off x="6071705" y="1026981"/>
                <a:ext cx="360000" cy="2167200"/>
                <a:chOff x="6073217" y="3429000"/>
                <a:chExt cx="360000" cy="2167200"/>
              </a:xfrm>
            </p:grpSpPr>
            <p:sp>
              <p:nvSpPr>
                <p:cNvPr id="200" name="Rectangle 199">
                  <a:extLst>
                    <a:ext uri="{FF2B5EF4-FFF2-40B4-BE49-F238E27FC236}">
                      <a16:creationId xmlns:a16="http://schemas.microsoft.com/office/drawing/2014/main" id="{7FEB3354-E66A-4295-84D4-17B5FAD58852}"/>
                    </a:ext>
                  </a:extLst>
                </p:cNvPr>
                <p:cNvSpPr/>
                <p:nvPr/>
              </p:nvSpPr>
              <p:spPr>
                <a:xfrm>
                  <a:off x="6073217" y="34290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01" name="Rectangle 200">
                  <a:extLst>
                    <a:ext uri="{FF2B5EF4-FFF2-40B4-BE49-F238E27FC236}">
                      <a16:creationId xmlns:a16="http://schemas.microsoft.com/office/drawing/2014/main" id="{6BE2C029-62BF-42A1-BE0C-36E8835638F1}"/>
                    </a:ext>
                  </a:extLst>
                </p:cNvPr>
                <p:cNvSpPr/>
                <p:nvPr/>
              </p:nvSpPr>
              <p:spPr>
                <a:xfrm>
                  <a:off x="6073217" y="36702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02" name="Rectangle 201">
                  <a:extLst>
                    <a:ext uri="{FF2B5EF4-FFF2-40B4-BE49-F238E27FC236}">
                      <a16:creationId xmlns:a16="http://schemas.microsoft.com/office/drawing/2014/main" id="{AC415A68-7661-4AD0-AD26-7E6AA5DC4152}"/>
                    </a:ext>
                  </a:extLst>
                </p:cNvPr>
                <p:cNvSpPr/>
                <p:nvPr/>
              </p:nvSpPr>
              <p:spPr>
                <a:xfrm>
                  <a:off x="6073217" y="39114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03" name="Rectangle 202">
                  <a:extLst>
                    <a:ext uri="{FF2B5EF4-FFF2-40B4-BE49-F238E27FC236}">
                      <a16:creationId xmlns:a16="http://schemas.microsoft.com/office/drawing/2014/main" id="{B63EA89F-6292-4110-BCC5-0FB686C33795}"/>
                    </a:ext>
                  </a:extLst>
                </p:cNvPr>
                <p:cNvSpPr/>
                <p:nvPr/>
              </p:nvSpPr>
              <p:spPr>
                <a:xfrm>
                  <a:off x="6073217" y="41508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04" name="Rectangle 203">
                  <a:extLst>
                    <a:ext uri="{FF2B5EF4-FFF2-40B4-BE49-F238E27FC236}">
                      <a16:creationId xmlns:a16="http://schemas.microsoft.com/office/drawing/2014/main" id="{3C381A34-7765-47E6-8E09-DCC40B51EAFB}"/>
                    </a:ext>
                  </a:extLst>
                </p:cNvPr>
                <p:cNvSpPr/>
                <p:nvPr/>
              </p:nvSpPr>
              <p:spPr>
                <a:xfrm>
                  <a:off x="6073217" y="43902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05" name="Rectangle 204">
                  <a:extLst>
                    <a:ext uri="{FF2B5EF4-FFF2-40B4-BE49-F238E27FC236}">
                      <a16:creationId xmlns:a16="http://schemas.microsoft.com/office/drawing/2014/main" id="{353FE265-EE5C-463F-9BC4-2585D165239D}"/>
                    </a:ext>
                  </a:extLst>
                </p:cNvPr>
                <p:cNvSpPr/>
                <p:nvPr/>
              </p:nvSpPr>
              <p:spPr>
                <a:xfrm>
                  <a:off x="6073217" y="46314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06" name="Rectangle 205">
                  <a:extLst>
                    <a:ext uri="{FF2B5EF4-FFF2-40B4-BE49-F238E27FC236}">
                      <a16:creationId xmlns:a16="http://schemas.microsoft.com/office/drawing/2014/main" id="{3EE7B16F-DD9C-4ADA-AE4E-E8B6BD4094F0}"/>
                    </a:ext>
                  </a:extLst>
                </p:cNvPr>
                <p:cNvSpPr/>
                <p:nvPr/>
              </p:nvSpPr>
              <p:spPr>
                <a:xfrm>
                  <a:off x="6073217" y="48726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07" name="Rectangle 206">
                  <a:extLst>
                    <a:ext uri="{FF2B5EF4-FFF2-40B4-BE49-F238E27FC236}">
                      <a16:creationId xmlns:a16="http://schemas.microsoft.com/office/drawing/2014/main" id="{0238ED86-0367-4E8C-B85D-0457917ED76B}"/>
                    </a:ext>
                  </a:extLst>
                </p:cNvPr>
                <p:cNvSpPr/>
                <p:nvPr/>
              </p:nvSpPr>
              <p:spPr>
                <a:xfrm>
                  <a:off x="6073217" y="51138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08" name="Rectangle 207">
                  <a:extLst>
                    <a:ext uri="{FF2B5EF4-FFF2-40B4-BE49-F238E27FC236}">
                      <a16:creationId xmlns:a16="http://schemas.microsoft.com/office/drawing/2014/main" id="{10BA2FB2-FD86-4EB7-B646-4D505D110CDF}"/>
                    </a:ext>
                  </a:extLst>
                </p:cNvPr>
                <p:cNvSpPr/>
                <p:nvPr/>
              </p:nvSpPr>
              <p:spPr>
                <a:xfrm>
                  <a:off x="6073217" y="53550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199" name="Rectangle 198">
                <a:extLst>
                  <a:ext uri="{FF2B5EF4-FFF2-40B4-BE49-F238E27FC236}">
                    <a16:creationId xmlns:a16="http://schemas.microsoft.com/office/drawing/2014/main" id="{A7901EBB-FF27-4F62-8441-D502181613D8}"/>
                  </a:ext>
                </a:extLst>
              </p:cNvPr>
              <p:cNvSpPr/>
              <p:nvPr/>
            </p:nvSpPr>
            <p:spPr>
              <a:xfrm>
                <a:off x="6061331" y="1023885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BE0EFF7D-56C0-4164-89C0-6C413A53BC1A}"/>
              </a:ext>
            </a:extLst>
          </p:cNvPr>
          <p:cNvGrpSpPr/>
          <p:nvPr/>
        </p:nvGrpSpPr>
        <p:grpSpPr>
          <a:xfrm>
            <a:off x="8194554" y="3929847"/>
            <a:ext cx="370601" cy="2169509"/>
            <a:chOff x="8194554" y="3929847"/>
            <a:chExt cx="370601" cy="2169509"/>
          </a:xfrm>
        </p:grpSpPr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BB7C4A6C-96F9-4230-B428-8C10EBA1F158}"/>
                </a:ext>
              </a:extLst>
            </p:cNvPr>
            <p:cNvSpPr/>
            <p:nvPr/>
          </p:nvSpPr>
          <p:spPr>
            <a:xfrm>
              <a:off x="8195206" y="3929847"/>
              <a:ext cx="369949" cy="72685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5A091EC5-F382-40FF-B03A-0D644B5D6816}"/>
                </a:ext>
              </a:extLst>
            </p:cNvPr>
            <p:cNvGrpSpPr/>
            <p:nvPr/>
          </p:nvGrpSpPr>
          <p:grpSpPr>
            <a:xfrm>
              <a:off x="8194554" y="3932728"/>
              <a:ext cx="366126" cy="2166628"/>
              <a:chOff x="7812278" y="1020353"/>
              <a:chExt cx="366126" cy="2166628"/>
            </a:xfrm>
          </p:grpSpPr>
          <p:grpSp>
            <p:nvGrpSpPr>
              <p:cNvPr id="210" name="Group 209">
                <a:extLst>
                  <a:ext uri="{FF2B5EF4-FFF2-40B4-BE49-F238E27FC236}">
                    <a16:creationId xmlns:a16="http://schemas.microsoft.com/office/drawing/2014/main" id="{6BAFC091-3CE0-42B9-9E8E-8018BB26134B}"/>
                  </a:ext>
                </a:extLst>
              </p:cNvPr>
              <p:cNvGrpSpPr/>
              <p:nvPr/>
            </p:nvGrpSpPr>
            <p:grpSpPr>
              <a:xfrm>
                <a:off x="7812278" y="1026981"/>
                <a:ext cx="360000" cy="2160000"/>
                <a:chOff x="7813790" y="3429000"/>
                <a:chExt cx="360000" cy="2160000"/>
              </a:xfrm>
            </p:grpSpPr>
            <p:sp>
              <p:nvSpPr>
                <p:cNvPr id="212" name="Rectangle 211">
                  <a:extLst>
                    <a:ext uri="{FF2B5EF4-FFF2-40B4-BE49-F238E27FC236}">
                      <a16:creationId xmlns:a16="http://schemas.microsoft.com/office/drawing/2014/main" id="{8A5F0208-B2B6-442C-8183-9E294A7B705F}"/>
                    </a:ext>
                  </a:extLst>
                </p:cNvPr>
                <p:cNvSpPr/>
                <p:nvPr/>
              </p:nvSpPr>
              <p:spPr>
                <a:xfrm>
                  <a:off x="7813790" y="3429000"/>
                  <a:ext cx="360000" cy="1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13" name="Rectangle 212">
                  <a:extLst>
                    <a:ext uri="{FF2B5EF4-FFF2-40B4-BE49-F238E27FC236}">
                      <a16:creationId xmlns:a16="http://schemas.microsoft.com/office/drawing/2014/main" id="{19B4677F-0FC4-4003-805B-8C181F1C11D5}"/>
                    </a:ext>
                  </a:extLst>
                </p:cNvPr>
                <p:cNvSpPr/>
                <p:nvPr/>
              </p:nvSpPr>
              <p:spPr>
                <a:xfrm>
                  <a:off x="7813790" y="3609000"/>
                  <a:ext cx="360000" cy="1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14" name="Rectangle 213">
                  <a:extLst>
                    <a:ext uri="{FF2B5EF4-FFF2-40B4-BE49-F238E27FC236}">
                      <a16:creationId xmlns:a16="http://schemas.microsoft.com/office/drawing/2014/main" id="{2EA7CF4F-63C4-44A3-B0D7-CE7DDFA4E88F}"/>
                    </a:ext>
                  </a:extLst>
                </p:cNvPr>
                <p:cNvSpPr/>
                <p:nvPr/>
              </p:nvSpPr>
              <p:spPr>
                <a:xfrm>
                  <a:off x="7813790" y="3789000"/>
                  <a:ext cx="360000" cy="1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15" name="Rectangle 214">
                  <a:extLst>
                    <a:ext uri="{FF2B5EF4-FFF2-40B4-BE49-F238E27FC236}">
                      <a16:creationId xmlns:a16="http://schemas.microsoft.com/office/drawing/2014/main" id="{330DD89A-B38D-4193-94D3-15F77120F48F}"/>
                    </a:ext>
                  </a:extLst>
                </p:cNvPr>
                <p:cNvSpPr/>
                <p:nvPr/>
              </p:nvSpPr>
              <p:spPr>
                <a:xfrm>
                  <a:off x="7813790" y="3969000"/>
                  <a:ext cx="360000" cy="1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16" name="Rectangle 215">
                  <a:extLst>
                    <a:ext uri="{FF2B5EF4-FFF2-40B4-BE49-F238E27FC236}">
                      <a16:creationId xmlns:a16="http://schemas.microsoft.com/office/drawing/2014/main" id="{FF2A387F-12FE-4D01-AF65-CDA1678532C1}"/>
                    </a:ext>
                  </a:extLst>
                </p:cNvPr>
                <p:cNvSpPr/>
                <p:nvPr/>
              </p:nvSpPr>
              <p:spPr>
                <a:xfrm>
                  <a:off x="7813790" y="4149000"/>
                  <a:ext cx="360000" cy="1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17" name="Rectangle 216">
                  <a:extLst>
                    <a:ext uri="{FF2B5EF4-FFF2-40B4-BE49-F238E27FC236}">
                      <a16:creationId xmlns:a16="http://schemas.microsoft.com/office/drawing/2014/main" id="{54F72263-4142-48AA-9B95-BCFFC9EA98B2}"/>
                    </a:ext>
                  </a:extLst>
                </p:cNvPr>
                <p:cNvSpPr/>
                <p:nvPr/>
              </p:nvSpPr>
              <p:spPr>
                <a:xfrm>
                  <a:off x="7813790" y="4329000"/>
                  <a:ext cx="360000" cy="1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18" name="Rectangle 217">
                  <a:extLst>
                    <a:ext uri="{FF2B5EF4-FFF2-40B4-BE49-F238E27FC236}">
                      <a16:creationId xmlns:a16="http://schemas.microsoft.com/office/drawing/2014/main" id="{74ABA89D-AD9D-461C-927E-44264DE6C201}"/>
                    </a:ext>
                  </a:extLst>
                </p:cNvPr>
                <p:cNvSpPr/>
                <p:nvPr/>
              </p:nvSpPr>
              <p:spPr>
                <a:xfrm>
                  <a:off x="7813790" y="4509000"/>
                  <a:ext cx="360000" cy="1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19" name="Rectangle 218">
                  <a:extLst>
                    <a:ext uri="{FF2B5EF4-FFF2-40B4-BE49-F238E27FC236}">
                      <a16:creationId xmlns:a16="http://schemas.microsoft.com/office/drawing/2014/main" id="{04D62BD4-7D15-4488-A60E-132B9DD83462}"/>
                    </a:ext>
                  </a:extLst>
                </p:cNvPr>
                <p:cNvSpPr/>
                <p:nvPr/>
              </p:nvSpPr>
              <p:spPr>
                <a:xfrm>
                  <a:off x="7813790" y="4689000"/>
                  <a:ext cx="360000" cy="1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20" name="Rectangle 219">
                  <a:extLst>
                    <a:ext uri="{FF2B5EF4-FFF2-40B4-BE49-F238E27FC236}">
                      <a16:creationId xmlns:a16="http://schemas.microsoft.com/office/drawing/2014/main" id="{7004A652-F0C5-4E49-B2F7-1A817051F900}"/>
                    </a:ext>
                  </a:extLst>
                </p:cNvPr>
                <p:cNvSpPr/>
                <p:nvPr/>
              </p:nvSpPr>
              <p:spPr>
                <a:xfrm>
                  <a:off x="7813790" y="4869000"/>
                  <a:ext cx="360000" cy="1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21" name="Rectangle 220">
                  <a:extLst>
                    <a:ext uri="{FF2B5EF4-FFF2-40B4-BE49-F238E27FC236}">
                      <a16:creationId xmlns:a16="http://schemas.microsoft.com/office/drawing/2014/main" id="{FA2FB799-00F2-43C7-A5FA-B589792D9667}"/>
                    </a:ext>
                  </a:extLst>
                </p:cNvPr>
                <p:cNvSpPr/>
                <p:nvPr/>
              </p:nvSpPr>
              <p:spPr>
                <a:xfrm>
                  <a:off x="7813790" y="5049000"/>
                  <a:ext cx="360000" cy="1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22" name="Rectangle 221">
                  <a:extLst>
                    <a:ext uri="{FF2B5EF4-FFF2-40B4-BE49-F238E27FC236}">
                      <a16:creationId xmlns:a16="http://schemas.microsoft.com/office/drawing/2014/main" id="{93D507F7-6C21-45B7-9133-58DBFEB6C5EF}"/>
                    </a:ext>
                  </a:extLst>
                </p:cNvPr>
                <p:cNvSpPr/>
                <p:nvPr/>
              </p:nvSpPr>
              <p:spPr>
                <a:xfrm>
                  <a:off x="7813790" y="5229000"/>
                  <a:ext cx="360000" cy="1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23" name="Rectangle 222">
                  <a:extLst>
                    <a:ext uri="{FF2B5EF4-FFF2-40B4-BE49-F238E27FC236}">
                      <a16:creationId xmlns:a16="http://schemas.microsoft.com/office/drawing/2014/main" id="{DB72FBBE-4D47-403C-BA42-677A33D8FBC8}"/>
                    </a:ext>
                  </a:extLst>
                </p:cNvPr>
                <p:cNvSpPr/>
                <p:nvPr/>
              </p:nvSpPr>
              <p:spPr>
                <a:xfrm>
                  <a:off x="7813790" y="5409000"/>
                  <a:ext cx="360000" cy="18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211" name="Rectangle 210">
                <a:extLst>
                  <a:ext uri="{FF2B5EF4-FFF2-40B4-BE49-F238E27FC236}">
                    <a16:creationId xmlns:a16="http://schemas.microsoft.com/office/drawing/2014/main" id="{5690F560-BC74-494C-AF7A-2EC880AB6851}"/>
                  </a:ext>
                </a:extLst>
              </p:cNvPr>
              <p:cNvSpPr/>
              <p:nvPr/>
            </p:nvSpPr>
            <p:spPr>
              <a:xfrm>
                <a:off x="7818404" y="1020353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954FA4B1-8465-4B7B-B3FC-62E35C696216}"/>
              </a:ext>
            </a:extLst>
          </p:cNvPr>
          <p:cNvGrpSpPr/>
          <p:nvPr/>
        </p:nvGrpSpPr>
        <p:grpSpPr>
          <a:xfrm>
            <a:off x="6857036" y="3928726"/>
            <a:ext cx="370373" cy="2163139"/>
            <a:chOff x="6857036" y="3928726"/>
            <a:chExt cx="370373" cy="2163139"/>
          </a:xfrm>
        </p:grpSpPr>
        <p:sp>
          <p:nvSpPr>
            <p:cNvPr id="242" name="Rectangle 241">
              <a:extLst>
                <a:ext uri="{FF2B5EF4-FFF2-40B4-BE49-F238E27FC236}">
                  <a16:creationId xmlns:a16="http://schemas.microsoft.com/office/drawing/2014/main" id="{AED3B81E-3E3C-421B-BE00-E2FEBA254DB0}"/>
                </a:ext>
              </a:extLst>
            </p:cNvPr>
            <p:cNvSpPr/>
            <p:nvPr/>
          </p:nvSpPr>
          <p:spPr>
            <a:xfrm>
              <a:off x="6857460" y="3928726"/>
              <a:ext cx="369949" cy="58567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24" name="Group 223">
              <a:extLst>
                <a:ext uri="{FF2B5EF4-FFF2-40B4-BE49-F238E27FC236}">
                  <a16:creationId xmlns:a16="http://schemas.microsoft.com/office/drawing/2014/main" id="{40C4AEC6-D938-4EFA-9B42-EAA0B6A6F727}"/>
                </a:ext>
              </a:extLst>
            </p:cNvPr>
            <p:cNvGrpSpPr/>
            <p:nvPr/>
          </p:nvGrpSpPr>
          <p:grpSpPr>
            <a:xfrm>
              <a:off x="6857036" y="3931865"/>
              <a:ext cx="364900" cy="2160000"/>
              <a:chOff x="8392469" y="1011178"/>
              <a:chExt cx="364900" cy="2160000"/>
            </a:xfrm>
          </p:grpSpPr>
          <p:grpSp>
            <p:nvGrpSpPr>
              <p:cNvPr id="225" name="Group 224">
                <a:extLst>
                  <a:ext uri="{FF2B5EF4-FFF2-40B4-BE49-F238E27FC236}">
                    <a16:creationId xmlns:a16="http://schemas.microsoft.com/office/drawing/2014/main" id="{4CF3C77C-D758-4682-8DBE-9665138A0903}"/>
                  </a:ext>
                </a:extLst>
              </p:cNvPr>
              <p:cNvGrpSpPr/>
              <p:nvPr/>
            </p:nvGrpSpPr>
            <p:grpSpPr>
              <a:xfrm>
                <a:off x="8392469" y="1024083"/>
                <a:ext cx="360000" cy="2145215"/>
                <a:chOff x="8393981" y="3426102"/>
                <a:chExt cx="360000" cy="2145215"/>
              </a:xfrm>
            </p:grpSpPr>
            <p:sp>
              <p:nvSpPr>
                <p:cNvPr id="227" name="Rectangle 226">
                  <a:extLst>
                    <a:ext uri="{FF2B5EF4-FFF2-40B4-BE49-F238E27FC236}">
                      <a16:creationId xmlns:a16="http://schemas.microsoft.com/office/drawing/2014/main" id="{FF52FEA0-4C43-4F8F-BAA2-73DC430C8893}"/>
                    </a:ext>
                  </a:extLst>
                </p:cNvPr>
                <p:cNvSpPr/>
                <p:nvPr/>
              </p:nvSpPr>
              <p:spPr>
                <a:xfrm>
                  <a:off x="8393981" y="3426102"/>
                  <a:ext cx="360000" cy="144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28" name="Rectangle 227">
                  <a:extLst>
                    <a:ext uri="{FF2B5EF4-FFF2-40B4-BE49-F238E27FC236}">
                      <a16:creationId xmlns:a16="http://schemas.microsoft.com/office/drawing/2014/main" id="{805EE2D4-EC21-4A78-BF76-93110C9B37B6}"/>
                    </a:ext>
                  </a:extLst>
                </p:cNvPr>
                <p:cNvSpPr/>
                <p:nvPr/>
              </p:nvSpPr>
              <p:spPr>
                <a:xfrm>
                  <a:off x="8393981" y="3568900"/>
                  <a:ext cx="360000" cy="144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29" name="Rectangle 228">
                  <a:extLst>
                    <a:ext uri="{FF2B5EF4-FFF2-40B4-BE49-F238E27FC236}">
                      <a16:creationId xmlns:a16="http://schemas.microsoft.com/office/drawing/2014/main" id="{FC755A83-2DF4-4AAE-BC6D-CA1EE16594CA}"/>
                    </a:ext>
                  </a:extLst>
                </p:cNvPr>
                <p:cNvSpPr/>
                <p:nvPr/>
              </p:nvSpPr>
              <p:spPr>
                <a:xfrm>
                  <a:off x="8393981" y="3712900"/>
                  <a:ext cx="360000" cy="144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30" name="Rectangle 229">
                  <a:extLst>
                    <a:ext uri="{FF2B5EF4-FFF2-40B4-BE49-F238E27FC236}">
                      <a16:creationId xmlns:a16="http://schemas.microsoft.com/office/drawing/2014/main" id="{E6EF573C-D8D1-497F-8FA4-3332303A9F33}"/>
                    </a:ext>
                  </a:extLst>
                </p:cNvPr>
                <p:cNvSpPr/>
                <p:nvPr/>
              </p:nvSpPr>
              <p:spPr>
                <a:xfrm>
                  <a:off x="8393981" y="3855004"/>
                  <a:ext cx="360000" cy="144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31" name="Rectangle 230">
                  <a:extLst>
                    <a:ext uri="{FF2B5EF4-FFF2-40B4-BE49-F238E27FC236}">
                      <a16:creationId xmlns:a16="http://schemas.microsoft.com/office/drawing/2014/main" id="{1742DEEA-AAB6-446B-8455-130C4BBBED34}"/>
                    </a:ext>
                  </a:extLst>
                </p:cNvPr>
                <p:cNvSpPr/>
                <p:nvPr/>
              </p:nvSpPr>
              <p:spPr>
                <a:xfrm>
                  <a:off x="8393981" y="3997617"/>
                  <a:ext cx="360000" cy="144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32" name="Rectangle 231">
                  <a:extLst>
                    <a:ext uri="{FF2B5EF4-FFF2-40B4-BE49-F238E27FC236}">
                      <a16:creationId xmlns:a16="http://schemas.microsoft.com/office/drawing/2014/main" id="{9D936DE7-C6DB-4ACB-B428-CF4B85FC8843}"/>
                    </a:ext>
                  </a:extLst>
                </p:cNvPr>
                <p:cNvSpPr/>
                <p:nvPr/>
              </p:nvSpPr>
              <p:spPr>
                <a:xfrm>
                  <a:off x="8393981" y="4139721"/>
                  <a:ext cx="360000" cy="144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33" name="Rectangle 232">
                  <a:extLst>
                    <a:ext uri="{FF2B5EF4-FFF2-40B4-BE49-F238E27FC236}">
                      <a16:creationId xmlns:a16="http://schemas.microsoft.com/office/drawing/2014/main" id="{0522BCD3-2023-43CC-8C9F-13FAAD711D3E}"/>
                    </a:ext>
                  </a:extLst>
                </p:cNvPr>
                <p:cNvSpPr/>
                <p:nvPr/>
              </p:nvSpPr>
              <p:spPr>
                <a:xfrm>
                  <a:off x="8393981" y="4282519"/>
                  <a:ext cx="360000" cy="144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34" name="Rectangle 233">
                  <a:extLst>
                    <a:ext uri="{FF2B5EF4-FFF2-40B4-BE49-F238E27FC236}">
                      <a16:creationId xmlns:a16="http://schemas.microsoft.com/office/drawing/2014/main" id="{FDD1B53C-5472-467C-90CA-9BBF11961EBA}"/>
                    </a:ext>
                  </a:extLst>
                </p:cNvPr>
                <p:cNvSpPr/>
                <p:nvPr/>
              </p:nvSpPr>
              <p:spPr>
                <a:xfrm>
                  <a:off x="8393981" y="4426519"/>
                  <a:ext cx="360000" cy="144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35" name="Rectangle 234">
                  <a:extLst>
                    <a:ext uri="{FF2B5EF4-FFF2-40B4-BE49-F238E27FC236}">
                      <a16:creationId xmlns:a16="http://schemas.microsoft.com/office/drawing/2014/main" id="{6927CA63-FA5A-4F87-90D5-B4CE16E76D10}"/>
                    </a:ext>
                  </a:extLst>
                </p:cNvPr>
                <p:cNvSpPr/>
                <p:nvPr/>
              </p:nvSpPr>
              <p:spPr>
                <a:xfrm>
                  <a:off x="8393981" y="4568623"/>
                  <a:ext cx="360000" cy="144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36" name="Rectangle 235">
                  <a:extLst>
                    <a:ext uri="{FF2B5EF4-FFF2-40B4-BE49-F238E27FC236}">
                      <a16:creationId xmlns:a16="http://schemas.microsoft.com/office/drawing/2014/main" id="{AFC9B2E3-218B-4EC2-B681-DA8FA46BB6A4}"/>
                    </a:ext>
                  </a:extLst>
                </p:cNvPr>
                <p:cNvSpPr/>
                <p:nvPr/>
              </p:nvSpPr>
              <p:spPr>
                <a:xfrm>
                  <a:off x="8393981" y="4711236"/>
                  <a:ext cx="360000" cy="144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37" name="Rectangle 236">
                  <a:extLst>
                    <a:ext uri="{FF2B5EF4-FFF2-40B4-BE49-F238E27FC236}">
                      <a16:creationId xmlns:a16="http://schemas.microsoft.com/office/drawing/2014/main" id="{7F3B3D80-09D9-4C85-AC7C-6B0293F8DABF}"/>
                    </a:ext>
                  </a:extLst>
                </p:cNvPr>
                <p:cNvSpPr/>
                <p:nvPr/>
              </p:nvSpPr>
              <p:spPr>
                <a:xfrm>
                  <a:off x="8393981" y="4853340"/>
                  <a:ext cx="360000" cy="144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38" name="Rectangle 237">
                  <a:extLst>
                    <a:ext uri="{FF2B5EF4-FFF2-40B4-BE49-F238E27FC236}">
                      <a16:creationId xmlns:a16="http://schemas.microsoft.com/office/drawing/2014/main" id="{48749935-44FD-445F-BBF9-D2F329F2D346}"/>
                    </a:ext>
                  </a:extLst>
                </p:cNvPr>
                <p:cNvSpPr/>
                <p:nvPr/>
              </p:nvSpPr>
              <p:spPr>
                <a:xfrm>
                  <a:off x="8393981" y="4998600"/>
                  <a:ext cx="360000" cy="144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39" name="Rectangle 238">
                  <a:extLst>
                    <a:ext uri="{FF2B5EF4-FFF2-40B4-BE49-F238E27FC236}">
                      <a16:creationId xmlns:a16="http://schemas.microsoft.com/office/drawing/2014/main" id="{CEAF9C68-050C-4E82-B6A1-0F912CCA5564}"/>
                    </a:ext>
                  </a:extLst>
                </p:cNvPr>
                <p:cNvSpPr/>
                <p:nvPr/>
              </p:nvSpPr>
              <p:spPr>
                <a:xfrm>
                  <a:off x="8393981" y="5142600"/>
                  <a:ext cx="360000" cy="144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40" name="Rectangle 239">
                  <a:extLst>
                    <a:ext uri="{FF2B5EF4-FFF2-40B4-BE49-F238E27FC236}">
                      <a16:creationId xmlns:a16="http://schemas.microsoft.com/office/drawing/2014/main" id="{E72CC842-B6DF-4571-98B3-3243139C3D68}"/>
                    </a:ext>
                  </a:extLst>
                </p:cNvPr>
                <p:cNvSpPr/>
                <p:nvPr/>
              </p:nvSpPr>
              <p:spPr>
                <a:xfrm>
                  <a:off x="8393981" y="5284704"/>
                  <a:ext cx="360000" cy="144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41" name="Rectangle 240">
                  <a:extLst>
                    <a:ext uri="{FF2B5EF4-FFF2-40B4-BE49-F238E27FC236}">
                      <a16:creationId xmlns:a16="http://schemas.microsoft.com/office/drawing/2014/main" id="{7C361CD3-C11D-4A52-86DB-D187352B1097}"/>
                    </a:ext>
                  </a:extLst>
                </p:cNvPr>
                <p:cNvSpPr/>
                <p:nvPr/>
              </p:nvSpPr>
              <p:spPr>
                <a:xfrm>
                  <a:off x="8393981" y="5427317"/>
                  <a:ext cx="360000" cy="144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226" name="Rectangle 225">
                <a:extLst>
                  <a:ext uri="{FF2B5EF4-FFF2-40B4-BE49-F238E27FC236}">
                    <a16:creationId xmlns:a16="http://schemas.microsoft.com/office/drawing/2014/main" id="{6A43DE8E-78AC-4582-861C-35ACFF810CD5}"/>
                  </a:ext>
                </a:extLst>
              </p:cNvPr>
              <p:cNvSpPr/>
              <p:nvPr/>
            </p:nvSpPr>
            <p:spPr>
              <a:xfrm>
                <a:off x="8397369" y="101117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635958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45F668-77C8-4186-803C-227C55FE9A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Add fractions with the same denominator within 1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42FF820-82E5-447F-BB46-800E5C6E3AE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1957062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14E94BBA-6484-4647-A464-E4091D5F87F5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62263173-7E49-4730-898B-81205A5C84A5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0B4511E4-CF3C-4C6A-99BB-84E392F99C14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96B5F941-BD94-41F4-85B2-E7A9DE22AF5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34B3DF2F-CF6B-4ED7-9B32-2B89CEB51DF9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27820D88-36BA-4D5E-B47E-886AA1DFA17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8B9D1713-2ACA-474B-843D-DF5EFE4CAFA3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C3A22765-8FA1-47F0-A613-CCA8376EAA37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68A28182-AD9D-4555-97C6-DB2B039696D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17C7C8DD-32A0-4D6B-8EE5-8B049B55BB8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3390C1B6-E084-4B68-A3A5-0FC90A66CE20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62FD2D10-D362-4DF3-A51C-254C9EA21B7A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EEAC4149-ADDE-4174-B9DA-A9284E449EF3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9F4438ED-CB7C-4AAA-84A0-A8B76B3886D0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7FAD5F01-9FDA-4F03-9747-A071EDBEFC6B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48E5B744-0E8F-468B-B311-87586DC987C5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4849F6B6-1861-4D11-807C-9E5A9B07DAB5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8DB6C63F-AAD7-439D-8D0C-DEF8691DE474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19B22A8B-8E4B-4653-9016-3A0B64A59D3B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1DA9DACC-F34A-4A49-B72D-3E9B8A11EEB3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78A8A598-298E-4131-8F2D-4F38E96FE8E5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4AE52480-8ABF-4AB4-B6F2-5BF9125D5F6B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136F4CDA-4BB9-429F-925C-8C0125084AA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A495AB48-A724-48AC-867C-B8546C1DFBF8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1DD0CB6F-A4A1-4A87-9C29-271CD11C2580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C23B756A-B565-41BC-A75E-99BC5F72924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B9C01C65-873F-4361-862F-90CB877A1413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CE125265-5E82-4CEC-AE21-3010330EDB7A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FF33481-2691-41B0-8EA3-C619422C23C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67C57463-AD2D-49B1-8C9A-02C969C997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B5A4E74C-54FC-4B0D-9E3E-BEC0577CC82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6A0D25A2-785A-4020-814A-A0C90D0B94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981CB37-5CC7-48FD-A040-C69216A34A2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2C64B7C4-D75A-43E8-B79B-6644E58999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892047F3-E297-438D-A229-A90D12271F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F0FC1019-E0C5-4D98-8742-D30B565467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B087637F-1519-430A-BDE9-4B0055913B0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55A036E2-8CA7-47DA-93F1-3BC48C41A44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020A3578-32B3-498D-8319-BA4F09D9BCA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447B50DB-1BAE-441A-8D89-02B96128742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11126A43-7255-4647-934E-E5F643F7B9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57689D3E-57BB-4C78-8951-A38050EAB7D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78BA379D-56C3-48FA-B3FA-ED1E9845E59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F7A02A7A-5B38-4003-ABD9-AE16895FDF0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8" name="Rectangle 197">
            <a:extLst>
              <a:ext uri="{FF2B5EF4-FFF2-40B4-BE49-F238E27FC236}">
                <a16:creationId xmlns:a16="http://schemas.microsoft.com/office/drawing/2014/main" id="{1C181A82-7B95-4F36-8E90-D9B7377B8990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" name="Rectangle: Rounded Corners 30">
            <a:extLst>
              <a:ext uri="{FF2B5EF4-FFF2-40B4-BE49-F238E27FC236}">
                <a16:creationId xmlns:a16="http://schemas.microsoft.com/office/drawing/2014/main" id="{1688C3C3-9247-4B46-8964-EAB2E98CDF88}"/>
              </a:ext>
            </a:extLst>
          </p:cNvPr>
          <p:cNvSpPr/>
          <p:nvPr/>
        </p:nvSpPr>
        <p:spPr>
          <a:xfrm>
            <a:off x="6096000" y="607899"/>
            <a:ext cx="3167744" cy="25962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Rectangle: Rounded Corners 57">
            <a:extLst>
              <a:ext uri="{FF2B5EF4-FFF2-40B4-BE49-F238E27FC236}">
                <a16:creationId xmlns:a16="http://schemas.microsoft.com/office/drawing/2014/main" id="{7CD03C0B-C15B-4673-A230-0FE5D018757B}"/>
              </a:ext>
            </a:extLst>
          </p:cNvPr>
          <p:cNvSpPr/>
          <p:nvPr/>
        </p:nvSpPr>
        <p:spPr>
          <a:xfrm>
            <a:off x="2458519" y="3527313"/>
            <a:ext cx="3167744" cy="25962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Rectangle: Rounded Corners 84">
            <a:extLst>
              <a:ext uri="{FF2B5EF4-FFF2-40B4-BE49-F238E27FC236}">
                <a16:creationId xmlns:a16="http://schemas.microsoft.com/office/drawing/2014/main" id="{6C235244-4E1F-47DB-8134-534C70482AB9}"/>
              </a:ext>
            </a:extLst>
          </p:cNvPr>
          <p:cNvSpPr/>
          <p:nvPr/>
        </p:nvSpPr>
        <p:spPr>
          <a:xfrm>
            <a:off x="6094702" y="3527313"/>
            <a:ext cx="3167744" cy="25962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6" name="Rectangle 145">
            <a:extLst>
              <a:ext uri="{FF2B5EF4-FFF2-40B4-BE49-F238E27FC236}">
                <a16:creationId xmlns:a16="http://schemas.microsoft.com/office/drawing/2014/main" id="{C0A5FF1D-65D7-4F60-BDA1-60DF053A0087}"/>
              </a:ext>
            </a:extLst>
          </p:cNvPr>
          <p:cNvSpPr/>
          <p:nvPr/>
        </p:nvSpPr>
        <p:spPr>
          <a:xfrm rot="5400000">
            <a:off x="7129585" y="2138492"/>
            <a:ext cx="366378" cy="96094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3835E4FD-99D7-4C89-9072-070240330880}"/>
              </a:ext>
            </a:extLst>
          </p:cNvPr>
          <p:cNvSpPr/>
          <p:nvPr/>
        </p:nvSpPr>
        <p:spPr>
          <a:xfrm rot="5400000">
            <a:off x="7485133" y="5020081"/>
            <a:ext cx="366378" cy="93126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28039421-EEDE-48F0-82A1-2BA45CD10227}"/>
              </a:ext>
            </a:extLst>
          </p:cNvPr>
          <p:cNvSpPr/>
          <p:nvPr/>
        </p:nvSpPr>
        <p:spPr>
          <a:xfrm rot="5400000">
            <a:off x="4003252" y="5082603"/>
            <a:ext cx="366378" cy="81091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A9597D14-1A98-4A11-A426-539B020E8B3E}"/>
              </a:ext>
            </a:extLst>
          </p:cNvPr>
          <p:cNvSpPr/>
          <p:nvPr/>
        </p:nvSpPr>
        <p:spPr>
          <a:xfrm>
            <a:off x="2458519" y="607899"/>
            <a:ext cx="3167744" cy="25962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D9973519-40C1-4528-A7A7-6A33F27B8C33}"/>
              </a:ext>
            </a:extLst>
          </p:cNvPr>
          <p:cNvSpPr/>
          <p:nvPr/>
        </p:nvSpPr>
        <p:spPr>
          <a:xfrm>
            <a:off x="3821151" y="2425363"/>
            <a:ext cx="432000" cy="369186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E90AC0DC-8E7D-4955-A09E-3EBFDB448BB3}"/>
              </a:ext>
            </a:extLst>
          </p:cNvPr>
          <p:cNvGrpSpPr/>
          <p:nvPr/>
        </p:nvGrpSpPr>
        <p:grpSpPr>
          <a:xfrm>
            <a:off x="2606874" y="980314"/>
            <a:ext cx="435719" cy="1032867"/>
            <a:chOff x="2724738" y="5471319"/>
            <a:chExt cx="435719" cy="1032867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5012B8C6-A413-4B53-9D41-9F7B3165FA6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E9D17255-D9BC-49A9-B6E7-882D019B09AE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23F84A27-D176-4FF1-80CB-1F607B1D233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135C8AE6-FE1D-4B26-AC63-3A430E5416CA}"/>
              </a:ext>
            </a:extLst>
          </p:cNvPr>
          <p:cNvGrpSpPr/>
          <p:nvPr/>
        </p:nvGrpSpPr>
        <p:grpSpPr>
          <a:xfrm>
            <a:off x="3466461" y="980314"/>
            <a:ext cx="435719" cy="1032867"/>
            <a:chOff x="2724738" y="5471319"/>
            <a:chExt cx="435719" cy="1032867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1F5CF7C4-A5CE-435C-869B-D1C9968D150A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0E7770E8-3118-45E3-9D2C-46EF4B838D94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532F3A7A-7048-4F05-BE40-C921AD1941E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31759672-CC4F-49FF-9CA0-37AA22AAE785}"/>
              </a:ext>
            </a:extLst>
          </p:cNvPr>
          <p:cNvSpPr txBox="1"/>
          <p:nvPr/>
        </p:nvSpPr>
        <p:spPr>
          <a:xfrm>
            <a:off x="3056848" y="118251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AF39B13-5680-4272-BF3B-F7C6740E00A5}"/>
              </a:ext>
            </a:extLst>
          </p:cNvPr>
          <p:cNvSpPr txBox="1"/>
          <p:nvPr/>
        </p:nvSpPr>
        <p:spPr>
          <a:xfrm>
            <a:off x="3924359" y="118251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D88D3CCD-66A2-4BF3-84D2-F8BECC958CEA}"/>
              </a:ext>
            </a:extLst>
          </p:cNvPr>
          <p:cNvSpPr/>
          <p:nvPr/>
        </p:nvSpPr>
        <p:spPr>
          <a:xfrm>
            <a:off x="4343063" y="980314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77637BB2-0634-4C46-B3DC-28E825612AB4}"/>
              </a:ext>
            </a:extLst>
          </p:cNvPr>
          <p:cNvGrpSpPr/>
          <p:nvPr/>
        </p:nvGrpSpPr>
        <p:grpSpPr>
          <a:xfrm>
            <a:off x="2957150" y="2418331"/>
            <a:ext cx="2170481" cy="385168"/>
            <a:chOff x="857860" y="2447241"/>
            <a:chExt cx="2170481" cy="385168"/>
          </a:xfrm>
        </p:grpSpPr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14731BCF-F6AC-4F00-BE6C-B630303B8904}"/>
                </a:ext>
              </a:extLst>
            </p:cNvPr>
            <p:cNvSpPr/>
            <p:nvPr/>
          </p:nvSpPr>
          <p:spPr>
            <a:xfrm>
              <a:off x="868341" y="2447241"/>
              <a:ext cx="843038" cy="38516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E56A8940-B41E-4A9D-BADF-9D75C2DF1D68}"/>
                </a:ext>
              </a:extLst>
            </p:cNvPr>
            <p:cNvGrpSpPr/>
            <p:nvPr/>
          </p:nvGrpSpPr>
          <p:grpSpPr>
            <a:xfrm rot="5400000">
              <a:off x="1760863" y="1560456"/>
              <a:ext cx="364475" cy="2170481"/>
              <a:chOff x="3750941" y="1016500"/>
              <a:chExt cx="364475" cy="2170481"/>
            </a:xfrm>
          </p:grpSpPr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5884EB2A-2045-4592-AA5B-B9CEAAF2ED53}"/>
                  </a:ext>
                </a:extLst>
              </p:cNvPr>
              <p:cNvGrpSpPr/>
              <p:nvPr/>
            </p:nvGrpSpPr>
            <p:grpSpPr>
              <a:xfrm>
                <a:off x="3750941" y="1026981"/>
                <a:ext cx="360000" cy="2160000"/>
                <a:chOff x="3752453" y="3429000"/>
                <a:chExt cx="360000" cy="2160000"/>
              </a:xfrm>
            </p:grpSpPr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id="{952D0799-98AA-44D0-92D0-153013ED2DFF}"/>
                    </a:ext>
                  </a:extLst>
                </p:cNvPr>
                <p:cNvSpPr/>
                <p:nvPr/>
              </p:nvSpPr>
              <p:spPr>
                <a:xfrm>
                  <a:off x="3752453" y="3429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E2CF69FE-7979-42B7-B1B2-15AD4C300FAA}"/>
                    </a:ext>
                  </a:extLst>
                </p:cNvPr>
                <p:cNvSpPr/>
                <p:nvPr/>
              </p:nvSpPr>
              <p:spPr>
                <a:xfrm>
                  <a:off x="3752453" y="3861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5DBC7661-5B71-41C9-883E-89F7A5DE9FDA}"/>
                    </a:ext>
                  </a:extLst>
                </p:cNvPr>
                <p:cNvSpPr/>
                <p:nvPr/>
              </p:nvSpPr>
              <p:spPr>
                <a:xfrm>
                  <a:off x="3752453" y="4293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4DF9D3D1-D38B-4857-ACA0-BB7768BDE343}"/>
                    </a:ext>
                  </a:extLst>
                </p:cNvPr>
                <p:cNvSpPr/>
                <p:nvPr/>
              </p:nvSpPr>
              <p:spPr>
                <a:xfrm>
                  <a:off x="3752453" y="4725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id="{D983FABC-AFA3-46D2-AB54-DCC50DFDDE0B}"/>
                    </a:ext>
                  </a:extLst>
                </p:cNvPr>
                <p:cNvSpPr/>
                <p:nvPr/>
              </p:nvSpPr>
              <p:spPr>
                <a:xfrm>
                  <a:off x="3752453" y="5157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D0065413-96B9-45EF-BFD3-53A0F3ABF4C5}"/>
                  </a:ext>
                </a:extLst>
              </p:cNvPr>
              <p:cNvSpPr/>
              <p:nvPr/>
            </p:nvSpPr>
            <p:spPr>
              <a:xfrm>
                <a:off x="3755416" y="101650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291CA792-60F4-47C0-AF7B-0F6A12059706}"/>
              </a:ext>
            </a:extLst>
          </p:cNvPr>
          <p:cNvGrpSpPr/>
          <p:nvPr/>
        </p:nvGrpSpPr>
        <p:grpSpPr>
          <a:xfrm>
            <a:off x="4649370" y="989500"/>
            <a:ext cx="487609" cy="1071647"/>
            <a:chOff x="1951435" y="36281"/>
            <a:chExt cx="487609" cy="1071647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F0C2E167-A512-4F7A-BB48-BFF66AB919D7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A2E95B8-DD1C-4DE5-AF46-C31B6B09B90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B7E8131-314C-4800-B690-335B684D5846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4AD581B0-6C42-442E-A90A-63DBE7729E13}"/>
              </a:ext>
            </a:extLst>
          </p:cNvPr>
          <p:cNvGrpSpPr/>
          <p:nvPr/>
        </p:nvGrpSpPr>
        <p:grpSpPr>
          <a:xfrm>
            <a:off x="6244355" y="980314"/>
            <a:ext cx="435719" cy="1032867"/>
            <a:chOff x="2724738" y="5471319"/>
            <a:chExt cx="435719" cy="1032867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9E2CFEEB-41E9-4D36-9F12-699296986D3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3870D81A-C471-4FEE-8489-F456C62CD321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73BD7C6-F895-4911-A248-41B18DE7C34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291824BB-388D-4ADF-968F-50AC03A036C9}"/>
              </a:ext>
            </a:extLst>
          </p:cNvPr>
          <p:cNvGrpSpPr/>
          <p:nvPr/>
        </p:nvGrpSpPr>
        <p:grpSpPr>
          <a:xfrm>
            <a:off x="7103942" y="980314"/>
            <a:ext cx="435719" cy="1032867"/>
            <a:chOff x="2724738" y="5471319"/>
            <a:chExt cx="435719" cy="1032867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4A815C0C-6819-4177-BDA4-7180DB8268B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37466C9E-C8DE-499E-B666-32503DCB3C61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29442C0E-80F0-427B-A5D4-46953559EAE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027A0ACA-FE64-4619-91C5-81404DCFD624}"/>
              </a:ext>
            </a:extLst>
          </p:cNvPr>
          <p:cNvSpPr txBox="1"/>
          <p:nvPr/>
        </p:nvSpPr>
        <p:spPr>
          <a:xfrm>
            <a:off x="6694329" y="118251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AD87616B-A0F1-453A-BEAF-BB132F476B62}"/>
              </a:ext>
            </a:extLst>
          </p:cNvPr>
          <p:cNvSpPr txBox="1"/>
          <p:nvPr/>
        </p:nvSpPr>
        <p:spPr>
          <a:xfrm>
            <a:off x="7561840" y="118251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77FBD84A-7797-4D95-94F0-D12185D1F060}"/>
              </a:ext>
            </a:extLst>
          </p:cNvPr>
          <p:cNvSpPr/>
          <p:nvPr/>
        </p:nvSpPr>
        <p:spPr>
          <a:xfrm>
            <a:off x="7980544" y="980314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11E440A2-4F57-4827-BBD8-3C701CDFB50B}"/>
              </a:ext>
            </a:extLst>
          </p:cNvPr>
          <p:cNvGrpSpPr/>
          <p:nvPr/>
        </p:nvGrpSpPr>
        <p:grpSpPr>
          <a:xfrm>
            <a:off x="8286851" y="989500"/>
            <a:ext cx="487609" cy="1071647"/>
            <a:chOff x="1951435" y="36281"/>
            <a:chExt cx="487609" cy="1071647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BBBA96FC-1F48-47F8-BA06-748945193F07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036E5CB-0999-4683-87A5-54C24A118BB0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3EF159EF-333D-4923-9149-46795A393D9E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52FC8E2E-0659-49E0-AA48-6505DB94BBDD}"/>
              </a:ext>
            </a:extLst>
          </p:cNvPr>
          <p:cNvGrpSpPr/>
          <p:nvPr/>
        </p:nvGrpSpPr>
        <p:grpSpPr>
          <a:xfrm>
            <a:off x="2606874" y="3899728"/>
            <a:ext cx="435719" cy="1032867"/>
            <a:chOff x="2724738" y="5471319"/>
            <a:chExt cx="435719" cy="1032867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A6719360-0B79-4A0B-AF85-97A590F948D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283823C-64BA-46F4-962E-A3DA03B40D23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0AB75CC6-29F9-4878-85D8-4672D6AB601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32E45B60-0601-4A81-98AE-45CA74D22415}"/>
              </a:ext>
            </a:extLst>
          </p:cNvPr>
          <p:cNvGrpSpPr/>
          <p:nvPr/>
        </p:nvGrpSpPr>
        <p:grpSpPr>
          <a:xfrm>
            <a:off x="3466461" y="3899728"/>
            <a:ext cx="435719" cy="1032867"/>
            <a:chOff x="2724738" y="5471319"/>
            <a:chExt cx="435719" cy="1032867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984CB6AF-58A7-484E-8292-AAFED6E7202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70B8702F-7159-43B1-8635-DC6D6D0964CC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DD363C4-7480-49F7-90AF-F6DFD250BD3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EA7A45C6-C370-4260-ACF3-AFA159AC4DD2}"/>
              </a:ext>
            </a:extLst>
          </p:cNvPr>
          <p:cNvSpPr txBox="1"/>
          <p:nvPr/>
        </p:nvSpPr>
        <p:spPr>
          <a:xfrm>
            <a:off x="3056848" y="410193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3093244-7E49-404A-86B7-0616BE2C82B6}"/>
              </a:ext>
            </a:extLst>
          </p:cNvPr>
          <p:cNvSpPr txBox="1"/>
          <p:nvPr/>
        </p:nvSpPr>
        <p:spPr>
          <a:xfrm>
            <a:off x="3924359" y="410193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643ED018-A505-453F-A156-41E5B010C3DD}"/>
              </a:ext>
            </a:extLst>
          </p:cNvPr>
          <p:cNvSpPr/>
          <p:nvPr/>
        </p:nvSpPr>
        <p:spPr>
          <a:xfrm>
            <a:off x="4343063" y="389972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1" name="Group 80">
            <a:extLst>
              <a:ext uri="{FF2B5EF4-FFF2-40B4-BE49-F238E27FC236}">
                <a16:creationId xmlns:a16="http://schemas.microsoft.com/office/drawing/2014/main" id="{A0E41D3E-F5FD-4550-BAD6-80597A3993DD}"/>
              </a:ext>
            </a:extLst>
          </p:cNvPr>
          <p:cNvGrpSpPr/>
          <p:nvPr/>
        </p:nvGrpSpPr>
        <p:grpSpPr>
          <a:xfrm>
            <a:off x="4649370" y="3908914"/>
            <a:ext cx="487609" cy="1071647"/>
            <a:chOff x="1951435" y="36281"/>
            <a:chExt cx="487609" cy="1071647"/>
          </a:xfrm>
        </p:grpSpPr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48C20D5B-5C46-4E3E-AA4A-8D0F792324A7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02701E25-6EB1-441D-9BE6-FE454FB05FBB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D472F417-E33E-4A55-BB45-632E83B7357A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7CBDA550-AD65-4C43-A966-D1E9F7449E2F}"/>
              </a:ext>
            </a:extLst>
          </p:cNvPr>
          <p:cNvGrpSpPr/>
          <p:nvPr/>
        </p:nvGrpSpPr>
        <p:grpSpPr>
          <a:xfrm>
            <a:off x="6243057" y="3899728"/>
            <a:ext cx="435719" cy="1032867"/>
            <a:chOff x="2724738" y="5471319"/>
            <a:chExt cx="435719" cy="1032867"/>
          </a:xfrm>
        </p:grpSpPr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05C143D7-FAFA-4FA3-A81E-1FF7FD355407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E26AB669-358D-4041-B8C5-F81F5CD827DB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BEB0A821-01D8-46E0-83AC-FE2545C95BA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82B5BF07-629E-4DD4-860C-0F9F30A27387}"/>
              </a:ext>
            </a:extLst>
          </p:cNvPr>
          <p:cNvGrpSpPr/>
          <p:nvPr/>
        </p:nvGrpSpPr>
        <p:grpSpPr>
          <a:xfrm>
            <a:off x="7102644" y="3899728"/>
            <a:ext cx="435719" cy="1032867"/>
            <a:chOff x="2724738" y="5471319"/>
            <a:chExt cx="435719" cy="1032867"/>
          </a:xfrm>
        </p:grpSpPr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3538F7AF-38BB-4632-A4B5-5F3FB62D8D29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6F73D5AA-97D5-4860-AF20-6BE96CEBD409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F7370B60-CC92-4CD1-A117-E8C82A3614C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5" name="TextBox 94">
            <a:extLst>
              <a:ext uri="{FF2B5EF4-FFF2-40B4-BE49-F238E27FC236}">
                <a16:creationId xmlns:a16="http://schemas.microsoft.com/office/drawing/2014/main" id="{B7F37E67-BB7A-4AB9-A827-18AE2A570CAC}"/>
              </a:ext>
            </a:extLst>
          </p:cNvPr>
          <p:cNvSpPr txBox="1"/>
          <p:nvPr/>
        </p:nvSpPr>
        <p:spPr>
          <a:xfrm>
            <a:off x="6693031" y="410193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ED495E1-90B1-4CB1-A4D4-59F7A2D2A9CE}"/>
              </a:ext>
            </a:extLst>
          </p:cNvPr>
          <p:cNvSpPr txBox="1"/>
          <p:nvPr/>
        </p:nvSpPr>
        <p:spPr>
          <a:xfrm>
            <a:off x="7560542" y="410193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DD1823D2-4555-4F17-A2BA-D836624C0623}"/>
              </a:ext>
            </a:extLst>
          </p:cNvPr>
          <p:cNvSpPr/>
          <p:nvPr/>
        </p:nvSpPr>
        <p:spPr>
          <a:xfrm>
            <a:off x="7979246" y="389972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1A3A0B01-D73A-4BEB-902D-9C4A4C6B0CC2}"/>
              </a:ext>
            </a:extLst>
          </p:cNvPr>
          <p:cNvGrpSpPr/>
          <p:nvPr/>
        </p:nvGrpSpPr>
        <p:grpSpPr>
          <a:xfrm>
            <a:off x="8285553" y="3908914"/>
            <a:ext cx="487609" cy="1071647"/>
            <a:chOff x="1951435" y="36281"/>
            <a:chExt cx="487609" cy="1071647"/>
          </a:xfrm>
        </p:grpSpPr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4B2E31D4-9B01-4B63-8ED5-86C6BDD27352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8FD8AF8F-21AD-4D1F-9093-E98056ABE4BE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9F32B6AC-D7A9-4C4F-AA6E-B60415873A99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12A63FB7-01B8-4BDE-9E37-EFF09741AD6D}"/>
              </a:ext>
            </a:extLst>
          </p:cNvPr>
          <p:cNvGrpSpPr/>
          <p:nvPr/>
        </p:nvGrpSpPr>
        <p:grpSpPr>
          <a:xfrm>
            <a:off x="6581342" y="5297988"/>
            <a:ext cx="2174906" cy="366378"/>
            <a:chOff x="6581342" y="5297988"/>
            <a:chExt cx="2174906" cy="366378"/>
          </a:xfrm>
        </p:grpSpPr>
        <p:sp>
          <p:nvSpPr>
            <p:cNvPr id="147" name="Rectangle 146">
              <a:extLst>
                <a:ext uri="{FF2B5EF4-FFF2-40B4-BE49-F238E27FC236}">
                  <a16:creationId xmlns:a16="http://schemas.microsoft.com/office/drawing/2014/main" id="{856D8A68-4AD7-4DCF-A2E5-C6510035CE21}"/>
                </a:ext>
              </a:extLst>
            </p:cNvPr>
            <p:cNvSpPr/>
            <p:nvPr/>
          </p:nvSpPr>
          <p:spPr>
            <a:xfrm rot="5400000">
              <a:off x="6710058" y="5169272"/>
              <a:ext cx="366378" cy="62381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8C9C333B-C77C-44C3-A164-1C7D30B59CA7}"/>
                </a:ext>
              </a:extLst>
            </p:cNvPr>
            <p:cNvGrpSpPr/>
            <p:nvPr/>
          </p:nvGrpSpPr>
          <p:grpSpPr>
            <a:xfrm rot="5400000">
              <a:off x="7491100" y="4398579"/>
              <a:ext cx="360000" cy="2170296"/>
              <a:chOff x="4911323" y="1023885"/>
              <a:chExt cx="360000" cy="2170296"/>
            </a:xfrm>
          </p:grpSpPr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D0275898-44BC-4CB8-AD98-2ECA8368B070}"/>
                  </a:ext>
                </a:extLst>
              </p:cNvPr>
              <p:cNvGrpSpPr/>
              <p:nvPr/>
            </p:nvGrpSpPr>
            <p:grpSpPr>
              <a:xfrm>
                <a:off x="4911323" y="1026981"/>
                <a:ext cx="360000" cy="2167200"/>
                <a:chOff x="4912835" y="3429000"/>
                <a:chExt cx="360000" cy="2167200"/>
              </a:xfrm>
            </p:grpSpPr>
            <p:sp>
              <p:nvSpPr>
                <p:cNvPr id="115" name="Rectangle 114">
                  <a:extLst>
                    <a:ext uri="{FF2B5EF4-FFF2-40B4-BE49-F238E27FC236}">
                      <a16:creationId xmlns:a16="http://schemas.microsoft.com/office/drawing/2014/main" id="{4A0657E9-A61D-43BE-8ECB-EF74B1750CC5}"/>
                    </a:ext>
                  </a:extLst>
                </p:cNvPr>
                <p:cNvSpPr/>
                <p:nvPr/>
              </p:nvSpPr>
              <p:spPr>
                <a:xfrm>
                  <a:off x="4912835" y="34290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16" name="Rectangle 115">
                  <a:extLst>
                    <a:ext uri="{FF2B5EF4-FFF2-40B4-BE49-F238E27FC236}">
                      <a16:creationId xmlns:a16="http://schemas.microsoft.com/office/drawing/2014/main" id="{FF90C74F-E448-4F7E-A90E-97E928735FD0}"/>
                    </a:ext>
                  </a:extLst>
                </p:cNvPr>
                <p:cNvSpPr/>
                <p:nvPr/>
              </p:nvSpPr>
              <p:spPr>
                <a:xfrm>
                  <a:off x="4912835" y="37386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17" name="Rectangle 116">
                  <a:extLst>
                    <a:ext uri="{FF2B5EF4-FFF2-40B4-BE49-F238E27FC236}">
                      <a16:creationId xmlns:a16="http://schemas.microsoft.com/office/drawing/2014/main" id="{4F1A2750-73FF-4C57-8462-9EA240EA9D00}"/>
                    </a:ext>
                  </a:extLst>
                </p:cNvPr>
                <p:cNvSpPr/>
                <p:nvPr/>
              </p:nvSpPr>
              <p:spPr>
                <a:xfrm>
                  <a:off x="4912835" y="40482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18" name="Rectangle 117">
                  <a:extLst>
                    <a:ext uri="{FF2B5EF4-FFF2-40B4-BE49-F238E27FC236}">
                      <a16:creationId xmlns:a16="http://schemas.microsoft.com/office/drawing/2014/main" id="{3FF32B58-627F-41AD-A89A-3891ECB8498E}"/>
                    </a:ext>
                  </a:extLst>
                </p:cNvPr>
                <p:cNvSpPr/>
                <p:nvPr/>
              </p:nvSpPr>
              <p:spPr>
                <a:xfrm>
                  <a:off x="4912835" y="43578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19" name="Rectangle 118">
                  <a:extLst>
                    <a:ext uri="{FF2B5EF4-FFF2-40B4-BE49-F238E27FC236}">
                      <a16:creationId xmlns:a16="http://schemas.microsoft.com/office/drawing/2014/main" id="{042FB845-3FEA-4EA5-8A5B-5541F2511EC2}"/>
                    </a:ext>
                  </a:extLst>
                </p:cNvPr>
                <p:cNvSpPr/>
                <p:nvPr/>
              </p:nvSpPr>
              <p:spPr>
                <a:xfrm>
                  <a:off x="4912835" y="46674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20" name="Rectangle 119">
                  <a:extLst>
                    <a:ext uri="{FF2B5EF4-FFF2-40B4-BE49-F238E27FC236}">
                      <a16:creationId xmlns:a16="http://schemas.microsoft.com/office/drawing/2014/main" id="{FCA265BF-DF01-4B9F-884D-728DF8E651F1}"/>
                    </a:ext>
                  </a:extLst>
                </p:cNvPr>
                <p:cNvSpPr/>
                <p:nvPr/>
              </p:nvSpPr>
              <p:spPr>
                <a:xfrm>
                  <a:off x="4912835" y="49770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21" name="Rectangle 120">
                  <a:extLst>
                    <a:ext uri="{FF2B5EF4-FFF2-40B4-BE49-F238E27FC236}">
                      <a16:creationId xmlns:a16="http://schemas.microsoft.com/office/drawing/2014/main" id="{F72F23A8-13F5-43A0-9000-7AFB481082C0}"/>
                    </a:ext>
                  </a:extLst>
                </p:cNvPr>
                <p:cNvSpPr/>
                <p:nvPr/>
              </p:nvSpPr>
              <p:spPr>
                <a:xfrm>
                  <a:off x="4912835" y="52866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39C9D2B-6F59-4FFF-810C-3563B93B3ADD}"/>
                  </a:ext>
                </a:extLst>
              </p:cNvPr>
              <p:cNvSpPr/>
              <p:nvPr/>
            </p:nvSpPr>
            <p:spPr>
              <a:xfrm>
                <a:off x="4911323" y="1023885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04AD70DE-E7C9-47DC-B078-43AB8555BE2C}"/>
              </a:ext>
            </a:extLst>
          </p:cNvPr>
          <p:cNvGrpSpPr/>
          <p:nvPr/>
        </p:nvGrpSpPr>
        <p:grpSpPr>
          <a:xfrm>
            <a:off x="2971897" y="5297988"/>
            <a:ext cx="2165081" cy="368416"/>
            <a:chOff x="2971897" y="5297988"/>
            <a:chExt cx="2165081" cy="368416"/>
          </a:xfrm>
        </p:grpSpPr>
        <p:sp>
          <p:nvSpPr>
            <p:cNvPr id="148" name="Rectangle 147">
              <a:extLst>
                <a:ext uri="{FF2B5EF4-FFF2-40B4-BE49-F238E27FC236}">
                  <a16:creationId xmlns:a16="http://schemas.microsoft.com/office/drawing/2014/main" id="{1B0B6FD8-A3B1-454F-9647-5A5754C4BA5D}"/>
                </a:ext>
              </a:extLst>
            </p:cNvPr>
            <p:cNvSpPr/>
            <p:nvPr/>
          </p:nvSpPr>
          <p:spPr>
            <a:xfrm rot="5400000">
              <a:off x="3198351" y="5080819"/>
              <a:ext cx="366378" cy="80071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8723257A-7D57-452C-AA64-ADC2AEEABF03}"/>
                </a:ext>
              </a:extLst>
            </p:cNvPr>
            <p:cNvGrpSpPr/>
            <p:nvPr/>
          </p:nvGrpSpPr>
          <p:grpSpPr>
            <a:xfrm rot="5400000">
              <a:off x="3873100" y="4402525"/>
              <a:ext cx="362676" cy="2165081"/>
              <a:chOff x="5488838" y="1021900"/>
              <a:chExt cx="362676" cy="2165081"/>
            </a:xfrm>
          </p:grpSpPr>
          <p:grpSp>
            <p:nvGrpSpPr>
              <p:cNvPr id="123" name="Group 122">
                <a:extLst>
                  <a:ext uri="{FF2B5EF4-FFF2-40B4-BE49-F238E27FC236}">
                    <a16:creationId xmlns:a16="http://schemas.microsoft.com/office/drawing/2014/main" id="{20FCE3BD-753F-4E77-993C-494D8DBE22DF}"/>
                  </a:ext>
                </a:extLst>
              </p:cNvPr>
              <p:cNvGrpSpPr/>
              <p:nvPr/>
            </p:nvGrpSpPr>
            <p:grpSpPr>
              <a:xfrm>
                <a:off x="5491514" y="1026981"/>
                <a:ext cx="360000" cy="2160000"/>
                <a:chOff x="5493026" y="3429000"/>
                <a:chExt cx="360000" cy="2160000"/>
              </a:xfrm>
            </p:grpSpPr>
            <p:sp>
              <p:nvSpPr>
                <p:cNvPr id="125" name="Rectangle 124">
                  <a:extLst>
                    <a:ext uri="{FF2B5EF4-FFF2-40B4-BE49-F238E27FC236}">
                      <a16:creationId xmlns:a16="http://schemas.microsoft.com/office/drawing/2014/main" id="{341660BD-C802-4911-A6BF-8E9D6BF64FBF}"/>
                    </a:ext>
                  </a:extLst>
                </p:cNvPr>
                <p:cNvSpPr/>
                <p:nvPr/>
              </p:nvSpPr>
              <p:spPr>
                <a:xfrm>
                  <a:off x="5493026" y="342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26" name="Rectangle 125">
                  <a:extLst>
                    <a:ext uri="{FF2B5EF4-FFF2-40B4-BE49-F238E27FC236}">
                      <a16:creationId xmlns:a16="http://schemas.microsoft.com/office/drawing/2014/main" id="{A874F51F-9B3F-4972-921E-E2BA13BA5BEA}"/>
                    </a:ext>
                  </a:extLst>
                </p:cNvPr>
                <p:cNvSpPr/>
                <p:nvPr/>
              </p:nvSpPr>
              <p:spPr>
                <a:xfrm>
                  <a:off x="5493026" y="369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27" name="Rectangle 126">
                  <a:extLst>
                    <a:ext uri="{FF2B5EF4-FFF2-40B4-BE49-F238E27FC236}">
                      <a16:creationId xmlns:a16="http://schemas.microsoft.com/office/drawing/2014/main" id="{39670137-1873-4826-8AAE-68508BE6DFAB}"/>
                    </a:ext>
                  </a:extLst>
                </p:cNvPr>
                <p:cNvSpPr/>
                <p:nvPr/>
              </p:nvSpPr>
              <p:spPr>
                <a:xfrm>
                  <a:off x="5493026" y="396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28" name="Rectangle 127">
                  <a:extLst>
                    <a:ext uri="{FF2B5EF4-FFF2-40B4-BE49-F238E27FC236}">
                      <a16:creationId xmlns:a16="http://schemas.microsoft.com/office/drawing/2014/main" id="{3B14DFA0-B2FB-492F-8F40-DABFF11D6F1A}"/>
                    </a:ext>
                  </a:extLst>
                </p:cNvPr>
                <p:cNvSpPr/>
                <p:nvPr/>
              </p:nvSpPr>
              <p:spPr>
                <a:xfrm>
                  <a:off x="5493026" y="423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29" name="Rectangle 128">
                  <a:extLst>
                    <a:ext uri="{FF2B5EF4-FFF2-40B4-BE49-F238E27FC236}">
                      <a16:creationId xmlns:a16="http://schemas.microsoft.com/office/drawing/2014/main" id="{1958C153-DDE6-4CCF-8360-8B14F8DF1180}"/>
                    </a:ext>
                  </a:extLst>
                </p:cNvPr>
                <p:cNvSpPr/>
                <p:nvPr/>
              </p:nvSpPr>
              <p:spPr>
                <a:xfrm>
                  <a:off x="5493026" y="450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30" name="Rectangle 129">
                  <a:extLst>
                    <a:ext uri="{FF2B5EF4-FFF2-40B4-BE49-F238E27FC236}">
                      <a16:creationId xmlns:a16="http://schemas.microsoft.com/office/drawing/2014/main" id="{FC83895A-E2BE-4185-8FED-4EA30A0D2EFC}"/>
                    </a:ext>
                  </a:extLst>
                </p:cNvPr>
                <p:cNvSpPr/>
                <p:nvPr/>
              </p:nvSpPr>
              <p:spPr>
                <a:xfrm>
                  <a:off x="5493026" y="477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31" name="Rectangle 130">
                  <a:extLst>
                    <a:ext uri="{FF2B5EF4-FFF2-40B4-BE49-F238E27FC236}">
                      <a16:creationId xmlns:a16="http://schemas.microsoft.com/office/drawing/2014/main" id="{FE3EED65-36B0-4807-B452-3375C9875B9F}"/>
                    </a:ext>
                  </a:extLst>
                </p:cNvPr>
                <p:cNvSpPr/>
                <p:nvPr/>
              </p:nvSpPr>
              <p:spPr>
                <a:xfrm>
                  <a:off x="5493026" y="504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32" name="Rectangle 131">
                  <a:extLst>
                    <a:ext uri="{FF2B5EF4-FFF2-40B4-BE49-F238E27FC236}">
                      <a16:creationId xmlns:a16="http://schemas.microsoft.com/office/drawing/2014/main" id="{C3E967B5-3AC3-4F38-B579-B3C12A55E869}"/>
                    </a:ext>
                  </a:extLst>
                </p:cNvPr>
                <p:cNvSpPr/>
                <p:nvPr/>
              </p:nvSpPr>
              <p:spPr>
                <a:xfrm>
                  <a:off x="5493026" y="531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782F2B7B-98D1-4ADC-8F3F-E6F70EDAB9A5}"/>
                  </a:ext>
                </a:extLst>
              </p:cNvPr>
              <p:cNvSpPr/>
              <p:nvPr/>
            </p:nvSpPr>
            <p:spPr>
              <a:xfrm>
                <a:off x="5488838" y="102190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2BF99E72-A1A5-4127-9493-7090DFA6C9E0}"/>
              </a:ext>
            </a:extLst>
          </p:cNvPr>
          <p:cNvGrpSpPr/>
          <p:nvPr/>
        </p:nvGrpSpPr>
        <p:grpSpPr>
          <a:xfrm>
            <a:off x="6589048" y="2434412"/>
            <a:ext cx="2170296" cy="375224"/>
            <a:chOff x="6589048" y="2434412"/>
            <a:chExt cx="2170296" cy="375224"/>
          </a:xfrm>
        </p:grpSpPr>
        <p:sp>
          <p:nvSpPr>
            <p:cNvPr id="145" name="Rectangle 144">
              <a:extLst>
                <a:ext uri="{FF2B5EF4-FFF2-40B4-BE49-F238E27FC236}">
                  <a16:creationId xmlns:a16="http://schemas.microsoft.com/office/drawing/2014/main" id="{319846FA-6D6B-444C-BD0A-DB23C008F639}"/>
                </a:ext>
              </a:extLst>
            </p:cNvPr>
            <p:cNvSpPr/>
            <p:nvPr/>
          </p:nvSpPr>
          <p:spPr>
            <a:xfrm rot="5400000">
              <a:off x="6527485" y="2503175"/>
              <a:ext cx="366378" cy="228852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33" name="Group 132">
              <a:extLst>
                <a:ext uri="{FF2B5EF4-FFF2-40B4-BE49-F238E27FC236}">
                  <a16:creationId xmlns:a16="http://schemas.microsoft.com/office/drawing/2014/main" id="{E1938925-17BA-48C5-B819-A1BB8648FBDB}"/>
                </a:ext>
              </a:extLst>
            </p:cNvPr>
            <p:cNvGrpSpPr/>
            <p:nvPr/>
          </p:nvGrpSpPr>
          <p:grpSpPr>
            <a:xfrm rot="5400000">
              <a:off x="7489009" y="1539301"/>
              <a:ext cx="370374" cy="2170296"/>
              <a:chOff x="6061331" y="1023885"/>
              <a:chExt cx="370374" cy="2170296"/>
            </a:xfrm>
          </p:grpSpPr>
          <p:grpSp>
            <p:nvGrpSpPr>
              <p:cNvPr id="134" name="Group 133">
                <a:extLst>
                  <a:ext uri="{FF2B5EF4-FFF2-40B4-BE49-F238E27FC236}">
                    <a16:creationId xmlns:a16="http://schemas.microsoft.com/office/drawing/2014/main" id="{C995EE11-4776-4CCF-89C1-6EB4FB695B9D}"/>
                  </a:ext>
                </a:extLst>
              </p:cNvPr>
              <p:cNvGrpSpPr/>
              <p:nvPr/>
            </p:nvGrpSpPr>
            <p:grpSpPr>
              <a:xfrm>
                <a:off x="6071705" y="1026981"/>
                <a:ext cx="360000" cy="2167200"/>
                <a:chOff x="6073217" y="3429000"/>
                <a:chExt cx="360000" cy="2167200"/>
              </a:xfrm>
            </p:grpSpPr>
            <p:sp>
              <p:nvSpPr>
                <p:cNvPr id="136" name="Rectangle 135">
                  <a:extLst>
                    <a:ext uri="{FF2B5EF4-FFF2-40B4-BE49-F238E27FC236}">
                      <a16:creationId xmlns:a16="http://schemas.microsoft.com/office/drawing/2014/main" id="{0B755929-0132-40A5-8E60-1D3CCA719C60}"/>
                    </a:ext>
                  </a:extLst>
                </p:cNvPr>
                <p:cNvSpPr/>
                <p:nvPr/>
              </p:nvSpPr>
              <p:spPr>
                <a:xfrm>
                  <a:off x="6073217" y="34290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37" name="Rectangle 136">
                  <a:extLst>
                    <a:ext uri="{FF2B5EF4-FFF2-40B4-BE49-F238E27FC236}">
                      <a16:creationId xmlns:a16="http://schemas.microsoft.com/office/drawing/2014/main" id="{625D6389-0CE1-4D52-ACE8-F0C6BBA85C24}"/>
                    </a:ext>
                  </a:extLst>
                </p:cNvPr>
                <p:cNvSpPr/>
                <p:nvPr/>
              </p:nvSpPr>
              <p:spPr>
                <a:xfrm>
                  <a:off x="6073217" y="36702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38" name="Rectangle 137">
                  <a:extLst>
                    <a:ext uri="{FF2B5EF4-FFF2-40B4-BE49-F238E27FC236}">
                      <a16:creationId xmlns:a16="http://schemas.microsoft.com/office/drawing/2014/main" id="{B5D11405-8B0F-40E2-A197-5E81A49A21B3}"/>
                    </a:ext>
                  </a:extLst>
                </p:cNvPr>
                <p:cNvSpPr/>
                <p:nvPr/>
              </p:nvSpPr>
              <p:spPr>
                <a:xfrm>
                  <a:off x="6073217" y="39114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39" name="Rectangle 138">
                  <a:extLst>
                    <a:ext uri="{FF2B5EF4-FFF2-40B4-BE49-F238E27FC236}">
                      <a16:creationId xmlns:a16="http://schemas.microsoft.com/office/drawing/2014/main" id="{1B1C079E-908F-4CC9-89E0-21CCEB9EED48}"/>
                    </a:ext>
                  </a:extLst>
                </p:cNvPr>
                <p:cNvSpPr/>
                <p:nvPr/>
              </p:nvSpPr>
              <p:spPr>
                <a:xfrm>
                  <a:off x="6073217" y="41508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40" name="Rectangle 139">
                  <a:extLst>
                    <a:ext uri="{FF2B5EF4-FFF2-40B4-BE49-F238E27FC236}">
                      <a16:creationId xmlns:a16="http://schemas.microsoft.com/office/drawing/2014/main" id="{A0B3A83F-3A24-4822-AF3B-0BA799669C19}"/>
                    </a:ext>
                  </a:extLst>
                </p:cNvPr>
                <p:cNvSpPr/>
                <p:nvPr/>
              </p:nvSpPr>
              <p:spPr>
                <a:xfrm>
                  <a:off x="6073217" y="43902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41" name="Rectangle 140">
                  <a:extLst>
                    <a:ext uri="{FF2B5EF4-FFF2-40B4-BE49-F238E27FC236}">
                      <a16:creationId xmlns:a16="http://schemas.microsoft.com/office/drawing/2014/main" id="{7EDBF9CA-BD9D-4226-9D71-2F1DA519CE29}"/>
                    </a:ext>
                  </a:extLst>
                </p:cNvPr>
                <p:cNvSpPr/>
                <p:nvPr/>
              </p:nvSpPr>
              <p:spPr>
                <a:xfrm>
                  <a:off x="6073217" y="46314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42" name="Rectangle 141">
                  <a:extLst>
                    <a:ext uri="{FF2B5EF4-FFF2-40B4-BE49-F238E27FC236}">
                      <a16:creationId xmlns:a16="http://schemas.microsoft.com/office/drawing/2014/main" id="{F7E1DCF4-5339-456A-A815-DA85699A547D}"/>
                    </a:ext>
                  </a:extLst>
                </p:cNvPr>
                <p:cNvSpPr/>
                <p:nvPr/>
              </p:nvSpPr>
              <p:spPr>
                <a:xfrm>
                  <a:off x="6073217" y="48726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43" name="Rectangle 142">
                  <a:extLst>
                    <a:ext uri="{FF2B5EF4-FFF2-40B4-BE49-F238E27FC236}">
                      <a16:creationId xmlns:a16="http://schemas.microsoft.com/office/drawing/2014/main" id="{B1C748D7-BDBD-4CD0-B188-F304B5200B32}"/>
                    </a:ext>
                  </a:extLst>
                </p:cNvPr>
                <p:cNvSpPr/>
                <p:nvPr/>
              </p:nvSpPr>
              <p:spPr>
                <a:xfrm>
                  <a:off x="6073217" y="51138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44" name="Rectangle 143">
                  <a:extLst>
                    <a:ext uri="{FF2B5EF4-FFF2-40B4-BE49-F238E27FC236}">
                      <a16:creationId xmlns:a16="http://schemas.microsoft.com/office/drawing/2014/main" id="{99AA253D-8051-4725-BEC5-53EF929A9EA9}"/>
                    </a:ext>
                  </a:extLst>
                </p:cNvPr>
                <p:cNvSpPr/>
                <p:nvPr/>
              </p:nvSpPr>
              <p:spPr>
                <a:xfrm>
                  <a:off x="6073217" y="5355000"/>
                  <a:ext cx="360000" cy="2412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E3F082B7-7E14-4E78-B411-E6529CF7AE7C}"/>
                  </a:ext>
                </a:extLst>
              </p:cNvPr>
              <p:cNvSpPr/>
              <p:nvPr/>
            </p:nvSpPr>
            <p:spPr>
              <a:xfrm>
                <a:off x="6061331" y="1023885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791998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" grpId="0" animBg="1"/>
      <p:bldP spid="152" grpId="0" animBg="1"/>
      <p:bldP spid="153" grpId="0" animBg="1"/>
      <p:bldP spid="26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1F353C3E-2963-4F3F-839B-35CCB56065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7849" y="126964"/>
            <a:ext cx="11833667" cy="503513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4C8809B-B7A4-4F26-8299-9D81B6EBFED6}"/>
              </a:ext>
            </a:extLst>
          </p:cNvPr>
          <p:cNvSpPr txBox="1"/>
          <p:nvPr/>
        </p:nvSpPr>
        <p:spPr>
          <a:xfrm>
            <a:off x="3257290" y="899156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3781A8C5-3E08-4903-9040-680C36BA7984}"/>
              </a:ext>
            </a:extLst>
          </p:cNvPr>
          <p:cNvCxnSpPr>
            <a:cxnSpLocks/>
          </p:cNvCxnSpPr>
          <p:nvPr/>
        </p:nvCxnSpPr>
        <p:spPr>
          <a:xfrm>
            <a:off x="3296634" y="981908"/>
            <a:ext cx="39686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DE91EF0A-0D68-4E73-BE08-B1907C21EF03}"/>
              </a:ext>
            </a:extLst>
          </p:cNvPr>
          <p:cNvSpPr txBox="1"/>
          <p:nvPr/>
        </p:nvSpPr>
        <p:spPr>
          <a:xfrm>
            <a:off x="3257290" y="455937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3BD48F5-2355-4FD5-8F8F-6E18802C2079}"/>
              </a:ext>
            </a:extLst>
          </p:cNvPr>
          <p:cNvSpPr txBox="1"/>
          <p:nvPr/>
        </p:nvSpPr>
        <p:spPr>
          <a:xfrm>
            <a:off x="8954369" y="4111564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E5C40F8-C4B2-4D99-8D3E-D74E3A4EEAD1}"/>
              </a:ext>
            </a:extLst>
          </p:cNvPr>
          <p:cNvCxnSpPr>
            <a:cxnSpLocks/>
          </p:cNvCxnSpPr>
          <p:nvPr/>
        </p:nvCxnSpPr>
        <p:spPr>
          <a:xfrm>
            <a:off x="8993713" y="4194316"/>
            <a:ext cx="39686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C6C8F126-EACB-4467-8F22-C36EA3375772}"/>
              </a:ext>
            </a:extLst>
          </p:cNvPr>
          <p:cNvSpPr txBox="1"/>
          <p:nvPr/>
        </p:nvSpPr>
        <p:spPr>
          <a:xfrm>
            <a:off x="8954369" y="3668345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1CF2C53-B232-4FB8-9767-649CADD2454B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</a:t>
            </a:r>
          </a:p>
        </p:txBody>
      </p:sp>
    </p:spTree>
    <p:extLst>
      <p:ext uri="{BB962C8B-B14F-4D97-AF65-F5344CB8AC3E}">
        <p14:creationId xmlns:p14="http://schemas.microsoft.com/office/powerpoint/2010/main" val="29245705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/>
      <p:bldP spid="10" grpId="0"/>
      <p:bldP spid="12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1F353C3E-2963-4F3F-839B-35CCB56065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7849" y="126964"/>
            <a:ext cx="11833667" cy="503513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4C8809B-B7A4-4F26-8299-9D81B6EBFED6}"/>
              </a:ext>
            </a:extLst>
          </p:cNvPr>
          <p:cNvSpPr txBox="1"/>
          <p:nvPr/>
        </p:nvSpPr>
        <p:spPr>
          <a:xfrm>
            <a:off x="3724973" y="793551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3781A8C5-3E08-4903-9040-680C36BA7984}"/>
              </a:ext>
            </a:extLst>
          </p:cNvPr>
          <p:cNvCxnSpPr>
            <a:cxnSpLocks/>
          </p:cNvCxnSpPr>
          <p:nvPr/>
        </p:nvCxnSpPr>
        <p:spPr>
          <a:xfrm>
            <a:off x="3764317" y="876303"/>
            <a:ext cx="39686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DE91EF0A-0D68-4E73-BE08-B1907C21EF03}"/>
              </a:ext>
            </a:extLst>
          </p:cNvPr>
          <p:cNvSpPr txBox="1"/>
          <p:nvPr/>
        </p:nvSpPr>
        <p:spPr>
          <a:xfrm>
            <a:off x="3724973" y="350332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3BD48F5-2355-4FD5-8F8F-6E18802C2079}"/>
              </a:ext>
            </a:extLst>
          </p:cNvPr>
          <p:cNvSpPr txBox="1"/>
          <p:nvPr/>
        </p:nvSpPr>
        <p:spPr>
          <a:xfrm>
            <a:off x="8954369" y="4111564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E5C40F8-C4B2-4D99-8D3E-D74E3A4EEAD1}"/>
              </a:ext>
            </a:extLst>
          </p:cNvPr>
          <p:cNvCxnSpPr>
            <a:cxnSpLocks/>
          </p:cNvCxnSpPr>
          <p:nvPr/>
        </p:nvCxnSpPr>
        <p:spPr>
          <a:xfrm>
            <a:off x="8993713" y="4194316"/>
            <a:ext cx="39686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C6C8F126-EACB-4467-8F22-C36EA3375772}"/>
              </a:ext>
            </a:extLst>
          </p:cNvPr>
          <p:cNvSpPr txBox="1"/>
          <p:nvPr/>
        </p:nvSpPr>
        <p:spPr>
          <a:xfrm>
            <a:off x="8954369" y="3668345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120F521-F6B1-4C13-B05C-CEECC8F3A879}"/>
              </a:ext>
            </a:extLst>
          </p:cNvPr>
          <p:cNvSpPr/>
          <p:nvPr/>
        </p:nvSpPr>
        <p:spPr>
          <a:xfrm>
            <a:off x="1693736" y="528988"/>
            <a:ext cx="1524212" cy="95890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09510E4D-CD9A-417F-86FE-DFDCE87A7652}"/>
              </a:ext>
            </a:extLst>
          </p:cNvPr>
          <p:cNvSpPr/>
          <p:nvPr/>
        </p:nvSpPr>
        <p:spPr>
          <a:xfrm>
            <a:off x="1970825" y="571191"/>
            <a:ext cx="1528039" cy="77929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41421A54-D65E-4C8B-9465-A4F37BAB039F}"/>
              </a:ext>
            </a:extLst>
          </p:cNvPr>
          <p:cNvSpPr/>
          <p:nvPr/>
        </p:nvSpPr>
        <p:spPr>
          <a:xfrm>
            <a:off x="1801091" y="569842"/>
            <a:ext cx="1629954" cy="63093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C4FAF29C-D408-4386-8B33-7F7B890A6EA4}"/>
              </a:ext>
            </a:extLst>
          </p:cNvPr>
          <p:cNvSpPr/>
          <p:nvPr/>
        </p:nvSpPr>
        <p:spPr>
          <a:xfrm>
            <a:off x="1827594" y="481434"/>
            <a:ext cx="1890434" cy="77752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49213F70-C9F4-4AC9-89E3-087E92B17F2D}"/>
              </a:ext>
            </a:extLst>
          </p:cNvPr>
          <p:cNvGrpSpPr/>
          <p:nvPr/>
        </p:nvGrpSpPr>
        <p:grpSpPr>
          <a:xfrm>
            <a:off x="1888692" y="362880"/>
            <a:ext cx="442756" cy="1045655"/>
            <a:chOff x="2724738" y="5471319"/>
            <a:chExt cx="442756" cy="1045655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95BCCE85-9651-4A6F-B13A-79D5B36EAD6E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8931976-E31F-4CE2-A2C4-EEBE602D5020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70F0C4-9D7B-4431-AAEB-D37C469F8FE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F18AD344-32B0-4880-B026-6C3156F3C4D3}"/>
              </a:ext>
            </a:extLst>
          </p:cNvPr>
          <p:cNvGrpSpPr/>
          <p:nvPr/>
        </p:nvGrpSpPr>
        <p:grpSpPr>
          <a:xfrm>
            <a:off x="2787674" y="362880"/>
            <a:ext cx="442756" cy="1045655"/>
            <a:chOff x="2724738" y="5471319"/>
            <a:chExt cx="442756" cy="1045655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258FFCB5-DB37-4557-B902-6A881848F319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EFDDBF7A-8010-4D80-A46E-DD680AADC70D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E11AF68E-E7C1-4F14-A46B-0ECFAF8C67B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7892336D-AD79-46A7-B136-C6AC8DF7DD7C}"/>
              </a:ext>
            </a:extLst>
          </p:cNvPr>
          <p:cNvSpPr txBox="1"/>
          <p:nvPr/>
        </p:nvSpPr>
        <p:spPr>
          <a:xfrm>
            <a:off x="3260675" y="528802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D4800D16-2CED-4297-B565-F701C3E19A25}"/>
              </a:ext>
            </a:extLst>
          </p:cNvPr>
          <p:cNvSpPr txBox="1"/>
          <p:nvPr/>
        </p:nvSpPr>
        <p:spPr>
          <a:xfrm>
            <a:off x="2364306" y="547029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6127C20-3391-4EE1-A916-448DB48975D3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2015WDN</a:t>
            </a:r>
          </a:p>
        </p:txBody>
      </p:sp>
    </p:spTree>
    <p:extLst>
      <p:ext uri="{BB962C8B-B14F-4D97-AF65-F5344CB8AC3E}">
        <p14:creationId xmlns:p14="http://schemas.microsoft.com/office/powerpoint/2010/main" val="32164844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/>
      <p:bldP spid="10" grpId="0"/>
      <p:bldP spid="12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CD28B26-134A-4445-BC5B-B085B43C3F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Subtract fractions with the same denominator within 1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22DB254-0D7D-4171-A071-CB884F35541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94138391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9" name="Group 278">
            <a:extLst>
              <a:ext uri="{FF2B5EF4-FFF2-40B4-BE49-F238E27FC236}">
                <a16:creationId xmlns:a16="http://schemas.microsoft.com/office/drawing/2014/main" id="{1A7D0CFF-A4C9-4AFB-A58B-F449DC9FB3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80" name="Straight Connector 279">
              <a:extLst>
                <a:ext uri="{FF2B5EF4-FFF2-40B4-BE49-F238E27FC236}">
                  <a16:creationId xmlns:a16="http://schemas.microsoft.com/office/drawing/2014/main" id="{B38DB10E-6483-415D-88D0-E85C6731600F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Straight Connector 280">
              <a:extLst>
                <a:ext uri="{FF2B5EF4-FFF2-40B4-BE49-F238E27FC236}">
                  <a16:creationId xmlns:a16="http://schemas.microsoft.com/office/drawing/2014/main" id="{9927DE1B-EDCA-4DC7-A648-071EADCED4F3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Straight Connector 281">
              <a:extLst>
                <a:ext uri="{FF2B5EF4-FFF2-40B4-BE49-F238E27FC236}">
                  <a16:creationId xmlns:a16="http://schemas.microsoft.com/office/drawing/2014/main" id="{B1E9035C-697F-4829-A886-C4D3457AD7BC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Straight Connector 282">
              <a:extLst>
                <a:ext uri="{FF2B5EF4-FFF2-40B4-BE49-F238E27FC236}">
                  <a16:creationId xmlns:a16="http://schemas.microsoft.com/office/drawing/2014/main" id="{D56E432B-465B-423E-86C9-790AA7C2BC47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Straight Connector 283">
              <a:extLst>
                <a:ext uri="{FF2B5EF4-FFF2-40B4-BE49-F238E27FC236}">
                  <a16:creationId xmlns:a16="http://schemas.microsoft.com/office/drawing/2014/main" id="{0BDAC249-8394-48AA-9423-A8F7D9FA485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544A5141-7831-46A3-A4F9-E1F58AC44B57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36D9D3D7-B79B-4A2C-AFD7-64E1F9665175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Straight Connector 286">
              <a:extLst>
                <a:ext uri="{FF2B5EF4-FFF2-40B4-BE49-F238E27FC236}">
                  <a16:creationId xmlns:a16="http://schemas.microsoft.com/office/drawing/2014/main" id="{C9684CFC-57ED-4AED-8012-6403149170BC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Straight Connector 287">
              <a:extLst>
                <a:ext uri="{FF2B5EF4-FFF2-40B4-BE49-F238E27FC236}">
                  <a16:creationId xmlns:a16="http://schemas.microsoft.com/office/drawing/2014/main" id="{F24169BA-283D-4B28-9C70-3F28504EFBDA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Straight Connector 288">
              <a:extLst>
                <a:ext uri="{FF2B5EF4-FFF2-40B4-BE49-F238E27FC236}">
                  <a16:creationId xmlns:a16="http://schemas.microsoft.com/office/drawing/2014/main" id="{5CD78843-FD0B-4BA3-935C-D05FBFBCFD89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CFEB9322-ECB1-4739-AE73-97608F69C435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Straight Connector 290">
              <a:extLst>
                <a:ext uri="{FF2B5EF4-FFF2-40B4-BE49-F238E27FC236}">
                  <a16:creationId xmlns:a16="http://schemas.microsoft.com/office/drawing/2014/main" id="{FB4097F8-650C-4B87-AEEA-559BBC508517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Straight Connector 291">
              <a:extLst>
                <a:ext uri="{FF2B5EF4-FFF2-40B4-BE49-F238E27FC236}">
                  <a16:creationId xmlns:a16="http://schemas.microsoft.com/office/drawing/2014/main" id="{1396A203-4E01-4E97-8954-BF080C883C7D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DFF1ACD5-5CB7-4498-93FC-230763FD159F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Straight Connector 293">
              <a:extLst>
                <a:ext uri="{FF2B5EF4-FFF2-40B4-BE49-F238E27FC236}">
                  <a16:creationId xmlns:a16="http://schemas.microsoft.com/office/drawing/2014/main" id="{A16EC0FF-6702-4441-BAB5-C732A9A0750F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Straight Connector 294">
              <a:extLst>
                <a:ext uri="{FF2B5EF4-FFF2-40B4-BE49-F238E27FC236}">
                  <a16:creationId xmlns:a16="http://schemas.microsoft.com/office/drawing/2014/main" id="{B8B663A9-AE31-44A1-B7BB-8B1D3648E60A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Straight Connector 295">
              <a:extLst>
                <a:ext uri="{FF2B5EF4-FFF2-40B4-BE49-F238E27FC236}">
                  <a16:creationId xmlns:a16="http://schemas.microsoft.com/office/drawing/2014/main" id="{93C5F027-9215-4754-B306-0761D8EBEE86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Straight Connector 296">
              <a:extLst>
                <a:ext uri="{FF2B5EF4-FFF2-40B4-BE49-F238E27FC236}">
                  <a16:creationId xmlns:a16="http://schemas.microsoft.com/office/drawing/2014/main" id="{B4757DA7-7CD5-46F3-B11E-24CBF86E5A73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Straight Connector 297">
              <a:extLst>
                <a:ext uri="{FF2B5EF4-FFF2-40B4-BE49-F238E27FC236}">
                  <a16:creationId xmlns:a16="http://schemas.microsoft.com/office/drawing/2014/main" id="{B9DCD562-C60C-40F7-A9AF-A5A33BBDAFD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Straight Connector 298">
              <a:extLst>
                <a:ext uri="{FF2B5EF4-FFF2-40B4-BE49-F238E27FC236}">
                  <a16:creationId xmlns:a16="http://schemas.microsoft.com/office/drawing/2014/main" id="{A1FAA07D-17F8-49F5-8931-1ABF099D569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Straight Connector 299">
              <a:extLst>
                <a:ext uri="{FF2B5EF4-FFF2-40B4-BE49-F238E27FC236}">
                  <a16:creationId xmlns:a16="http://schemas.microsoft.com/office/drawing/2014/main" id="{DE5EC47D-4F11-441F-8486-3D011041BCC5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300">
              <a:extLst>
                <a:ext uri="{FF2B5EF4-FFF2-40B4-BE49-F238E27FC236}">
                  <a16:creationId xmlns:a16="http://schemas.microsoft.com/office/drawing/2014/main" id="{5938198A-8D38-4BA8-B7E5-A144AD15B54B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Straight Connector 301">
              <a:extLst>
                <a:ext uri="{FF2B5EF4-FFF2-40B4-BE49-F238E27FC236}">
                  <a16:creationId xmlns:a16="http://schemas.microsoft.com/office/drawing/2014/main" id="{4FBBED31-D07E-460E-A1F9-BED70534F692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Straight Connector 302">
              <a:extLst>
                <a:ext uri="{FF2B5EF4-FFF2-40B4-BE49-F238E27FC236}">
                  <a16:creationId xmlns:a16="http://schemas.microsoft.com/office/drawing/2014/main" id="{30E64A7B-FB0A-42AB-8021-BC0741C6B831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B3AC755C-7707-433E-98FB-72AA6DF4C7D2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Straight Connector 304">
              <a:extLst>
                <a:ext uri="{FF2B5EF4-FFF2-40B4-BE49-F238E27FC236}">
                  <a16:creationId xmlns:a16="http://schemas.microsoft.com/office/drawing/2014/main" id="{D04275C0-B4C4-4397-9C0C-1FC028A659B4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921DCA54-CB62-4FA5-BD66-2EA33CA8145A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Straight Connector 306">
              <a:extLst>
                <a:ext uri="{FF2B5EF4-FFF2-40B4-BE49-F238E27FC236}">
                  <a16:creationId xmlns:a16="http://schemas.microsoft.com/office/drawing/2014/main" id="{2ED37BB0-9B0E-4478-B6BE-FA6A8749FF0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Straight Connector 307">
              <a:extLst>
                <a:ext uri="{FF2B5EF4-FFF2-40B4-BE49-F238E27FC236}">
                  <a16:creationId xmlns:a16="http://schemas.microsoft.com/office/drawing/2014/main" id="{4E72BFA6-7F45-4167-810F-748C4E8E1A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Straight Connector 308">
              <a:extLst>
                <a:ext uri="{FF2B5EF4-FFF2-40B4-BE49-F238E27FC236}">
                  <a16:creationId xmlns:a16="http://schemas.microsoft.com/office/drawing/2014/main" id="{EF6D3A02-9DF5-4560-B3D9-8002F7D882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Straight Connector 309">
              <a:extLst>
                <a:ext uri="{FF2B5EF4-FFF2-40B4-BE49-F238E27FC236}">
                  <a16:creationId xmlns:a16="http://schemas.microsoft.com/office/drawing/2014/main" id="{1CAE1EAA-26AF-4C0B-8D4F-047F2CA2589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BF11FF49-5400-4495-9C5A-CDB4FBDEDBA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32C85266-AFC5-4582-96F5-B09F4298E81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C407AED1-F70F-4685-823A-AF7751E043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4B883435-5B98-4545-A61E-3FCD50B6B89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BB0316C8-5E86-4B2D-86C7-DCEDBFDB599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D0A6F0FA-235B-4495-9CFB-84719CF5A01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79E0149C-4998-40B1-8E2E-81D392D0141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75A19006-D8A8-411D-9571-AF9785C7DDF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7FB42A0F-0B1A-4E49-B592-074EFA1245B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70D2681B-FB90-4152-9D67-F7E1D53CBF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1750B524-E867-4611-AACF-D81646E38F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81B20EBA-19DF-4318-8906-B682C3BD21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23" name="Rectangle 322">
            <a:extLst>
              <a:ext uri="{FF2B5EF4-FFF2-40B4-BE49-F238E27FC236}">
                <a16:creationId xmlns:a16="http://schemas.microsoft.com/office/drawing/2014/main" id="{27370290-FE88-46EE-AAE9-4BA971E6FC35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" name="Rectangle: Rounded Corners 30">
            <a:extLst>
              <a:ext uri="{FF2B5EF4-FFF2-40B4-BE49-F238E27FC236}">
                <a16:creationId xmlns:a16="http://schemas.microsoft.com/office/drawing/2014/main" id="{1688C3C3-9247-4B46-8964-EAB2E98CDF88}"/>
              </a:ext>
            </a:extLst>
          </p:cNvPr>
          <p:cNvSpPr/>
          <p:nvPr/>
        </p:nvSpPr>
        <p:spPr>
          <a:xfrm>
            <a:off x="6096000" y="607899"/>
            <a:ext cx="3167744" cy="25962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Rectangle: Rounded Corners 57">
            <a:extLst>
              <a:ext uri="{FF2B5EF4-FFF2-40B4-BE49-F238E27FC236}">
                <a16:creationId xmlns:a16="http://schemas.microsoft.com/office/drawing/2014/main" id="{7CD03C0B-C15B-4673-A230-0FE5D018757B}"/>
              </a:ext>
            </a:extLst>
          </p:cNvPr>
          <p:cNvSpPr/>
          <p:nvPr/>
        </p:nvSpPr>
        <p:spPr>
          <a:xfrm>
            <a:off x="2458519" y="3527313"/>
            <a:ext cx="3167744" cy="25962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Rectangle: Rounded Corners 84">
            <a:extLst>
              <a:ext uri="{FF2B5EF4-FFF2-40B4-BE49-F238E27FC236}">
                <a16:creationId xmlns:a16="http://schemas.microsoft.com/office/drawing/2014/main" id="{6C235244-4E1F-47DB-8134-534C70482AB9}"/>
              </a:ext>
            </a:extLst>
          </p:cNvPr>
          <p:cNvSpPr/>
          <p:nvPr/>
        </p:nvSpPr>
        <p:spPr>
          <a:xfrm>
            <a:off x="6094702" y="3527313"/>
            <a:ext cx="3167744" cy="25962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A9597D14-1A98-4A11-A426-539B020E8B3E}"/>
              </a:ext>
            </a:extLst>
          </p:cNvPr>
          <p:cNvSpPr/>
          <p:nvPr/>
        </p:nvSpPr>
        <p:spPr>
          <a:xfrm>
            <a:off x="2458519" y="607899"/>
            <a:ext cx="3167744" cy="25962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1" name="Rectangle 270">
            <a:extLst>
              <a:ext uri="{FF2B5EF4-FFF2-40B4-BE49-F238E27FC236}">
                <a16:creationId xmlns:a16="http://schemas.microsoft.com/office/drawing/2014/main" id="{09C9C20E-0C65-4FDA-86FB-3205E8854857}"/>
              </a:ext>
            </a:extLst>
          </p:cNvPr>
          <p:cNvSpPr/>
          <p:nvPr/>
        </p:nvSpPr>
        <p:spPr>
          <a:xfrm rot="5400000">
            <a:off x="3500019" y="1781587"/>
            <a:ext cx="366378" cy="154454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2" name="Rectangle 271">
            <a:extLst>
              <a:ext uri="{FF2B5EF4-FFF2-40B4-BE49-F238E27FC236}">
                <a16:creationId xmlns:a16="http://schemas.microsoft.com/office/drawing/2014/main" id="{94D3A7D1-089C-445F-BCD7-986B80EDACF5}"/>
              </a:ext>
            </a:extLst>
          </p:cNvPr>
          <p:cNvSpPr/>
          <p:nvPr/>
        </p:nvSpPr>
        <p:spPr>
          <a:xfrm rot="5400000">
            <a:off x="4421355" y="2402254"/>
            <a:ext cx="366378" cy="3096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3" name="Rectangle 272">
            <a:extLst>
              <a:ext uri="{FF2B5EF4-FFF2-40B4-BE49-F238E27FC236}">
                <a16:creationId xmlns:a16="http://schemas.microsoft.com/office/drawing/2014/main" id="{6C154683-06FD-4C22-8ADC-6973CB523775}"/>
              </a:ext>
            </a:extLst>
          </p:cNvPr>
          <p:cNvSpPr/>
          <p:nvPr/>
        </p:nvSpPr>
        <p:spPr>
          <a:xfrm rot="5400000">
            <a:off x="3161508" y="5066468"/>
            <a:ext cx="366378" cy="86386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4" name="Rectangle 273">
            <a:extLst>
              <a:ext uri="{FF2B5EF4-FFF2-40B4-BE49-F238E27FC236}">
                <a16:creationId xmlns:a16="http://schemas.microsoft.com/office/drawing/2014/main" id="{49C82D82-984B-4F13-8FCA-649265E13A55}"/>
              </a:ext>
            </a:extLst>
          </p:cNvPr>
          <p:cNvSpPr/>
          <p:nvPr/>
        </p:nvSpPr>
        <p:spPr>
          <a:xfrm rot="5400000">
            <a:off x="4025370" y="5064801"/>
            <a:ext cx="366378" cy="86386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5" name="Rectangle 274">
            <a:extLst>
              <a:ext uri="{FF2B5EF4-FFF2-40B4-BE49-F238E27FC236}">
                <a16:creationId xmlns:a16="http://schemas.microsoft.com/office/drawing/2014/main" id="{EAF84587-3CCF-42BD-92E2-DA652273A661}"/>
              </a:ext>
            </a:extLst>
          </p:cNvPr>
          <p:cNvSpPr/>
          <p:nvPr/>
        </p:nvSpPr>
        <p:spPr>
          <a:xfrm rot="5400000">
            <a:off x="6505191" y="2413776"/>
            <a:ext cx="366378" cy="28016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6" name="Rectangle 275">
            <a:extLst>
              <a:ext uri="{FF2B5EF4-FFF2-40B4-BE49-F238E27FC236}">
                <a16:creationId xmlns:a16="http://schemas.microsoft.com/office/drawing/2014/main" id="{F601C166-3F27-49BB-B6A1-D147996750CB}"/>
              </a:ext>
            </a:extLst>
          </p:cNvPr>
          <p:cNvSpPr/>
          <p:nvPr/>
        </p:nvSpPr>
        <p:spPr>
          <a:xfrm rot="5400000">
            <a:off x="7180089" y="2007009"/>
            <a:ext cx="366378" cy="109036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7" name="Rectangle 276">
            <a:extLst>
              <a:ext uri="{FF2B5EF4-FFF2-40B4-BE49-F238E27FC236}">
                <a16:creationId xmlns:a16="http://schemas.microsoft.com/office/drawing/2014/main" id="{B67A2463-F7FB-4A89-B462-F0370C5DEF36}"/>
              </a:ext>
            </a:extLst>
          </p:cNvPr>
          <p:cNvSpPr/>
          <p:nvPr/>
        </p:nvSpPr>
        <p:spPr>
          <a:xfrm rot="5400000">
            <a:off x="6915271" y="4946757"/>
            <a:ext cx="366378" cy="108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8" name="Rectangle 277">
            <a:extLst>
              <a:ext uri="{FF2B5EF4-FFF2-40B4-BE49-F238E27FC236}">
                <a16:creationId xmlns:a16="http://schemas.microsoft.com/office/drawing/2014/main" id="{6CFC36D9-FA71-43B0-B959-39B1475737EC}"/>
              </a:ext>
            </a:extLst>
          </p:cNvPr>
          <p:cNvSpPr/>
          <p:nvPr/>
        </p:nvSpPr>
        <p:spPr>
          <a:xfrm rot="5400000">
            <a:off x="7720192" y="5216756"/>
            <a:ext cx="366378" cy="540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E90AC0DC-8E7D-4955-A09E-3EBFDB448BB3}"/>
              </a:ext>
            </a:extLst>
          </p:cNvPr>
          <p:cNvGrpSpPr/>
          <p:nvPr/>
        </p:nvGrpSpPr>
        <p:grpSpPr>
          <a:xfrm>
            <a:off x="2606874" y="980314"/>
            <a:ext cx="435719" cy="1032867"/>
            <a:chOff x="2724738" y="5471319"/>
            <a:chExt cx="435719" cy="1032867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5012B8C6-A413-4B53-9D41-9F7B3165FA6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E9D17255-D9BC-49A9-B6E7-882D019B09AE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23F84A27-D176-4FF1-80CB-1F607B1D233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135C8AE6-FE1D-4B26-AC63-3A430E5416CA}"/>
              </a:ext>
            </a:extLst>
          </p:cNvPr>
          <p:cNvGrpSpPr/>
          <p:nvPr/>
        </p:nvGrpSpPr>
        <p:grpSpPr>
          <a:xfrm>
            <a:off x="3466461" y="980314"/>
            <a:ext cx="435719" cy="1032867"/>
            <a:chOff x="2724738" y="5471319"/>
            <a:chExt cx="435719" cy="1032867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1F5CF7C4-A5CE-435C-869B-D1C9968D150A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0E7770E8-3118-45E3-9D2C-46EF4B838D94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532F3A7A-7048-4F05-BE40-C921AD1941E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31759672-CC4F-49FF-9CA0-37AA22AAE785}"/>
              </a:ext>
            </a:extLst>
          </p:cNvPr>
          <p:cNvSpPr txBox="1"/>
          <p:nvPr/>
        </p:nvSpPr>
        <p:spPr>
          <a:xfrm>
            <a:off x="3056848" y="118251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AF39B13-5680-4272-BF3B-F7C6740E00A5}"/>
              </a:ext>
            </a:extLst>
          </p:cNvPr>
          <p:cNvSpPr txBox="1"/>
          <p:nvPr/>
        </p:nvSpPr>
        <p:spPr>
          <a:xfrm>
            <a:off x="3924359" y="118251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D88D3CCD-66A2-4BF3-84D2-F8BECC958CEA}"/>
              </a:ext>
            </a:extLst>
          </p:cNvPr>
          <p:cNvSpPr/>
          <p:nvPr/>
        </p:nvSpPr>
        <p:spPr>
          <a:xfrm>
            <a:off x="4343063" y="980314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291CA792-60F4-47C0-AF7B-0F6A12059706}"/>
              </a:ext>
            </a:extLst>
          </p:cNvPr>
          <p:cNvGrpSpPr/>
          <p:nvPr/>
        </p:nvGrpSpPr>
        <p:grpSpPr>
          <a:xfrm>
            <a:off x="4649370" y="989500"/>
            <a:ext cx="487609" cy="1071647"/>
            <a:chOff x="1951435" y="36281"/>
            <a:chExt cx="487609" cy="1071647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F0C2E167-A512-4F7A-BB48-BFF66AB919D7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A2E95B8-DD1C-4DE5-AF46-C31B6B09B90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B7E8131-314C-4800-B690-335B684D5846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4AD581B0-6C42-442E-A90A-63DBE7729E13}"/>
              </a:ext>
            </a:extLst>
          </p:cNvPr>
          <p:cNvGrpSpPr/>
          <p:nvPr/>
        </p:nvGrpSpPr>
        <p:grpSpPr>
          <a:xfrm>
            <a:off x="6244355" y="980314"/>
            <a:ext cx="435719" cy="1032867"/>
            <a:chOff x="2724738" y="5471319"/>
            <a:chExt cx="435719" cy="1032867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9E2CFEEB-41E9-4D36-9F12-699296986D3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3870D81A-C471-4FEE-8489-F456C62CD321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73BD7C6-F895-4911-A248-41B18DE7C34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291824BB-388D-4ADF-968F-50AC03A036C9}"/>
              </a:ext>
            </a:extLst>
          </p:cNvPr>
          <p:cNvGrpSpPr/>
          <p:nvPr/>
        </p:nvGrpSpPr>
        <p:grpSpPr>
          <a:xfrm>
            <a:off x="7103942" y="980314"/>
            <a:ext cx="435719" cy="1032867"/>
            <a:chOff x="2724738" y="5471319"/>
            <a:chExt cx="435719" cy="1032867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4A815C0C-6819-4177-BDA4-7180DB8268B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37466C9E-C8DE-499E-B666-32503DCB3C61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29442C0E-80F0-427B-A5D4-46953559EAE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027A0ACA-FE64-4619-91C5-81404DCFD624}"/>
              </a:ext>
            </a:extLst>
          </p:cNvPr>
          <p:cNvSpPr txBox="1"/>
          <p:nvPr/>
        </p:nvSpPr>
        <p:spPr>
          <a:xfrm>
            <a:off x="6694329" y="118251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AD87616B-A0F1-453A-BEAF-BB132F476B62}"/>
              </a:ext>
            </a:extLst>
          </p:cNvPr>
          <p:cNvSpPr txBox="1"/>
          <p:nvPr/>
        </p:nvSpPr>
        <p:spPr>
          <a:xfrm>
            <a:off x="7561840" y="118251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77FBD84A-7797-4D95-94F0-D12185D1F060}"/>
              </a:ext>
            </a:extLst>
          </p:cNvPr>
          <p:cNvSpPr/>
          <p:nvPr/>
        </p:nvSpPr>
        <p:spPr>
          <a:xfrm>
            <a:off x="7980544" y="980314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11E440A2-4F57-4827-BBD8-3C701CDFB50B}"/>
              </a:ext>
            </a:extLst>
          </p:cNvPr>
          <p:cNvGrpSpPr/>
          <p:nvPr/>
        </p:nvGrpSpPr>
        <p:grpSpPr>
          <a:xfrm>
            <a:off x="8286851" y="989500"/>
            <a:ext cx="487609" cy="1071647"/>
            <a:chOff x="1951435" y="36281"/>
            <a:chExt cx="487609" cy="1071647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BBBA96FC-1F48-47F8-BA06-748945193F07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036E5CB-0999-4683-87A5-54C24A118BB0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3EF159EF-333D-4923-9149-46795A393D9E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52FC8E2E-0659-49E0-AA48-6505DB94BBDD}"/>
              </a:ext>
            </a:extLst>
          </p:cNvPr>
          <p:cNvGrpSpPr/>
          <p:nvPr/>
        </p:nvGrpSpPr>
        <p:grpSpPr>
          <a:xfrm>
            <a:off x="2606874" y="3899728"/>
            <a:ext cx="435719" cy="1032867"/>
            <a:chOff x="2724738" y="5471319"/>
            <a:chExt cx="435719" cy="1032867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A6719360-0B79-4A0B-AF85-97A590F948D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283823C-64BA-46F4-962E-A3DA03B40D23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0AB75CC6-29F9-4878-85D8-4672D6AB601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32E45B60-0601-4A81-98AE-45CA74D22415}"/>
              </a:ext>
            </a:extLst>
          </p:cNvPr>
          <p:cNvGrpSpPr/>
          <p:nvPr/>
        </p:nvGrpSpPr>
        <p:grpSpPr>
          <a:xfrm>
            <a:off x="3466461" y="3899728"/>
            <a:ext cx="435719" cy="1032867"/>
            <a:chOff x="2724738" y="5471319"/>
            <a:chExt cx="435719" cy="1032867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984CB6AF-58A7-484E-8292-AAFED6E7202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70B8702F-7159-43B1-8635-DC6D6D0964CC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DD363C4-7480-49F7-90AF-F6DFD250BD3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EA7A45C6-C370-4260-ACF3-AFA159AC4DD2}"/>
              </a:ext>
            </a:extLst>
          </p:cNvPr>
          <p:cNvSpPr txBox="1"/>
          <p:nvPr/>
        </p:nvSpPr>
        <p:spPr>
          <a:xfrm>
            <a:off x="3056848" y="4101933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3093244-7E49-404A-86B7-0616BE2C82B6}"/>
              </a:ext>
            </a:extLst>
          </p:cNvPr>
          <p:cNvSpPr txBox="1"/>
          <p:nvPr/>
        </p:nvSpPr>
        <p:spPr>
          <a:xfrm>
            <a:off x="3924359" y="410193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643ED018-A505-453F-A156-41E5B010C3DD}"/>
              </a:ext>
            </a:extLst>
          </p:cNvPr>
          <p:cNvSpPr/>
          <p:nvPr/>
        </p:nvSpPr>
        <p:spPr>
          <a:xfrm>
            <a:off x="4343063" y="389972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1" name="Group 80">
            <a:extLst>
              <a:ext uri="{FF2B5EF4-FFF2-40B4-BE49-F238E27FC236}">
                <a16:creationId xmlns:a16="http://schemas.microsoft.com/office/drawing/2014/main" id="{A0E41D3E-F5FD-4550-BAD6-80597A3993DD}"/>
              </a:ext>
            </a:extLst>
          </p:cNvPr>
          <p:cNvGrpSpPr/>
          <p:nvPr/>
        </p:nvGrpSpPr>
        <p:grpSpPr>
          <a:xfrm>
            <a:off x="4649370" y="3908914"/>
            <a:ext cx="487609" cy="1071647"/>
            <a:chOff x="1951435" y="36281"/>
            <a:chExt cx="487609" cy="1071647"/>
          </a:xfrm>
        </p:grpSpPr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48C20D5B-5C46-4E3E-AA4A-8D0F792324A7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02701E25-6EB1-441D-9BE6-FE454FB05FBB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D472F417-E33E-4A55-BB45-632E83B7357A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7CBDA550-AD65-4C43-A966-D1E9F7449E2F}"/>
              </a:ext>
            </a:extLst>
          </p:cNvPr>
          <p:cNvGrpSpPr/>
          <p:nvPr/>
        </p:nvGrpSpPr>
        <p:grpSpPr>
          <a:xfrm>
            <a:off x="6243057" y="3899728"/>
            <a:ext cx="435719" cy="1032867"/>
            <a:chOff x="2724738" y="5471319"/>
            <a:chExt cx="435719" cy="1032867"/>
          </a:xfrm>
        </p:grpSpPr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05C143D7-FAFA-4FA3-A81E-1FF7FD355407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E26AB669-358D-4041-B8C5-F81F5CD827DB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BEB0A821-01D8-46E0-83AC-FE2545C95BA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82B5BF07-629E-4DD4-860C-0F9F30A27387}"/>
              </a:ext>
            </a:extLst>
          </p:cNvPr>
          <p:cNvGrpSpPr/>
          <p:nvPr/>
        </p:nvGrpSpPr>
        <p:grpSpPr>
          <a:xfrm>
            <a:off x="7102644" y="3899728"/>
            <a:ext cx="435719" cy="1032867"/>
            <a:chOff x="2724738" y="5471319"/>
            <a:chExt cx="435719" cy="1032867"/>
          </a:xfrm>
        </p:grpSpPr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3538F7AF-38BB-4632-A4B5-5F3FB62D8D29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6F73D5AA-97D5-4860-AF20-6BE96CEBD409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F7370B60-CC92-4CD1-A117-E8C82A3614C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5" name="TextBox 94">
            <a:extLst>
              <a:ext uri="{FF2B5EF4-FFF2-40B4-BE49-F238E27FC236}">
                <a16:creationId xmlns:a16="http://schemas.microsoft.com/office/drawing/2014/main" id="{B7F37E67-BB7A-4AB9-A827-18AE2A570CAC}"/>
              </a:ext>
            </a:extLst>
          </p:cNvPr>
          <p:cNvSpPr txBox="1"/>
          <p:nvPr/>
        </p:nvSpPr>
        <p:spPr>
          <a:xfrm>
            <a:off x="6693031" y="4101933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FED495E1-90B1-4CB1-A4D4-59F7A2D2A9CE}"/>
              </a:ext>
            </a:extLst>
          </p:cNvPr>
          <p:cNvSpPr txBox="1"/>
          <p:nvPr/>
        </p:nvSpPr>
        <p:spPr>
          <a:xfrm>
            <a:off x="7560542" y="410193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DD1823D2-4555-4F17-A2BA-D836624C0623}"/>
              </a:ext>
            </a:extLst>
          </p:cNvPr>
          <p:cNvSpPr/>
          <p:nvPr/>
        </p:nvSpPr>
        <p:spPr>
          <a:xfrm>
            <a:off x="7979246" y="389972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1A3A0B01-D73A-4BEB-902D-9C4A4C6B0CC2}"/>
              </a:ext>
            </a:extLst>
          </p:cNvPr>
          <p:cNvGrpSpPr/>
          <p:nvPr/>
        </p:nvGrpSpPr>
        <p:grpSpPr>
          <a:xfrm>
            <a:off x="8285553" y="3908914"/>
            <a:ext cx="487609" cy="1071647"/>
            <a:chOff x="1951435" y="36281"/>
            <a:chExt cx="487609" cy="1071647"/>
          </a:xfrm>
        </p:grpSpPr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4B2E31D4-9B01-4B63-8ED5-86C6BDD27352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8FD8AF8F-21AD-4D1F-9093-E98056ABE4BE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9F32B6AC-D7A9-4C4F-AA6E-B60415873A99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4960B356-ADF7-49C2-9756-D4A22E05D6FA}"/>
              </a:ext>
            </a:extLst>
          </p:cNvPr>
          <p:cNvGrpSpPr/>
          <p:nvPr/>
        </p:nvGrpSpPr>
        <p:grpSpPr>
          <a:xfrm rot="5400000">
            <a:off x="7453862" y="4418191"/>
            <a:ext cx="370026" cy="2160831"/>
            <a:chOff x="3160724" y="1026150"/>
            <a:chExt cx="370026" cy="2160831"/>
          </a:xfrm>
        </p:grpSpPr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1D8552AF-FB62-4368-AF4A-75FC537CEDF2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238" name="Rectangle 237">
                <a:extLst>
                  <a:ext uri="{FF2B5EF4-FFF2-40B4-BE49-F238E27FC236}">
                    <a16:creationId xmlns:a16="http://schemas.microsoft.com/office/drawing/2014/main" id="{6CC4B654-2D49-4D66-B62F-09E4BEF88F3F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00F95002-CCB8-4578-8EA7-09C4A98E77F0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0" name="Rectangle 239">
                <a:extLst>
                  <a:ext uri="{FF2B5EF4-FFF2-40B4-BE49-F238E27FC236}">
                    <a16:creationId xmlns:a16="http://schemas.microsoft.com/office/drawing/2014/main" id="{F76E7473-76A2-4FF5-8CE9-CD216AEFAC84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1" name="Rectangle 240">
                <a:extLst>
                  <a:ext uri="{FF2B5EF4-FFF2-40B4-BE49-F238E27FC236}">
                    <a16:creationId xmlns:a16="http://schemas.microsoft.com/office/drawing/2014/main" id="{05C4DFFE-A76E-464A-B8D0-5C03AF43943A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8F44EF00-F283-4648-A387-97B7A88A987E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7BC79E1C-8876-495B-80B4-572DCAA3B22A}"/>
              </a:ext>
            </a:extLst>
          </p:cNvPr>
          <p:cNvGrpSpPr/>
          <p:nvPr/>
        </p:nvGrpSpPr>
        <p:grpSpPr>
          <a:xfrm rot="5400000">
            <a:off x="3815630" y="4410591"/>
            <a:ext cx="364475" cy="2170481"/>
            <a:chOff x="3750941" y="1016500"/>
            <a:chExt cx="364475" cy="2170481"/>
          </a:xfrm>
        </p:grpSpPr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A1AB556E-4DD8-47DE-BFEC-3A87498391BD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245" name="Rectangle 244">
                <a:extLst>
                  <a:ext uri="{FF2B5EF4-FFF2-40B4-BE49-F238E27FC236}">
                    <a16:creationId xmlns:a16="http://schemas.microsoft.com/office/drawing/2014/main" id="{79395B7B-A131-40D5-8C43-AB71938A5A44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6" name="Rectangle 245">
                <a:extLst>
                  <a:ext uri="{FF2B5EF4-FFF2-40B4-BE49-F238E27FC236}">
                    <a16:creationId xmlns:a16="http://schemas.microsoft.com/office/drawing/2014/main" id="{7CCFF6F4-4E56-45BE-AA3C-E7EB9AED3B67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7" name="Rectangle 246">
                <a:extLst>
                  <a:ext uri="{FF2B5EF4-FFF2-40B4-BE49-F238E27FC236}">
                    <a16:creationId xmlns:a16="http://schemas.microsoft.com/office/drawing/2014/main" id="{3920B35E-300C-496F-9301-FDCD364E462C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8" name="Rectangle 247">
                <a:extLst>
                  <a:ext uri="{FF2B5EF4-FFF2-40B4-BE49-F238E27FC236}">
                    <a16:creationId xmlns:a16="http://schemas.microsoft.com/office/drawing/2014/main" id="{AA8EDEC9-EB34-4E2B-B7A0-B859B79FC6E1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9" name="Rectangle 248">
                <a:extLst>
                  <a:ext uri="{FF2B5EF4-FFF2-40B4-BE49-F238E27FC236}">
                    <a16:creationId xmlns:a16="http://schemas.microsoft.com/office/drawing/2014/main" id="{5FED5D98-E376-47CF-8062-8D91524B5150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847E70D9-614D-4E5E-83E3-55B023DD3727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587623E8-C03E-4575-8A6D-D72B999CCEA8}"/>
              </a:ext>
            </a:extLst>
          </p:cNvPr>
          <p:cNvGrpSpPr/>
          <p:nvPr/>
        </p:nvGrpSpPr>
        <p:grpSpPr>
          <a:xfrm rot="5400000">
            <a:off x="3812627" y="1471569"/>
            <a:ext cx="360000" cy="2170296"/>
            <a:chOff x="4911323" y="1023885"/>
            <a:chExt cx="360000" cy="2170296"/>
          </a:xfrm>
        </p:grpSpPr>
        <p:grpSp>
          <p:nvGrpSpPr>
            <p:cNvPr id="251" name="Group 250">
              <a:extLst>
                <a:ext uri="{FF2B5EF4-FFF2-40B4-BE49-F238E27FC236}">
                  <a16:creationId xmlns:a16="http://schemas.microsoft.com/office/drawing/2014/main" id="{0FCB2CD1-0854-4418-BAE1-8C31E17D72AD}"/>
                </a:ext>
              </a:extLst>
            </p:cNvPr>
            <p:cNvGrpSpPr/>
            <p:nvPr/>
          </p:nvGrpSpPr>
          <p:grpSpPr>
            <a:xfrm>
              <a:off x="4911323" y="1026981"/>
              <a:ext cx="360000" cy="2167200"/>
              <a:chOff x="4912835" y="3429000"/>
              <a:chExt cx="360000" cy="2167200"/>
            </a:xfrm>
          </p:grpSpPr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A4AC335B-3B2D-4B02-A4EC-D59C66EA397E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4" name="Rectangle 253">
                <a:extLst>
                  <a:ext uri="{FF2B5EF4-FFF2-40B4-BE49-F238E27FC236}">
                    <a16:creationId xmlns:a16="http://schemas.microsoft.com/office/drawing/2014/main" id="{E5920827-CA47-46BA-9965-2F9A4156E792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5" name="Rectangle 254">
                <a:extLst>
                  <a:ext uri="{FF2B5EF4-FFF2-40B4-BE49-F238E27FC236}">
                    <a16:creationId xmlns:a16="http://schemas.microsoft.com/office/drawing/2014/main" id="{15445A0E-6A15-42DA-9336-82B6714AF2EA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6" name="Rectangle 255">
                <a:extLst>
                  <a:ext uri="{FF2B5EF4-FFF2-40B4-BE49-F238E27FC236}">
                    <a16:creationId xmlns:a16="http://schemas.microsoft.com/office/drawing/2014/main" id="{E51947F3-FC40-4B7E-B4DA-81AB3338A464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7" name="Rectangle 256">
                <a:extLst>
                  <a:ext uri="{FF2B5EF4-FFF2-40B4-BE49-F238E27FC236}">
                    <a16:creationId xmlns:a16="http://schemas.microsoft.com/office/drawing/2014/main" id="{4AFF6208-D43F-40A1-8075-0900A2252D3E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8" name="Rectangle 257">
                <a:extLst>
                  <a:ext uri="{FF2B5EF4-FFF2-40B4-BE49-F238E27FC236}">
                    <a16:creationId xmlns:a16="http://schemas.microsoft.com/office/drawing/2014/main" id="{C1BA9902-B634-46CC-9D51-B132A7B48A1C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9" name="Rectangle 258">
                <a:extLst>
                  <a:ext uri="{FF2B5EF4-FFF2-40B4-BE49-F238E27FC236}">
                    <a16:creationId xmlns:a16="http://schemas.microsoft.com/office/drawing/2014/main" id="{0624B780-9B58-4FE6-A918-A18F079BBBFD}"/>
                  </a:ext>
                </a:extLst>
              </p:cNvPr>
              <p:cNvSpPr/>
              <p:nvPr/>
            </p:nvSpPr>
            <p:spPr>
              <a:xfrm>
                <a:off x="4912835" y="5286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52" name="Rectangle 251">
              <a:extLst>
                <a:ext uri="{FF2B5EF4-FFF2-40B4-BE49-F238E27FC236}">
                  <a16:creationId xmlns:a16="http://schemas.microsoft.com/office/drawing/2014/main" id="{FC47EB86-7EB2-464A-8501-A1BE7CA60817}"/>
                </a:ext>
              </a:extLst>
            </p:cNvPr>
            <p:cNvSpPr/>
            <p:nvPr/>
          </p:nvSpPr>
          <p:spPr>
            <a:xfrm>
              <a:off x="4911323" y="1023885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9F572FE3-71EC-4458-A966-C75F988F7EA5}"/>
              </a:ext>
            </a:extLst>
          </p:cNvPr>
          <p:cNvGrpSpPr/>
          <p:nvPr/>
        </p:nvGrpSpPr>
        <p:grpSpPr>
          <a:xfrm rot="16200000">
            <a:off x="7454582" y="1474176"/>
            <a:ext cx="362676" cy="2165081"/>
            <a:chOff x="5488838" y="1021900"/>
            <a:chExt cx="362676" cy="2165081"/>
          </a:xfrm>
        </p:grpSpPr>
        <p:grpSp>
          <p:nvGrpSpPr>
            <p:cNvPr id="261" name="Group 260">
              <a:extLst>
                <a:ext uri="{FF2B5EF4-FFF2-40B4-BE49-F238E27FC236}">
                  <a16:creationId xmlns:a16="http://schemas.microsoft.com/office/drawing/2014/main" id="{316CB578-A935-4AA4-8CD9-9BA54A81237F}"/>
                </a:ext>
              </a:extLst>
            </p:cNvPr>
            <p:cNvGrpSpPr/>
            <p:nvPr/>
          </p:nvGrpSpPr>
          <p:grpSpPr>
            <a:xfrm>
              <a:off x="5491514" y="1026981"/>
              <a:ext cx="360000" cy="2160000"/>
              <a:chOff x="5493026" y="3429000"/>
              <a:chExt cx="360000" cy="2160000"/>
            </a:xfrm>
          </p:grpSpPr>
          <p:sp>
            <p:nvSpPr>
              <p:cNvPr id="263" name="Rectangle 262">
                <a:extLst>
                  <a:ext uri="{FF2B5EF4-FFF2-40B4-BE49-F238E27FC236}">
                    <a16:creationId xmlns:a16="http://schemas.microsoft.com/office/drawing/2014/main" id="{6BD33637-D31B-4B0F-AAB3-4BFA09556694}"/>
                  </a:ext>
                </a:extLst>
              </p:cNvPr>
              <p:cNvSpPr/>
              <p:nvPr/>
            </p:nvSpPr>
            <p:spPr>
              <a:xfrm>
                <a:off x="5493026" y="342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4" name="Rectangle 263">
                <a:extLst>
                  <a:ext uri="{FF2B5EF4-FFF2-40B4-BE49-F238E27FC236}">
                    <a16:creationId xmlns:a16="http://schemas.microsoft.com/office/drawing/2014/main" id="{DFB393DE-3ABD-435B-96E7-16DB55859D31}"/>
                  </a:ext>
                </a:extLst>
              </p:cNvPr>
              <p:cNvSpPr/>
              <p:nvPr/>
            </p:nvSpPr>
            <p:spPr>
              <a:xfrm>
                <a:off x="5493026" y="369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5" name="Rectangle 264">
                <a:extLst>
                  <a:ext uri="{FF2B5EF4-FFF2-40B4-BE49-F238E27FC236}">
                    <a16:creationId xmlns:a16="http://schemas.microsoft.com/office/drawing/2014/main" id="{50E57822-0C39-4A43-A6A6-1B84D4962F25}"/>
                  </a:ext>
                </a:extLst>
              </p:cNvPr>
              <p:cNvSpPr/>
              <p:nvPr/>
            </p:nvSpPr>
            <p:spPr>
              <a:xfrm>
                <a:off x="5493026" y="396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6" name="Rectangle 265">
                <a:extLst>
                  <a:ext uri="{FF2B5EF4-FFF2-40B4-BE49-F238E27FC236}">
                    <a16:creationId xmlns:a16="http://schemas.microsoft.com/office/drawing/2014/main" id="{AAD6DE68-E1AC-4E97-962C-E82274DF13D9}"/>
                  </a:ext>
                </a:extLst>
              </p:cNvPr>
              <p:cNvSpPr/>
              <p:nvPr/>
            </p:nvSpPr>
            <p:spPr>
              <a:xfrm>
                <a:off x="5493026" y="423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7" name="Rectangle 266">
                <a:extLst>
                  <a:ext uri="{FF2B5EF4-FFF2-40B4-BE49-F238E27FC236}">
                    <a16:creationId xmlns:a16="http://schemas.microsoft.com/office/drawing/2014/main" id="{36393650-C152-45CB-89E7-0246E5341C6D}"/>
                  </a:ext>
                </a:extLst>
              </p:cNvPr>
              <p:cNvSpPr/>
              <p:nvPr/>
            </p:nvSpPr>
            <p:spPr>
              <a:xfrm>
                <a:off x="5493026" y="450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8" name="Rectangle 267">
                <a:extLst>
                  <a:ext uri="{FF2B5EF4-FFF2-40B4-BE49-F238E27FC236}">
                    <a16:creationId xmlns:a16="http://schemas.microsoft.com/office/drawing/2014/main" id="{88EF5F79-4848-4A14-890F-8343C441DA1C}"/>
                  </a:ext>
                </a:extLst>
              </p:cNvPr>
              <p:cNvSpPr/>
              <p:nvPr/>
            </p:nvSpPr>
            <p:spPr>
              <a:xfrm>
                <a:off x="5493026" y="477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9" name="Rectangle 268">
                <a:extLst>
                  <a:ext uri="{FF2B5EF4-FFF2-40B4-BE49-F238E27FC236}">
                    <a16:creationId xmlns:a16="http://schemas.microsoft.com/office/drawing/2014/main" id="{AFA68ADB-886E-456D-AE4B-D5294BC21047}"/>
                  </a:ext>
                </a:extLst>
              </p:cNvPr>
              <p:cNvSpPr/>
              <p:nvPr/>
            </p:nvSpPr>
            <p:spPr>
              <a:xfrm>
                <a:off x="5493026" y="504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0" name="Rectangle 269">
                <a:extLst>
                  <a:ext uri="{FF2B5EF4-FFF2-40B4-BE49-F238E27FC236}">
                    <a16:creationId xmlns:a16="http://schemas.microsoft.com/office/drawing/2014/main" id="{2E571359-1686-47B2-86E7-88CE9BBD5B47}"/>
                  </a:ext>
                </a:extLst>
              </p:cNvPr>
              <p:cNvSpPr/>
              <p:nvPr/>
            </p:nvSpPr>
            <p:spPr>
              <a:xfrm>
                <a:off x="5493026" y="531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62" name="Rectangle 261">
              <a:extLst>
                <a:ext uri="{FF2B5EF4-FFF2-40B4-BE49-F238E27FC236}">
                  <a16:creationId xmlns:a16="http://schemas.microsoft.com/office/drawing/2014/main" id="{D9B5F338-060A-4C81-94ED-4A946A220FF1}"/>
                </a:ext>
              </a:extLst>
            </p:cNvPr>
            <p:cNvSpPr/>
            <p:nvPr/>
          </p:nvSpPr>
          <p:spPr>
            <a:xfrm>
              <a:off x="5488838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39387464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10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10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1" grpId="0" animBg="1"/>
      <p:bldP spid="272" grpId="0" animBg="1"/>
      <p:bldP spid="272" grpId="1" animBg="1"/>
      <p:bldP spid="273" grpId="0" animBg="1"/>
      <p:bldP spid="274" grpId="0" animBg="1"/>
      <p:bldP spid="274" grpId="1" animBg="1"/>
      <p:bldP spid="275" grpId="0" animBg="1"/>
      <p:bldP spid="276" grpId="0" animBg="1"/>
      <p:bldP spid="276" grpId="1" animBg="1"/>
      <p:bldP spid="277" grpId="0" animBg="1"/>
      <p:bldP spid="278" grpId="0" animBg="1"/>
      <p:bldP spid="278" grpId="1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7A4A4C07-8CBE-4841-A807-B5A6349986C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9899" y="117623"/>
            <a:ext cx="11833667" cy="503513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51DA023-8B69-4D9A-8856-3C11FC9914C9}"/>
              </a:ext>
            </a:extLst>
          </p:cNvPr>
          <p:cNvSpPr txBox="1"/>
          <p:nvPr/>
        </p:nvSpPr>
        <p:spPr>
          <a:xfrm>
            <a:off x="3329291" y="894088"/>
            <a:ext cx="79656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C895428-0D39-4A08-9307-6F4EDE229D70}"/>
              </a:ext>
            </a:extLst>
          </p:cNvPr>
          <p:cNvCxnSpPr>
            <a:cxnSpLocks/>
          </p:cNvCxnSpPr>
          <p:nvPr/>
        </p:nvCxnSpPr>
        <p:spPr>
          <a:xfrm>
            <a:off x="3262838" y="975166"/>
            <a:ext cx="6391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DA079CCA-4EF4-4BE5-A892-D9F8AD020189}"/>
              </a:ext>
            </a:extLst>
          </p:cNvPr>
          <p:cNvSpPr txBox="1"/>
          <p:nvPr/>
        </p:nvSpPr>
        <p:spPr>
          <a:xfrm>
            <a:off x="3324126" y="457977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F9DB30C-7443-469E-AE80-4DA2C6C24B5B}"/>
              </a:ext>
            </a:extLst>
          </p:cNvPr>
          <p:cNvSpPr txBox="1"/>
          <p:nvPr/>
        </p:nvSpPr>
        <p:spPr>
          <a:xfrm>
            <a:off x="8953577" y="4098489"/>
            <a:ext cx="79656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3256713E-0D81-4921-8206-89EF20537F67}"/>
              </a:ext>
            </a:extLst>
          </p:cNvPr>
          <p:cNvCxnSpPr>
            <a:cxnSpLocks/>
          </p:cNvCxnSpPr>
          <p:nvPr/>
        </p:nvCxnSpPr>
        <p:spPr>
          <a:xfrm>
            <a:off x="8887124" y="4183980"/>
            <a:ext cx="6391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E03AFC88-5CB9-493D-8283-01469B0040F1}"/>
              </a:ext>
            </a:extLst>
          </p:cNvPr>
          <p:cNvSpPr txBox="1"/>
          <p:nvPr/>
        </p:nvSpPr>
        <p:spPr>
          <a:xfrm>
            <a:off x="8941880" y="3667936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D5B9F36-DDDE-4600-944B-80DBBB7B158A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</a:t>
            </a:r>
          </a:p>
        </p:txBody>
      </p:sp>
    </p:spTree>
    <p:extLst>
      <p:ext uri="{BB962C8B-B14F-4D97-AF65-F5344CB8AC3E}">
        <p14:creationId xmlns:p14="http://schemas.microsoft.com/office/powerpoint/2010/main" val="21030991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/>
      <p:bldP spid="6" grpId="0"/>
      <p:bldP spid="9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7A4A4C07-8CBE-4841-A807-B5A6349986C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9899" y="117623"/>
            <a:ext cx="11833667" cy="503513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51DA023-8B69-4D9A-8856-3C11FC9914C9}"/>
              </a:ext>
            </a:extLst>
          </p:cNvPr>
          <p:cNvSpPr txBox="1"/>
          <p:nvPr/>
        </p:nvSpPr>
        <p:spPr>
          <a:xfrm>
            <a:off x="3841915" y="797103"/>
            <a:ext cx="79656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C895428-0D39-4A08-9307-6F4EDE229D70}"/>
              </a:ext>
            </a:extLst>
          </p:cNvPr>
          <p:cNvCxnSpPr>
            <a:cxnSpLocks/>
          </p:cNvCxnSpPr>
          <p:nvPr/>
        </p:nvCxnSpPr>
        <p:spPr>
          <a:xfrm>
            <a:off x="3775462" y="878181"/>
            <a:ext cx="6391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DA079CCA-4EF4-4BE5-A892-D9F8AD020189}"/>
              </a:ext>
            </a:extLst>
          </p:cNvPr>
          <p:cNvSpPr txBox="1"/>
          <p:nvPr/>
        </p:nvSpPr>
        <p:spPr>
          <a:xfrm>
            <a:off x="3836750" y="360992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F9DB30C-7443-469E-AE80-4DA2C6C24B5B}"/>
              </a:ext>
            </a:extLst>
          </p:cNvPr>
          <p:cNvSpPr txBox="1"/>
          <p:nvPr/>
        </p:nvSpPr>
        <p:spPr>
          <a:xfrm>
            <a:off x="8995142" y="4098489"/>
            <a:ext cx="79656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3256713E-0D81-4921-8206-89EF20537F67}"/>
              </a:ext>
            </a:extLst>
          </p:cNvPr>
          <p:cNvCxnSpPr>
            <a:cxnSpLocks/>
          </p:cNvCxnSpPr>
          <p:nvPr/>
        </p:nvCxnSpPr>
        <p:spPr>
          <a:xfrm>
            <a:off x="8887124" y="4183980"/>
            <a:ext cx="6391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E03AFC88-5CB9-493D-8283-01469B0040F1}"/>
              </a:ext>
            </a:extLst>
          </p:cNvPr>
          <p:cNvSpPr txBox="1"/>
          <p:nvPr/>
        </p:nvSpPr>
        <p:spPr>
          <a:xfrm>
            <a:off x="8983445" y="3667936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7F5A82F1-EF9F-4617-A56F-ECE2C3E2D208}"/>
              </a:ext>
            </a:extLst>
          </p:cNvPr>
          <p:cNvSpPr/>
          <p:nvPr/>
        </p:nvSpPr>
        <p:spPr>
          <a:xfrm>
            <a:off x="1970825" y="571191"/>
            <a:ext cx="1528039" cy="77929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7EB4C436-EA13-4266-8C7E-EE73EBEEC517}"/>
              </a:ext>
            </a:extLst>
          </p:cNvPr>
          <p:cNvSpPr/>
          <p:nvPr/>
        </p:nvSpPr>
        <p:spPr>
          <a:xfrm>
            <a:off x="1801091" y="569842"/>
            <a:ext cx="1629954" cy="63093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03DC13D5-2935-4C00-A12D-D27ECB95C59B}"/>
              </a:ext>
            </a:extLst>
          </p:cNvPr>
          <p:cNvSpPr/>
          <p:nvPr/>
        </p:nvSpPr>
        <p:spPr>
          <a:xfrm>
            <a:off x="1827594" y="481434"/>
            <a:ext cx="1890434" cy="86905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64161634-BFCD-4356-B93D-79F9ABCE751D}"/>
              </a:ext>
            </a:extLst>
          </p:cNvPr>
          <p:cNvGrpSpPr/>
          <p:nvPr/>
        </p:nvGrpSpPr>
        <p:grpSpPr>
          <a:xfrm>
            <a:off x="1888692" y="362880"/>
            <a:ext cx="442756" cy="1045655"/>
            <a:chOff x="2724738" y="5471319"/>
            <a:chExt cx="442756" cy="1045655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D5993581-9A68-406A-A2EC-49DA643941F1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BD4F8004-345B-45AD-B701-0C7C4F36AF53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C6417482-B08E-4A94-AF02-88A0CB3A87C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48C6C71D-347A-4F9A-8062-3B5489DBB67C}"/>
              </a:ext>
            </a:extLst>
          </p:cNvPr>
          <p:cNvGrpSpPr/>
          <p:nvPr/>
        </p:nvGrpSpPr>
        <p:grpSpPr>
          <a:xfrm>
            <a:off x="2849459" y="362880"/>
            <a:ext cx="442756" cy="1045655"/>
            <a:chOff x="2724738" y="5471319"/>
            <a:chExt cx="442756" cy="1045655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5558D21-C82A-4187-A235-6B3C0C5883EC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EBAAD400-42C5-4D2B-9AC2-FD57D9AD9496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322B94EA-B20B-4408-8701-66FB5341250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531BCAB7-0473-4224-BB96-4844B1EF72E4}"/>
              </a:ext>
            </a:extLst>
          </p:cNvPr>
          <p:cNvSpPr txBox="1"/>
          <p:nvPr/>
        </p:nvSpPr>
        <p:spPr>
          <a:xfrm>
            <a:off x="3322460" y="528802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10106761-437A-45BC-B17D-003DF2DBC271}"/>
              </a:ext>
            </a:extLst>
          </p:cNvPr>
          <p:cNvSpPr txBox="1"/>
          <p:nvPr/>
        </p:nvSpPr>
        <p:spPr>
          <a:xfrm>
            <a:off x="2401377" y="547029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6FEDBD0-851A-474B-89DD-651AA1DBA4AA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2015WDN</a:t>
            </a:r>
          </a:p>
        </p:txBody>
      </p:sp>
    </p:spTree>
    <p:extLst>
      <p:ext uri="{BB962C8B-B14F-4D97-AF65-F5344CB8AC3E}">
        <p14:creationId xmlns:p14="http://schemas.microsoft.com/office/powerpoint/2010/main" val="27685778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/>
      <p:bldP spid="6" grpId="0"/>
      <p:bldP spid="9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B4C204E-0192-47E8-8934-824C85D9019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2240" y="143369"/>
            <a:ext cx="11840832" cy="5061815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9EA0CD98-4F6A-4884-9724-9EC274CAB8AE}"/>
              </a:ext>
            </a:extLst>
          </p:cNvPr>
          <p:cNvSpPr txBox="1"/>
          <p:nvPr/>
        </p:nvSpPr>
        <p:spPr>
          <a:xfrm>
            <a:off x="3416379" y="837288"/>
            <a:ext cx="79656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11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046CEBE5-88EC-4C71-A117-1C5E42C61E33}"/>
              </a:ext>
            </a:extLst>
          </p:cNvPr>
          <p:cNvCxnSpPr>
            <a:cxnSpLocks/>
          </p:cNvCxnSpPr>
          <p:nvPr/>
        </p:nvCxnSpPr>
        <p:spPr>
          <a:xfrm>
            <a:off x="3495066" y="885708"/>
            <a:ext cx="6391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8FBEECB4-C73C-4CA2-9C23-925ADC2B5701}"/>
              </a:ext>
            </a:extLst>
          </p:cNvPr>
          <p:cNvSpPr txBox="1"/>
          <p:nvPr/>
        </p:nvSpPr>
        <p:spPr>
          <a:xfrm>
            <a:off x="3549822" y="332593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D78715A-94DF-495E-9C3F-83FB26C30AE5}"/>
              </a:ext>
            </a:extLst>
          </p:cNvPr>
          <p:cNvSpPr txBox="1"/>
          <p:nvPr/>
        </p:nvSpPr>
        <p:spPr>
          <a:xfrm>
            <a:off x="8782804" y="4199816"/>
            <a:ext cx="79656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11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8D2C2B3D-A34A-4459-A5F7-1C85BE29A3BA}"/>
              </a:ext>
            </a:extLst>
          </p:cNvPr>
          <p:cNvCxnSpPr>
            <a:cxnSpLocks/>
          </p:cNvCxnSpPr>
          <p:nvPr/>
        </p:nvCxnSpPr>
        <p:spPr>
          <a:xfrm>
            <a:off x="8861491" y="4248236"/>
            <a:ext cx="6391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88E3985A-75D3-4D10-940E-A4CE78392CBE}"/>
              </a:ext>
            </a:extLst>
          </p:cNvPr>
          <p:cNvSpPr txBox="1"/>
          <p:nvPr/>
        </p:nvSpPr>
        <p:spPr>
          <a:xfrm>
            <a:off x="8916247" y="3695121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D677A68-3B20-4CAC-A0EF-8DF5925C2ACE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</a:t>
            </a:r>
          </a:p>
        </p:txBody>
      </p:sp>
    </p:spTree>
    <p:extLst>
      <p:ext uri="{BB962C8B-B14F-4D97-AF65-F5344CB8AC3E}">
        <p14:creationId xmlns:p14="http://schemas.microsoft.com/office/powerpoint/2010/main" val="26195589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/>
      <p:bldP spid="11" grpId="0"/>
      <p:bldP spid="13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B4C204E-0192-47E8-8934-824C85D9019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2240" y="143369"/>
            <a:ext cx="11840832" cy="5061815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9EA0CD98-4F6A-4884-9724-9EC274CAB8AE}"/>
              </a:ext>
            </a:extLst>
          </p:cNvPr>
          <p:cNvSpPr txBox="1"/>
          <p:nvPr/>
        </p:nvSpPr>
        <p:spPr>
          <a:xfrm>
            <a:off x="3481692" y="837288"/>
            <a:ext cx="41389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046CEBE5-88EC-4C71-A117-1C5E42C61E33}"/>
              </a:ext>
            </a:extLst>
          </p:cNvPr>
          <p:cNvCxnSpPr>
            <a:cxnSpLocks/>
          </p:cNvCxnSpPr>
          <p:nvPr/>
        </p:nvCxnSpPr>
        <p:spPr>
          <a:xfrm>
            <a:off x="3495066" y="885708"/>
            <a:ext cx="400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8FBEECB4-C73C-4CA2-9C23-925ADC2B5701}"/>
              </a:ext>
            </a:extLst>
          </p:cNvPr>
          <p:cNvSpPr txBox="1"/>
          <p:nvPr/>
        </p:nvSpPr>
        <p:spPr>
          <a:xfrm>
            <a:off x="3464410" y="332593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EB1C799E-DD9F-450D-B4AA-C946CB0BFD34}"/>
              </a:ext>
            </a:extLst>
          </p:cNvPr>
          <p:cNvSpPr/>
          <p:nvPr/>
        </p:nvSpPr>
        <p:spPr>
          <a:xfrm>
            <a:off x="1550504" y="481434"/>
            <a:ext cx="1890434" cy="77752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6CA5A72-181E-41BD-92E9-690EF6A69A48}"/>
              </a:ext>
            </a:extLst>
          </p:cNvPr>
          <p:cNvGrpSpPr/>
          <p:nvPr/>
        </p:nvGrpSpPr>
        <p:grpSpPr>
          <a:xfrm>
            <a:off x="1611602" y="362880"/>
            <a:ext cx="442756" cy="1045655"/>
            <a:chOff x="2724738" y="5471319"/>
            <a:chExt cx="442756" cy="1045655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CB1D1EFA-937B-4A0F-8D9A-026B98DC5584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4D3F22F8-67DE-44A2-BE00-15EC934B6C77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46BA9A5C-0697-46DA-984F-B9EA56B1288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E2DF34A4-32A1-4897-8823-70EAC0A832BE}"/>
              </a:ext>
            </a:extLst>
          </p:cNvPr>
          <p:cNvGrpSpPr/>
          <p:nvPr/>
        </p:nvGrpSpPr>
        <p:grpSpPr>
          <a:xfrm>
            <a:off x="2572369" y="362880"/>
            <a:ext cx="442756" cy="1045655"/>
            <a:chOff x="2724738" y="5471319"/>
            <a:chExt cx="442756" cy="1045655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9D86CAD4-86F8-4D4A-ACFF-F9A9AD4EF2BB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2622910-E736-4846-95FE-2490CC260FDD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5DD626C6-7F15-43B9-8836-6A8E6C7F877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E2279D01-F9C3-4B6A-8D96-63C579C1B3EA}"/>
              </a:ext>
            </a:extLst>
          </p:cNvPr>
          <p:cNvSpPr txBox="1"/>
          <p:nvPr/>
        </p:nvSpPr>
        <p:spPr>
          <a:xfrm>
            <a:off x="3045370" y="528802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3D2499E-3DE6-48F6-8290-1319B970C8CF}"/>
              </a:ext>
            </a:extLst>
          </p:cNvPr>
          <p:cNvSpPr txBox="1"/>
          <p:nvPr/>
        </p:nvSpPr>
        <p:spPr>
          <a:xfrm>
            <a:off x="2110432" y="547029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6FA2ABA-9F33-4544-9484-81F389B61A30}"/>
              </a:ext>
            </a:extLst>
          </p:cNvPr>
          <p:cNvSpPr txBox="1"/>
          <p:nvPr/>
        </p:nvSpPr>
        <p:spPr>
          <a:xfrm>
            <a:off x="8884965" y="4190087"/>
            <a:ext cx="41389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92301BB5-D6D6-404D-B3F1-82FC1E9A0251}"/>
              </a:ext>
            </a:extLst>
          </p:cNvPr>
          <p:cNvCxnSpPr>
            <a:cxnSpLocks/>
          </p:cNvCxnSpPr>
          <p:nvPr/>
        </p:nvCxnSpPr>
        <p:spPr>
          <a:xfrm>
            <a:off x="8898339" y="4238507"/>
            <a:ext cx="400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141ECF3C-DCE5-427D-A692-6ED6A0DBCAF2}"/>
              </a:ext>
            </a:extLst>
          </p:cNvPr>
          <p:cNvSpPr txBox="1"/>
          <p:nvPr/>
        </p:nvSpPr>
        <p:spPr>
          <a:xfrm>
            <a:off x="8867683" y="3726957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4A97416-584E-4807-91E3-D53A3747DD40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2018WDN</a:t>
            </a:r>
          </a:p>
        </p:txBody>
      </p:sp>
    </p:spTree>
    <p:extLst>
      <p:ext uri="{BB962C8B-B14F-4D97-AF65-F5344CB8AC3E}">
        <p14:creationId xmlns:p14="http://schemas.microsoft.com/office/powerpoint/2010/main" val="21193372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/>
      <p:bldP spid="24" grpId="0"/>
      <p:bldP spid="26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9574E1FF-2A47-4B47-95FC-62A66A8986F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6848" y="140477"/>
            <a:ext cx="11835329" cy="510433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EDEA492-C13C-4FC1-B02F-DB6331CA5F61}"/>
              </a:ext>
            </a:extLst>
          </p:cNvPr>
          <p:cNvSpPr txBox="1"/>
          <p:nvPr/>
        </p:nvSpPr>
        <p:spPr>
          <a:xfrm>
            <a:off x="8591480" y="4149258"/>
            <a:ext cx="11982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100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66242826-7FC0-4D0D-9170-F72A071F8BDC}"/>
              </a:ext>
            </a:extLst>
          </p:cNvPr>
          <p:cNvCxnSpPr>
            <a:cxnSpLocks/>
          </p:cNvCxnSpPr>
          <p:nvPr/>
        </p:nvCxnSpPr>
        <p:spPr>
          <a:xfrm>
            <a:off x="8652006" y="4237760"/>
            <a:ext cx="92229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6F4220BC-3CEF-4837-99DA-FF881CB69748}"/>
              </a:ext>
            </a:extLst>
          </p:cNvPr>
          <p:cNvSpPr txBox="1"/>
          <p:nvPr/>
        </p:nvSpPr>
        <p:spPr>
          <a:xfrm>
            <a:off x="8752967" y="3719814"/>
            <a:ext cx="90339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24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CBB0DB6-8D03-4FA6-BE38-0F12D9D3BA25}"/>
              </a:ext>
            </a:extLst>
          </p:cNvPr>
          <p:cNvSpPr txBox="1"/>
          <p:nvPr/>
        </p:nvSpPr>
        <p:spPr>
          <a:xfrm>
            <a:off x="2238216" y="1962623"/>
            <a:ext cx="102548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6 2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A002741-208F-476C-B7D7-C08E453AB90A}"/>
              </a:ext>
            </a:extLst>
          </p:cNvPr>
          <p:cNvSpPr txBox="1"/>
          <p:nvPr/>
        </p:nvSpPr>
        <p:spPr>
          <a:xfrm>
            <a:off x="2243923" y="2391454"/>
            <a:ext cx="9757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3 8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8526603-5CCA-48D9-B4D8-7E3CCE993B14}"/>
              </a:ext>
            </a:extLst>
          </p:cNvPr>
          <p:cNvSpPr txBox="1"/>
          <p:nvPr/>
        </p:nvSpPr>
        <p:spPr>
          <a:xfrm>
            <a:off x="1908359" y="2363318"/>
            <a:ext cx="5010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AAD69EA7-20D8-416F-BBC7-6C3E85C5A126}"/>
              </a:ext>
            </a:extLst>
          </p:cNvPr>
          <p:cNvCxnSpPr>
            <a:cxnSpLocks/>
          </p:cNvCxnSpPr>
          <p:nvPr/>
        </p:nvCxnSpPr>
        <p:spPr>
          <a:xfrm>
            <a:off x="1811078" y="2898942"/>
            <a:ext cx="133136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63AAFF5D-ED3A-4252-A408-AD51F66EEB38}"/>
              </a:ext>
            </a:extLst>
          </p:cNvPr>
          <p:cNvCxnSpPr>
            <a:cxnSpLocks/>
          </p:cNvCxnSpPr>
          <p:nvPr/>
        </p:nvCxnSpPr>
        <p:spPr>
          <a:xfrm>
            <a:off x="1811078" y="3348121"/>
            <a:ext cx="133136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55CC1DE-7864-429A-9405-7B9F29339AE3}"/>
              </a:ext>
            </a:extLst>
          </p:cNvPr>
          <p:cNvCxnSpPr>
            <a:cxnSpLocks/>
          </p:cNvCxnSpPr>
          <p:nvPr/>
        </p:nvCxnSpPr>
        <p:spPr>
          <a:xfrm flipV="1">
            <a:off x="2249451" y="2009457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03C51620-3618-4D0D-A553-9E0E57BCB211}"/>
              </a:ext>
            </a:extLst>
          </p:cNvPr>
          <p:cNvSpPr txBox="1"/>
          <p:nvPr/>
        </p:nvSpPr>
        <p:spPr>
          <a:xfrm>
            <a:off x="2252488" y="1724322"/>
            <a:ext cx="4900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C6A758E-5D19-4247-B255-693555E6F50C}"/>
              </a:ext>
            </a:extLst>
          </p:cNvPr>
          <p:cNvSpPr txBox="1"/>
          <p:nvPr/>
        </p:nvSpPr>
        <p:spPr>
          <a:xfrm>
            <a:off x="2543723" y="1953112"/>
            <a:ext cx="4900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AD2C229-3A6D-45C0-A595-E8453A09CB20}"/>
              </a:ext>
            </a:extLst>
          </p:cNvPr>
          <p:cNvSpPr txBox="1"/>
          <p:nvPr/>
        </p:nvSpPr>
        <p:spPr>
          <a:xfrm>
            <a:off x="2668833" y="2833631"/>
            <a:ext cx="42582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AC00B37-DDBD-49CE-A28B-1157FC9D721B}"/>
              </a:ext>
            </a:extLst>
          </p:cNvPr>
          <p:cNvSpPr txBox="1"/>
          <p:nvPr/>
        </p:nvSpPr>
        <p:spPr>
          <a:xfrm>
            <a:off x="2251284" y="2832876"/>
            <a:ext cx="42582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0A49DC6-1901-467A-8F24-ACE7BFC28506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</a:t>
            </a:r>
          </a:p>
        </p:txBody>
      </p:sp>
    </p:spTree>
    <p:extLst>
      <p:ext uri="{BB962C8B-B14F-4D97-AF65-F5344CB8AC3E}">
        <p14:creationId xmlns:p14="http://schemas.microsoft.com/office/powerpoint/2010/main" val="6356546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/>
      <p:bldP spid="8" grpId="0"/>
      <p:bldP spid="9" grpId="0"/>
      <p:bldP spid="10" grpId="0"/>
      <p:bldP spid="15" grpId="0"/>
      <p:bldP spid="16" grpId="0"/>
      <p:bldP spid="22" grpId="0"/>
      <p:bldP spid="23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9574E1FF-2A47-4B47-95FC-62A66A8986F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6848" y="140477"/>
            <a:ext cx="11835329" cy="5104336"/>
          </a:xfrm>
          <a:prstGeom prst="rect">
            <a:avLst/>
          </a:prstGeom>
        </p:spPr>
      </p:pic>
      <p:sp>
        <p:nvSpPr>
          <p:cNvPr id="36" name="Rectangle 35">
            <a:extLst>
              <a:ext uri="{FF2B5EF4-FFF2-40B4-BE49-F238E27FC236}">
                <a16:creationId xmlns:a16="http://schemas.microsoft.com/office/drawing/2014/main" id="{23578DA1-A825-4858-B9BE-B7F53886ED95}"/>
              </a:ext>
            </a:extLst>
          </p:cNvPr>
          <p:cNvSpPr/>
          <p:nvPr/>
        </p:nvSpPr>
        <p:spPr>
          <a:xfrm>
            <a:off x="1578974" y="432439"/>
            <a:ext cx="2782957" cy="90025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EDEA492-C13C-4FC1-B02F-DB6331CA5F61}"/>
              </a:ext>
            </a:extLst>
          </p:cNvPr>
          <p:cNvSpPr txBox="1"/>
          <p:nvPr/>
        </p:nvSpPr>
        <p:spPr>
          <a:xfrm>
            <a:off x="8591480" y="4149258"/>
            <a:ext cx="11982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100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66242826-7FC0-4D0D-9170-F72A071F8BDC}"/>
              </a:ext>
            </a:extLst>
          </p:cNvPr>
          <p:cNvCxnSpPr>
            <a:cxnSpLocks/>
          </p:cNvCxnSpPr>
          <p:nvPr/>
        </p:nvCxnSpPr>
        <p:spPr>
          <a:xfrm>
            <a:off x="8652006" y="4237760"/>
            <a:ext cx="92229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6F4220BC-3CEF-4837-99DA-FF881CB69748}"/>
              </a:ext>
            </a:extLst>
          </p:cNvPr>
          <p:cNvSpPr txBox="1"/>
          <p:nvPr/>
        </p:nvSpPr>
        <p:spPr>
          <a:xfrm>
            <a:off x="8752967" y="3719814"/>
            <a:ext cx="90339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42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CBB0DB6-8D03-4FA6-BE38-0F12D9D3BA25}"/>
              </a:ext>
            </a:extLst>
          </p:cNvPr>
          <p:cNvSpPr txBox="1"/>
          <p:nvPr/>
        </p:nvSpPr>
        <p:spPr>
          <a:xfrm>
            <a:off x="2238216" y="1962623"/>
            <a:ext cx="102548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7 1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A002741-208F-476C-B7D7-C08E453AB90A}"/>
              </a:ext>
            </a:extLst>
          </p:cNvPr>
          <p:cNvSpPr txBox="1"/>
          <p:nvPr/>
        </p:nvSpPr>
        <p:spPr>
          <a:xfrm>
            <a:off x="2243923" y="2391454"/>
            <a:ext cx="9757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2 9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8526603-5CCA-48D9-B4D8-7E3CCE993B14}"/>
              </a:ext>
            </a:extLst>
          </p:cNvPr>
          <p:cNvSpPr txBox="1"/>
          <p:nvPr/>
        </p:nvSpPr>
        <p:spPr>
          <a:xfrm>
            <a:off x="1908359" y="2363318"/>
            <a:ext cx="5010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AAD69EA7-20D8-416F-BBC7-6C3E85C5A126}"/>
              </a:ext>
            </a:extLst>
          </p:cNvPr>
          <p:cNvCxnSpPr>
            <a:cxnSpLocks/>
          </p:cNvCxnSpPr>
          <p:nvPr/>
        </p:nvCxnSpPr>
        <p:spPr>
          <a:xfrm>
            <a:off x="1811078" y="2898942"/>
            <a:ext cx="133136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63AAFF5D-ED3A-4252-A408-AD51F66EEB38}"/>
              </a:ext>
            </a:extLst>
          </p:cNvPr>
          <p:cNvCxnSpPr>
            <a:cxnSpLocks/>
          </p:cNvCxnSpPr>
          <p:nvPr/>
        </p:nvCxnSpPr>
        <p:spPr>
          <a:xfrm>
            <a:off x="1811078" y="3348121"/>
            <a:ext cx="133136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55CC1DE-7864-429A-9405-7B9F29339AE3}"/>
              </a:ext>
            </a:extLst>
          </p:cNvPr>
          <p:cNvCxnSpPr>
            <a:cxnSpLocks/>
          </p:cNvCxnSpPr>
          <p:nvPr/>
        </p:nvCxnSpPr>
        <p:spPr>
          <a:xfrm flipV="1">
            <a:off x="2249451" y="2009457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03C51620-3618-4D0D-A553-9E0E57BCB211}"/>
              </a:ext>
            </a:extLst>
          </p:cNvPr>
          <p:cNvSpPr txBox="1"/>
          <p:nvPr/>
        </p:nvSpPr>
        <p:spPr>
          <a:xfrm>
            <a:off x="2252488" y="1724322"/>
            <a:ext cx="4900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C6A758E-5D19-4247-B255-693555E6F50C}"/>
              </a:ext>
            </a:extLst>
          </p:cNvPr>
          <p:cNvSpPr txBox="1"/>
          <p:nvPr/>
        </p:nvSpPr>
        <p:spPr>
          <a:xfrm>
            <a:off x="2543723" y="1953112"/>
            <a:ext cx="4900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AD2C229-3A6D-45C0-A595-E8453A09CB20}"/>
              </a:ext>
            </a:extLst>
          </p:cNvPr>
          <p:cNvSpPr txBox="1"/>
          <p:nvPr/>
        </p:nvSpPr>
        <p:spPr>
          <a:xfrm>
            <a:off x="2668833" y="2833631"/>
            <a:ext cx="42582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AC00B37-DDBD-49CE-A28B-1157FC9D721B}"/>
              </a:ext>
            </a:extLst>
          </p:cNvPr>
          <p:cNvSpPr txBox="1"/>
          <p:nvPr/>
        </p:nvSpPr>
        <p:spPr>
          <a:xfrm>
            <a:off x="2251284" y="2832876"/>
            <a:ext cx="42582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0C6291-FEC6-43AE-BB20-19A516A2ED54}"/>
              </a:ext>
            </a:extLst>
          </p:cNvPr>
          <p:cNvSpPr/>
          <p:nvPr/>
        </p:nvSpPr>
        <p:spPr>
          <a:xfrm>
            <a:off x="1933759" y="517884"/>
            <a:ext cx="2782957" cy="80072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DE283FAB-9A0C-4931-BF01-B85CF20B2751}"/>
              </a:ext>
            </a:extLst>
          </p:cNvPr>
          <p:cNvSpPr/>
          <p:nvPr/>
        </p:nvSpPr>
        <p:spPr>
          <a:xfrm>
            <a:off x="1933760" y="592962"/>
            <a:ext cx="1629954" cy="63093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DCB762D6-3BC3-4E46-95EE-B91A6C2A2E0A}"/>
              </a:ext>
            </a:extLst>
          </p:cNvPr>
          <p:cNvSpPr/>
          <p:nvPr/>
        </p:nvSpPr>
        <p:spPr>
          <a:xfrm>
            <a:off x="2008265" y="503987"/>
            <a:ext cx="991574" cy="77752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75E40ED-0F5A-4014-B05B-3C4090042603}"/>
              </a:ext>
            </a:extLst>
          </p:cNvPr>
          <p:cNvGrpSpPr/>
          <p:nvPr/>
        </p:nvGrpSpPr>
        <p:grpSpPr>
          <a:xfrm>
            <a:off x="1668231" y="394568"/>
            <a:ext cx="886781" cy="1023639"/>
            <a:chOff x="2371608" y="5479887"/>
            <a:chExt cx="886781" cy="1023639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78639001-BC72-46B4-AB23-D61BF61343AD}"/>
                </a:ext>
              </a:extLst>
            </p:cNvPr>
            <p:cNvSpPr txBox="1"/>
            <p:nvPr/>
          </p:nvSpPr>
          <p:spPr>
            <a:xfrm>
              <a:off x="2522836" y="5479887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71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5F3706CE-1CA9-432F-9EAB-B24847655D69}"/>
                </a:ext>
              </a:extLst>
            </p:cNvPr>
            <p:cNvSpPr txBox="1"/>
            <p:nvPr/>
          </p:nvSpPr>
          <p:spPr>
            <a:xfrm>
              <a:off x="2371608" y="5857195"/>
              <a:ext cx="88678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100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2EA30FF-B865-44A3-9BC2-7C35EDA088B1}"/>
                </a:ext>
              </a:extLst>
            </p:cNvPr>
            <p:cNvCxnSpPr>
              <a:cxnSpLocks/>
            </p:cNvCxnSpPr>
            <p:nvPr/>
          </p:nvCxnSpPr>
          <p:spPr>
            <a:xfrm>
              <a:off x="2469541" y="5996690"/>
              <a:ext cx="690916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2638D5E7-3E17-44EB-A88C-C457CFE5A1A9}"/>
              </a:ext>
            </a:extLst>
          </p:cNvPr>
          <p:cNvSpPr txBox="1"/>
          <p:nvPr/>
        </p:nvSpPr>
        <p:spPr>
          <a:xfrm>
            <a:off x="4008256" y="563530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532FBE48-BD56-46C7-A3F1-0F0FD891229A}"/>
              </a:ext>
            </a:extLst>
          </p:cNvPr>
          <p:cNvSpPr txBox="1"/>
          <p:nvPr/>
        </p:nvSpPr>
        <p:spPr>
          <a:xfrm>
            <a:off x="2520191" y="570149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 </a:t>
            </a:r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C019BD43-56A3-4179-BC80-BA9C3497035B}"/>
              </a:ext>
            </a:extLst>
          </p:cNvPr>
          <p:cNvGrpSpPr/>
          <p:nvPr/>
        </p:nvGrpSpPr>
        <p:grpSpPr>
          <a:xfrm>
            <a:off x="2951728" y="406427"/>
            <a:ext cx="886781" cy="1023639"/>
            <a:chOff x="2371608" y="5479887"/>
            <a:chExt cx="886781" cy="1023639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78A79D0D-108C-4046-A2EC-F7D5DE2C38F8}"/>
                </a:ext>
              </a:extLst>
            </p:cNvPr>
            <p:cNvSpPr txBox="1"/>
            <p:nvPr/>
          </p:nvSpPr>
          <p:spPr>
            <a:xfrm>
              <a:off x="2522836" y="5479887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29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EB29C603-80FC-4009-99EC-C90CF59D99D0}"/>
                </a:ext>
              </a:extLst>
            </p:cNvPr>
            <p:cNvSpPr txBox="1"/>
            <p:nvPr/>
          </p:nvSpPr>
          <p:spPr>
            <a:xfrm>
              <a:off x="2371608" y="5857195"/>
              <a:ext cx="88678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100</a:t>
              </a:r>
            </a:p>
          </p:txBody>
        </p: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E3262196-B465-4A86-A089-50FA1AC0355C}"/>
                </a:ext>
              </a:extLst>
            </p:cNvPr>
            <p:cNvCxnSpPr>
              <a:cxnSpLocks/>
            </p:cNvCxnSpPr>
            <p:nvPr/>
          </p:nvCxnSpPr>
          <p:spPr>
            <a:xfrm>
              <a:off x="2469541" y="5996690"/>
              <a:ext cx="690916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3A32FFBE-A577-4687-9477-29FDAA4F074D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2017WDN</a:t>
            </a:r>
          </a:p>
        </p:txBody>
      </p:sp>
    </p:spTree>
    <p:extLst>
      <p:ext uri="{BB962C8B-B14F-4D97-AF65-F5344CB8AC3E}">
        <p14:creationId xmlns:p14="http://schemas.microsoft.com/office/powerpoint/2010/main" val="7441627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/>
      <p:bldP spid="8" grpId="0"/>
      <p:bldP spid="9" grpId="0"/>
      <p:bldP spid="10" grpId="0"/>
      <p:bldP spid="15" grpId="0"/>
      <p:bldP spid="16" grpId="0"/>
      <p:bldP spid="22" grpId="0"/>
      <p:bldP spid="23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3352C3-648D-44C3-8265-A51414D908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Solve missing number problems for addition and subtraction of fractions with the same denominator within 1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F48B90C-F3E6-4E1E-A182-D2408529674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511180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" name="Group 164">
            <a:extLst>
              <a:ext uri="{FF2B5EF4-FFF2-40B4-BE49-F238E27FC236}">
                <a16:creationId xmlns:a16="http://schemas.microsoft.com/office/drawing/2014/main" id="{AF21F471-022B-4F9E-930F-C0736586E0ED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2AC2135-D6C8-4352-A845-E77436A1B4F6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1BCDD609-6A5B-463C-A1C8-642962C62478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953EEDC3-E0F1-4D29-929A-69A6F19ABDB1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6A9FC4E3-5DD7-4824-8C46-B359533E2762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DDE79781-E402-4944-A7EC-618EF6B32972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DCA0E4FA-2674-46E3-8A38-3152F9A8587D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A49E1CFF-4CF3-4522-B15E-2BB7A3AA775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E2072EAF-B27A-4170-B2DD-794E0847533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C98C5C4B-8E95-4EBB-996A-1CA80C44518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3FB65191-C698-43BE-AA98-0C4A14F9E283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F3904F1B-076A-4526-BA84-205773328E4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26F5D7B4-CCB1-4BF5-83FA-51DBD5B17C96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0FAA3CBE-327B-4A2C-955A-467E4AC6E16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5E1CC04B-0CFB-4210-82D9-25BC106A3FD3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2E3248D7-5221-4F80-BC46-E1D3D97DDD1C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10ADB759-48B1-4485-B312-621A46CBA70C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118A88F8-FF0B-4E3F-A10A-E62E562E0129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42F715B0-27AC-4435-B3F3-F665070446C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AF93BDDA-3BFF-4771-A594-D844B6E15CD6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2295E883-05DC-469A-878C-E832A8167B8C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04F6E24D-D5E7-451C-9DE0-E8737B09664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E0CD60A7-2961-48A7-A616-7676FFC9311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8D534803-BD8F-4737-A9CA-B5FD55E1671E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4A7C1844-6ADD-46AF-82EE-5B352B18B867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7812FE73-0EC2-493E-BCD5-C728F98C35E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2B792456-BED0-4488-B193-F1995EECED97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7E74A676-03D6-47F9-8502-493D9DC56A64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726A7A06-6B71-4EB1-A220-62DCDB5AB83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A88C1FAF-D737-4D04-AB5C-ADC3AEC009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55BBA343-20F6-4073-99EE-94D83A3B213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1713487D-9A2B-486C-B9F4-F9589A1B371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5EFF01D3-9B99-4C9B-A0BB-945845A7E18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038DF2A3-D5D6-495F-8C33-D48637E189E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67E49C67-A080-476A-85C3-A79D8E59945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C31C13FB-01B0-4399-BB54-4BEA88989ED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6BBDD8A6-F537-4792-9F98-B81F1646665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15371E4D-8F3E-43E4-97BC-1F67BE5C7CC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953E868C-D4B0-421A-B172-FBEB1F2BA18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Straight Connector 203">
              <a:extLst>
                <a:ext uri="{FF2B5EF4-FFF2-40B4-BE49-F238E27FC236}">
                  <a16:creationId xmlns:a16="http://schemas.microsoft.com/office/drawing/2014/main" id="{8517A163-68AC-4A8B-9516-9FF4E7ADDB3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794E66A7-C181-45C6-863C-CA00067655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Straight Connector 205">
              <a:extLst>
                <a:ext uri="{FF2B5EF4-FFF2-40B4-BE49-F238E27FC236}">
                  <a16:creationId xmlns:a16="http://schemas.microsoft.com/office/drawing/2014/main" id="{DA430BC0-7300-4581-8736-E606157F18C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EF15B0B6-6A9B-4C61-932E-484EFB09924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Straight Connector 207">
              <a:extLst>
                <a:ext uri="{FF2B5EF4-FFF2-40B4-BE49-F238E27FC236}">
                  <a16:creationId xmlns:a16="http://schemas.microsoft.com/office/drawing/2014/main" id="{D2199EC3-930C-484D-A127-CAD738AAE4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9" name="Rectangle 208">
            <a:extLst>
              <a:ext uri="{FF2B5EF4-FFF2-40B4-BE49-F238E27FC236}">
                <a16:creationId xmlns:a16="http://schemas.microsoft.com/office/drawing/2014/main" id="{B3FD24CA-D1D9-4BB0-A402-D483D47BDDB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1" name="Rectangle: Rounded Corners 90">
            <a:extLst>
              <a:ext uri="{FF2B5EF4-FFF2-40B4-BE49-F238E27FC236}">
                <a16:creationId xmlns:a16="http://schemas.microsoft.com/office/drawing/2014/main" id="{D95DC780-FE76-493E-96F1-41CC0BAFCDE5}"/>
              </a:ext>
            </a:extLst>
          </p:cNvPr>
          <p:cNvSpPr/>
          <p:nvPr/>
        </p:nvSpPr>
        <p:spPr>
          <a:xfrm>
            <a:off x="6100424" y="3531060"/>
            <a:ext cx="3167744" cy="25962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1" name="Rectangle 160">
            <a:extLst>
              <a:ext uri="{FF2B5EF4-FFF2-40B4-BE49-F238E27FC236}">
                <a16:creationId xmlns:a16="http://schemas.microsoft.com/office/drawing/2014/main" id="{6D9A1E10-A1A0-4251-B555-E2FDF5ADF991}"/>
              </a:ext>
            </a:extLst>
          </p:cNvPr>
          <p:cNvSpPr/>
          <p:nvPr/>
        </p:nvSpPr>
        <p:spPr>
          <a:xfrm rot="5400000">
            <a:off x="7308089" y="4620144"/>
            <a:ext cx="366378" cy="180254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2" name="Rectangle 161">
            <a:extLst>
              <a:ext uri="{FF2B5EF4-FFF2-40B4-BE49-F238E27FC236}">
                <a16:creationId xmlns:a16="http://schemas.microsoft.com/office/drawing/2014/main" id="{D637E32B-3C73-4359-9F14-8C28A0614A03}"/>
              </a:ext>
            </a:extLst>
          </p:cNvPr>
          <p:cNvSpPr/>
          <p:nvPr/>
        </p:nvSpPr>
        <p:spPr>
          <a:xfrm rot="5400000">
            <a:off x="7493642" y="4802834"/>
            <a:ext cx="366378" cy="143143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3" name="Rectangle: Rounded Corners 62">
            <a:extLst>
              <a:ext uri="{FF2B5EF4-FFF2-40B4-BE49-F238E27FC236}">
                <a16:creationId xmlns:a16="http://schemas.microsoft.com/office/drawing/2014/main" id="{0FC4B2CF-1EA2-4AE6-B8FC-BB4EE8C103BE}"/>
              </a:ext>
            </a:extLst>
          </p:cNvPr>
          <p:cNvSpPr/>
          <p:nvPr/>
        </p:nvSpPr>
        <p:spPr>
          <a:xfrm>
            <a:off x="2458519" y="3527313"/>
            <a:ext cx="3167744" cy="25962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0" name="Rectangle 159">
            <a:extLst>
              <a:ext uri="{FF2B5EF4-FFF2-40B4-BE49-F238E27FC236}">
                <a16:creationId xmlns:a16="http://schemas.microsoft.com/office/drawing/2014/main" id="{DA2C6F02-CAD2-4294-AA33-EB4A031E4C1A}"/>
              </a:ext>
            </a:extLst>
          </p:cNvPr>
          <p:cNvSpPr/>
          <p:nvPr/>
        </p:nvSpPr>
        <p:spPr>
          <a:xfrm rot="5400000">
            <a:off x="3515073" y="4745416"/>
            <a:ext cx="366378" cy="154285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8" name="Rectangle 157">
            <a:extLst>
              <a:ext uri="{FF2B5EF4-FFF2-40B4-BE49-F238E27FC236}">
                <a16:creationId xmlns:a16="http://schemas.microsoft.com/office/drawing/2014/main" id="{F46BE9DD-1F47-4013-A083-DFFF4CBCB56C}"/>
              </a:ext>
            </a:extLst>
          </p:cNvPr>
          <p:cNvSpPr/>
          <p:nvPr/>
        </p:nvSpPr>
        <p:spPr>
          <a:xfrm rot="5400000">
            <a:off x="3828126" y="5064857"/>
            <a:ext cx="366378" cy="91674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3127AE16-BA2A-46C4-B019-209708230633}"/>
              </a:ext>
            </a:extLst>
          </p:cNvPr>
          <p:cNvSpPr/>
          <p:nvPr/>
        </p:nvSpPr>
        <p:spPr>
          <a:xfrm>
            <a:off x="6094702" y="607899"/>
            <a:ext cx="3167744" cy="25962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9" name="Rectangle 158">
            <a:extLst>
              <a:ext uri="{FF2B5EF4-FFF2-40B4-BE49-F238E27FC236}">
                <a16:creationId xmlns:a16="http://schemas.microsoft.com/office/drawing/2014/main" id="{CA4C3982-F839-499E-9BC5-2AD0A44353B1}"/>
              </a:ext>
            </a:extLst>
          </p:cNvPr>
          <p:cNvSpPr/>
          <p:nvPr/>
        </p:nvSpPr>
        <p:spPr>
          <a:xfrm rot="5400000">
            <a:off x="6545341" y="2487729"/>
            <a:ext cx="366378" cy="26992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4" name="Rectangle 163">
            <a:extLst>
              <a:ext uri="{FF2B5EF4-FFF2-40B4-BE49-F238E27FC236}">
                <a16:creationId xmlns:a16="http://schemas.microsoft.com/office/drawing/2014/main" id="{4F8CAE5F-DF49-4867-9E8A-925AC5FA9F96}"/>
              </a:ext>
            </a:extLst>
          </p:cNvPr>
          <p:cNvSpPr/>
          <p:nvPr/>
        </p:nvSpPr>
        <p:spPr>
          <a:xfrm rot="5400000">
            <a:off x="7207987" y="2089470"/>
            <a:ext cx="366378" cy="106580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46" name="Group 145">
            <a:extLst>
              <a:ext uri="{FF2B5EF4-FFF2-40B4-BE49-F238E27FC236}">
                <a16:creationId xmlns:a16="http://schemas.microsoft.com/office/drawing/2014/main" id="{368805FB-9E5D-4EEB-BD78-A16C95B4835E}"/>
              </a:ext>
            </a:extLst>
          </p:cNvPr>
          <p:cNvGrpSpPr/>
          <p:nvPr/>
        </p:nvGrpSpPr>
        <p:grpSpPr>
          <a:xfrm rot="5400000">
            <a:off x="7494694" y="1544041"/>
            <a:ext cx="362676" cy="2165081"/>
            <a:chOff x="5488838" y="1021900"/>
            <a:chExt cx="362676" cy="2165081"/>
          </a:xfrm>
        </p:grpSpPr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id="{D2E1FFFC-4D81-493F-8259-82E19DD4D4D9}"/>
                </a:ext>
              </a:extLst>
            </p:cNvPr>
            <p:cNvGrpSpPr/>
            <p:nvPr/>
          </p:nvGrpSpPr>
          <p:grpSpPr>
            <a:xfrm>
              <a:off x="5491514" y="1026981"/>
              <a:ext cx="360000" cy="2160000"/>
              <a:chOff x="5493026" y="3429000"/>
              <a:chExt cx="360000" cy="2160000"/>
            </a:xfrm>
          </p:grpSpPr>
          <p:sp>
            <p:nvSpPr>
              <p:cNvPr id="149" name="Rectangle 148">
                <a:extLst>
                  <a:ext uri="{FF2B5EF4-FFF2-40B4-BE49-F238E27FC236}">
                    <a16:creationId xmlns:a16="http://schemas.microsoft.com/office/drawing/2014/main" id="{9723D06F-D0A8-4845-916A-F0286C8C5F29}"/>
                  </a:ext>
                </a:extLst>
              </p:cNvPr>
              <p:cNvSpPr/>
              <p:nvPr/>
            </p:nvSpPr>
            <p:spPr>
              <a:xfrm>
                <a:off x="5493026" y="342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50" name="Rectangle 149">
                <a:extLst>
                  <a:ext uri="{FF2B5EF4-FFF2-40B4-BE49-F238E27FC236}">
                    <a16:creationId xmlns:a16="http://schemas.microsoft.com/office/drawing/2014/main" id="{122F7A1C-6CF9-4693-9B3A-944AEDA4AC82}"/>
                  </a:ext>
                </a:extLst>
              </p:cNvPr>
              <p:cNvSpPr/>
              <p:nvPr/>
            </p:nvSpPr>
            <p:spPr>
              <a:xfrm>
                <a:off x="5493026" y="369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51" name="Rectangle 150">
                <a:extLst>
                  <a:ext uri="{FF2B5EF4-FFF2-40B4-BE49-F238E27FC236}">
                    <a16:creationId xmlns:a16="http://schemas.microsoft.com/office/drawing/2014/main" id="{0FC84820-08B7-4BB4-90A7-83586503F582}"/>
                  </a:ext>
                </a:extLst>
              </p:cNvPr>
              <p:cNvSpPr/>
              <p:nvPr/>
            </p:nvSpPr>
            <p:spPr>
              <a:xfrm>
                <a:off x="5493026" y="396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52" name="Rectangle 151">
                <a:extLst>
                  <a:ext uri="{FF2B5EF4-FFF2-40B4-BE49-F238E27FC236}">
                    <a16:creationId xmlns:a16="http://schemas.microsoft.com/office/drawing/2014/main" id="{6001E0D9-0327-4CDE-8CCE-D25D7D912628}"/>
                  </a:ext>
                </a:extLst>
              </p:cNvPr>
              <p:cNvSpPr/>
              <p:nvPr/>
            </p:nvSpPr>
            <p:spPr>
              <a:xfrm>
                <a:off x="5493026" y="423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31522D0E-3C39-4391-B302-2AE3F90D8792}"/>
                  </a:ext>
                </a:extLst>
              </p:cNvPr>
              <p:cNvSpPr/>
              <p:nvPr/>
            </p:nvSpPr>
            <p:spPr>
              <a:xfrm>
                <a:off x="5493026" y="450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2C144534-4646-45D7-93F4-C5EF69CCB5B5}"/>
                  </a:ext>
                </a:extLst>
              </p:cNvPr>
              <p:cNvSpPr/>
              <p:nvPr/>
            </p:nvSpPr>
            <p:spPr>
              <a:xfrm>
                <a:off x="5493026" y="477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55" name="Rectangle 154">
                <a:extLst>
                  <a:ext uri="{FF2B5EF4-FFF2-40B4-BE49-F238E27FC236}">
                    <a16:creationId xmlns:a16="http://schemas.microsoft.com/office/drawing/2014/main" id="{DA528B22-54FA-417B-A9D4-E8BC12A13E1A}"/>
                  </a:ext>
                </a:extLst>
              </p:cNvPr>
              <p:cNvSpPr/>
              <p:nvPr/>
            </p:nvSpPr>
            <p:spPr>
              <a:xfrm>
                <a:off x="5493026" y="504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56" name="Rectangle 155">
                <a:extLst>
                  <a:ext uri="{FF2B5EF4-FFF2-40B4-BE49-F238E27FC236}">
                    <a16:creationId xmlns:a16="http://schemas.microsoft.com/office/drawing/2014/main" id="{7120F0CC-D80B-4353-8ED6-C829D997C5A7}"/>
                  </a:ext>
                </a:extLst>
              </p:cNvPr>
              <p:cNvSpPr/>
              <p:nvPr/>
            </p:nvSpPr>
            <p:spPr>
              <a:xfrm>
                <a:off x="5493026" y="531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48" name="Rectangle 147">
              <a:extLst>
                <a:ext uri="{FF2B5EF4-FFF2-40B4-BE49-F238E27FC236}">
                  <a16:creationId xmlns:a16="http://schemas.microsoft.com/office/drawing/2014/main" id="{9F32A7C4-6690-4174-A7F1-B713F8A6A265}"/>
                </a:ext>
              </a:extLst>
            </p:cNvPr>
            <p:cNvSpPr/>
            <p:nvPr/>
          </p:nvSpPr>
          <p:spPr>
            <a:xfrm>
              <a:off x="5488838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C121BD64-E3F4-4FE3-AB30-8C786172D2AE}"/>
              </a:ext>
            </a:extLst>
          </p:cNvPr>
          <p:cNvSpPr/>
          <p:nvPr/>
        </p:nvSpPr>
        <p:spPr>
          <a:xfrm>
            <a:off x="2458519" y="607899"/>
            <a:ext cx="3167744" cy="25962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7" name="Rectangle 156">
            <a:extLst>
              <a:ext uri="{FF2B5EF4-FFF2-40B4-BE49-F238E27FC236}">
                <a16:creationId xmlns:a16="http://schemas.microsoft.com/office/drawing/2014/main" id="{AF9379A9-B3FB-417C-A29B-5993F4407F82}"/>
              </a:ext>
            </a:extLst>
          </p:cNvPr>
          <p:cNvSpPr/>
          <p:nvPr/>
        </p:nvSpPr>
        <p:spPr>
          <a:xfrm rot="5400000">
            <a:off x="3400591" y="1994018"/>
            <a:ext cx="366378" cy="129388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3" name="Rectangle 162">
            <a:extLst>
              <a:ext uri="{FF2B5EF4-FFF2-40B4-BE49-F238E27FC236}">
                <a16:creationId xmlns:a16="http://schemas.microsoft.com/office/drawing/2014/main" id="{85750E64-BFFF-4B02-AFD7-950F378A1A48}"/>
              </a:ext>
            </a:extLst>
          </p:cNvPr>
          <p:cNvSpPr/>
          <p:nvPr/>
        </p:nvSpPr>
        <p:spPr>
          <a:xfrm rot="5400000">
            <a:off x="4267371" y="2422301"/>
            <a:ext cx="366378" cy="41871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3CC28DD-BB82-462D-BFC0-0A8F97EFEB4C}"/>
              </a:ext>
            </a:extLst>
          </p:cNvPr>
          <p:cNvGrpSpPr/>
          <p:nvPr/>
        </p:nvGrpSpPr>
        <p:grpSpPr>
          <a:xfrm>
            <a:off x="2606874" y="980314"/>
            <a:ext cx="435719" cy="1032867"/>
            <a:chOff x="2724738" y="5471319"/>
            <a:chExt cx="435719" cy="1032867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72237CF6-83C6-414B-9FA6-FE2E1BF6B32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826380BB-D5BD-4876-81DF-137774AA953D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9F3D55E2-EE5D-438A-9C50-D8D71818690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D8BE4B7C-E46E-42FD-9755-C23695AA4785}"/>
              </a:ext>
            </a:extLst>
          </p:cNvPr>
          <p:cNvGrpSpPr/>
          <p:nvPr/>
        </p:nvGrpSpPr>
        <p:grpSpPr>
          <a:xfrm>
            <a:off x="5034084" y="980314"/>
            <a:ext cx="435719" cy="1032867"/>
            <a:chOff x="2724738" y="5471319"/>
            <a:chExt cx="435719" cy="1032867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8896346F-DF19-4039-A6E5-8AD2A6EF684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1BA03730-D6AC-4F6B-A167-1050F0D19F6A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CFF6B3BA-CCA4-4F6B-A25E-4E3567ABC36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50B58ACC-2A6E-4CF7-8EA7-D34BAE058641}"/>
              </a:ext>
            </a:extLst>
          </p:cNvPr>
          <p:cNvSpPr txBox="1"/>
          <p:nvPr/>
        </p:nvSpPr>
        <p:spPr>
          <a:xfrm>
            <a:off x="3056848" y="118251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DCD308E-B77C-45AF-85F5-DFC5D632E22D}"/>
              </a:ext>
            </a:extLst>
          </p:cNvPr>
          <p:cNvSpPr txBox="1"/>
          <p:nvPr/>
        </p:nvSpPr>
        <p:spPr>
          <a:xfrm>
            <a:off x="4587913" y="11929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FEA5ADB3-E513-4134-863D-0C89869D7357}"/>
              </a:ext>
            </a:extLst>
          </p:cNvPr>
          <p:cNvSpPr/>
          <p:nvPr/>
        </p:nvSpPr>
        <p:spPr>
          <a:xfrm>
            <a:off x="3493982" y="980314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7BDC11C2-D278-474E-A23B-BF8BC6AE17AE}"/>
              </a:ext>
            </a:extLst>
          </p:cNvPr>
          <p:cNvGrpSpPr/>
          <p:nvPr/>
        </p:nvGrpSpPr>
        <p:grpSpPr>
          <a:xfrm>
            <a:off x="3800289" y="989500"/>
            <a:ext cx="487609" cy="1071647"/>
            <a:chOff x="1951435" y="36281"/>
            <a:chExt cx="487609" cy="1071647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5E529281-B17D-4750-9D9A-B4EEE47D7BCD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A2544071-39F5-4042-8BF5-B01C2B729C3D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1C91A7BE-0A18-4215-9B0B-74635A4A4D31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EF2B59BF-DECB-4F7D-8F6F-6F4FE9CC3B29}"/>
              </a:ext>
            </a:extLst>
          </p:cNvPr>
          <p:cNvGrpSpPr/>
          <p:nvPr/>
        </p:nvGrpSpPr>
        <p:grpSpPr>
          <a:xfrm>
            <a:off x="6243057" y="980314"/>
            <a:ext cx="435719" cy="1032867"/>
            <a:chOff x="2724738" y="5471319"/>
            <a:chExt cx="435719" cy="1032867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2AE87FFD-EA94-4BA4-9F5E-8C1A9263853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65A5D466-14A8-4725-88DE-EEDA26B76AB7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2CF9B296-9E79-457D-840D-077EC66BC4B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F5D3BC56-2DC2-49D8-A470-3B38B63C2E19}"/>
              </a:ext>
            </a:extLst>
          </p:cNvPr>
          <p:cNvGrpSpPr/>
          <p:nvPr/>
        </p:nvGrpSpPr>
        <p:grpSpPr>
          <a:xfrm>
            <a:off x="8670267" y="980314"/>
            <a:ext cx="435719" cy="1032867"/>
            <a:chOff x="2724738" y="5471319"/>
            <a:chExt cx="435719" cy="1032867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D19815AC-26B7-4FA1-AD3A-1DC796BE9579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78CAD3A5-F2F9-44BD-9C86-36A49D70E3AE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6793C43E-B13F-46D1-9A4D-03711B14F46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6E31C7D4-F781-4B55-9198-BC5C4D226B2C}"/>
              </a:ext>
            </a:extLst>
          </p:cNvPr>
          <p:cNvSpPr txBox="1"/>
          <p:nvPr/>
        </p:nvSpPr>
        <p:spPr>
          <a:xfrm>
            <a:off x="6693031" y="118251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75B6304C-876C-415E-8DF7-DFF2F13D3906}"/>
              </a:ext>
            </a:extLst>
          </p:cNvPr>
          <p:cNvSpPr txBox="1"/>
          <p:nvPr/>
        </p:nvSpPr>
        <p:spPr>
          <a:xfrm>
            <a:off x="8224096" y="11929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FDDC98EA-C984-49A4-981E-EC45CDC22AF7}"/>
              </a:ext>
            </a:extLst>
          </p:cNvPr>
          <p:cNvSpPr/>
          <p:nvPr/>
        </p:nvSpPr>
        <p:spPr>
          <a:xfrm>
            <a:off x="7130165" y="980314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2F70EB81-7C08-45DA-92BC-34E76C5578AB}"/>
              </a:ext>
            </a:extLst>
          </p:cNvPr>
          <p:cNvGrpSpPr/>
          <p:nvPr/>
        </p:nvGrpSpPr>
        <p:grpSpPr>
          <a:xfrm>
            <a:off x="7436472" y="989500"/>
            <a:ext cx="487609" cy="1071647"/>
            <a:chOff x="1951435" y="36281"/>
            <a:chExt cx="487609" cy="1071647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8E386954-9F93-409A-9CFA-7336ABBC6CB8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CC1FED2B-3B1C-4F19-B305-FED561105DE2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4C819D06-683C-4930-900E-0338EB61C468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333B4E6F-DA68-462D-A5C6-7FC419D203B8}"/>
              </a:ext>
            </a:extLst>
          </p:cNvPr>
          <p:cNvGrpSpPr/>
          <p:nvPr/>
        </p:nvGrpSpPr>
        <p:grpSpPr>
          <a:xfrm>
            <a:off x="2606874" y="3899728"/>
            <a:ext cx="435719" cy="1032867"/>
            <a:chOff x="2724738" y="5471319"/>
            <a:chExt cx="435719" cy="1032867"/>
          </a:xfrm>
        </p:grpSpPr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18493E75-23B8-448E-98B0-D1E687F3648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95AFBDFF-2893-4E8D-8016-213AE7DF0E6B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C975D6FD-76B8-4D1E-834D-E9CC66B5EF0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D51683DD-F6AE-446F-9C3C-A5E427512A6B}"/>
              </a:ext>
            </a:extLst>
          </p:cNvPr>
          <p:cNvGrpSpPr/>
          <p:nvPr/>
        </p:nvGrpSpPr>
        <p:grpSpPr>
          <a:xfrm>
            <a:off x="5034084" y="3899728"/>
            <a:ext cx="435719" cy="1032867"/>
            <a:chOff x="2724738" y="5471319"/>
            <a:chExt cx="435719" cy="1032867"/>
          </a:xfrm>
        </p:grpSpPr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E901D13A-DB3B-410C-BEAC-169C73D3D3B2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72C63552-5890-4401-9257-0DC63344C71B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B19F7F9A-94ED-4A82-AC95-B3000EF4C37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4" name="TextBox 73">
            <a:extLst>
              <a:ext uri="{FF2B5EF4-FFF2-40B4-BE49-F238E27FC236}">
                <a16:creationId xmlns:a16="http://schemas.microsoft.com/office/drawing/2014/main" id="{4B750F72-C1C1-4E02-96D4-6C2EDE2AABBA}"/>
              </a:ext>
            </a:extLst>
          </p:cNvPr>
          <p:cNvSpPr txBox="1"/>
          <p:nvPr/>
        </p:nvSpPr>
        <p:spPr>
          <a:xfrm>
            <a:off x="3056848" y="4101933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9CAE80F-8D3D-4605-833D-372F71D82F3E}"/>
              </a:ext>
            </a:extLst>
          </p:cNvPr>
          <p:cNvSpPr txBox="1"/>
          <p:nvPr/>
        </p:nvSpPr>
        <p:spPr>
          <a:xfrm>
            <a:off x="4587913" y="411238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76" name="Rectangle 75">
            <a:extLst>
              <a:ext uri="{FF2B5EF4-FFF2-40B4-BE49-F238E27FC236}">
                <a16:creationId xmlns:a16="http://schemas.microsoft.com/office/drawing/2014/main" id="{7A3E2D9E-1CF2-4EDF-98BE-EC2AFCD97DA4}"/>
              </a:ext>
            </a:extLst>
          </p:cNvPr>
          <p:cNvSpPr/>
          <p:nvPr/>
        </p:nvSpPr>
        <p:spPr>
          <a:xfrm>
            <a:off x="3493982" y="389972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6474DF45-A562-4DC2-9D86-439BF0D5D06C}"/>
              </a:ext>
            </a:extLst>
          </p:cNvPr>
          <p:cNvGrpSpPr/>
          <p:nvPr/>
        </p:nvGrpSpPr>
        <p:grpSpPr>
          <a:xfrm>
            <a:off x="3800289" y="3908914"/>
            <a:ext cx="487609" cy="1071647"/>
            <a:chOff x="1951435" y="36281"/>
            <a:chExt cx="487609" cy="1071647"/>
          </a:xfrm>
        </p:grpSpPr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5EEDF7B1-3819-404D-A139-B4E886C59DD3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E0761F6B-0016-4101-84E0-305C4E15D6C0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90D2A9B3-2D9A-4859-9C67-13124B342A35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9CAA09B8-4387-42E9-A48B-B3D2A1159F28}"/>
              </a:ext>
            </a:extLst>
          </p:cNvPr>
          <p:cNvGrpSpPr/>
          <p:nvPr/>
        </p:nvGrpSpPr>
        <p:grpSpPr>
          <a:xfrm>
            <a:off x="6248779" y="3903475"/>
            <a:ext cx="435719" cy="1032867"/>
            <a:chOff x="2724738" y="5471319"/>
            <a:chExt cx="435719" cy="1032867"/>
          </a:xfrm>
        </p:grpSpPr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122C67E-5A15-433E-B17D-0103140000CB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C71274B7-3762-45EA-ADAE-8BC659C7B747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2A0D8137-2B93-4CF3-938C-C4D2E635EA2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6AEFA54A-0275-4679-B111-71274A4CB3D5}"/>
              </a:ext>
            </a:extLst>
          </p:cNvPr>
          <p:cNvGrpSpPr/>
          <p:nvPr/>
        </p:nvGrpSpPr>
        <p:grpSpPr>
          <a:xfrm>
            <a:off x="8675989" y="3903475"/>
            <a:ext cx="435719" cy="1032867"/>
            <a:chOff x="2724738" y="5471319"/>
            <a:chExt cx="435719" cy="1032867"/>
          </a:xfrm>
        </p:grpSpPr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4A15BAC3-1BE3-4A85-AFB7-449D7E623248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46733267-5A77-4C73-B608-E17466BD1219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105C1A83-509A-4341-A5E1-8942C6A9458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5B4CC5BC-D11D-4FA1-88E8-231A8D3964FE}"/>
              </a:ext>
            </a:extLst>
          </p:cNvPr>
          <p:cNvSpPr txBox="1"/>
          <p:nvPr/>
        </p:nvSpPr>
        <p:spPr>
          <a:xfrm>
            <a:off x="6698753" y="4105680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56094F77-A987-4FC5-90D6-C37FF76B0C91}"/>
              </a:ext>
            </a:extLst>
          </p:cNvPr>
          <p:cNvSpPr txBox="1"/>
          <p:nvPr/>
        </p:nvSpPr>
        <p:spPr>
          <a:xfrm>
            <a:off x="8229818" y="411613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491DE8DA-54A3-40A8-AB0B-E894BB88D614}"/>
              </a:ext>
            </a:extLst>
          </p:cNvPr>
          <p:cNvSpPr/>
          <p:nvPr/>
        </p:nvSpPr>
        <p:spPr>
          <a:xfrm>
            <a:off x="7135887" y="3903475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A611EE19-4AF2-48E8-9841-D4DB734D1515}"/>
              </a:ext>
            </a:extLst>
          </p:cNvPr>
          <p:cNvGrpSpPr/>
          <p:nvPr/>
        </p:nvGrpSpPr>
        <p:grpSpPr>
          <a:xfrm>
            <a:off x="7442194" y="3912661"/>
            <a:ext cx="487609" cy="1071647"/>
            <a:chOff x="1951435" y="36281"/>
            <a:chExt cx="487609" cy="1071647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974AC972-C614-4CAF-9590-B6DFD109F2C9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916B26F8-6E96-47A6-97D0-B78FD0264A30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8720FEDD-1C31-474A-8D77-373ECD0923B8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42DE65FB-0488-4438-988A-05088C93BC63}"/>
              </a:ext>
            </a:extLst>
          </p:cNvPr>
          <p:cNvGrpSpPr/>
          <p:nvPr/>
        </p:nvGrpSpPr>
        <p:grpSpPr>
          <a:xfrm rot="5400000">
            <a:off x="3834920" y="1539592"/>
            <a:ext cx="364475" cy="2170481"/>
            <a:chOff x="3750941" y="1016500"/>
            <a:chExt cx="364475" cy="2170481"/>
          </a:xfrm>
        </p:grpSpPr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9B231A42-8854-4CD8-B76A-A0B9722D6392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59923560-7269-4740-B8DE-8C5485C1A388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DE4F7E5A-9991-4C4D-B47E-0123FB6955C5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75C5CDF4-9296-4680-A794-33AA42F0296A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151E586C-881D-4DC4-A665-B16E7F8974F4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ECB1A430-CF30-4DEC-83F0-47F3DDB6F34F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BD7C8E3F-FD99-407D-91DC-9B19F8441407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12649DBB-FE8A-40D3-AB10-5AD735F7FAEE}"/>
              </a:ext>
            </a:extLst>
          </p:cNvPr>
          <p:cNvGrpSpPr/>
          <p:nvPr/>
        </p:nvGrpSpPr>
        <p:grpSpPr>
          <a:xfrm rot="5400000">
            <a:off x="7496816" y="4427138"/>
            <a:ext cx="363515" cy="2165081"/>
            <a:chOff x="4331132" y="1021900"/>
            <a:chExt cx="363515" cy="2165081"/>
          </a:xfrm>
        </p:grpSpPr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589D44F3-C699-4BB6-B5A4-259E501B49F2}"/>
                </a:ext>
              </a:extLst>
            </p:cNvPr>
            <p:cNvGrpSpPr/>
            <p:nvPr/>
          </p:nvGrpSpPr>
          <p:grpSpPr>
            <a:xfrm>
              <a:off x="4331132" y="1026981"/>
              <a:ext cx="360000" cy="2160000"/>
              <a:chOff x="4332644" y="3429000"/>
              <a:chExt cx="360000" cy="2160000"/>
            </a:xfrm>
          </p:grpSpPr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2DACB4BC-F6B0-4323-8369-5EE5D70B23A1}"/>
                  </a:ext>
                </a:extLst>
              </p:cNvPr>
              <p:cNvSpPr/>
              <p:nvPr/>
            </p:nvSpPr>
            <p:spPr>
              <a:xfrm>
                <a:off x="4332644" y="342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BB614691-BBAC-4FDE-A83B-D79240ECEBB0}"/>
                  </a:ext>
                </a:extLst>
              </p:cNvPr>
              <p:cNvSpPr/>
              <p:nvPr/>
            </p:nvSpPr>
            <p:spPr>
              <a:xfrm>
                <a:off x="4332644" y="378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755F175C-23B3-4B75-9453-23548CFECD74}"/>
                  </a:ext>
                </a:extLst>
              </p:cNvPr>
              <p:cNvSpPr/>
              <p:nvPr/>
            </p:nvSpPr>
            <p:spPr>
              <a:xfrm>
                <a:off x="4332644" y="414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3" name="Rectangle 132">
                <a:extLst>
                  <a:ext uri="{FF2B5EF4-FFF2-40B4-BE49-F238E27FC236}">
                    <a16:creationId xmlns:a16="http://schemas.microsoft.com/office/drawing/2014/main" id="{FE3AC538-0057-4273-A924-2F24EA0CFD06}"/>
                  </a:ext>
                </a:extLst>
              </p:cNvPr>
              <p:cNvSpPr/>
              <p:nvPr/>
            </p:nvSpPr>
            <p:spPr>
              <a:xfrm>
                <a:off x="4332644" y="450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4" name="Rectangle 133">
                <a:extLst>
                  <a:ext uri="{FF2B5EF4-FFF2-40B4-BE49-F238E27FC236}">
                    <a16:creationId xmlns:a16="http://schemas.microsoft.com/office/drawing/2014/main" id="{CD3184B6-6690-4B18-B25A-C45BA1ECDD39}"/>
                  </a:ext>
                </a:extLst>
              </p:cNvPr>
              <p:cNvSpPr/>
              <p:nvPr/>
            </p:nvSpPr>
            <p:spPr>
              <a:xfrm>
                <a:off x="4332644" y="486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C36B1CB8-19D4-4A0C-A006-88F7D6BAC6C5}"/>
                  </a:ext>
                </a:extLst>
              </p:cNvPr>
              <p:cNvSpPr/>
              <p:nvPr/>
            </p:nvSpPr>
            <p:spPr>
              <a:xfrm>
                <a:off x="4332644" y="522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ACAA04B2-BDEE-466F-A520-91B19C14063C}"/>
                </a:ext>
              </a:extLst>
            </p:cNvPr>
            <p:cNvSpPr/>
            <p:nvPr/>
          </p:nvSpPr>
          <p:spPr>
            <a:xfrm>
              <a:off x="4334647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516DD212-F623-497E-AFF3-9B85002CBEB0}"/>
              </a:ext>
            </a:extLst>
          </p:cNvPr>
          <p:cNvGrpSpPr/>
          <p:nvPr/>
        </p:nvGrpSpPr>
        <p:grpSpPr>
          <a:xfrm rot="5400000">
            <a:off x="3831917" y="4428504"/>
            <a:ext cx="360000" cy="2170296"/>
            <a:chOff x="4911323" y="1023885"/>
            <a:chExt cx="360000" cy="2170296"/>
          </a:xfrm>
        </p:grpSpPr>
        <p:grpSp>
          <p:nvGrpSpPr>
            <p:cNvPr id="137" name="Group 136">
              <a:extLst>
                <a:ext uri="{FF2B5EF4-FFF2-40B4-BE49-F238E27FC236}">
                  <a16:creationId xmlns:a16="http://schemas.microsoft.com/office/drawing/2014/main" id="{652623EA-6B0C-4A74-9750-A665724D2D2A}"/>
                </a:ext>
              </a:extLst>
            </p:cNvPr>
            <p:cNvGrpSpPr/>
            <p:nvPr/>
          </p:nvGrpSpPr>
          <p:grpSpPr>
            <a:xfrm>
              <a:off x="4911323" y="1026981"/>
              <a:ext cx="360000" cy="2167200"/>
              <a:chOff x="4912835" y="3429000"/>
              <a:chExt cx="360000" cy="2167200"/>
            </a:xfrm>
          </p:grpSpPr>
          <p:sp>
            <p:nvSpPr>
              <p:cNvPr id="139" name="Rectangle 138">
                <a:extLst>
                  <a:ext uri="{FF2B5EF4-FFF2-40B4-BE49-F238E27FC236}">
                    <a16:creationId xmlns:a16="http://schemas.microsoft.com/office/drawing/2014/main" id="{C5EDB888-95B1-4649-8D9B-465175990732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0" name="Rectangle 139">
                <a:extLst>
                  <a:ext uri="{FF2B5EF4-FFF2-40B4-BE49-F238E27FC236}">
                    <a16:creationId xmlns:a16="http://schemas.microsoft.com/office/drawing/2014/main" id="{E88DB8AC-57C6-4FF9-AEF6-242981CE8D29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9A0F7E4E-F42A-41AA-8CB5-902DC7E302F3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8640CEB7-23B1-401A-B303-35FE320192C6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4AB0B182-74E0-41E0-BB21-A75DE37655B9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4" name="Rectangle 143">
                <a:extLst>
                  <a:ext uri="{FF2B5EF4-FFF2-40B4-BE49-F238E27FC236}">
                    <a16:creationId xmlns:a16="http://schemas.microsoft.com/office/drawing/2014/main" id="{AA6B488F-C935-4E76-9619-0ABB63117073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5" name="Rectangle 144">
                <a:extLst>
                  <a:ext uri="{FF2B5EF4-FFF2-40B4-BE49-F238E27FC236}">
                    <a16:creationId xmlns:a16="http://schemas.microsoft.com/office/drawing/2014/main" id="{32A094EA-A35E-446B-8CF9-D97CD82A6116}"/>
                  </a:ext>
                </a:extLst>
              </p:cNvPr>
              <p:cNvSpPr/>
              <p:nvPr/>
            </p:nvSpPr>
            <p:spPr>
              <a:xfrm>
                <a:off x="4912835" y="5286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38" name="Rectangle 137">
              <a:extLst>
                <a:ext uri="{FF2B5EF4-FFF2-40B4-BE49-F238E27FC236}">
                  <a16:creationId xmlns:a16="http://schemas.microsoft.com/office/drawing/2014/main" id="{86D449CE-1756-473D-9A30-42FE752BE416}"/>
                </a:ext>
              </a:extLst>
            </p:cNvPr>
            <p:cNvSpPr/>
            <p:nvPr/>
          </p:nvSpPr>
          <p:spPr>
            <a:xfrm>
              <a:off x="4911323" y="1023885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38591203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1" grpId="0" animBg="1"/>
      <p:bldP spid="162" grpId="0" animBg="1"/>
      <p:bldP spid="160" grpId="0" animBg="1"/>
      <p:bldP spid="158" grpId="0" animBg="1"/>
      <p:bldP spid="159" grpId="0" animBg="1"/>
      <p:bldP spid="164" grpId="0" animBg="1"/>
      <p:bldP spid="157" grpId="0" animBg="1"/>
      <p:bldP spid="163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731C494-FB0C-4BFA-91B9-68FA930DDBA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 err="1"/>
              <a:t>Recognise</a:t>
            </a:r>
            <a:r>
              <a:rPr lang="en-US" b="1" dirty="0"/>
              <a:t> pairs of fractions that add up to 1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6EC1E2-F29D-490D-9BBB-2E2037D5DF2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8210123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" name="Group 164">
            <a:extLst>
              <a:ext uri="{FF2B5EF4-FFF2-40B4-BE49-F238E27FC236}">
                <a16:creationId xmlns:a16="http://schemas.microsoft.com/office/drawing/2014/main" id="{AF21F471-022B-4F9E-930F-C0736586E0ED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2AC2135-D6C8-4352-A845-E77436A1B4F6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1BCDD609-6A5B-463C-A1C8-642962C62478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953EEDC3-E0F1-4D29-929A-69A6F19ABDB1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6A9FC4E3-5DD7-4824-8C46-B359533E2762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DDE79781-E402-4944-A7EC-618EF6B32972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DCA0E4FA-2674-46E3-8A38-3152F9A8587D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A49E1CFF-4CF3-4522-B15E-2BB7A3AA775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E2072EAF-B27A-4170-B2DD-794E0847533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C98C5C4B-8E95-4EBB-996A-1CA80C44518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3FB65191-C698-43BE-AA98-0C4A14F9E283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F3904F1B-076A-4526-BA84-205773328E4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26F5D7B4-CCB1-4BF5-83FA-51DBD5B17C96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0FAA3CBE-327B-4A2C-955A-467E4AC6E16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5E1CC04B-0CFB-4210-82D9-25BC106A3FD3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2E3248D7-5221-4F80-BC46-E1D3D97DDD1C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10ADB759-48B1-4485-B312-621A46CBA70C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118A88F8-FF0B-4E3F-A10A-E62E562E0129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42F715B0-27AC-4435-B3F3-F665070446C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AF93BDDA-3BFF-4771-A594-D844B6E15CD6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2295E883-05DC-469A-878C-E832A8167B8C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04F6E24D-D5E7-451C-9DE0-E8737B09664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E0CD60A7-2961-48A7-A616-7676FFC9311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8D534803-BD8F-4737-A9CA-B5FD55E1671E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4A7C1844-6ADD-46AF-82EE-5B352B18B867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7812FE73-0EC2-493E-BCD5-C728F98C35E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2B792456-BED0-4488-B193-F1995EECED97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7E74A676-03D6-47F9-8502-493D9DC56A64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726A7A06-6B71-4EB1-A220-62DCDB5AB83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A88C1FAF-D737-4D04-AB5C-ADC3AEC009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55BBA343-20F6-4073-99EE-94D83A3B213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1713487D-9A2B-486C-B9F4-F9589A1B371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5EFF01D3-9B99-4C9B-A0BB-945845A7E18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038DF2A3-D5D6-495F-8C33-D48637E189E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67E49C67-A080-476A-85C3-A79D8E59945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C31C13FB-01B0-4399-BB54-4BEA88989ED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6BBDD8A6-F537-4792-9F98-B81F1646665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15371E4D-8F3E-43E4-97BC-1F67BE5C7CC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953E868C-D4B0-421A-B172-FBEB1F2BA18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Straight Connector 203">
              <a:extLst>
                <a:ext uri="{FF2B5EF4-FFF2-40B4-BE49-F238E27FC236}">
                  <a16:creationId xmlns:a16="http://schemas.microsoft.com/office/drawing/2014/main" id="{8517A163-68AC-4A8B-9516-9FF4E7ADDB3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794E66A7-C181-45C6-863C-CA00067655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Straight Connector 205">
              <a:extLst>
                <a:ext uri="{FF2B5EF4-FFF2-40B4-BE49-F238E27FC236}">
                  <a16:creationId xmlns:a16="http://schemas.microsoft.com/office/drawing/2014/main" id="{DA430BC0-7300-4581-8736-E606157F18C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EF15B0B6-6A9B-4C61-932E-484EFB09924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Straight Connector 207">
              <a:extLst>
                <a:ext uri="{FF2B5EF4-FFF2-40B4-BE49-F238E27FC236}">
                  <a16:creationId xmlns:a16="http://schemas.microsoft.com/office/drawing/2014/main" id="{D2199EC3-930C-484D-A127-CAD738AAE4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9" name="Rectangle 208">
            <a:extLst>
              <a:ext uri="{FF2B5EF4-FFF2-40B4-BE49-F238E27FC236}">
                <a16:creationId xmlns:a16="http://schemas.microsoft.com/office/drawing/2014/main" id="{B3FD24CA-D1D9-4BB0-A402-D483D47BDDB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1" name="Rectangle: Rounded Corners 90">
            <a:extLst>
              <a:ext uri="{FF2B5EF4-FFF2-40B4-BE49-F238E27FC236}">
                <a16:creationId xmlns:a16="http://schemas.microsoft.com/office/drawing/2014/main" id="{D95DC780-FE76-493E-96F1-41CC0BAFCDE5}"/>
              </a:ext>
            </a:extLst>
          </p:cNvPr>
          <p:cNvSpPr/>
          <p:nvPr/>
        </p:nvSpPr>
        <p:spPr>
          <a:xfrm>
            <a:off x="6100424" y="3531060"/>
            <a:ext cx="3167744" cy="25962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1" name="Rectangle 160">
            <a:extLst>
              <a:ext uri="{FF2B5EF4-FFF2-40B4-BE49-F238E27FC236}">
                <a16:creationId xmlns:a16="http://schemas.microsoft.com/office/drawing/2014/main" id="{6D9A1E10-A1A0-4251-B555-E2FDF5ADF991}"/>
              </a:ext>
            </a:extLst>
          </p:cNvPr>
          <p:cNvSpPr/>
          <p:nvPr/>
        </p:nvSpPr>
        <p:spPr>
          <a:xfrm rot="5400000">
            <a:off x="7127645" y="4800588"/>
            <a:ext cx="366378" cy="14416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2" name="Rectangle 161">
            <a:extLst>
              <a:ext uri="{FF2B5EF4-FFF2-40B4-BE49-F238E27FC236}">
                <a16:creationId xmlns:a16="http://schemas.microsoft.com/office/drawing/2014/main" id="{D637E32B-3C73-4359-9F14-8C28A0614A03}"/>
              </a:ext>
            </a:extLst>
          </p:cNvPr>
          <p:cNvSpPr/>
          <p:nvPr/>
        </p:nvSpPr>
        <p:spPr>
          <a:xfrm rot="5400000">
            <a:off x="8210691" y="5158852"/>
            <a:ext cx="366378" cy="71299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3" name="Rectangle: Rounded Corners 62">
            <a:extLst>
              <a:ext uri="{FF2B5EF4-FFF2-40B4-BE49-F238E27FC236}">
                <a16:creationId xmlns:a16="http://schemas.microsoft.com/office/drawing/2014/main" id="{0FC4B2CF-1EA2-4AE6-B8FC-BB4EE8C103BE}"/>
              </a:ext>
            </a:extLst>
          </p:cNvPr>
          <p:cNvSpPr/>
          <p:nvPr/>
        </p:nvSpPr>
        <p:spPr>
          <a:xfrm>
            <a:off x="2458519" y="3527313"/>
            <a:ext cx="3167744" cy="25962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0" name="Rectangle 159">
            <a:extLst>
              <a:ext uri="{FF2B5EF4-FFF2-40B4-BE49-F238E27FC236}">
                <a16:creationId xmlns:a16="http://schemas.microsoft.com/office/drawing/2014/main" id="{DA2C6F02-CAD2-4294-AA33-EB4A031E4C1A}"/>
              </a:ext>
            </a:extLst>
          </p:cNvPr>
          <p:cNvSpPr/>
          <p:nvPr/>
        </p:nvSpPr>
        <p:spPr>
          <a:xfrm rot="5400000">
            <a:off x="3362814" y="4897675"/>
            <a:ext cx="366378" cy="123833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8" name="Rectangle 157">
            <a:extLst>
              <a:ext uri="{FF2B5EF4-FFF2-40B4-BE49-F238E27FC236}">
                <a16:creationId xmlns:a16="http://schemas.microsoft.com/office/drawing/2014/main" id="{F46BE9DD-1F47-4013-A083-DFFF4CBCB56C}"/>
              </a:ext>
            </a:extLst>
          </p:cNvPr>
          <p:cNvSpPr/>
          <p:nvPr/>
        </p:nvSpPr>
        <p:spPr>
          <a:xfrm rot="5400000">
            <a:off x="4431745" y="5050473"/>
            <a:ext cx="366378" cy="91674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3127AE16-BA2A-46C4-B019-209708230633}"/>
              </a:ext>
            </a:extLst>
          </p:cNvPr>
          <p:cNvSpPr/>
          <p:nvPr/>
        </p:nvSpPr>
        <p:spPr>
          <a:xfrm>
            <a:off x="6094702" y="607899"/>
            <a:ext cx="3167744" cy="25962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9" name="Rectangle 158">
            <a:extLst>
              <a:ext uri="{FF2B5EF4-FFF2-40B4-BE49-F238E27FC236}">
                <a16:creationId xmlns:a16="http://schemas.microsoft.com/office/drawing/2014/main" id="{CA4C3982-F839-499E-9BC5-2AD0A44353B1}"/>
              </a:ext>
            </a:extLst>
          </p:cNvPr>
          <p:cNvSpPr/>
          <p:nvPr/>
        </p:nvSpPr>
        <p:spPr>
          <a:xfrm rot="5400000">
            <a:off x="7085340" y="1947730"/>
            <a:ext cx="366378" cy="13499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4" name="Rectangle 163">
            <a:extLst>
              <a:ext uri="{FF2B5EF4-FFF2-40B4-BE49-F238E27FC236}">
                <a16:creationId xmlns:a16="http://schemas.microsoft.com/office/drawing/2014/main" id="{4F8CAE5F-DF49-4867-9E8A-925AC5FA9F96}"/>
              </a:ext>
            </a:extLst>
          </p:cNvPr>
          <p:cNvSpPr/>
          <p:nvPr/>
        </p:nvSpPr>
        <p:spPr>
          <a:xfrm rot="5400000">
            <a:off x="8163746" y="2218931"/>
            <a:ext cx="366378" cy="806886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46" name="Group 145">
            <a:extLst>
              <a:ext uri="{FF2B5EF4-FFF2-40B4-BE49-F238E27FC236}">
                <a16:creationId xmlns:a16="http://schemas.microsoft.com/office/drawing/2014/main" id="{368805FB-9E5D-4EEB-BD78-A16C95B4835E}"/>
              </a:ext>
            </a:extLst>
          </p:cNvPr>
          <p:cNvGrpSpPr/>
          <p:nvPr/>
        </p:nvGrpSpPr>
        <p:grpSpPr>
          <a:xfrm rot="5400000">
            <a:off x="7494694" y="1544041"/>
            <a:ext cx="362676" cy="2165081"/>
            <a:chOff x="5488838" y="1021900"/>
            <a:chExt cx="362676" cy="2165081"/>
          </a:xfrm>
        </p:grpSpPr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id="{D2E1FFFC-4D81-493F-8259-82E19DD4D4D9}"/>
                </a:ext>
              </a:extLst>
            </p:cNvPr>
            <p:cNvGrpSpPr/>
            <p:nvPr/>
          </p:nvGrpSpPr>
          <p:grpSpPr>
            <a:xfrm>
              <a:off x="5491514" y="1026981"/>
              <a:ext cx="360000" cy="2160000"/>
              <a:chOff x="5493026" y="3429000"/>
              <a:chExt cx="360000" cy="2160000"/>
            </a:xfrm>
          </p:grpSpPr>
          <p:sp>
            <p:nvSpPr>
              <p:cNvPr id="149" name="Rectangle 148">
                <a:extLst>
                  <a:ext uri="{FF2B5EF4-FFF2-40B4-BE49-F238E27FC236}">
                    <a16:creationId xmlns:a16="http://schemas.microsoft.com/office/drawing/2014/main" id="{9723D06F-D0A8-4845-916A-F0286C8C5F29}"/>
                  </a:ext>
                </a:extLst>
              </p:cNvPr>
              <p:cNvSpPr/>
              <p:nvPr/>
            </p:nvSpPr>
            <p:spPr>
              <a:xfrm>
                <a:off x="5493026" y="342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50" name="Rectangle 149">
                <a:extLst>
                  <a:ext uri="{FF2B5EF4-FFF2-40B4-BE49-F238E27FC236}">
                    <a16:creationId xmlns:a16="http://schemas.microsoft.com/office/drawing/2014/main" id="{122F7A1C-6CF9-4693-9B3A-944AEDA4AC82}"/>
                  </a:ext>
                </a:extLst>
              </p:cNvPr>
              <p:cNvSpPr/>
              <p:nvPr/>
            </p:nvSpPr>
            <p:spPr>
              <a:xfrm>
                <a:off x="5493026" y="369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51" name="Rectangle 150">
                <a:extLst>
                  <a:ext uri="{FF2B5EF4-FFF2-40B4-BE49-F238E27FC236}">
                    <a16:creationId xmlns:a16="http://schemas.microsoft.com/office/drawing/2014/main" id="{0FC84820-08B7-4BB4-90A7-83586503F582}"/>
                  </a:ext>
                </a:extLst>
              </p:cNvPr>
              <p:cNvSpPr/>
              <p:nvPr/>
            </p:nvSpPr>
            <p:spPr>
              <a:xfrm>
                <a:off x="5493026" y="396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52" name="Rectangle 151">
                <a:extLst>
                  <a:ext uri="{FF2B5EF4-FFF2-40B4-BE49-F238E27FC236}">
                    <a16:creationId xmlns:a16="http://schemas.microsoft.com/office/drawing/2014/main" id="{6001E0D9-0327-4CDE-8CCE-D25D7D912628}"/>
                  </a:ext>
                </a:extLst>
              </p:cNvPr>
              <p:cNvSpPr/>
              <p:nvPr/>
            </p:nvSpPr>
            <p:spPr>
              <a:xfrm>
                <a:off x="5493026" y="423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31522D0E-3C39-4391-B302-2AE3F90D8792}"/>
                  </a:ext>
                </a:extLst>
              </p:cNvPr>
              <p:cNvSpPr/>
              <p:nvPr/>
            </p:nvSpPr>
            <p:spPr>
              <a:xfrm>
                <a:off x="5493026" y="450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2C144534-4646-45D7-93F4-C5EF69CCB5B5}"/>
                  </a:ext>
                </a:extLst>
              </p:cNvPr>
              <p:cNvSpPr/>
              <p:nvPr/>
            </p:nvSpPr>
            <p:spPr>
              <a:xfrm>
                <a:off x="5493026" y="477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55" name="Rectangle 154">
                <a:extLst>
                  <a:ext uri="{FF2B5EF4-FFF2-40B4-BE49-F238E27FC236}">
                    <a16:creationId xmlns:a16="http://schemas.microsoft.com/office/drawing/2014/main" id="{DA528B22-54FA-417B-A9D4-E8BC12A13E1A}"/>
                  </a:ext>
                </a:extLst>
              </p:cNvPr>
              <p:cNvSpPr/>
              <p:nvPr/>
            </p:nvSpPr>
            <p:spPr>
              <a:xfrm>
                <a:off x="5493026" y="504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56" name="Rectangle 155">
                <a:extLst>
                  <a:ext uri="{FF2B5EF4-FFF2-40B4-BE49-F238E27FC236}">
                    <a16:creationId xmlns:a16="http://schemas.microsoft.com/office/drawing/2014/main" id="{7120F0CC-D80B-4353-8ED6-C829D997C5A7}"/>
                  </a:ext>
                </a:extLst>
              </p:cNvPr>
              <p:cNvSpPr/>
              <p:nvPr/>
            </p:nvSpPr>
            <p:spPr>
              <a:xfrm>
                <a:off x="5493026" y="531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48" name="Rectangle 147">
              <a:extLst>
                <a:ext uri="{FF2B5EF4-FFF2-40B4-BE49-F238E27FC236}">
                  <a16:creationId xmlns:a16="http://schemas.microsoft.com/office/drawing/2014/main" id="{9F32A7C4-6690-4174-A7F1-B713F8A6A265}"/>
                </a:ext>
              </a:extLst>
            </p:cNvPr>
            <p:cNvSpPr/>
            <p:nvPr/>
          </p:nvSpPr>
          <p:spPr>
            <a:xfrm>
              <a:off x="5488838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C121BD64-E3F4-4FE3-AB30-8C786172D2AE}"/>
              </a:ext>
            </a:extLst>
          </p:cNvPr>
          <p:cNvSpPr/>
          <p:nvPr/>
        </p:nvSpPr>
        <p:spPr>
          <a:xfrm>
            <a:off x="2458519" y="607899"/>
            <a:ext cx="3167744" cy="25962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7" name="Rectangle 156">
            <a:extLst>
              <a:ext uri="{FF2B5EF4-FFF2-40B4-BE49-F238E27FC236}">
                <a16:creationId xmlns:a16="http://schemas.microsoft.com/office/drawing/2014/main" id="{AF9379A9-B3FB-417C-A29B-5993F4407F82}"/>
              </a:ext>
            </a:extLst>
          </p:cNvPr>
          <p:cNvSpPr/>
          <p:nvPr/>
        </p:nvSpPr>
        <p:spPr>
          <a:xfrm rot="5400000">
            <a:off x="2967188" y="2427421"/>
            <a:ext cx="366378" cy="4270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3" name="Rectangle 162">
            <a:extLst>
              <a:ext uri="{FF2B5EF4-FFF2-40B4-BE49-F238E27FC236}">
                <a16:creationId xmlns:a16="http://schemas.microsoft.com/office/drawing/2014/main" id="{85750E64-BFFF-4B02-AFD7-950F378A1A48}"/>
              </a:ext>
            </a:extLst>
          </p:cNvPr>
          <p:cNvSpPr/>
          <p:nvPr/>
        </p:nvSpPr>
        <p:spPr>
          <a:xfrm rot="5400000">
            <a:off x="4044728" y="1767658"/>
            <a:ext cx="366378" cy="17280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3CC28DD-BB82-462D-BFC0-0A8F97EFEB4C}"/>
              </a:ext>
            </a:extLst>
          </p:cNvPr>
          <p:cNvGrpSpPr/>
          <p:nvPr/>
        </p:nvGrpSpPr>
        <p:grpSpPr>
          <a:xfrm>
            <a:off x="2714454" y="980314"/>
            <a:ext cx="435719" cy="1032867"/>
            <a:chOff x="2724738" y="5471319"/>
            <a:chExt cx="435719" cy="1032867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72237CF6-83C6-414B-9FA6-FE2E1BF6B32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826380BB-D5BD-4876-81DF-137774AA953D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9F3D55E2-EE5D-438A-9C50-D8D71818690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8896346F-DF19-4039-A6E5-8AD2A6EF684F}"/>
              </a:ext>
            </a:extLst>
          </p:cNvPr>
          <p:cNvSpPr txBox="1"/>
          <p:nvPr/>
        </p:nvSpPr>
        <p:spPr>
          <a:xfrm>
            <a:off x="5060314" y="119050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0B58ACC-2A6E-4CF7-8EA7-D34BAE058641}"/>
              </a:ext>
            </a:extLst>
          </p:cNvPr>
          <p:cNvSpPr txBox="1"/>
          <p:nvPr/>
        </p:nvSpPr>
        <p:spPr>
          <a:xfrm>
            <a:off x="3164428" y="118251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DCD308E-B77C-45AF-85F5-DFC5D632E22D}"/>
              </a:ext>
            </a:extLst>
          </p:cNvPr>
          <p:cNvSpPr txBox="1"/>
          <p:nvPr/>
        </p:nvSpPr>
        <p:spPr>
          <a:xfrm>
            <a:off x="4695493" y="11929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FEA5ADB3-E513-4134-863D-0C89869D7357}"/>
              </a:ext>
            </a:extLst>
          </p:cNvPr>
          <p:cNvSpPr/>
          <p:nvPr/>
        </p:nvSpPr>
        <p:spPr>
          <a:xfrm>
            <a:off x="3601562" y="980314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7BDC11C2-D278-474E-A23B-BF8BC6AE17AE}"/>
              </a:ext>
            </a:extLst>
          </p:cNvPr>
          <p:cNvGrpSpPr/>
          <p:nvPr/>
        </p:nvGrpSpPr>
        <p:grpSpPr>
          <a:xfrm>
            <a:off x="3907869" y="989500"/>
            <a:ext cx="487609" cy="1071647"/>
            <a:chOff x="1951435" y="36281"/>
            <a:chExt cx="487609" cy="1071647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5E529281-B17D-4750-9D9A-B4EEE47D7BCD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A2544071-39F5-4042-8BF5-B01C2B729C3D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1C91A7BE-0A18-4215-9B0B-74635A4A4D31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EF2B59BF-DECB-4F7D-8F6F-6F4FE9CC3B29}"/>
              </a:ext>
            </a:extLst>
          </p:cNvPr>
          <p:cNvGrpSpPr/>
          <p:nvPr/>
        </p:nvGrpSpPr>
        <p:grpSpPr>
          <a:xfrm>
            <a:off x="6350637" y="980314"/>
            <a:ext cx="435719" cy="1032867"/>
            <a:chOff x="2724738" y="5471319"/>
            <a:chExt cx="435719" cy="1032867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2AE87FFD-EA94-4BA4-9F5E-8C1A9263853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65A5D466-14A8-4725-88DE-EEDA26B76AB7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2CF9B296-9E79-457D-840D-077EC66BC4B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6E31C7D4-F781-4B55-9198-BC5C4D226B2C}"/>
              </a:ext>
            </a:extLst>
          </p:cNvPr>
          <p:cNvSpPr txBox="1"/>
          <p:nvPr/>
        </p:nvSpPr>
        <p:spPr>
          <a:xfrm>
            <a:off x="6800611" y="118251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75B6304C-876C-415E-8DF7-DFF2F13D3906}"/>
              </a:ext>
            </a:extLst>
          </p:cNvPr>
          <p:cNvSpPr txBox="1"/>
          <p:nvPr/>
        </p:nvSpPr>
        <p:spPr>
          <a:xfrm>
            <a:off x="8331676" y="11929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FDDC98EA-C984-49A4-981E-EC45CDC22AF7}"/>
              </a:ext>
            </a:extLst>
          </p:cNvPr>
          <p:cNvSpPr/>
          <p:nvPr/>
        </p:nvSpPr>
        <p:spPr>
          <a:xfrm>
            <a:off x="7237745" y="980314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2F70EB81-7C08-45DA-92BC-34E76C5578AB}"/>
              </a:ext>
            </a:extLst>
          </p:cNvPr>
          <p:cNvGrpSpPr/>
          <p:nvPr/>
        </p:nvGrpSpPr>
        <p:grpSpPr>
          <a:xfrm>
            <a:off x="7544052" y="989500"/>
            <a:ext cx="487609" cy="1071647"/>
            <a:chOff x="1951435" y="36281"/>
            <a:chExt cx="487609" cy="1071647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8E386954-9F93-409A-9CFA-7336ABBC6CB8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CC1FED2B-3B1C-4F19-B305-FED561105DE2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4C819D06-683C-4930-900E-0338EB61C468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333B4E6F-DA68-462D-A5C6-7FC419D203B8}"/>
              </a:ext>
            </a:extLst>
          </p:cNvPr>
          <p:cNvGrpSpPr/>
          <p:nvPr/>
        </p:nvGrpSpPr>
        <p:grpSpPr>
          <a:xfrm>
            <a:off x="2714454" y="3899728"/>
            <a:ext cx="435719" cy="1032867"/>
            <a:chOff x="2724738" y="5471319"/>
            <a:chExt cx="435719" cy="1032867"/>
          </a:xfrm>
        </p:grpSpPr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18493E75-23B8-448E-98B0-D1E687F3648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95AFBDFF-2893-4E8D-8016-213AE7DF0E6B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C975D6FD-76B8-4D1E-834D-E9CC66B5EF0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4" name="TextBox 73">
            <a:extLst>
              <a:ext uri="{FF2B5EF4-FFF2-40B4-BE49-F238E27FC236}">
                <a16:creationId xmlns:a16="http://schemas.microsoft.com/office/drawing/2014/main" id="{4B750F72-C1C1-4E02-96D4-6C2EDE2AABBA}"/>
              </a:ext>
            </a:extLst>
          </p:cNvPr>
          <p:cNvSpPr txBox="1"/>
          <p:nvPr/>
        </p:nvSpPr>
        <p:spPr>
          <a:xfrm>
            <a:off x="3164428" y="4101933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9CAE80F-8D3D-4605-833D-372F71D82F3E}"/>
              </a:ext>
            </a:extLst>
          </p:cNvPr>
          <p:cNvSpPr txBox="1"/>
          <p:nvPr/>
        </p:nvSpPr>
        <p:spPr>
          <a:xfrm>
            <a:off x="4695493" y="411238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76" name="Rectangle 75">
            <a:extLst>
              <a:ext uri="{FF2B5EF4-FFF2-40B4-BE49-F238E27FC236}">
                <a16:creationId xmlns:a16="http://schemas.microsoft.com/office/drawing/2014/main" id="{7A3E2D9E-1CF2-4EDF-98BE-EC2AFCD97DA4}"/>
              </a:ext>
            </a:extLst>
          </p:cNvPr>
          <p:cNvSpPr/>
          <p:nvPr/>
        </p:nvSpPr>
        <p:spPr>
          <a:xfrm>
            <a:off x="3601562" y="389972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6474DF45-A562-4DC2-9D86-439BF0D5D06C}"/>
              </a:ext>
            </a:extLst>
          </p:cNvPr>
          <p:cNvGrpSpPr/>
          <p:nvPr/>
        </p:nvGrpSpPr>
        <p:grpSpPr>
          <a:xfrm>
            <a:off x="3907869" y="3908914"/>
            <a:ext cx="487609" cy="1071647"/>
            <a:chOff x="1951435" y="36281"/>
            <a:chExt cx="487609" cy="1071647"/>
          </a:xfrm>
        </p:grpSpPr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5EEDF7B1-3819-404D-A139-B4E886C59DD3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E0761F6B-0016-4101-84E0-305C4E15D6C0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90D2A9B3-2D9A-4859-9C67-13124B342A35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9CAA09B8-4387-42E9-A48B-B3D2A1159F28}"/>
              </a:ext>
            </a:extLst>
          </p:cNvPr>
          <p:cNvGrpSpPr/>
          <p:nvPr/>
        </p:nvGrpSpPr>
        <p:grpSpPr>
          <a:xfrm>
            <a:off x="6356359" y="3903475"/>
            <a:ext cx="435719" cy="1032867"/>
            <a:chOff x="2724738" y="5471319"/>
            <a:chExt cx="435719" cy="1032867"/>
          </a:xfrm>
        </p:grpSpPr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122C67E-5A15-433E-B17D-0103140000CB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C71274B7-3762-45EA-ADAE-8BC659C7B747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2A0D8137-2B93-4CF3-938C-C4D2E635EA2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5B4CC5BC-D11D-4FA1-88E8-231A8D3964FE}"/>
              </a:ext>
            </a:extLst>
          </p:cNvPr>
          <p:cNvSpPr txBox="1"/>
          <p:nvPr/>
        </p:nvSpPr>
        <p:spPr>
          <a:xfrm>
            <a:off x="6806333" y="4105680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56094F77-A987-4FC5-90D6-C37FF76B0C91}"/>
              </a:ext>
            </a:extLst>
          </p:cNvPr>
          <p:cNvSpPr txBox="1"/>
          <p:nvPr/>
        </p:nvSpPr>
        <p:spPr>
          <a:xfrm>
            <a:off x="8337398" y="411613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491DE8DA-54A3-40A8-AB0B-E894BB88D614}"/>
              </a:ext>
            </a:extLst>
          </p:cNvPr>
          <p:cNvSpPr/>
          <p:nvPr/>
        </p:nvSpPr>
        <p:spPr>
          <a:xfrm>
            <a:off x="7243467" y="3903475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A611EE19-4AF2-48E8-9841-D4DB734D1515}"/>
              </a:ext>
            </a:extLst>
          </p:cNvPr>
          <p:cNvGrpSpPr/>
          <p:nvPr/>
        </p:nvGrpSpPr>
        <p:grpSpPr>
          <a:xfrm>
            <a:off x="7549774" y="3912661"/>
            <a:ext cx="487609" cy="1071647"/>
            <a:chOff x="1951435" y="36281"/>
            <a:chExt cx="487609" cy="1071647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974AC972-C614-4CAF-9590-B6DFD109F2C9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916B26F8-6E96-47A6-97D0-B78FD0264A30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8720FEDD-1C31-474A-8D77-373ECD0923B8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42DE65FB-0488-4438-988A-05088C93BC63}"/>
              </a:ext>
            </a:extLst>
          </p:cNvPr>
          <p:cNvGrpSpPr/>
          <p:nvPr/>
        </p:nvGrpSpPr>
        <p:grpSpPr>
          <a:xfrm rot="5400000">
            <a:off x="3834920" y="1539592"/>
            <a:ext cx="364475" cy="2170481"/>
            <a:chOff x="3750941" y="1016500"/>
            <a:chExt cx="364475" cy="2170481"/>
          </a:xfrm>
        </p:grpSpPr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9B231A42-8854-4CD8-B76A-A0B9722D6392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59923560-7269-4740-B8DE-8C5485C1A388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DE4F7E5A-9991-4C4D-B47E-0123FB6955C5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75C5CDF4-9296-4680-A794-33AA42F0296A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151E586C-881D-4DC4-A665-B16E7F8974F4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ECB1A430-CF30-4DEC-83F0-47F3DDB6F34F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BD7C8E3F-FD99-407D-91DC-9B19F8441407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516DD212-F623-497E-AFF3-9B85002CBEB0}"/>
              </a:ext>
            </a:extLst>
          </p:cNvPr>
          <p:cNvGrpSpPr/>
          <p:nvPr/>
        </p:nvGrpSpPr>
        <p:grpSpPr>
          <a:xfrm rot="5400000">
            <a:off x="3831917" y="4428504"/>
            <a:ext cx="360000" cy="2170296"/>
            <a:chOff x="4911323" y="1023885"/>
            <a:chExt cx="360000" cy="2170296"/>
          </a:xfrm>
        </p:grpSpPr>
        <p:grpSp>
          <p:nvGrpSpPr>
            <p:cNvPr id="137" name="Group 136">
              <a:extLst>
                <a:ext uri="{FF2B5EF4-FFF2-40B4-BE49-F238E27FC236}">
                  <a16:creationId xmlns:a16="http://schemas.microsoft.com/office/drawing/2014/main" id="{652623EA-6B0C-4A74-9750-A665724D2D2A}"/>
                </a:ext>
              </a:extLst>
            </p:cNvPr>
            <p:cNvGrpSpPr/>
            <p:nvPr/>
          </p:nvGrpSpPr>
          <p:grpSpPr>
            <a:xfrm>
              <a:off x="4911323" y="1026981"/>
              <a:ext cx="360000" cy="2167200"/>
              <a:chOff x="4912835" y="3429000"/>
              <a:chExt cx="360000" cy="2167200"/>
            </a:xfrm>
          </p:grpSpPr>
          <p:sp>
            <p:nvSpPr>
              <p:cNvPr id="139" name="Rectangle 138">
                <a:extLst>
                  <a:ext uri="{FF2B5EF4-FFF2-40B4-BE49-F238E27FC236}">
                    <a16:creationId xmlns:a16="http://schemas.microsoft.com/office/drawing/2014/main" id="{C5EDB888-95B1-4649-8D9B-465175990732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0" name="Rectangle 139">
                <a:extLst>
                  <a:ext uri="{FF2B5EF4-FFF2-40B4-BE49-F238E27FC236}">
                    <a16:creationId xmlns:a16="http://schemas.microsoft.com/office/drawing/2014/main" id="{E88DB8AC-57C6-4FF9-AEF6-242981CE8D29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9A0F7E4E-F42A-41AA-8CB5-902DC7E302F3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8640CEB7-23B1-401A-B303-35FE320192C6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4AB0B182-74E0-41E0-BB21-A75DE37655B9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4" name="Rectangle 143">
                <a:extLst>
                  <a:ext uri="{FF2B5EF4-FFF2-40B4-BE49-F238E27FC236}">
                    <a16:creationId xmlns:a16="http://schemas.microsoft.com/office/drawing/2014/main" id="{AA6B488F-C935-4E76-9619-0ABB63117073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5" name="Rectangle 144">
                <a:extLst>
                  <a:ext uri="{FF2B5EF4-FFF2-40B4-BE49-F238E27FC236}">
                    <a16:creationId xmlns:a16="http://schemas.microsoft.com/office/drawing/2014/main" id="{32A094EA-A35E-446B-8CF9-D97CD82A6116}"/>
                  </a:ext>
                </a:extLst>
              </p:cNvPr>
              <p:cNvSpPr/>
              <p:nvPr/>
            </p:nvSpPr>
            <p:spPr>
              <a:xfrm>
                <a:off x="4912835" y="5286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38" name="Rectangle 137">
              <a:extLst>
                <a:ext uri="{FF2B5EF4-FFF2-40B4-BE49-F238E27FC236}">
                  <a16:creationId xmlns:a16="http://schemas.microsoft.com/office/drawing/2014/main" id="{86D449CE-1756-473D-9A30-42FE752BE416}"/>
                </a:ext>
              </a:extLst>
            </p:cNvPr>
            <p:cNvSpPr/>
            <p:nvPr/>
          </p:nvSpPr>
          <p:spPr>
            <a:xfrm>
              <a:off x="4911323" y="1023885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10" name="TextBox 209">
            <a:extLst>
              <a:ext uri="{FF2B5EF4-FFF2-40B4-BE49-F238E27FC236}">
                <a16:creationId xmlns:a16="http://schemas.microsoft.com/office/drawing/2014/main" id="{9E0119FC-0D42-4A80-835C-BE7980046E2F}"/>
              </a:ext>
            </a:extLst>
          </p:cNvPr>
          <p:cNvSpPr txBox="1"/>
          <p:nvPr/>
        </p:nvSpPr>
        <p:spPr>
          <a:xfrm>
            <a:off x="5048120" y="41012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B9C7E515-A087-482E-8B4F-AF73C9688FAE}"/>
              </a:ext>
            </a:extLst>
          </p:cNvPr>
          <p:cNvSpPr txBox="1"/>
          <p:nvPr/>
        </p:nvSpPr>
        <p:spPr>
          <a:xfrm>
            <a:off x="8665796" y="119050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157B4214-1583-480B-AF21-F3E3750336D5}"/>
              </a:ext>
            </a:extLst>
          </p:cNvPr>
          <p:cNvSpPr txBox="1"/>
          <p:nvPr/>
        </p:nvSpPr>
        <p:spPr>
          <a:xfrm>
            <a:off x="8653602" y="41012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1614C3AC-B65C-4DA2-BF39-143F6F3779E9}"/>
              </a:ext>
            </a:extLst>
          </p:cNvPr>
          <p:cNvGrpSpPr/>
          <p:nvPr/>
        </p:nvGrpSpPr>
        <p:grpSpPr>
          <a:xfrm rot="5400000">
            <a:off x="7493351" y="4434810"/>
            <a:ext cx="362676" cy="2167767"/>
            <a:chOff x="2587883" y="1026981"/>
            <a:chExt cx="362676" cy="2167767"/>
          </a:xfrm>
        </p:grpSpPr>
        <p:sp>
          <p:nvSpPr>
            <p:cNvPr id="214" name="Rectangle 213">
              <a:extLst>
                <a:ext uri="{FF2B5EF4-FFF2-40B4-BE49-F238E27FC236}">
                  <a16:creationId xmlns:a16="http://schemas.microsoft.com/office/drawing/2014/main" id="{17A95DB4-61DD-4546-8526-F6667166554D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15" name="Group 214">
              <a:extLst>
                <a:ext uri="{FF2B5EF4-FFF2-40B4-BE49-F238E27FC236}">
                  <a16:creationId xmlns:a16="http://schemas.microsoft.com/office/drawing/2014/main" id="{03F0CAF7-31D8-4AC9-BD58-30A7F18D57E6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216" name="Rectangle 215">
                <a:extLst>
                  <a:ext uri="{FF2B5EF4-FFF2-40B4-BE49-F238E27FC236}">
                    <a16:creationId xmlns:a16="http://schemas.microsoft.com/office/drawing/2014/main" id="{3598519A-E739-49B6-9A7B-03A283B53071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7" name="Rectangle 216">
                <a:extLst>
                  <a:ext uri="{FF2B5EF4-FFF2-40B4-BE49-F238E27FC236}">
                    <a16:creationId xmlns:a16="http://schemas.microsoft.com/office/drawing/2014/main" id="{A48E0D50-E789-46EA-BFF8-1E45DE407D1C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8" name="Rectangle 217">
                <a:extLst>
                  <a:ext uri="{FF2B5EF4-FFF2-40B4-BE49-F238E27FC236}">
                    <a16:creationId xmlns:a16="http://schemas.microsoft.com/office/drawing/2014/main" id="{5D812A0D-5917-414C-8A3D-98A7AB148D46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766248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1" grpId="0" animBg="1"/>
      <p:bldP spid="162" grpId="0" animBg="1"/>
      <p:bldP spid="160" grpId="0" animBg="1"/>
      <p:bldP spid="158" grpId="0" animBg="1"/>
      <p:bldP spid="159" grpId="0" animBg="1"/>
      <p:bldP spid="164" grpId="0" animBg="1"/>
      <p:bldP spid="157" grpId="0" animBg="1"/>
      <p:bldP spid="163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7C76DC9-D402-4165-86E2-672350896F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Count up in halves, thirds and quarters beyond 1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CBFD6E9-646B-4739-8F3C-6F036EBFEDB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09302317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8" name="Group 547">
            <a:extLst>
              <a:ext uri="{FF2B5EF4-FFF2-40B4-BE49-F238E27FC236}">
                <a16:creationId xmlns:a16="http://schemas.microsoft.com/office/drawing/2014/main" id="{F24CC068-E47D-4E07-B526-5D4D821442A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49" name="Straight Connector 548">
              <a:extLst>
                <a:ext uri="{FF2B5EF4-FFF2-40B4-BE49-F238E27FC236}">
                  <a16:creationId xmlns:a16="http://schemas.microsoft.com/office/drawing/2014/main" id="{CB4A92A7-6E82-4F58-9A52-F09B80547415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0" name="Straight Connector 549">
              <a:extLst>
                <a:ext uri="{FF2B5EF4-FFF2-40B4-BE49-F238E27FC236}">
                  <a16:creationId xmlns:a16="http://schemas.microsoft.com/office/drawing/2014/main" id="{C510A8B5-9199-49A9-923F-2584240E6FF7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1" name="Straight Connector 550">
              <a:extLst>
                <a:ext uri="{FF2B5EF4-FFF2-40B4-BE49-F238E27FC236}">
                  <a16:creationId xmlns:a16="http://schemas.microsoft.com/office/drawing/2014/main" id="{2E8A6FB0-F9F9-4780-B755-4E82FA2DB5AB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2" name="Straight Connector 551">
              <a:extLst>
                <a:ext uri="{FF2B5EF4-FFF2-40B4-BE49-F238E27FC236}">
                  <a16:creationId xmlns:a16="http://schemas.microsoft.com/office/drawing/2014/main" id="{2C503936-76F2-43E4-9638-F2A8F52AD581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3" name="Straight Connector 552">
              <a:extLst>
                <a:ext uri="{FF2B5EF4-FFF2-40B4-BE49-F238E27FC236}">
                  <a16:creationId xmlns:a16="http://schemas.microsoft.com/office/drawing/2014/main" id="{6E94D5A3-8EAE-4B9D-8290-7C70290F35DB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4" name="Straight Connector 553">
              <a:extLst>
                <a:ext uri="{FF2B5EF4-FFF2-40B4-BE49-F238E27FC236}">
                  <a16:creationId xmlns:a16="http://schemas.microsoft.com/office/drawing/2014/main" id="{EAA6D4B5-6135-43AE-A898-296DD65DA5F3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Straight Connector 554">
              <a:extLst>
                <a:ext uri="{FF2B5EF4-FFF2-40B4-BE49-F238E27FC236}">
                  <a16:creationId xmlns:a16="http://schemas.microsoft.com/office/drawing/2014/main" id="{81DE535F-F641-4C91-A9A2-1B01AAF528A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Straight Connector 555">
              <a:extLst>
                <a:ext uri="{FF2B5EF4-FFF2-40B4-BE49-F238E27FC236}">
                  <a16:creationId xmlns:a16="http://schemas.microsoft.com/office/drawing/2014/main" id="{5410C520-BBD4-408B-B6E2-910C35B49DF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Straight Connector 556">
              <a:extLst>
                <a:ext uri="{FF2B5EF4-FFF2-40B4-BE49-F238E27FC236}">
                  <a16:creationId xmlns:a16="http://schemas.microsoft.com/office/drawing/2014/main" id="{2B370DC9-7EB2-45F1-9D85-0E7DAC950D74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Straight Connector 557">
              <a:extLst>
                <a:ext uri="{FF2B5EF4-FFF2-40B4-BE49-F238E27FC236}">
                  <a16:creationId xmlns:a16="http://schemas.microsoft.com/office/drawing/2014/main" id="{C6F4A2D0-8B3D-4F8A-BF33-FDD9E4C7500B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Straight Connector 558">
              <a:extLst>
                <a:ext uri="{FF2B5EF4-FFF2-40B4-BE49-F238E27FC236}">
                  <a16:creationId xmlns:a16="http://schemas.microsoft.com/office/drawing/2014/main" id="{2587DBB8-E896-451F-BB90-3DF32FE17B06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Straight Connector 559">
              <a:extLst>
                <a:ext uri="{FF2B5EF4-FFF2-40B4-BE49-F238E27FC236}">
                  <a16:creationId xmlns:a16="http://schemas.microsoft.com/office/drawing/2014/main" id="{685138AA-F91A-4F69-BC6D-2ABEB6C00BFC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Straight Connector 560">
              <a:extLst>
                <a:ext uri="{FF2B5EF4-FFF2-40B4-BE49-F238E27FC236}">
                  <a16:creationId xmlns:a16="http://schemas.microsoft.com/office/drawing/2014/main" id="{D073FB41-9FA9-491E-BC11-59F726D1C36D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Straight Connector 561">
              <a:extLst>
                <a:ext uri="{FF2B5EF4-FFF2-40B4-BE49-F238E27FC236}">
                  <a16:creationId xmlns:a16="http://schemas.microsoft.com/office/drawing/2014/main" id="{D00BD09C-1441-46E8-9B34-607C01A45B6F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AF709BA2-7F9B-4DFE-9EBB-A044ABAF234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Straight Connector 563">
              <a:extLst>
                <a:ext uri="{FF2B5EF4-FFF2-40B4-BE49-F238E27FC236}">
                  <a16:creationId xmlns:a16="http://schemas.microsoft.com/office/drawing/2014/main" id="{3919B972-D56F-4ED0-97BD-578CA0C8D9B4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Straight Connector 564">
              <a:extLst>
                <a:ext uri="{FF2B5EF4-FFF2-40B4-BE49-F238E27FC236}">
                  <a16:creationId xmlns:a16="http://schemas.microsoft.com/office/drawing/2014/main" id="{2A970731-8D0B-42DA-B802-6A61D906BDD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Straight Connector 565">
              <a:extLst>
                <a:ext uri="{FF2B5EF4-FFF2-40B4-BE49-F238E27FC236}">
                  <a16:creationId xmlns:a16="http://schemas.microsoft.com/office/drawing/2014/main" id="{A2FC48E0-BCE9-4F07-BADE-71552D447EC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Straight Connector 566">
              <a:extLst>
                <a:ext uri="{FF2B5EF4-FFF2-40B4-BE49-F238E27FC236}">
                  <a16:creationId xmlns:a16="http://schemas.microsoft.com/office/drawing/2014/main" id="{6501B7C1-BEE3-4256-8B7D-C8153BA9C691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Straight Connector 567">
              <a:extLst>
                <a:ext uri="{FF2B5EF4-FFF2-40B4-BE49-F238E27FC236}">
                  <a16:creationId xmlns:a16="http://schemas.microsoft.com/office/drawing/2014/main" id="{FAFCCDA2-A7DA-41D9-AC6B-96DADF93CB8C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Straight Connector 568">
              <a:extLst>
                <a:ext uri="{FF2B5EF4-FFF2-40B4-BE49-F238E27FC236}">
                  <a16:creationId xmlns:a16="http://schemas.microsoft.com/office/drawing/2014/main" id="{2EAA89B5-2DA0-4C19-8828-7EB8A9273FB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Straight Connector 569">
              <a:extLst>
                <a:ext uri="{FF2B5EF4-FFF2-40B4-BE49-F238E27FC236}">
                  <a16:creationId xmlns:a16="http://schemas.microsoft.com/office/drawing/2014/main" id="{3723B70F-741A-4F03-A964-E273FA65DE52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1" name="Straight Connector 570">
              <a:extLst>
                <a:ext uri="{FF2B5EF4-FFF2-40B4-BE49-F238E27FC236}">
                  <a16:creationId xmlns:a16="http://schemas.microsoft.com/office/drawing/2014/main" id="{17B1F902-E23B-4C47-AD5D-421DFF4508B5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" name="Straight Connector 571">
              <a:extLst>
                <a:ext uri="{FF2B5EF4-FFF2-40B4-BE49-F238E27FC236}">
                  <a16:creationId xmlns:a16="http://schemas.microsoft.com/office/drawing/2014/main" id="{93BE59D4-0EE3-48BD-A892-1B0E4F1462C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3" name="Straight Connector 572">
              <a:extLst>
                <a:ext uri="{FF2B5EF4-FFF2-40B4-BE49-F238E27FC236}">
                  <a16:creationId xmlns:a16="http://schemas.microsoft.com/office/drawing/2014/main" id="{C1495F0D-01FC-4EF2-9B86-786661BCAC99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4" name="Straight Connector 573">
              <a:extLst>
                <a:ext uri="{FF2B5EF4-FFF2-40B4-BE49-F238E27FC236}">
                  <a16:creationId xmlns:a16="http://schemas.microsoft.com/office/drawing/2014/main" id="{F531543F-155E-4066-B7A8-9ED9110EF5E9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5" name="Straight Connector 574">
              <a:extLst>
                <a:ext uri="{FF2B5EF4-FFF2-40B4-BE49-F238E27FC236}">
                  <a16:creationId xmlns:a16="http://schemas.microsoft.com/office/drawing/2014/main" id="{4BA7C51D-33F0-4C75-8F48-92A24D1D4BDF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AA82CD10-BD85-4A9B-BC8E-6BD049115EF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7" name="Straight Connector 576">
              <a:extLst>
                <a:ext uri="{FF2B5EF4-FFF2-40B4-BE49-F238E27FC236}">
                  <a16:creationId xmlns:a16="http://schemas.microsoft.com/office/drawing/2014/main" id="{586D3395-1875-43B0-8228-63395B044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8" name="Straight Connector 577">
              <a:extLst>
                <a:ext uri="{FF2B5EF4-FFF2-40B4-BE49-F238E27FC236}">
                  <a16:creationId xmlns:a16="http://schemas.microsoft.com/office/drawing/2014/main" id="{6BF2F889-880D-4F94-AD7C-AFF121B49B9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9" name="Straight Connector 578">
              <a:extLst>
                <a:ext uri="{FF2B5EF4-FFF2-40B4-BE49-F238E27FC236}">
                  <a16:creationId xmlns:a16="http://schemas.microsoft.com/office/drawing/2014/main" id="{1FB0E87E-2640-47B0-BDE6-92399DE4C9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Straight Connector 579">
              <a:extLst>
                <a:ext uri="{FF2B5EF4-FFF2-40B4-BE49-F238E27FC236}">
                  <a16:creationId xmlns:a16="http://schemas.microsoft.com/office/drawing/2014/main" id="{F60EB90C-D5BF-4A4D-8AE9-A546C578D3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Straight Connector 580">
              <a:extLst>
                <a:ext uri="{FF2B5EF4-FFF2-40B4-BE49-F238E27FC236}">
                  <a16:creationId xmlns:a16="http://schemas.microsoft.com/office/drawing/2014/main" id="{23EDC4BE-957E-45BC-A793-AD262DF1D9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2" name="Straight Connector 581">
              <a:extLst>
                <a:ext uri="{FF2B5EF4-FFF2-40B4-BE49-F238E27FC236}">
                  <a16:creationId xmlns:a16="http://schemas.microsoft.com/office/drawing/2014/main" id="{1E73D897-2761-4A35-805D-DE0363A9C3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Straight Connector 582">
              <a:extLst>
                <a:ext uri="{FF2B5EF4-FFF2-40B4-BE49-F238E27FC236}">
                  <a16:creationId xmlns:a16="http://schemas.microsoft.com/office/drawing/2014/main" id="{D565B002-0FAA-4A31-8312-E100E35F80C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4" name="Straight Connector 583">
              <a:extLst>
                <a:ext uri="{FF2B5EF4-FFF2-40B4-BE49-F238E27FC236}">
                  <a16:creationId xmlns:a16="http://schemas.microsoft.com/office/drawing/2014/main" id="{645FE8BB-EE82-40DE-85F3-83039ED2E8B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5" name="Straight Connector 584">
              <a:extLst>
                <a:ext uri="{FF2B5EF4-FFF2-40B4-BE49-F238E27FC236}">
                  <a16:creationId xmlns:a16="http://schemas.microsoft.com/office/drawing/2014/main" id="{1C08E3E3-974C-46B8-9BB1-63ACFE0C3F6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6" name="Straight Connector 585">
              <a:extLst>
                <a:ext uri="{FF2B5EF4-FFF2-40B4-BE49-F238E27FC236}">
                  <a16:creationId xmlns:a16="http://schemas.microsoft.com/office/drawing/2014/main" id="{89190DE4-06C8-4731-9F1F-C40C7615742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7" name="Straight Connector 586">
              <a:extLst>
                <a:ext uri="{FF2B5EF4-FFF2-40B4-BE49-F238E27FC236}">
                  <a16:creationId xmlns:a16="http://schemas.microsoft.com/office/drawing/2014/main" id="{EB739D59-8170-4371-B3D5-07ECE3E92E0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Straight Connector 587">
              <a:extLst>
                <a:ext uri="{FF2B5EF4-FFF2-40B4-BE49-F238E27FC236}">
                  <a16:creationId xmlns:a16="http://schemas.microsoft.com/office/drawing/2014/main" id="{90861716-7044-496A-9360-3CEA3401476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Straight Connector 588">
              <a:extLst>
                <a:ext uri="{FF2B5EF4-FFF2-40B4-BE49-F238E27FC236}">
                  <a16:creationId xmlns:a16="http://schemas.microsoft.com/office/drawing/2014/main" id="{E0331660-82B9-4B58-BEB4-641E7147E02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Straight Connector 589">
              <a:extLst>
                <a:ext uri="{FF2B5EF4-FFF2-40B4-BE49-F238E27FC236}">
                  <a16:creationId xmlns:a16="http://schemas.microsoft.com/office/drawing/2014/main" id="{F51A196B-0659-4AB1-AE34-D61B4F6DC46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Straight Connector 590">
              <a:extLst>
                <a:ext uri="{FF2B5EF4-FFF2-40B4-BE49-F238E27FC236}">
                  <a16:creationId xmlns:a16="http://schemas.microsoft.com/office/drawing/2014/main" id="{3E7D6047-F2F8-48E1-A3E4-0C566AA2A4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92" name="Rectangle 591">
            <a:extLst>
              <a:ext uri="{FF2B5EF4-FFF2-40B4-BE49-F238E27FC236}">
                <a16:creationId xmlns:a16="http://schemas.microsoft.com/office/drawing/2014/main" id="{58A7910C-0758-4273-AC66-609B9F5830A0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7" name="Rectangle: Rounded Corners 546">
            <a:extLst>
              <a:ext uri="{FF2B5EF4-FFF2-40B4-BE49-F238E27FC236}">
                <a16:creationId xmlns:a16="http://schemas.microsoft.com/office/drawing/2014/main" id="{0E6CFD8E-1620-4F87-A0BA-82802FE6FAE8}"/>
              </a:ext>
            </a:extLst>
          </p:cNvPr>
          <p:cNvSpPr/>
          <p:nvPr/>
        </p:nvSpPr>
        <p:spPr>
          <a:xfrm>
            <a:off x="609599" y="171872"/>
            <a:ext cx="10811145" cy="6474430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31" name="Rectangle 530">
            <a:extLst>
              <a:ext uri="{FF2B5EF4-FFF2-40B4-BE49-F238E27FC236}">
                <a16:creationId xmlns:a16="http://schemas.microsoft.com/office/drawing/2014/main" id="{2C627A36-9617-442E-A9D0-EFB776DBB789}"/>
              </a:ext>
            </a:extLst>
          </p:cNvPr>
          <p:cNvSpPr/>
          <p:nvPr/>
        </p:nvSpPr>
        <p:spPr>
          <a:xfrm rot="5400000">
            <a:off x="1690968" y="5256605"/>
            <a:ext cx="366378" cy="540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2" name="Rectangle 531">
            <a:extLst>
              <a:ext uri="{FF2B5EF4-FFF2-40B4-BE49-F238E27FC236}">
                <a16:creationId xmlns:a16="http://schemas.microsoft.com/office/drawing/2014/main" id="{F277BC72-1D8F-43F7-9D37-13605E071332}"/>
              </a:ext>
            </a:extLst>
          </p:cNvPr>
          <p:cNvSpPr/>
          <p:nvPr/>
        </p:nvSpPr>
        <p:spPr>
          <a:xfrm rot="5400000">
            <a:off x="2234197" y="5259438"/>
            <a:ext cx="366378" cy="540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3" name="Rectangle 532">
            <a:extLst>
              <a:ext uri="{FF2B5EF4-FFF2-40B4-BE49-F238E27FC236}">
                <a16:creationId xmlns:a16="http://schemas.microsoft.com/office/drawing/2014/main" id="{7377C699-7B31-4C8C-9B55-906352C84602}"/>
              </a:ext>
            </a:extLst>
          </p:cNvPr>
          <p:cNvSpPr/>
          <p:nvPr/>
        </p:nvSpPr>
        <p:spPr>
          <a:xfrm rot="5400000">
            <a:off x="2772743" y="5254875"/>
            <a:ext cx="366378" cy="540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4" name="Rectangle 533">
            <a:extLst>
              <a:ext uri="{FF2B5EF4-FFF2-40B4-BE49-F238E27FC236}">
                <a16:creationId xmlns:a16="http://schemas.microsoft.com/office/drawing/2014/main" id="{3EB1FC55-05F5-4C66-9B83-23098B4C0969}"/>
              </a:ext>
            </a:extLst>
          </p:cNvPr>
          <p:cNvSpPr/>
          <p:nvPr/>
        </p:nvSpPr>
        <p:spPr>
          <a:xfrm rot="5400000">
            <a:off x="3310677" y="5265011"/>
            <a:ext cx="366378" cy="540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5" name="Rectangle 534">
            <a:extLst>
              <a:ext uri="{FF2B5EF4-FFF2-40B4-BE49-F238E27FC236}">
                <a16:creationId xmlns:a16="http://schemas.microsoft.com/office/drawing/2014/main" id="{1E625BB5-D0A4-48AC-A629-B36C2CCE2F58}"/>
              </a:ext>
            </a:extLst>
          </p:cNvPr>
          <p:cNvSpPr/>
          <p:nvPr/>
        </p:nvSpPr>
        <p:spPr>
          <a:xfrm rot="5400000">
            <a:off x="3854141" y="5267191"/>
            <a:ext cx="366378" cy="540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6" name="Rectangle 535">
            <a:extLst>
              <a:ext uri="{FF2B5EF4-FFF2-40B4-BE49-F238E27FC236}">
                <a16:creationId xmlns:a16="http://schemas.microsoft.com/office/drawing/2014/main" id="{8968D54F-5EF9-4774-9A46-0448EC1A0999}"/>
              </a:ext>
            </a:extLst>
          </p:cNvPr>
          <p:cNvSpPr/>
          <p:nvPr/>
        </p:nvSpPr>
        <p:spPr>
          <a:xfrm rot="5400000">
            <a:off x="4396358" y="5270340"/>
            <a:ext cx="366378" cy="540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7" name="Rectangle 536">
            <a:extLst>
              <a:ext uri="{FF2B5EF4-FFF2-40B4-BE49-F238E27FC236}">
                <a16:creationId xmlns:a16="http://schemas.microsoft.com/office/drawing/2014/main" id="{7073E404-5D83-4A4A-897E-E4ADB9077427}"/>
              </a:ext>
            </a:extLst>
          </p:cNvPr>
          <p:cNvSpPr/>
          <p:nvPr/>
        </p:nvSpPr>
        <p:spPr>
          <a:xfrm rot="5400000">
            <a:off x="4938898" y="5267731"/>
            <a:ext cx="366378" cy="540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8" name="Rectangle 537">
            <a:extLst>
              <a:ext uri="{FF2B5EF4-FFF2-40B4-BE49-F238E27FC236}">
                <a16:creationId xmlns:a16="http://schemas.microsoft.com/office/drawing/2014/main" id="{39792361-E374-4238-832B-E862E9F6A132}"/>
              </a:ext>
            </a:extLst>
          </p:cNvPr>
          <p:cNvSpPr/>
          <p:nvPr/>
        </p:nvSpPr>
        <p:spPr>
          <a:xfrm rot="5400000">
            <a:off x="5492551" y="5260623"/>
            <a:ext cx="366378" cy="54781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9" name="Rectangle 538">
            <a:extLst>
              <a:ext uri="{FF2B5EF4-FFF2-40B4-BE49-F238E27FC236}">
                <a16:creationId xmlns:a16="http://schemas.microsoft.com/office/drawing/2014/main" id="{E61B7B79-6CB9-4778-B7E1-69D8025DBEC3}"/>
              </a:ext>
            </a:extLst>
          </p:cNvPr>
          <p:cNvSpPr/>
          <p:nvPr/>
        </p:nvSpPr>
        <p:spPr>
          <a:xfrm rot="5400000">
            <a:off x="6028709" y="5258046"/>
            <a:ext cx="366378" cy="54781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0" name="Rectangle 539">
            <a:extLst>
              <a:ext uri="{FF2B5EF4-FFF2-40B4-BE49-F238E27FC236}">
                <a16:creationId xmlns:a16="http://schemas.microsoft.com/office/drawing/2014/main" id="{85BE2D6E-039B-46D4-9720-165D2680A681}"/>
              </a:ext>
            </a:extLst>
          </p:cNvPr>
          <p:cNvSpPr/>
          <p:nvPr/>
        </p:nvSpPr>
        <p:spPr>
          <a:xfrm rot="5400000">
            <a:off x="6560201" y="5260623"/>
            <a:ext cx="366378" cy="54781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1" name="Rectangle 540">
            <a:extLst>
              <a:ext uri="{FF2B5EF4-FFF2-40B4-BE49-F238E27FC236}">
                <a16:creationId xmlns:a16="http://schemas.microsoft.com/office/drawing/2014/main" id="{66B67D2E-1F7D-48BC-A185-66C541B3D489}"/>
              </a:ext>
            </a:extLst>
          </p:cNvPr>
          <p:cNvSpPr/>
          <p:nvPr/>
        </p:nvSpPr>
        <p:spPr>
          <a:xfrm rot="5400000">
            <a:off x="7092966" y="5262429"/>
            <a:ext cx="366378" cy="54781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2" name="Rectangle 541">
            <a:extLst>
              <a:ext uri="{FF2B5EF4-FFF2-40B4-BE49-F238E27FC236}">
                <a16:creationId xmlns:a16="http://schemas.microsoft.com/office/drawing/2014/main" id="{1E528103-F9D0-4AB8-BE2B-18DAE3BF750F}"/>
              </a:ext>
            </a:extLst>
          </p:cNvPr>
          <p:cNvSpPr/>
          <p:nvPr/>
        </p:nvSpPr>
        <p:spPr>
          <a:xfrm rot="5400000">
            <a:off x="7648609" y="5259480"/>
            <a:ext cx="366378" cy="54781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3" name="Rectangle 542">
            <a:extLst>
              <a:ext uri="{FF2B5EF4-FFF2-40B4-BE49-F238E27FC236}">
                <a16:creationId xmlns:a16="http://schemas.microsoft.com/office/drawing/2014/main" id="{17350042-C5F0-4CCA-A1D1-DC54AF20F427}"/>
              </a:ext>
            </a:extLst>
          </p:cNvPr>
          <p:cNvSpPr/>
          <p:nvPr/>
        </p:nvSpPr>
        <p:spPr>
          <a:xfrm rot="5400000">
            <a:off x="8180776" y="5256577"/>
            <a:ext cx="366378" cy="54781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4" name="Rectangle 543">
            <a:extLst>
              <a:ext uri="{FF2B5EF4-FFF2-40B4-BE49-F238E27FC236}">
                <a16:creationId xmlns:a16="http://schemas.microsoft.com/office/drawing/2014/main" id="{127D033E-950A-416C-BEAD-4608E1814238}"/>
              </a:ext>
            </a:extLst>
          </p:cNvPr>
          <p:cNvSpPr/>
          <p:nvPr/>
        </p:nvSpPr>
        <p:spPr>
          <a:xfrm rot="5400000">
            <a:off x="8718045" y="5253729"/>
            <a:ext cx="366378" cy="54781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5" name="Rectangle 544">
            <a:extLst>
              <a:ext uri="{FF2B5EF4-FFF2-40B4-BE49-F238E27FC236}">
                <a16:creationId xmlns:a16="http://schemas.microsoft.com/office/drawing/2014/main" id="{5D6A3039-C640-4277-BFF3-E500C20DA2C9}"/>
              </a:ext>
            </a:extLst>
          </p:cNvPr>
          <p:cNvSpPr/>
          <p:nvPr/>
        </p:nvSpPr>
        <p:spPr>
          <a:xfrm rot="5400000">
            <a:off x="9262692" y="5257657"/>
            <a:ext cx="366378" cy="54781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6" name="Rectangle 545">
            <a:extLst>
              <a:ext uri="{FF2B5EF4-FFF2-40B4-BE49-F238E27FC236}">
                <a16:creationId xmlns:a16="http://schemas.microsoft.com/office/drawing/2014/main" id="{9F088BA4-5040-4D13-A86E-71E13810D0D7}"/>
              </a:ext>
            </a:extLst>
          </p:cNvPr>
          <p:cNvSpPr/>
          <p:nvPr/>
        </p:nvSpPr>
        <p:spPr>
          <a:xfrm rot="5400000">
            <a:off x="9806710" y="5246425"/>
            <a:ext cx="366378" cy="54781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4" name="Rectangle 513">
            <a:extLst>
              <a:ext uri="{FF2B5EF4-FFF2-40B4-BE49-F238E27FC236}">
                <a16:creationId xmlns:a16="http://schemas.microsoft.com/office/drawing/2014/main" id="{9A4FF6F2-83D5-4FEA-9CC6-659B2018ABA2}"/>
              </a:ext>
            </a:extLst>
          </p:cNvPr>
          <p:cNvSpPr/>
          <p:nvPr/>
        </p:nvSpPr>
        <p:spPr>
          <a:xfrm rot="5400000">
            <a:off x="1781822" y="3010259"/>
            <a:ext cx="366378" cy="72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5" name="Rectangle 514">
            <a:extLst>
              <a:ext uri="{FF2B5EF4-FFF2-40B4-BE49-F238E27FC236}">
                <a16:creationId xmlns:a16="http://schemas.microsoft.com/office/drawing/2014/main" id="{CE8D4ACA-B8E9-424F-BC3D-82DAAF90E49C}"/>
              </a:ext>
            </a:extLst>
          </p:cNvPr>
          <p:cNvSpPr/>
          <p:nvPr/>
        </p:nvSpPr>
        <p:spPr>
          <a:xfrm rot="5400000">
            <a:off x="2501577" y="3016904"/>
            <a:ext cx="366378" cy="72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6" name="Rectangle 515">
            <a:extLst>
              <a:ext uri="{FF2B5EF4-FFF2-40B4-BE49-F238E27FC236}">
                <a16:creationId xmlns:a16="http://schemas.microsoft.com/office/drawing/2014/main" id="{60AE3E95-6C87-4BDB-97BF-A9994DE70172}"/>
              </a:ext>
            </a:extLst>
          </p:cNvPr>
          <p:cNvSpPr/>
          <p:nvPr/>
        </p:nvSpPr>
        <p:spPr>
          <a:xfrm rot="5400000">
            <a:off x="3221886" y="3015113"/>
            <a:ext cx="366378" cy="72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7" name="Rectangle 516">
            <a:extLst>
              <a:ext uri="{FF2B5EF4-FFF2-40B4-BE49-F238E27FC236}">
                <a16:creationId xmlns:a16="http://schemas.microsoft.com/office/drawing/2014/main" id="{76A58988-943E-4A6A-BD98-7CEF78CE8834}"/>
              </a:ext>
            </a:extLst>
          </p:cNvPr>
          <p:cNvSpPr/>
          <p:nvPr/>
        </p:nvSpPr>
        <p:spPr>
          <a:xfrm rot="5400000">
            <a:off x="3942928" y="3013938"/>
            <a:ext cx="366378" cy="72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8" name="Rectangle 517">
            <a:extLst>
              <a:ext uri="{FF2B5EF4-FFF2-40B4-BE49-F238E27FC236}">
                <a16:creationId xmlns:a16="http://schemas.microsoft.com/office/drawing/2014/main" id="{3DC81110-133C-4DD4-9F57-335D14B7353C}"/>
              </a:ext>
            </a:extLst>
          </p:cNvPr>
          <p:cNvSpPr/>
          <p:nvPr/>
        </p:nvSpPr>
        <p:spPr>
          <a:xfrm rot="5400000">
            <a:off x="4663178" y="3012570"/>
            <a:ext cx="366378" cy="72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9" name="Rectangle 518">
            <a:extLst>
              <a:ext uri="{FF2B5EF4-FFF2-40B4-BE49-F238E27FC236}">
                <a16:creationId xmlns:a16="http://schemas.microsoft.com/office/drawing/2014/main" id="{7E6FF12A-A32F-46C6-927E-F63064195E06}"/>
              </a:ext>
            </a:extLst>
          </p:cNvPr>
          <p:cNvSpPr/>
          <p:nvPr/>
        </p:nvSpPr>
        <p:spPr>
          <a:xfrm rot="5400000">
            <a:off x="5385757" y="3010810"/>
            <a:ext cx="366378" cy="72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0" name="Rectangle 519">
            <a:extLst>
              <a:ext uri="{FF2B5EF4-FFF2-40B4-BE49-F238E27FC236}">
                <a16:creationId xmlns:a16="http://schemas.microsoft.com/office/drawing/2014/main" id="{A299B78F-7D90-45BF-9E89-2C71B1D060BF}"/>
              </a:ext>
            </a:extLst>
          </p:cNvPr>
          <p:cNvSpPr/>
          <p:nvPr/>
        </p:nvSpPr>
        <p:spPr>
          <a:xfrm rot="5400000">
            <a:off x="6108320" y="3001309"/>
            <a:ext cx="366378" cy="72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1" name="Rectangle 520">
            <a:extLst>
              <a:ext uri="{FF2B5EF4-FFF2-40B4-BE49-F238E27FC236}">
                <a16:creationId xmlns:a16="http://schemas.microsoft.com/office/drawing/2014/main" id="{643B47DA-7627-4048-ADB2-8B47E7610D8D}"/>
              </a:ext>
            </a:extLst>
          </p:cNvPr>
          <p:cNvSpPr/>
          <p:nvPr/>
        </p:nvSpPr>
        <p:spPr>
          <a:xfrm rot="5400000">
            <a:off x="6827869" y="3000749"/>
            <a:ext cx="366378" cy="72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2" name="Rectangle 521">
            <a:extLst>
              <a:ext uri="{FF2B5EF4-FFF2-40B4-BE49-F238E27FC236}">
                <a16:creationId xmlns:a16="http://schemas.microsoft.com/office/drawing/2014/main" id="{496E50C4-FBD8-4359-AF35-9417FBAA1B2D}"/>
              </a:ext>
            </a:extLst>
          </p:cNvPr>
          <p:cNvSpPr/>
          <p:nvPr/>
        </p:nvSpPr>
        <p:spPr>
          <a:xfrm rot="5400000">
            <a:off x="7549377" y="3006983"/>
            <a:ext cx="366378" cy="72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3" name="Rectangle 522">
            <a:extLst>
              <a:ext uri="{FF2B5EF4-FFF2-40B4-BE49-F238E27FC236}">
                <a16:creationId xmlns:a16="http://schemas.microsoft.com/office/drawing/2014/main" id="{12144A30-E31B-4FDF-B4A1-E83FBB607051}"/>
              </a:ext>
            </a:extLst>
          </p:cNvPr>
          <p:cNvSpPr/>
          <p:nvPr/>
        </p:nvSpPr>
        <p:spPr>
          <a:xfrm rot="5400000">
            <a:off x="8270114" y="3006983"/>
            <a:ext cx="366378" cy="72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9" name="Rectangle 528">
            <a:extLst>
              <a:ext uri="{FF2B5EF4-FFF2-40B4-BE49-F238E27FC236}">
                <a16:creationId xmlns:a16="http://schemas.microsoft.com/office/drawing/2014/main" id="{CA111443-261C-4B1E-9DBC-3E226F2D219B}"/>
              </a:ext>
            </a:extLst>
          </p:cNvPr>
          <p:cNvSpPr/>
          <p:nvPr/>
        </p:nvSpPr>
        <p:spPr>
          <a:xfrm rot="5400000">
            <a:off x="8991950" y="3013642"/>
            <a:ext cx="366378" cy="72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0" name="Rectangle 529">
            <a:extLst>
              <a:ext uri="{FF2B5EF4-FFF2-40B4-BE49-F238E27FC236}">
                <a16:creationId xmlns:a16="http://schemas.microsoft.com/office/drawing/2014/main" id="{D123E8A1-5FA3-48A5-A2B3-FC8F224C5D6B}"/>
              </a:ext>
            </a:extLst>
          </p:cNvPr>
          <p:cNvSpPr/>
          <p:nvPr/>
        </p:nvSpPr>
        <p:spPr>
          <a:xfrm rot="5400000">
            <a:off x="9713365" y="3012570"/>
            <a:ext cx="366378" cy="72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DB22F8D0-582C-4352-93A4-C6B90D3A3596}"/>
              </a:ext>
            </a:extLst>
          </p:cNvPr>
          <p:cNvSpPr/>
          <p:nvPr/>
        </p:nvSpPr>
        <p:spPr>
          <a:xfrm rot="5400000">
            <a:off x="1965426" y="717097"/>
            <a:ext cx="366378" cy="10714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7" name="Rectangle 506">
            <a:extLst>
              <a:ext uri="{FF2B5EF4-FFF2-40B4-BE49-F238E27FC236}">
                <a16:creationId xmlns:a16="http://schemas.microsoft.com/office/drawing/2014/main" id="{30459BDC-9EF0-4117-8196-C445D06A855E}"/>
              </a:ext>
            </a:extLst>
          </p:cNvPr>
          <p:cNvSpPr/>
          <p:nvPr/>
        </p:nvSpPr>
        <p:spPr>
          <a:xfrm rot="5400000">
            <a:off x="3061414" y="708732"/>
            <a:ext cx="366378" cy="108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8" name="Rectangle 507">
            <a:extLst>
              <a:ext uri="{FF2B5EF4-FFF2-40B4-BE49-F238E27FC236}">
                <a16:creationId xmlns:a16="http://schemas.microsoft.com/office/drawing/2014/main" id="{D2D797E2-E9F8-4A05-AB70-2D5397678DCD}"/>
              </a:ext>
            </a:extLst>
          </p:cNvPr>
          <p:cNvSpPr/>
          <p:nvPr/>
        </p:nvSpPr>
        <p:spPr>
          <a:xfrm rot="5400000">
            <a:off x="4142982" y="704203"/>
            <a:ext cx="366378" cy="108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9" name="Rectangle 508">
            <a:extLst>
              <a:ext uri="{FF2B5EF4-FFF2-40B4-BE49-F238E27FC236}">
                <a16:creationId xmlns:a16="http://schemas.microsoft.com/office/drawing/2014/main" id="{0DF60795-6293-4098-810E-2CF2E5A3CDDA}"/>
              </a:ext>
            </a:extLst>
          </p:cNvPr>
          <p:cNvSpPr/>
          <p:nvPr/>
        </p:nvSpPr>
        <p:spPr>
          <a:xfrm rot="5400000">
            <a:off x="5226457" y="699702"/>
            <a:ext cx="366378" cy="108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0" name="Rectangle 509">
            <a:extLst>
              <a:ext uri="{FF2B5EF4-FFF2-40B4-BE49-F238E27FC236}">
                <a16:creationId xmlns:a16="http://schemas.microsoft.com/office/drawing/2014/main" id="{72A5670D-2104-4864-B0AC-380E6BB44D7E}"/>
              </a:ext>
            </a:extLst>
          </p:cNvPr>
          <p:cNvSpPr/>
          <p:nvPr/>
        </p:nvSpPr>
        <p:spPr>
          <a:xfrm rot="5400000">
            <a:off x="6300533" y="700156"/>
            <a:ext cx="366378" cy="108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1" name="Rectangle 510">
            <a:extLst>
              <a:ext uri="{FF2B5EF4-FFF2-40B4-BE49-F238E27FC236}">
                <a16:creationId xmlns:a16="http://schemas.microsoft.com/office/drawing/2014/main" id="{A4938725-F214-4CD2-863B-2DB32535487D}"/>
              </a:ext>
            </a:extLst>
          </p:cNvPr>
          <p:cNvSpPr/>
          <p:nvPr/>
        </p:nvSpPr>
        <p:spPr>
          <a:xfrm rot="5400000">
            <a:off x="7388457" y="704574"/>
            <a:ext cx="366378" cy="108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2" name="Rectangle 511">
            <a:extLst>
              <a:ext uri="{FF2B5EF4-FFF2-40B4-BE49-F238E27FC236}">
                <a16:creationId xmlns:a16="http://schemas.microsoft.com/office/drawing/2014/main" id="{F8831AF6-DBBB-463C-AA0E-AA3DCF2F0BEC}"/>
              </a:ext>
            </a:extLst>
          </p:cNvPr>
          <p:cNvSpPr/>
          <p:nvPr/>
        </p:nvSpPr>
        <p:spPr>
          <a:xfrm rot="5400000">
            <a:off x="8468457" y="704574"/>
            <a:ext cx="366378" cy="108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3" name="Rectangle 512">
            <a:extLst>
              <a:ext uri="{FF2B5EF4-FFF2-40B4-BE49-F238E27FC236}">
                <a16:creationId xmlns:a16="http://schemas.microsoft.com/office/drawing/2014/main" id="{4F4F2D15-E5AE-4D5C-A479-EE4B67FD77C6}"/>
              </a:ext>
            </a:extLst>
          </p:cNvPr>
          <p:cNvSpPr/>
          <p:nvPr/>
        </p:nvSpPr>
        <p:spPr>
          <a:xfrm rot="5400000">
            <a:off x="9547879" y="706276"/>
            <a:ext cx="366378" cy="108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946B583C-819F-48E1-BB13-7909F3FE04E7}"/>
              </a:ext>
            </a:extLst>
          </p:cNvPr>
          <p:cNvGrpSpPr/>
          <p:nvPr/>
        </p:nvGrpSpPr>
        <p:grpSpPr>
          <a:xfrm rot="5400000">
            <a:off x="2507804" y="166056"/>
            <a:ext cx="367350" cy="2164897"/>
            <a:chOff x="2003018" y="1022084"/>
            <a:chExt cx="367350" cy="2164897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5C03BCC0-6E92-4F32-881C-7F6918DC0231}"/>
                </a:ext>
              </a:extLst>
            </p:cNvPr>
            <p:cNvSpPr/>
            <p:nvPr/>
          </p:nvSpPr>
          <p:spPr>
            <a:xfrm>
              <a:off x="2003018" y="1022084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5C4F59F8-AEDD-4961-80C7-ACE481974262}"/>
                </a:ext>
              </a:extLst>
            </p:cNvPr>
            <p:cNvGrpSpPr/>
            <p:nvPr/>
          </p:nvGrpSpPr>
          <p:grpSpPr>
            <a:xfrm>
              <a:off x="2010368" y="1026981"/>
              <a:ext cx="360000" cy="2160000"/>
              <a:chOff x="2011880" y="3429000"/>
              <a:chExt cx="360000" cy="2160000"/>
            </a:xfrm>
          </p:grpSpPr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FCE0EEA1-15C7-46F1-B14A-68B3E16C3E62}"/>
                  </a:ext>
                </a:extLst>
              </p:cNvPr>
              <p:cNvSpPr/>
              <p:nvPr/>
            </p:nvSpPr>
            <p:spPr>
              <a:xfrm>
                <a:off x="2011880" y="3429000"/>
                <a:ext cx="360000" cy="10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F448EAF1-D0F8-40ED-BDE5-FDB8D32BD484}"/>
                  </a:ext>
                </a:extLst>
              </p:cNvPr>
              <p:cNvSpPr/>
              <p:nvPr/>
            </p:nvSpPr>
            <p:spPr>
              <a:xfrm>
                <a:off x="2011880" y="4509000"/>
                <a:ext cx="360000" cy="10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B022E586-0363-435F-8698-8BD998D57BEE}"/>
              </a:ext>
            </a:extLst>
          </p:cNvPr>
          <p:cNvGrpSpPr/>
          <p:nvPr/>
        </p:nvGrpSpPr>
        <p:grpSpPr>
          <a:xfrm rot="5400000">
            <a:off x="4672701" y="166056"/>
            <a:ext cx="367350" cy="2164897"/>
            <a:chOff x="2003018" y="1022084"/>
            <a:chExt cx="367350" cy="2164897"/>
          </a:xfrm>
        </p:grpSpPr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0DECFF5A-6A99-4E66-A6FD-7ECA6179AE4F}"/>
                </a:ext>
              </a:extLst>
            </p:cNvPr>
            <p:cNvSpPr/>
            <p:nvPr/>
          </p:nvSpPr>
          <p:spPr>
            <a:xfrm>
              <a:off x="2003018" y="1022084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517D3E91-FFDA-46D4-B140-3B5EBE60F135}"/>
                </a:ext>
              </a:extLst>
            </p:cNvPr>
            <p:cNvGrpSpPr/>
            <p:nvPr/>
          </p:nvGrpSpPr>
          <p:grpSpPr>
            <a:xfrm>
              <a:off x="2010368" y="1026981"/>
              <a:ext cx="360000" cy="2160000"/>
              <a:chOff x="2011880" y="3429000"/>
              <a:chExt cx="360000" cy="2160000"/>
            </a:xfrm>
          </p:grpSpPr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BCF5CD34-2D03-443D-A196-4EDB0CB58513}"/>
                  </a:ext>
                </a:extLst>
              </p:cNvPr>
              <p:cNvSpPr/>
              <p:nvPr/>
            </p:nvSpPr>
            <p:spPr>
              <a:xfrm>
                <a:off x="2011880" y="3429000"/>
                <a:ext cx="360000" cy="10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2DEEB693-EC36-46ED-9EA0-A0DC0BA90F1D}"/>
                  </a:ext>
                </a:extLst>
              </p:cNvPr>
              <p:cNvSpPr/>
              <p:nvPr/>
            </p:nvSpPr>
            <p:spPr>
              <a:xfrm>
                <a:off x="2011880" y="4509000"/>
                <a:ext cx="360000" cy="10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7E2ACBC5-B6B1-4B62-9DAA-53E2E3174248}"/>
              </a:ext>
            </a:extLst>
          </p:cNvPr>
          <p:cNvGrpSpPr/>
          <p:nvPr/>
        </p:nvGrpSpPr>
        <p:grpSpPr>
          <a:xfrm rot="5400000">
            <a:off x="6837598" y="166056"/>
            <a:ext cx="367350" cy="2164897"/>
            <a:chOff x="2003018" y="1022084"/>
            <a:chExt cx="367350" cy="2164897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E87108F4-71DA-4B9A-BB9A-51DACBCFD9F4}"/>
                </a:ext>
              </a:extLst>
            </p:cNvPr>
            <p:cNvSpPr/>
            <p:nvPr/>
          </p:nvSpPr>
          <p:spPr>
            <a:xfrm>
              <a:off x="2003018" y="1022084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88134B68-C6F6-4BAC-9ED1-9C05CB718E62}"/>
                </a:ext>
              </a:extLst>
            </p:cNvPr>
            <p:cNvGrpSpPr/>
            <p:nvPr/>
          </p:nvGrpSpPr>
          <p:grpSpPr>
            <a:xfrm>
              <a:off x="2010368" y="1026981"/>
              <a:ext cx="360000" cy="2160000"/>
              <a:chOff x="2011880" y="3429000"/>
              <a:chExt cx="360000" cy="2160000"/>
            </a:xfrm>
          </p:grpSpPr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6E8758C9-9E7B-48AC-8044-40B844FC506A}"/>
                  </a:ext>
                </a:extLst>
              </p:cNvPr>
              <p:cNvSpPr/>
              <p:nvPr/>
            </p:nvSpPr>
            <p:spPr>
              <a:xfrm>
                <a:off x="2011880" y="3429000"/>
                <a:ext cx="360000" cy="10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82AE9655-528C-4C8F-B91F-BD1547370C8E}"/>
                  </a:ext>
                </a:extLst>
              </p:cNvPr>
              <p:cNvSpPr/>
              <p:nvPr/>
            </p:nvSpPr>
            <p:spPr>
              <a:xfrm>
                <a:off x="2011880" y="4509000"/>
                <a:ext cx="360000" cy="10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74443E03-BB3C-47B1-93A4-DC491A964CE0}"/>
              </a:ext>
            </a:extLst>
          </p:cNvPr>
          <p:cNvGrpSpPr/>
          <p:nvPr/>
        </p:nvGrpSpPr>
        <p:grpSpPr>
          <a:xfrm rot="5400000">
            <a:off x="9002495" y="166056"/>
            <a:ext cx="367350" cy="2164897"/>
            <a:chOff x="2003018" y="1022084"/>
            <a:chExt cx="367350" cy="2164897"/>
          </a:xfrm>
        </p:grpSpPr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FC7EE1BF-19AB-4CAA-8FB8-DF55A58B98F7}"/>
                </a:ext>
              </a:extLst>
            </p:cNvPr>
            <p:cNvSpPr/>
            <p:nvPr/>
          </p:nvSpPr>
          <p:spPr>
            <a:xfrm>
              <a:off x="2003018" y="1022084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338CFE0B-A07E-4605-AC1D-D2BC07B25128}"/>
                </a:ext>
              </a:extLst>
            </p:cNvPr>
            <p:cNvGrpSpPr/>
            <p:nvPr/>
          </p:nvGrpSpPr>
          <p:grpSpPr>
            <a:xfrm>
              <a:off x="2010368" y="1026981"/>
              <a:ext cx="360000" cy="2160000"/>
              <a:chOff x="2011880" y="3429000"/>
              <a:chExt cx="360000" cy="2160000"/>
            </a:xfrm>
          </p:grpSpPr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7D23C048-A05C-4BC9-A88E-CAF44D331D9F}"/>
                  </a:ext>
                </a:extLst>
              </p:cNvPr>
              <p:cNvSpPr/>
              <p:nvPr/>
            </p:nvSpPr>
            <p:spPr>
              <a:xfrm>
                <a:off x="2011880" y="3429000"/>
                <a:ext cx="360000" cy="10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0C147E79-9AFD-42D2-9D40-DB3227FAC711}"/>
                  </a:ext>
                </a:extLst>
              </p:cNvPr>
              <p:cNvSpPr/>
              <p:nvPr/>
            </p:nvSpPr>
            <p:spPr>
              <a:xfrm>
                <a:off x="2011880" y="4509000"/>
                <a:ext cx="360000" cy="10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AB251111-D28F-4DF2-B7EA-64993AD0151F}"/>
              </a:ext>
            </a:extLst>
          </p:cNvPr>
          <p:cNvGrpSpPr/>
          <p:nvPr/>
        </p:nvGrpSpPr>
        <p:grpSpPr>
          <a:xfrm rot="5400000">
            <a:off x="2507692" y="2289379"/>
            <a:ext cx="362676" cy="2167767"/>
            <a:chOff x="2587883" y="1026981"/>
            <a:chExt cx="362676" cy="2167767"/>
          </a:xfrm>
        </p:grpSpPr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1941E7CC-0868-4F20-BFEB-32CE3FF87321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F83CAF13-D70A-477A-AE6F-632E96EAC6EC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F9BEEFAC-3F7D-40C7-9A15-8E1FC753E536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1DCA1BC8-35C2-4849-ACAF-C5CC64CB8DD4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5F3F068E-EFB0-4E96-B06B-21AC3F770F81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73F5D1CA-8952-4912-AE14-24CFCE57950D}"/>
              </a:ext>
            </a:extLst>
          </p:cNvPr>
          <p:cNvGrpSpPr/>
          <p:nvPr/>
        </p:nvGrpSpPr>
        <p:grpSpPr>
          <a:xfrm rot="5400000">
            <a:off x="4667692" y="2289380"/>
            <a:ext cx="362676" cy="2167767"/>
            <a:chOff x="2587883" y="1026981"/>
            <a:chExt cx="362676" cy="2167767"/>
          </a:xfrm>
        </p:grpSpPr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166C58DE-1FAF-4F4C-ABAB-F1731329039C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0C0FC26D-459F-4028-A4DA-EF7F7BC458AE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E750115C-0B51-4E86-9C75-19E509C23EF4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F4AD15A2-B0CA-4E8D-BB0F-B0B231F56916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B8E945DC-C099-4D07-8B94-905F68AB6A89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381A29DC-BC11-40B6-8720-F509C72CC3E2}"/>
              </a:ext>
            </a:extLst>
          </p:cNvPr>
          <p:cNvGrpSpPr/>
          <p:nvPr/>
        </p:nvGrpSpPr>
        <p:grpSpPr>
          <a:xfrm rot="5400000">
            <a:off x="6833603" y="2288493"/>
            <a:ext cx="362676" cy="2167767"/>
            <a:chOff x="2587883" y="1026981"/>
            <a:chExt cx="362676" cy="2167767"/>
          </a:xfrm>
        </p:grpSpPr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CCFC4E73-0FB7-4F4C-87F2-B37E48366FCB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DAB64585-2305-460A-9528-A9B0D44659D4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6B55320A-6610-4C3F-B588-4F379504355A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1402B842-327F-45EA-BF8C-B50281E268EF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398309F7-5166-40C5-AF84-24E6C3D2A43A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2383D07F-9AE3-46C3-B030-48283694B3CE}"/>
              </a:ext>
            </a:extLst>
          </p:cNvPr>
          <p:cNvGrpSpPr/>
          <p:nvPr/>
        </p:nvGrpSpPr>
        <p:grpSpPr>
          <a:xfrm rot="5400000">
            <a:off x="8993603" y="2288494"/>
            <a:ext cx="362676" cy="2167767"/>
            <a:chOff x="2587883" y="1026981"/>
            <a:chExt cx="362676" cy="2167767"/>
          </a:xfrm>
        </p:grpSpPr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EDB0D64A-AA67-445F-BAB8-C58838F0DBA0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44" name="Group 43">
              <a:extLst>
                <a:ext uri="{FF2B5EF4-FFF2-40B4-BE49-F238E27FC236}">
                  <a16:creationId xmlns:a16="http://schemas.microsoft.com/office/drawing/2014/main" id="{F6708AA5-0D49-4EB2-B9A0-A5360511A6AD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99FDA668-7149-42FB-A955-60F191C29258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19065A5B-2AF8-4B1B-A5AD-64EC42A948D1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6ED61ABC-389E-4A36-8BB0-3BDAFB483B2B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10AFB6F3-87A3-4952-9E25-A96CBE3C50D3}"/>
              </a:ext>
            </a:extLst>
          </p:cNvPr>
          <p:cNvGrpSpPr/>
          <p:nvPr/>
        </p:nvGrpSpPr>
        <p:grpSpPr>
          <a:xfrm rot="5400000">
            <a:off x="2499718" y="4451762"/>
            <a:ext cx="370026" cy="2160831"/>
            <a:chOff x="3160724" y="1026150"/>
            <a:chExt cx="370026" cy="2160831"/>
          </a:xfrm>
        </p:grpSpPr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C1AEAEE7-A506-481A-BCB5-14C332B25FC0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E1D7B87F-D283-41B3-BB55-F2946D94DD7C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43FC564B-2F99-4A65-AF79-C90FEFB75C83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E20DC9CD-E1DF-4F0C-B08F-A1C3FBA25264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A438E482-B87F-4415-9D0E-BA8E73F8263C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052B12A7-085B-4185-BD46-E17ABE89D6AF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BC50BAB8-E1F4-424C-9F64-18B18932F805}"/>
              </a:ext>
            </a:extLst>
          </p:cNvPr>
          <p:cNvGrpSpPr/>
          <p:nvPr/>
        </p:nvGrpSpPr>
        <p:grpSpPr>
          <a:xfrm rot="5400000">
            <a:off x="4659718" y="4451763"/>
            <a:ext cx="370026" cy="2160831"/>
            <a:chOff x="3160724" y="1026150"/>
            <a:chExt cx="370026" cy="2160831"/>
          </a:xfrm>
        </p:grpSpPr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4AE348DB-FC28-4F82-823F-CF91562D0F15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889E3190-F6E3-4110-9371-9170A9AB2C00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79FA99C5-034B-4BF2-B164-499ECAC72AEE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D2AE2374-DFF8-468C-98D6-0180861ECA5C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9706DFCA-FDAD-4A75-9A49-BD614744CC5D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349E7CEC-C033-46B3-A651-88DAECA1E008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59F54061-E56F-46BC-97F4-91FF0E533223}"/>
              </a:ext>
            </a:extLst>
          </p:cNvPr>
          <p:cNvGrpSpPr/>
          <p:nvPr/>
        </p:nvGrpSpPr>
        <p:grpSpPr>
          <a:xfrm rot="5400000">
            <a:off x="6833396" y="4451763"/>
            <a:ext cx="370026" cy="2160831"/>
            <a:chOff x="3160724" y="1026150"/>
            <a:chExt cx="370026" cy="2160831"/>
          </a:xfrm>
        </p:grpSpPr>
        <p:grpSp>
          <p:nvGrpSpPr>
            <p:cNvPr id="64" name="Group 63">
              <a:extLst>
                <a:ext uri="{FF2B5EF4-FFF2-40B4-BE49-F238E27FC236}">
                  <a16:creationId xmlns:a16="http://schemas.microsoft.com/office/drawing/2014/main" id="{315A227A-9E9D-47C4-9E50-3FFE50C0FD52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5C559457-8B9B-4EFB-942D-F43BFCC58F90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C5F815A8-6560-471B-8F98-CA27B15ECDAB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5F2CA02A-D3AD-4534-87B3-CA0C3063DA25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92BE50ED-1E05-44EB-9858-509C226916BB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0EE0AF15-52DF-4E5B-9212-9A7393CD5D64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094539D7-1883-44C1-811E-159D6BC2196D}"/>
              </a:ext>
            </a:extLst>
          </p:cNvPr>
          <p:cNvGrpSpPr/>
          <p:nvPr/>
        </p:nvGrpSpPr>
        <p:grpSpPr>
          <a:xfrm rot="5400000">
            <a:off x="8993396" y="4451764"/>
            <a:ext cx="370026" cy="2160831"/>
            <a:chOff x="3160724" y="1026150"/>
            <a:chExt cx="370026" cy="2160831"/>
          </a:xfrm>
        </p:grpSpPr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7DD60480-A8B0-48A2-BA88-D17FDB51B7AE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53F57351-05EF-442D-8E6A-DBDB02235819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9DF07D58-666A-4933-BB76-ED1820568EF7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FA4EC64A-1B97-4C73-B404-34796679FDF6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428EED0A-C80E-4DA5-A78D-6122C9E2552E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7110C19E-D4FA-4B8A-B174-D1ECACECCE3C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B4C1AE94-551B-4B0D-A096-0EF6CD6B0A20}"/>
              </a:ext>
            </a:extLst>
          </p:cNvPr>
          <p:cNvGrpSpPr/>
          <p:nvPr/>
        </p:nvGrpSpPr>
        <p:grpSpPr>
          <a:xfrm>
            <a:off x="2468723" y="1328992"/>
            <a:ext cx="435719" cy="1032867"/>
            <a:chOff x="2724738" y="5471319"/>
            <a:chExt cx="435719" cy="1032867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BBD6A772-094D-453F-A6EA-E50D87EF659E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78720702-910F-4FBE-ADE1-3617E9F1EC1C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7E4CFA7E-6BD8-41A8-9CCC-A426C312B10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E4892F10-E0D8-4143-B57F-9A6F0C88A9E6}"/>
              </a:ext>
            </a:extLst>
          </p:cNvPr>
          <p:cNvGrpSpPr/>
          <p:nvPr/>
        </p:nvGrpSpPr>
        <p:grpSpPr>
          <a:xfrm>
            <a:off x="3560965" y="1324677"/>
            <a:ext cx="435719" cy="1032867"/>
            <a:chOff x="2724738" y="5471319"/>
            <a:chExt cx="435719" cy="1032867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55A9ADA9-DD0F-452F-9B5A-27BF5069495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07C3E2B3-C985-4415-A82F-7A77AA4EE016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C690F80F-23A1-427F-AE21-DA90097CE26B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29C1705B-1ADB-4C3F-8DA0-BA91A4D5B4DF}"/>
              </a:ext>
            </a:extLst>
          </p:cNvPr>
          <p:cNvGrpSpPr/>
          <p:nvPr/>
        </p:nvGrpSpPr>
        <p:grpSpPr>
          <a:xfrm>
            <a:off x="4621792" y="1334090"/>
            <a:ext cx="435719" cy="1032867"/>
            <a:chOff x="2724738" y="5471319"/>
            <a:chExt cx="435719" cy="1032867"/>
          </a:xfrm>
        </p:grpSpPr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AF54B1C9-237A-4A10-BA58-32E4CECAC397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C7BAC980-1532-4CC6-93E6-56CDF89457A6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24C813E0-E71C-4234-B1D7-6A8E9E294EF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711BE717-8308-47C3-8C21-670559FD855F}"/>
              </a:ext>
            </a:extLst>
          </p:cNvPr>
          <p:cNvGrpSpPr/>
          <p:nvPr/>
        </p:nvGrpSpPr>
        <p:grpSpPr>
          <a:xfrm>
            <a:off x="5714034" y="1329775"/>
            <a:ext cx="435719" cy="1032867"/>
            <a:chOff x="2724738" y="5471319"/>
            <a:chExt cx="435719" cy="1032867"/>
          </a:xfrm>
        </p:grpSpPr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6D7D90B-DC77-45B2-B9D5-F2EA6ABCE4E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F7101150-818C-4D01-AFD8-0645D140E024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5F4C9107-B629-455C-95BD-4DD2FB53433B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1E35E349-135F-43DD-BF67-EF192B187EC0}"/>
              </a:ext>
            </a:extLst>
          </p:cNvPr>
          <p:cNvGrpSpPr/>
          <p:nvPr/>
        </p:nvGrpSpPr>
        <p:grpSpPr>
          <a:xfrm>
            <a:off x="6790828" y="1327172"/>
            <a:ext cx="435719" cy="1032867"/>
            <a:chOff x="2724738" y="5471319"/>
            <a:chExt cx="435719" cy="1032867"/>
          </a:xfrm>
        </p:grpSpPr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8C34FB5C-E1F7-4CE2-B942-526ED7593052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50C81383-9C6E-4BA3-BA24-7F17936F5124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A6A3B40D-6C7B-4AE9-BD64-3480A6961D4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525759D0-D2C4-4037-BCF9-87651164748E}"/>
              </a:ext>
            </a:extLst>
          </p:cNvPr>
          <p:cNvGrpSpPr/>
          <p:nvPr/>
        </p:nvGrpSpPr>
        <p:grpSpPr>
          <a:xfrm>
            <a:off x="7883070" y="1322857"/>
            <a:ext cx="435719" cy="1032867"/>
            <a:chOff x="2724738" y="5471319"/>
            <a:chExt cx="435719" cy="1032867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581854EE-ECE9-46A5-A9E9-5B1108BBB269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050B8D17-EC0D-4CEC-8E07-DD3112E7442F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CC44B348-ED6D-4A32-95D4-59BA29C2214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AC5A70B4-F4BD-4F41-87C4-1E7B9ED49CFA}"/>
              </a:ext>
            </a:extLst>
          </p:cNvPr>
          <p:cNvGrpSpPr/>
          <p:nvPr/>
        </p:nvGrpSpPr>
        <p:grpSpPr>
          <a:xfrm>
            <a:off x="8943897" y="1332270"/>
            <a:ext cx="435719" cy="1032867"/>
            <a:chOff x="2724738" y="5471319"/>
            <a:chExt cx="435719" cy="1032867"/>
          </a:xfrm>
        </p:grpSpPr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9F947A52-7824-406C-ACF6-5C9CC40A62C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2047E437-2AB0-43C5-9208-9FF002529040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95F7893C-D6C4-4FF7-AA24-11F7B92A23A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01852B2A-F8E2-4F4B-B7F5-A32E54FA7346}"/>
              </a:ext>
            </a:extLst>
          </p:cNvPr>
          <p:cNvGrpSpPr/>
          <p:nvPr/>
        </p:nvGrpSpPr>
        <p:grpSpPr>
          <a:xfrm>
            <a:off x="10036139" y="1327955"/>
            <a:ext cx="435719" cy="1032867"/>
            <a:chOff x="2724738" y="5471319"/>
            <a:chExt cx="435719" cy="1032867"/>
          </a:xfrm>
        </p:grpSpPr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080F8CDA-109A-4E6B-907B-124E85F0044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18E2B95-D6A6-42FE-A7C5-EF3795D6A007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0914A659-5209-429B-8E51-6900E509651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1A028BA5-1B61-4957-85AC-025E8CD93071}"/>
              </a:ext>
            </a:extLst>
          </p:cNvPr>
          <p:cNvGrpSpPr/>
          <p:nvPr/>
        </p:nvGrpSpPr>
        <p:grpSpPr>
          <a:xfrm>
            <a:off x="2462851" y="130525"/>
            <a:ext cx="435719" cy="1032867"/>
            <a:chOff x="2724738" y="5471319"/>
            <a:chExt cx="435719" cy="1032867"/>
          </a:xfrm>
        </p:grpSpPr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077450C8-263C-4722-B098-856C94479B5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CE1F6BEA-C98D-4501-81D6-C52161168BB8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30358C69-8725-4AF5-8463-DC9F553FC22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2" name="TextBox 121">
            <a:extLst>
              <a:ext uri="{FF2B5EF4-FFF2-40B4-BE49-F238E27FC236}">
                <a16:creationId xmlns:a16="http://schemas.microsoft.com/office/drawing/2014/main" id="{E2102C25-8DC9-4FE1-AACA-FF7004124A2A}"/>
              </a:ext>
            </a:extLst>
          </p:cNvPr>
          <p:cNvSpPr txBox="1"/>
          <p:nvPr/>
        </p:nvSpPr>
        <p:spPr>
          <a:xfrm>
            <a:off x="3583916" y="36191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A32C0DD-1AD8-4FD9-8F5B-E55021315770}"/>
              </a:ext>
            </a:extLst>
          </p:cNvPr>
          <p:cNvGrpSpPr/>
          <p:nvPr/>
        </p:nvGrpSpPr>
        <p:grpSpPr>
          <a:xfrm>
            <a:off x="4437757" y="124691"/>
            <a:ext cx="775157" cy="1032867"/>
            <a:chOff x="4341505" y="124691"/>
            <a:chExt cx="775157" cy="1032867"/>
          </a:xfrm>
        </p:grpSpPr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ECDB010E-3713-4753-B354-04513B7A2499}"/>
                </a:ext>
              </a:extLst>
            </p:cNvPr>
            <p:cNvSpPr txBox="1"/>
            <p:nvPr/>
          </p:nvSpPr>
          <p:spPr>
            <a:xfrm>
              <a:off x="4341505" y="344181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B70E21BE-C87D-4AF5-AB7B-B7ED09DB1762}"/>
                </a:ext>
              </a:extLst>
            </p:cNvPr>
            <p:cNvGrpSpPr/>
            <p:nvPr/>
          </p:nvGrpSpPr>
          <p:grpSpPr>
            <a:xfrm>
              <a:off x="4680943" y="124691"/>
              <a:ext cx="435719" cy="1032867"/>
              <a:chOff x="2724738" y="5471319"/>
              <a:chExt cx="435719" cy="1032867"/>
            </a:xfrm>
          </p:grpSpPr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6A834304-14D6-457F-8D12-6A3F3D441614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128" name="TextBox 127">
                <a:extLst>
                  <a:ext uri="{FF2B5EF4-FFF2-40B4-BE49-F238E27FC236}">
                    <a16:creationId xmlns:a16="http://schemas.microsoft.com/office/drawing/2014/main" id="{E438F6F8-9D9C-434B-9A9E-222DDE7538AA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cxnSp>
            <p:nvCxnSpPr>
              <p:cNvPr id="129" name="Straight Connector 128">
                <a:extLst>
                  <a:ext uri="{FF2B5EF4-FFF2-40B4-BE49-F238E27FC236}">
                    <a16:creationId xmlns:a16="http://schemas.microsoft.com/office/drawing/2014/main" id="{FA93A76A-8FF3-4B67-AA82-66DC10B94A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0" name="TextBox 129">
            <a:extLst>
              <a:ext uri="{FF2B5EF4-FFF2-40B4-BE49-F238E27FC236}">
                <a16:creationId xmlns:a16="http://schemas.microsoft.com/office/drawing/2014/main" id="{EE33E7F2-23F8-40DE-AD3B-EE8328F1D1FF}"/>
              </a:ext>
            </a:extLst>
          </p:cNvPr>
          <p:cNvSpPr txBox="1"/>
          <p:nvPr/>
        </p:nvSpPr>
        <p:spPr>
          <a:xfrm>
            <a:off x="5724145" y="36929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6CF4466F-1AE0-4987-929E-71EA5CF33799}"/>
              </a:ext>
            </a:extLst>
          </p:cNvPr>
          <p:cNvGrpSpPr/>
          <p:nvPr/>
        </p:nvGrpSpPr>
        <p:grpSpPr>
          <a:xfrm>
            <a:off x="6577986" y="132079"/>
            <a:ext cx="775157" cy="1032867"/>
            <a:chOff x="4341505" y="124691"/>
            <a:chExt cx="775157" cy="1032867"/>
          </a:xfrm>
        </p:grpSpPr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C7E227A-4BD1-4724-B6EE-5544E79CAC85}"/>
                </a:ext>
              </a:extLst>
            </p:cNvPr>
            <p:cNvSpPr txBox="1"/>
            <p:nvPr/>
          </p:nvSpPr>
          <p:spPr>
            <a:xfrm>
              <a:off x="4341505" y="344181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grpSp>
          <p:nvGrpSpPr>
            <p:cNvPr id="133" name="Group 132">
              <a:extLst>
                <a:ext uri="{FF2B5EF4-FFF2-40B4-BE49-F238E27FC236}">
                  <a16:creationId xmlns:a16="http://schemas.microsoft.com/office/drawing/2014/main" id="{B810BF79-6487-468B-8967-B2CDEFF51D71}"/>
                </a:ext>
              </a:extLst>
            </p:cNvPr>
            <p:cNvGrpSpPr/>
            <p:nvPr/>
          </p:nvGrpSpPr>
          <p:grpSpPr>
            <a:xfrm>
              <a:off x="4680943" y="124691"/>
              <a:ext cx="435719" cy="1032867"/>
              <a:chOff x="2724738" y="5471319"/>
              <a:chExt cx="435719" cy="1032867"/>
            </a:xfrm>
          </p:grpSpPr>
          <p:sp>
            <p:nvSpPr>
              <p:cNvPr id="134" name="TextBox 133">
                <a:extLst>
                  <a:ext uri="{FF2B5EF4-FFF2-40B4-BE49-F238E27FC236}">
                    <a16:creationId xmlns:a16="http://schemas.microsoft.com/office/drawing/2014/main" id="{BC5DE597-9BB3-4F4E-AEE2-066A6A5CD50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135" name="TextBox 134">
                <a:extLst>
                  <a:ext uri="{FF2B5EF4-FFF2-40B4-BE49-F238E27FC236}">
                    <a16:creationId xmlns:a16="http://schemas.microsoft.com/office/drawing/2014/main" id="{053573BB-6570-4A37-8152-474DBEE075E3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cxnSp>
            <p:nvCxnSpPr>
              <p:cNvPr id="136" name="Straight Connector 135">
                <a:extLst>
                  <a:ext uri="{FF2B5EF4-FFF2-40B4-BE49-F238E27FC236}">
                    <a16:creationId xmlns:a16="http://schemas.microsoft.com/office/drawing/2014/main" id="{2176B753-4577-4AE5-A2E0-DB8FFB0A9B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7" name="TextBox 136">
            <a:extLst>
              <a:ext uri="{FF2B5EF4-FFF2-40B4-BE49-F238E27FC236}">
                <a16:creationId xmlns:a16="http://schemas.microsoft.com/office/drawing/2014/main" id="{00799F80-D9FD-4E38-A002-20B1539EBDA8}"/>
              </a:ext>
            </a:extLst>
          </p:cNvPr>
          <p:cNvSpPr txBox="1"/>
          <p:nvPr/>
        </p:nvSpPr>
        <p:spPr>
          <a:xfrm>
            <a:off x="7895777" y="36862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3</a:t>
            </a:r>
          </a:p>
        </p:txBody>
      </p: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AAF362C2-C50E-4B5D-A83D-8FAD69A89E4A}"/>
              </a:ext>
            </a:extLst>
          </p:cNvPr>
          <p:cNvGrpSpPr/>
          <p:nvPr/>
        </p:nvGrpSpPr>
        <p:grpSpPr>
          <a:xfrm>
            <a:off x="8749618" y="131406"/>
            <a:ext cx="775157" cy="1032867"/>
            <a:chOff x="4341505" y="124691"/>
            <a:chExt cx="775157" cy="1032867"/>
          </a:xfrm>
        </p:grpSpPr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79D3F0B2-A678-4F23-8B93-9264AF6161D7}"/>
                </a:ext>
              </a:extLst>
            </p:cNvPr>
            <p:cNvSpPr txBox="1"/>
            <p:nvPr/>
          </p:nvSpPr>
          <p:spPr>
            <a:xfrm>
              <a:off x="4341505" y="344181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E8C4F65D-51DB-452D-9C8D-33C2B9EBD5C7}"/>
                </a:ext>
              </a:extLst>
            </p:cNvPr>
            <p:cNvGrpSpPr/>
            <p:nvPr/>
          </p:nvGrpSpPr>
          <p:grpSpPr>
            <a:xfrm>
              <a:off x="4680943" y="124691"/>
              <a:ext cx="435719" cy="1032867"/>
              <a:chOff x="2724738" y="5471319"/>
              <a:chExt cx="435719" cy="1032867"/>
            </a:xfrm>
          </p:grpSpPr>
          <p:sp>
            <p:nvSpPr>
              <p:cNvPr id="141" name="TextBox 140">
                <a:extLst>
                  <a:ext uri="{FF2B5EF4-FFF2-40B4-BE49-F238E27FC236}">
                    <a16:creationId xmlns:a16="http://schemas.microsoft.com/office/drawing/2014/main" id="{7BF5B60D-92CA-4248-9A51-5CFE474D44C9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142" name="TextBox 141">
                <a:extLst>
                  <a:ext uri="{FF2B5EF4-FFF2-40B4-BE49-F238E27FC236}">
                    <a16:creationId xmlns:a16="http://schemas.microsoft.com/office/drawing/2014/main" id="{4812AF3B-8BD6-418E-951B-DE8BC77DD94B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13F8AFF5-6A09-439E-9996-EA85F7C46E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E9F4754A-683E-4953-A5F0-ACBF5B402325}"/>
              </a:ext>
            </a:extLst>
          </p:cNvPr>
          <p:cNvSpPr txBox="1"/>
          <p:nvPr/>
        </p:nvSpPr>
        <p:spPr>
          <a:xfrm>
            <a:off x="10036006" y="37601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4</a:t>
            </a:r>
          </a:p>
        </p:txBody>
      </p: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950A7B68-A5FB-4F15-9440-8FCFD552D1EC}"/>
              </a:ext>
            </a:extLst>
          </p:cNvPr>
          <p:cNvGrpSpPr/>
          <p:nvPr/>
        </p:nvGrpSpPr>
        <p:grpSpPr>
          <a:xfrm>
            <a:off x="2118251" y="3458269"/>
            <a:ext cx="435719" cy="1032867"/>
            <a:chOff x="2724738" y="5471319"/>
            <a:chExt cx="435719" cy="1032867"/>
          </a:xfrm>
        </p:grpSpPr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82F09EDB-8BE1-4033-B3D3-C185E48DFFF5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B590D55F-B74D-4638-9FB8-2B2ACE12F44E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213" name="Straight Connector 212">
              <a:extLst>
                <a:ext uri="{FF2B5EF4-FFF2-40B4-BE49-F238E27FC236}">
                  <a16:creationId xmlns:a16="http://schemas.microsoft.com/office/drawing/2014/main" id="{D852E6A8-A4CD-48AD-BFA4-ECA31582C5D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4B2606BF-7869-45D4-A642-4D91C1C76104}"/>
              </a:ext>
            </a:extLst>
          </p:cNvPr>
          <p:cNvGrpSpPr/>
          <p:nvPr/>
        </p:nvGrpSpPr>
        <p:grpSpPr>
          <a:xfrm>
            <a:off x="2840114" y="3457815"/>
            <a:ext cx="435719" cy="1032867"/>
            <a:chOff x="2724738" y="5471319"/>
            <a:chExt cx="435719" cy="1032867"/>
          </a:xfrm>
        </p:grpSpPr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35F30460-9D27-489D-89F4-63BC21377C0B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3281129E-42BA-4CB7-BEB6-30BC54CC39AD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23B97165-1E2F-4A31-B129-D574B5CC1EFB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8A820C7F-F2E7-44D1-8257-C898BB320160}"/>
              </a:ext>
            </a:extLst>
          </p:cNvPr>
          <p:cNvGrpSpPr/>
          <p:nvPr/>
        </p:nvGrpSpPr>
        <p:grpSpPr>
          <a:xfrm>
            <a:off x="3546456" y="3457815"/>
            <a:ext cx="435719" cy="1032867"/>
            <a:chOff x="2724738" y="5471319"/>
            <a:chExt cx="435719" cy="1032867"/>
          </a:xfrm>
        </p:grpSpPr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509A458B-7F45-4F2D-9262-FA9AB7033FC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39344F80-D352-4DE1-A8D0-31CE671725F4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221" name="Straight Connector 220">
              <a:extLst>
                <a:ext uri="{FF2B5EF4-FFF2-40B4-BE49-F238E27FC236}">
                  <a16:creationId xmlns:a16="http://schemas.microsoft.com/office/drawing/2014/main" id="{EC8DC84F-9C21-4E2D-BFB0-C7ABFC6723A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52C0EA89-369B-4379-965A-88D253D3848E}"/>
              </a:ext>
            </a:extLst>
          </p:cNvPr>
          <p:cNvGrpSpPr/>
          <p:nvPr/>
        </p:nvGrpSpPr>
        <p:grpSpPr>
          <a:xfrm>
            <a:off x="4275180" y="3457815"/>
            <a:ext cx="435719" cy="1032867"/>
            <a:chOff x="2724738" y="5471319"/>
            <a:chExt cx="435719" cy="1032867"/>
          </a:xfrm>
        </p:grpSpPr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B428E882-F5D3-4613-A945-E37CAB7A0FC5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65CA5869-A460-45BC-8A24-2A386F69E85E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F4F35B3C-DBAD-44E5-A9EB-20030339A20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D9D6092-2D36-4FD0-9DC2-12E8AB252C3E}"/>
              </a:ext>
            </a:extLst>
          </p:cNvPr>
          <p:cNvGrpSpPr/>
          <p:nvPr/>
        </p:nvGrpSpPr>
        <p:grpSpPr>
          <a:xfrm>
            <a:off x="5008732" y="3455599"/>
            <a:ext cx="435719" cy="1032867"/>
            <a:chOff x="2724738" y="5471319"/>
            <a:chExt cx="435719" cy="1032867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82DE77AB-D451-4A0F-90FC-18E8FA0E48A8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34263F0F-95D8-4325-9F98-39BC4E26210F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229" name="Straight Connector 228">
              <a:extLst>
                <a:ext uri="{FF2B5EF4-FFF2-40B4-BE49-F238E27FC236}">
                  <a16:creationId xmlns:a16="http://schemas.microsoft.com/office/drawing/2014/main" id="{CBEEAE51-03DB-4021-8DD7-D0CE93D01EDA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F98C6895-E3C6-46B6-AF8A-E3DA397C2B9B}"/>
              </a:ext>
            </a:extLst>
          </p:cNvPr>
          <p:cNvGrpSpPr/>
          <p:nvPr/>
        </p:nvGrpSpPr>
        <p:grpSpPr>
          <a:xfrm>
            <a:off x="5730595" y="3455145"/>
            <a:ext cx="435719" cy="1032867"/>
            <a:chOff x="2724738" y="5471319"/>
            <a:chExt cx="435719" cy="1032867"/>
          </a:xfrm>
        </p:grpSpPr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CE3CEF57-C8DB-4A50-B856-391DC29F29B2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0B8E2272-9A51-46E2-8F6E-444194BDAADE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F280DCA5-E806-473A-AC4D-1EA11D92DC2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4" name="Group 233">
            <a:extLst>
              <a:ext uri="{FF2B5EF4-FFF2-40B4-BE49-F238E27FC236}">
                <a16:creationId xmlns:a16="http://schemas.microsoft.com/office/drawing/2014/main" id="{6ABE7347-DC55-4AC0-BCD4-C4B8C4998875}"/>
              </a:ext>
            </a:extLst>
          </p:cNvPr>
          <p:cNvGrpSpPr/>
          <p:nvPr/>
        </p:nvGrpSpPr>
        <p:grpSpPr>
          <a:xfrm>
            <a:off x="6436937" y="3455145"/>
            <a:ext cx="435719" cy="1032867"/>
            <a:chOff x="2724738" y="5471319"/>
            <a:chExt cx="435719" cy="1032867"/>
          </a:xfrm>
        </p:grpSpPr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14E57F0E-EE83-4984-9267-6BD419AF25CA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B136B31C-7D69-433C-A020-1C8889B256B6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AC383684-1C05-4860-B413-D2134F8E648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3CB852BF-8876-43B2-8C0C-E36C95AF64B9}"/>
              </a:ext>
            </a:extLst>
          </p:cNvPr>
          <p:cNvGrpSpPr/>
          <p:nvPr/>
        </p:nvGrpSpPr>
        <p:grpSpPr>
          <a:xfrm>
            <a:off x="7165661" y="3455145"/>
            <a:ext cx="435719" cy="1032867"/>
            <a:chOff x="2724738" y="5471319"/>
            <a:chExt cx="435719" cy="1032867"/>
          </a:xfrm>
        </p:grpSpPr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705ADA58-5E1C-44F6-95B4-C0F7AC1C92A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4C866BB2-CCFD-4129-9C91-54841752EB4D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A8143992-11D9-4E9C-85C4-9BD4A11632B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5D6AB00E-832B-4DDB-8C3D-51A0EE9FECAF}"/>
              </a:ext>
            </a:extLst>
          </p:cNvPr>
          <p:cNvGrpSpPr/>
          <p:nvPr/>
        </p:nvGrpSpPr>
        <p:grpSpPr>
          <a:xfrm>
            <a:off x="7889689" y="3464082"/>
            <a:ext cx="435719" cy="1032867"/>
            <a:chOff x="2724738" y="5471319"/>
            <a:chExt cx="435719" cy="1032867"/>
          </a:xfrm>
        </p:grpSpPr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31050161-380A-4343-8715-1DA8D1DEE30B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93BD6C2A-D463-430C-A78A-AE400AF8481B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ECC58A50-4195-452C-BC88-90421B41629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BB4AC065-8A00-4486-BBC5-F9DCF0872C29}"/>
              </a:ext>
            </a:extLst>
          </p:cNvPr>
          <p:cNvGrpSpPr/>
          <p:nvPr/>
        </p:nvGrpSpPr>
        <p:grpSpPr>
          <a:xfrm>
            <a:off x="8509762" y="3463628"/>
            <a:ext cx="762457" cy="1032867"/>
            <a:chOff x="2622948" y="5471319"/>
            <a:chExt cx="762457" cy="1032867"/>
          </a:xfrm>
        </p:grpSpPr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C40A9E76-CFB1-427E-AC57-318B37B75F8C}"/>
                </a:ext>
              </a:extLst>
            </p:cNvPr>
            <p:cNvSpPr txBox="1"/>
            <p:nvPr/>
          </p:nvSpPr>
          <p:spPr>
            <a:xfrm>
              <a:off x="2622948" y="5471319"/>
              <a:ext cx="7624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089F22E4-DF6C-4B7E-B5CA-136E35777146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249" name="Straight Connector 248">
              <a:extLst>
                <a:ext uri="{FF2B5EF4-FFF2-40B4-BE49-F238E27FC236}">
                  <a16:creationId xmlns:a16="http://schemas.microsoft.com/office/drawing/2014/main" id="{A4A8F2DE-B8D7-40BA-B5E1-5E24E2803DC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1C1A127C-07B9-4B0D-BB0E-BD8035EEE511}"/>
              </a:ext>
            </a:extLst>
          </p:cNvPr>
          <p:cNvGrpSpPr/>
          <p:nvPr/>
        </p:nvGrpSpPr>
        <p:grpSpPr>
          <a:xfrm>
            <a:off x="9216104" y="3463628"/>
            <a:ext cx="762457" cy="1032867"/>
            <a:chOff x="2622948" y="5471319"/>
            <a:chExt cx="762457" cy="1032867"/>
          </a:xfrm>
        </p:grpSpPr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7D0371E2-B8C4-4C6C-B513-CAE8A2486F30}"/>
                </a:ext>
              </a:extLst>
            </p:cNvPr>
            <p:cNvSpPr txBox="1"/>
            <p:nvPr/>
          </p:nvSpPr>
          <p:spPr>
            <a:xfrm>
              <a:off x="2622948" y="5471319"/>
              <a:ext cx="7624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11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DFF5E64F-CF6E-4512-9FC1-917E60B49BBD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521EC45A-431F-4E47-A30B-AC8FBAAAB89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487045E2-89AA-4FF0-B22E-7BACCD8A60D8}"/>
              </a:ext>
            </a:extLst>
          </p:cNvPr>
          <p:cNvGrpSpPr/>
          <p:nvPr/>
        </p:nvGrpSpPr>
        <p:grpSpPr>
          <a:xfrm>
            <a:off x="9936104" y="3463628"/>
            <a:ext cx="771181" cy="1032867"/>
            <a:chOff x="2614224" y="5471319"/>
            <a:chExt cx="771181" cy="1032867"/>
          </a:xfrm>
        </p:grpSpPr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041B0BE1-0D1E-4BD3-A89A-63B712C91C0A}"/>
                </a:ext>
              </a:extLst>
            </p:cNvPr>
            <p:cNvSpPr txBox="1"/>
            <p:nvPr/>
          </p:nvSpPr>
          <p:spPr>
            <a:xfrm>
              <a:off x="2614224" y="5471319"/>
              <a:ext cx="77118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6F075D0C-AE06-41B3-9112-7541BC200C5B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D8179121-2ED4-4ECB-A441-A8E7D4FE903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7421E2AD-82B8-4948-84F9-BA29F0E4DF82}"/>
              </a:ext>
            </a:extLst>
          </p:cNvPr>
          <p:cNvGrpSpPr/>
          <p:nvPr/>
        </p:nvGrpSpPr>
        <p:grpSpPr>
          <a:xfrm>
            <a:off x="1929527" y="5616559"/>
            <a:ext cx="435719" cy="1032867"/>
            <a:chOff x="2724738" y="5471319"/>
            <a:chExt cx="435719" cy="1032867"/>
          </a:xfrm>
        </p:grpSpPr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99CB6818-5667-4DD0-B017-4B7EC32B64B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9D87276D-6836-4B9F-8F57-2A12115361F4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B4AAABE9-5C1F-43BF-AD6F-3C78A8FE8F1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B5F6A426-3D0C-4A75-9744-F64970649FC4}"/>
              </a:ext>
            </a:extLst>
          </p:cNvPr>
          <p:cNvGrpSpPr/>
          <p:nvPr/>
        </p:nvGrpSpPr>
        <p:grpSpPr>
          <a:xfrm>
            <a:off x="2465125" y="5616105"/>
            <a:ext cx="435719" cy="1032867"/>
            <a:chOff x="2724738" y="5471319"/>
            <a:chExt cx="435719" cy="1032867"/>
          </a:xfrm>
        </p:grpSpPr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5AD9CD00-262E-45AD-B831-09691AA2489D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250F5533-70AE-461F-94B8-2BA0AC31D19D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D4B8A546-0C20-4CCA-9968-50D7FA80F7A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8BC91ADE-B432-4AD8-A580-6B27B2A513F3}"/>
              </a:ext>
            </a:extLst>
          </p:cNvPr>
          <p:cNvGrpSpPr/>
          <p:nvPr/>
        </p:nvGrpSpPr>
        <p:grpSpPr>
          <a:xfrm>
            <a:off x="3010597" y="5616105"/>
            <a:ext cx="435719" cy="1032867"/>
            <a:chOff x="2724738" y="5471319"/>
            <a:chExt cx="435719" cy="1032867"/>
          </a:xfrm>
        </p:grpSpPr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1554D7F2-E39A-417E-AE05-77477D0E3E7B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DF9438D8-C449-425A-8FA9-949C1624056A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AB2ECF2E-54EC-4ABB-93EC-4EFDBEF0DCF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0" name="Group 269">
            <a:extLst>
              <a:ext uri="{FF2B5EF4-FFF2-40B4-BE49-F238E27FC236}">
                <a16:creationId xmlns:a16="http://schemas.microsoft.com/office/drawing/2014/main" id="{CA4DF483-D0EB-4486-9C8B-DE1AF8A5FF9B}"/>
              </a:ext>
            </a:extLst>
          </p:cNvPr>
          <p:cNvGrpSpPr/>
          <p:nvPr/>
        </p:nvGrpSpPr>
        <p:grpSpPr>
          <a:xfrm>
            <a:off x="3548827" y="5616105"/>
            <a:ext cx="435719" cy="1032867"/>
            <a:chOff x="2724738" y="5471319"/>
            <a:chExt cx="435719" cy="1032867"/>
          </a:xfrm>
        </p:grpSpPr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B859758A-64D5-4AB5-A33E-E68CB2EDDE1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D26898AB-E365-4AF9-9F43-F1CBB201A086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273" name="Straight Connector 272">
              <a:extLst>
                <a:ext uri="{FF2B5EF4-FFF2-40B4-BE49-F238E27FC236}">
                  <a16:creationId xmlns:a16="http://schemas.microsoft.com/office/drawing/2014/main" id="{272C96ED-362F-46A5-96A1-7D017BDE039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51273CF2-6AAE-41A1-9AC5-304D614F08EA}"/>
              </a:ext>
            </a:extLst>
          </p:cNvPr>
          <p:cNvGrpSpPr/>
          <p:nvPr/>
        </p:nvGrpSpPr>
        <p:grpSpPr>
          <a:xfrm>
            <a:off x="4087642" y="5613889"/>
            <a:ext cx="435719" cy="1032867"/>
            <a:chOff x="2724738" y="5471319"/>
            <a:chExt cx="435719" cy="1032867"/>
          </a:xfrm>
        </p:grpSpPr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132E094B-4A36-40FC-BE77-3CE47986B042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276" name="TextBox 275">
              <a:extLst>
                <a:ext uri="{FF2B5EF4-FFF2-40B4-BE49-F238E27FC236}">
                  <a16:creationId xmlns:a16="http://schemas.microsoft.com/office/drawing/2014/main" id="{7FD4F0B4-D0B4-447F-B873-6AF35AAA0FCC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277" name="Straight Connector 276">
              <a:extLst>
                <a:ext uri="{FF2B5EF4-FFF2-40B4-BE49-F238E27FC236}">
                  <a16:creationId xmlns:a16="http://schemas.microsoft.com/office/drawing/2014/main" id="{AE9DBC75-F61C-4BCB-A6EE-27F06E45A4E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9B9D6274-F5A2-47AC-B9CA-C0A5DE768177}"/>
              </a:ext>
            </a:extLst>
          </p:cNvPr>
          <p:cNvGrpSpPr/>
          <p:nvPr/>
        </p:nvGrpSpPr>
        <p:grpSpPr>
          <a:xfrm>
            <a:off x="4635943" y="5613435"/>
            <a:ext cx="435719" cy="1032867"/>
            <a:chOff x="2724738" y="5471319"/>
            <a:chExt cx="435719" cy="1032867"/>
          </a:xfrm>
        </p:grpSpPr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53ACA4AF-B5B1-40DC-B8D3-DFAD8773EED2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4A5A9E84-CD2D-406D-B56D-1D8119F33164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281" name="Straight Connector 280">
              <a:extLst>
                <a:ext uri="{FF2B5EF4-FFF2-40B4-BE49-F238E27FC236}">
                  <a16:creationId xmlns:a16="http://schemas.microsoft.com/office/drawing/2014/main" id="{610C35B7-E905-4CE5-924B-089B68DC4AA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19AC2FF9-9C7C-4570-BA09-96C432FD01DF}"/>
              </a:ext>
            </a:extLst>
          </p:cNvPr>
          <p:cNvGrpSpPr/>
          <p:nvPr/>
        </p:nvGrpSpPr>
        <p:grpSpPr>
          <a:xfrm>
            <a:off x="5168722" y="5613435"/>
            <a:ext cx="435719" cy="1032867"/>
            <a:chOff x="2724738" y="5471319"/>
            <a:chExt cx="435719" cy="1032867"/>
          </a:xfrm>
        </p:grpSpPr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0C1DE771-2AB9-4B48-BA88-7CD34313DF7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45744E3E-D03C-4F98-81ED-147649C8AD25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F0111E10-6711-42AA-8CA6-627B3D9B3C1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39F95297-4C26-45F1-B36C-12A45613EF0F}"/>
              </a:ext>
            </a:extLst>
          </p:cNvPr>
          <p:cNvGrpSpPr/>
          <p:nvPr/>
        </p:nvGrpSpPr>
        <p:grpSpPr>
          <a:xfrm>
            <a:off x="5719642" y="5613435"/>
            <a:ext cx="435719" cy="1032867"/>
            <a:chOff x="2724738" y="5471319"/>
            <a:chExt cx="435719" cy="1032867"/>
          </a:xfrm>
        </p:grpSpPr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5896B4ED-B595-4560-9F93-C2A01FCECBD8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0E59C670-1D6E-4535-B912-03A4911F32EC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289" name="Straight Connector 288">
              <a:extLst>
                <a:ext uri="{FF2B5EF4-FFF2-40B4-BE49-F238E27FC236}">
                  <a16:creationId xmlns:a16="http://schemas.microsoft.com/office/drawing/2014/main" id="{BA909E7F-AD9D-4F7E-9ACA-111279CCDA4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1A3FA4CF-B319-4BD0-B658-AAABE6979F37}"/>
              </a:ext>
            </a:extLst>
          </p:cNvPr>
          <p:cNvGrpSpPr/>
          <p:nvPr/>
        </p:nvGrpSpPr>
        <p:grpSpPr>
          <a:xfrm>
            <a:off x="6261632" y="5613906"/>
            <a:ext cx="435719" cy="1032867"/>
            <a:chOff x="2724738" y="5471319"/>
            <a:chExt cx="435719" cy="1032867"/>
          </a:xfrm>
        </p:grpSpPr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B3679F31-EC69-4945-9AB9-66BBF81659F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F93192B7-6AF2-4B04-A046-A8FD25D9070C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3CB3D5E3-B35B-41C5-A0AF-D1524B7505D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32A19255-005D-41D3-A128-DAAFD859F4B8}"/>
              </a:ext>
            </a:extLst>
          </p:cNvPr>
          <p:cNvGrpSpPr/>
          <p:nvPr/>
        </p:nvGrpSpPr>
        <p:grpSpPr>
          <a:xfrm>
            <a:off x="6640412" y="5613452"/>
            <a:ext cx="762457" cy="1032867"/>
            <a:chOff x="2622948" y="5471319"/>
            <a:chExt cx="762457" cy="1032867"/>
          </a:xfrm>
        </p:grpSpPr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FB759D87-1D15-4451-952D-84F627FCCCC2}"/>
                </a:ext>
              </a:extLst>
            </p:cNvPr>
            <p:cNvSpPr txBox="1"/>
            <p:nvPr/>
          </p:nvSpPr>
          <p:spPr>
            <a:xfrm>
              <a:off x="2622948" y="5471319"/>
              <a:ext cx="7624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2B1ABDA6-6094-4DD6-BBDC-61601C8EDAB9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297" name="Straight Connector 296">
              <a:extLst>
                <a:ext uri="{FF2B5EF4-FFF2-40B4-BE49-F238E27FC236}">
                  <a16:creationId xmlns:a16="http://schemas.microsoft.com/office/drawing/2014/main" id="{2107E654-3BF8-4F87-A8C3-DAC0829A87D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36861018-CA8A-4134-86F3-6F344982DF54}"/>
              </a:ext>
            </a:extLst>
          </p:cNvPr>
          <p:cNvGrpSpPr/>
          <p:nvPr/>
        </p:nvGrpSpPr>
        <p:grpSpPr>
          <a:xfrm>
            <a:off x="7181658" y="5613452"/>
            <a:ext cx="762457" cy="1032867"/>
            <a:chOff x="2622948" y="5471319"/>
            <a:chExt cx="762457" cy="1032867"/>
          </a:xfrm>
        </p:grpSpPr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22D72AAC-D372-4097-861C-FA1146CB7639}"/>
                </a:ext>
              </a:extLst>
            </p:cNvPr>
            <p:cNvSpPr txBox="1"/>
            <p:nvPr/>
          </p:nvSpPr>
          <p:spPr>
            <a:xfrm>
              <a:off x="2622948" y="5471319"/>
              <a:ext cx="7624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11</a:t>
              </a:r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4F8D3579-D37D-43D1-9F03-FBA18025321B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301" name="Straight Connector 300">
              <a:extLst>
                <a:ext uri="{FF2B5EF4-FFF2-40B4-BE49-F238E27FC236}">
                  <a16:creationId xmlns:a16="http://schemas.microsoft.com/office/drawing/2014/main" id="{11D03BC2-3808-4A9B-9D12-80BF66BA133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E9241ECE-CD5D-48A6-B02D-0BE9D17AAC7F}"/>
              </a:ext>
            </a:extLst>
          </p:cNvPr>
          <p:cNvGrpSpPr/>
          <p:nvPr/>
        </p:nvGrpSpPr>
        <p:grpSpPr>
          <a:xfrm>
            <a:off x="7719622" y="5613452"/>
            <a:ext cx="771181" cy="1032867"/>
            <a:chOff x="2614224" y="5471319"/>
            <a:chExt cx="771181" cy="1032867"/>
          </a:xfrm>
        </p:grpSpPr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BFED6B30-39EC-4431-977D-13A45D32B971}"/>
                </a:ext>
              </a:extLst>
            </p:cNvPr>
            <p:cNvSpPr txBox="1"/>
            <p:nvPr/>
          </p:nvSpPr>
          <p:spPr>
            <a:xfrm>
              <a:off x="2614224" y="5471319"/>
              <a:ext cx="77118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sp>
          <p:nvSpPr>
            <p:cNvPr id="304" name="TextBox 303">
              <a:extLst>
                <a:ext uri="{FF2B5EF4-FFF2-40B4-BE49-F238E27FC236}">
                  <a16:creationId xmlns:a16="http://schemas.microsoft.com/office/drawing/2014/main" id="{E884B03F-2266-42A7-8ACB-9A67993F5FC6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305" name="Straight Connector 304">
              <a:extLst>
                <a:ext uri="{FF2B5EF4-FFF2-40B4-BE49-F238E27FC236}">
                  <a16:creationId xmlns:a16="http://schemas.microsoft.com/office/drawing/2014/main" id="{BBDA1123-5792-4741-8B2C-8372331D326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67EFC406-8EF2-428B-9E4A-CC92F4F79935}"/>
              </a:ext>
            </a:extLst>
          </p:cNvPr>
          <p:cNvGrpSpPr/>
          <p:nvPr/>
        </p:nvGrpSpPr>
        <p:grpSpPr>
          <a:xfrm>
            <a:off x="8258871" y="5613452"/>
            <a:ext cx="762457" cy="1032867"/>
            <a:chOff x="2622948" y="5471319"/>
            <a:chExt cx="762457" cy="1032867"/>
          </a:xfrm>
        </p:grpSpPr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6AFC57F4-536E-465A-BDB8-56B03708B832}"/>
                </a:ext>
              </a:extLst>
            </p:cNvPr>
            <p:cNvSpPr txBox="1"/>
            <p:nvPr/>
          </p:nvSpPr>
          <p:spPr>
            <a:xfrm>
              <a:off x="2622948" y="5471319"/>
              <a:ext cx="7624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13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DEFDCF0A-4D88-4F8A-8A31-E554F5B34E1A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309" name="Straight Connector 308">
              <a:extLst>
                <a:ext uri="{FF2B5EF4-FFF2-40B4-BE49-F238E27FC236}">
                  <a16:creationId xmlns:a16="http://schemas.microsoft.com/office/drawing/2014/main" id="{22CDE28F-4435-4F5C-A776-BDF3E3F7775B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5928E163-5D70-4715-8A89-98C4F68A738B}"/>
              </a:ext>
            </a:extLst>
          </p:cNvPr>
          <p:cNvGrpSpPr/>
          <p:nvPr/>
        </p:nvGrpSpPr>
        <p:grpSpPr>
          <a:xfrm>
            <a:off x="8800117" y="5613452"/>
            <a:ext cx="762457" cy="1032867"/>
            <a:chOff x="2622948" y="5471319"/>
            <a:chExt cx="762457" cy="1032867"/>
          </a:xfrm>
        </p:grpSpPr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233F8883-CA70-4514-A27A-71A49A16CE6B}"/>
                </a:ext>
              </a:extLst>
            </p:cNvPr>
            <p:cNvSpPr txBox="1"/>
            <p:nvPr/>
          </p:nvSpPr>
          <p:spPr>
            <a:xfrm>
              <a:off x="2622948" y="5471319"/>
              <a:ext cx="7624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14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31AA187A-31E3-4E2F-819E-2F896015D11A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E28458C9-2A6D-4D29-9402-89449F62A34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0BF1FA37-A7D3-4DEB-8E28-5C6D40E7D548}"/>
              </a:ext>
            </a:extLst>
          </p:cNvPr>
          <p:cNvGrpSpPr/>
          <p:nvPr/>
        </p:nvGrpSpPr>
        <p:grpSpPr>
          <a:xfrm>
            <a:off x="9338081" y="5613452"/>
            <a:ext cx="771181" cy="1032867"/>
            <a:chOff x="2614224" y="5471319"/>
            <a:chExt cx="771181" cy="1032867"/>
          </a:xfrm>
        </p:grpSpPr>
        <p:sp>
          <p:nvSpPr>
            <p:cNvPr id="315" name="TextBox 314">
              <a:extLst>
                <a:ext uri="{FF2B5EF4-FFF2-40B4-BE49-F238E27FC236}">
                  <a16:creationId xmlns:a16="http://schemas.microsoft.com/office/drawing/2014/main" id="{DC64A7EB-C27D-41C7-9FC4-B559EF8FB428}"/>
                </a:ext>
              </a:extLst>
            </p:cNvPr>
            <p:cNvSpPr txBox="1"/>
            <p:nvPr/>
          </p:nvSpPr>
          <p:spPr>
            <a:xfrm>
              <a:off x="2614224" y="5471319"/>
              <a:ext cx="77118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15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14C2FE3B-1F9F-4095-8426-538834051D32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AB1EDD1D-D799-4DB3-9932-F4079111D5D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35556D20-B943-4275-A287-404F3A007EF5}"/>
              </a:ext>
            </a:extLst>
          </p:cNvPr>
          <p:cNvGrpSpPr/>
          <p:nvPr/>
        </p:nvGrpSpPr>
        <p:grpSpPr>
          <a:xfrm>
            <a:off x="9872057" y="5613435"/>
            <a:ext cx="771181" cy="1032867"/>
            <a:chOff x="2614224" y="5471319"/>
            <a:chExt cx="771181" cy="1032867"/>
          </a:xfrm>
        </p:grpSpPr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790C478D-E68B-4ED5-8F60-4E7AB59EC499}"/>
                </a:ext>
              </a:extLst>
            </p:cNvPr>
            <p:cNvSpPr txBox="1"/>
            <p:nvPr/>
          </p:nvSpPr>
          <p:spPr>
            <a:xfrm>
              <a:off x="2614224" y="5471319"/>
              <a:ext cx="77118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16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D24078E1-5225-4348-9F06-7885A9B368E0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32927D9B-D1AF-45DD-8251-8921D544854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4F2ECC28-DF4D-43B7-A237-618ED9D97373}"/>
              </a:ext>
            </a:extLst>
          </p:cNvPr>
          <p:cNvGrpSpPr/>
          <p:nvPr/>
        </p:nvGrpSpPr>
        <p:grpSpPr>
          <a:xfrm>
            <a:off x="2118251" y="2267511"/>
            <a:ext cx="435719" cy="1032867"/>
            <a:chOff x="2724738" y="5471319"/>
            <a:chExt cx="435719" cy="1032867"/>
          </a:xfrm>
        </p:grpSpPr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6A44EFBE-437A-4D2C-9B2B-2F93F37EFDE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EF3789DD-634E-46CA-B322-C6F351AB85BC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B7022D64-8B6C-48BB-A0F2-F706056687A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6BFFAE5D-FF48-4081-B356-E67CAD5EE2E1}"/>
              </a:ext>
            </a:extLst>
          </p:cNvPr>
          <p:cNvGrpSpPr/>
          <p:nvPr/>
        </p:nvGrpSpPr>
        <p:grpSpPr>
          <a:xfrm>
            <a:off x="2840114" y="2267057"/>
            <a:ext cx="435719" cy="1032867"/>
            <a:chOff x="2724738" y="5471319"/>
            <a:chExt cx="435719" cy="1032867"/>
          </a:xfrm>
        </p:grpSpPr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94DFE5E3-A7CD-4384-BBEF-8166D63C458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D09852B2-788A-449C-8D28-FE763887ECE2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C8EBFF85-6F7C-40D4-945C-9FCCE835913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0" name="TextBox 369">
            <a:extLst>
              <a:ext uri="{FF2B5EF4-FFF2-40B4-BE49-F238E27FC236}">
                <a16:creationId xmlns:a16="http://schemas.microsoft.com/office/drawing/2014/main" id="{303FFD89-337F-4880-BA10-606988A058FD}"/>
              </a:ext>
            </a:extLst>
          </p:cNvPr>
          <p:cNvSpPr txBox="1"/>
          <p:nvPr/>
        </p:nvSpPr>
        <p:spPr>
          <a:xfrm>
            <a:off x="3583916" y="246659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67E10DE-BBA0-468F-884E-AD2334F93740}"/>
              </a:ext>
            </a:extLst>
          </p:cNvPr>
          <p:cNvGrpSpPr/>
          <p:nvPr/>
        </p:nvGrpSpPr>
        <p:grpSpPr>
          <a:xfrm>
            <a:off x="4074645" y="2267057"/>
            <a:ext cx="748798" cy="1032867"/>
            <a:chOff x="3865849" y="2337397"/>
            <a:chExt cx="748798" cy="1032867"/>
          </a:xfrm>
        </p:grpSpPr>
        <p:grpSp>
          <p:nvGrpSpPr>
            <p:cNvPr id="334" name="Group 333">
              <a:extLst>
                <a:ext uri="{FF2B5EF4-FFF2-40B4-BE49-F238E27FC236}">
                  <a16:creationId xmlns:a16="http://schemas.microsoft.com/office/drawing/2014/main" id="{D701EC95-336F-439F-BF09-5AEAFDCD9436}"/>
                </a:ext>
              </a:extLst>
            </p:cNvPr>
            <p:cNvGrpSpPr/>
            <p:nvPr/>
          </p:nvGrpSpPr>
          <p:grpSpPr>
            <a:xfrm>
              <a:off x="4178928" y="2337397"/>
              <a:ext cx="435719" cy="1032867"/>
              <a:chOff x="2724738" y="5471319"/>
              <a:chExt cx="435719" cy="1032867"/>
            </a:xfrm>
          </p:grpSpPr>
          <p:sp>
            <p:nvSpPr>
              <p:cNvPr id="335" name="TextBox 334">
                <a:extLst>
                  <a:ext uri="{FF2B5EF4-FFF2-40B4-BE49-F238E27FC236}">
                    <a16:creationId xmlns:a16="http://schemas.microsoft.com/office/drawing/2014/main" id="{BF04C692-35B3-403B-AA0B-0FBF7F999A41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336" name="TextBox 335">
                <a:extLst>
                  <a:ext uri="{FF2B5EF4-FFF2-40B4-BE49-F238E27FC236}">
                    <a16:creationId xmlns:a16="http://schemas.microsoft.com/office/drawing/2014/main" id="{70E57B27-615A-4DD3-BFC6-9441769970E9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6E2C30A4-C6AC-4763-84F1-2A4CF4891E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B1A99791-4EDF-4E2D-9E62-0FAF47118669}"/>
                </a:ext>
              </a:extLst>
            </p:cNvPr>
            <p:cNvSpPr txBox="1"/>
            <p:nvPr/>
          </p:nvSpPr>
          <p:spPr>
            <a:xfrm>
              <a:off x="3865849" y="2540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453" name="Group 452">
            <a:extLst>
              <a:ext uri="{FF2B5EF4-FFF2-40B4-BE49-F238E27FC236}">
                <a16:creationId xmlns:a16="http://schemas.microsoft.com/office/drawing/2014/main" id="{A5766DD9-8A87-4F50-8C40-D8A6C96AA95F}"/>
              </a:ext>
            </a:extLst>
          </p:cNvPr>
          <p:cNvGrpSpPr/>
          <p:nvPr/>
        </p:nvGrpSpPr>
        <p:grpSpPr>
          <a:xfrm>
            <a:off x="4819767" y="2264841"/>
            <a:ext cx="737228" cy="1032867"/>
            <a:chOff x="4610971" y="2335181"/>
            <a:chExt cx="737228" cy="1032867"/>
          </a:xfrm>
        </p:grpSpPr>
        <p:grpSp>
          <p:nvGrpSpPr>
            <p:cNvPr id="338" name="Group 337">
              <a:extLst>
                <a:ext uri="{FF2B5EF4-FFF2-40B4-BE49-F238E27FC236}">
                  <a16:creationId xmlns:a16="http://schemas.microsoft.com/office/drawing/2014/main" id="{671703C9-F631-4539-9A7A-25D66AA7ABFC}"/>
                </a:ext>
              </a:extLst>
            </p:cNvPr>
            <p:cNvGrpSpPr/>
            <p:nvPr/>
          </p:nvGrpSpPr>
          <p:grpSpPr>
            <a:xfrm>
              <a:off x="4912480" y="2335181"/>
              <a:ext cx="435719" cy="1032867"/>
              <a:chOff x="2724738" y="5471319"/>
              <a:chExt cx="435719" cy="1032867"/>
            </a:xfrm>
          </p:grpSpPr>
          <p:sp>
            <p:nvSpPr>
              <p:cNvPr id="339" name="TextBox 338">
                <a:extLst>
                  <a:ext uri="{FF2B5EF4-FFF2-40B4-BE49-F238E27FC236}">
                    <a16:creationId xmlns:a16="http://schemas.microsoft.com/office/drawing/2014/main" id="{15276F3A-8811-440F-941C-44907FDE1ED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340" name="TextBox 339">
                <a:extLst>
                  <a:ext uri="{FF2B5EF4-FFF2-40B4-BE49-F238E27FC236}">
                    <a16:creationId xmlns:a16="http://schemas.microsoft.com/office/drawing/2014/main" id="{EED16F3D-B43B-42EC-8341-3F14BEB417A8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B04CF531-B988-4F45-8F36-945135E1C2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ADDD200B-067A-4665-BCC2-5662FACB4FF3}"/>
                </a:ext>
              </a:extLst>
            </p:cNvPr>
            <p:cNvSpPr txBox="1"/>
            <p:nvPr/>
          </p:nvSpPr>
          <p:spPr>
            <a:xfrm>
              <a:off x="4610971" y="253066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sp>
        <p:nvSpPr>
          <p:cNvPr id="373" name="TextBox 372">
            <a:extLst>
              <a:ext uri="{FF2B5EF4-FFF2-40B4-BE49-F238E27FC236}">
                <a16:creationId xmlns:a16="http://schemas.microsoft.com/office/drawing/2014/main" id="{A059FD01-4B63-4AA5-B7F8-0CE506823088}"/>
              </a:ext>
            </a:extLst>
          </p:cNvPr>
          <p:cNvSpPr txBox="1"/>
          <p:nvPr/>
        </p:nvSpPr>
        <p:spPr>
          <a:xfrm>
            <a:off x="5707025" y="246366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grpSp>
        <p:nvGrpSpPr>
          <p:cNvPr id="454" name="Group 453">
            <a:extLst>
              <a:ext uri="{FF2B5EF4-FFF2-40B4-BE49-F238E27FC236}">
                <a16:creationId xmlns:a16="http://schemas.microsoft.com/office/drawing/2014/main" id="{5009F831-B097-4F1B-8527-11473B3315F4}"/>
              </a:ext>
            </a:extLst>
          </p:cNvPr>
          <p:cNvGrpSpPr/>
          <p:nvPr/>
        </p:nvGrpSpPr>
        <p:grpSpPr>
          <a:xfrm>
            <a:off x="6241700" y="2264387"/>
            <a:ext cx="771636" cy="1032867"/>
            <a:chOff x="6004768" y="2334727"/>
            <a:chExt cx="771636" cy="1032867"/>
          </a:xfrm>
        </p:grpSpPr>
        <p:grpSp>
          <p:nvGrpSpPr>
            <p:cNvPr id="346" name="Group 345">
              <a:extLst>
                <a:ext uri="{FF2B5EF4-FFF2-40B4-BE49-F238E27FC236}">
                  <a16:creationId xmlns:a16="http://schemas.microsoft.com/office/drawing/2014/main" id="{0C5F1315-41DF-41BE-9C95-9AE5A3B9C7C5}"/>
                </a:ext>
              </a:extLst>
            </p:cNvPr>
            <p:cNvGrpSpPr/>
            <p:nvPr/>
          </p:nvGrpSpPr>
          <p:grpSpPr>
            <a:xfrm>
              <a:off x="6340685" y="2334727"/>
              <a:ext cx="435719" cy="1032867"/>
              <a:chOff x="2724738" y="5471319"/>
              <a:chExt cx="435719" cy="1032867"/>
            </a:xfrm>
          </p:grpSpPr>
          <p:sp>
            <p:nvSpPr>
              <p:cNvPr id="347" name="TextBox 346">
                <a:extLst>
                  <a:ext uri="{FF2B5EF4-FFF2-40B4-BE49-F238E27FC236}">
                    <a16:creationId xmlns:a16="http://schemas.microsoft.com/office/drawing/2014/main" id="{C6971ED9-9A49-469A-B0F6-AF74105D126F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348" name="TextBox 347">
                <a:extLst>
                  <a:ext uri="{FF2B5EF4-FFF2-40B4-BE49-F238E27FC236}">
                    <a16:creationId xmlns:a16="http://schemas.microsoft.com/office/drawing/2014/main" id="{3AD0E6B3-A7A0-4AA2-9348-E0241C16AD73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33852BC2-7621-49B5-9C50-A7EC4603B5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54D3C58E-706C-4E2A-A305-641DFAB0DD87}"/>
                </a:ext>
              </a:extLst>
            </p:cNvPr>
            <p:cNvSpPr txBox="1"/>
            <p:nvPr/>
          </p:nvSpPr>
          <p:spPr>
            <a:xfrm>
              <a:off x="6004768" y="2537868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E1F1EF11-3BC1-47CE-876A-B8F56F0A62F2}"/>
              </a:ext>
            </a:extLst>
          </p:cNvPr>
          <p:cNvGrpSpPr/>
          <p:nvPr/>
        </p:nvGrpSpPr>
        <p:grpSpPr>
          <a:xfrm>
            <a:off x="6979159" y="2264387"/>
            <a:ext cx="762901" cy="1032867"/>
            <a:chOff x="6742227" y="2334727"/>
            <a:chExt cx="762901" cy="1032867"/>
          </a:xfrm>
        </p:grpSpPr>
        <p:grpSp>
          <p:nvGrpSpPr>
            <p:cNvPr id="350" name="Group 349">
              <a:extLst>
                <a:ext uri="{FF2B5EF4-FFF2-40B4-BE49-F238E27FC236}">
                  <a16:creationId xmlns:a16="http://schemas.microsoft.com/office/drawing/2014/main" id="{0AB192D4-05BF-41ED-99B4-BE239EFECBEC}"/>
                </a:ext>
              </a:extLst>
            </p:cNvPr>
            <p:cNvGrpSpPr/>
            <p:nvPr/>
          </p:nvGrpSpPr>
          <p:grpSpPr>
            <a:xfrm>
              <a:off x="7069409" y="2334727"/>
              <a:ext cx="435719" cy="1032867"/>
              <a:chOff x="2724738" y="5471319"/>
              <a:chExt cx="435719" cy="1032867"/>
            </a:xfrm>
          </p:grpSpPr>
          <p:sp>
            <p:nvSpPr>
              <p:cNvPr id="351" name="TextBox 350">
                <a:extLst>
                  <a:ext uri="{FF2B5EF4-FFF2-40B4-BE49-F238E27FC236}">
                    <a16:creationId xmlns:a16="http://schemas.microsoft.com/office/drawing/2014/main" id="{3A6CF358-69B3-4085-8597-4815099686CE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352" name="TextBox 351">
                <a:extLst>
                  <a:ext uri="{FF2B5EF4-FFF2-40B4-BE49-F238E27FC236}">
                    <a16:creationId xmlns:a16="http://schemas.microsoft.com/office/drawing/2014/main" id="{CE08CA1A-0A3F-47EC-9984-87AC53EF82C6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3299EFF0-5F65-4E85-A483-B9C3251BEB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75" name="TextBox 374">
              <a:extLst>
                <a:ext uri="{FF2B5EF4-FFF2-40B4-BE49-F238E27FC236}">
                  <a16:creationId xmlns:a16="http://schemas.microsoft.com/office/drawing/2014/main" id="{4C95676D-CAAB-4C4E-A2F4-C6D06085B315}"/>
                </a:ext>
              </a:extLst>
            </p:cNvPr>
            <p:cNvSpPr txBox="1"/>
            <p:nvPr/>
          </p:nvSpPr>
          <p:spPr>
            <a:xfrm>
              <a:off x="6742227" y="252767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sp>
        <p:nvSpPr>
          <p:cNvPr id="376" name="TextBox 375">
            <a:extLst>
              <a:ext uri="{FF2B5EF4-FFF2-40B4-BE49-F238E27FC236}">
                <a16:creationId xmlns:a16="http://schemas.microsoft.com/office/drawing/2014/main" id="{2D5291FC-2C57-4107-8728-61243825C11A}"/>
              </a:ext>
            </a:extLst>
          </p:cNvPr>
          <p:cNvSpPr txBox="1"/>
          <p:nvPr/>
        </p:nvSpPr>
        <p:spPr>
          <a:xfrm>
            <a:off x="7870605" y="246366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3</a:t>
            </a:r>
          </a:p>
        </p:txBody>
      </p:sp>
      <p:grpSp>
        <p:nvGrpSpPr>
          <p:cNvPr id="456" name="Group 455">
            <a:extLst>
              <a:ext uri="{FF2B5EF4-FFF2-40B4-BE49-F238E27FC236}">
                <a16:creationId xmlns:a16="http://schemas.microsoft.com/office/drawing/2014/main" id="{9C0F3DE0-64F2-4766-881C-548882E2E2D4}"/>
              </a:ext>
            </a:extLst>
          </p:cNvPr>
          <p:cNvGrpSpPr/>
          <p:nvPr/>
        </p:nvGrpSpPr>
        <p:grpSpPr>
          <a:xfrm>
            <a:off x="8405807" y="2256486"/>
            <a:ext cx="771636" cy="1032867"/>
            <a:chOff x="8197011" y="2326826"/>
            <a:chExt cx="771636" cy="1032867"/>
          </a:xfrm>
        </p:grpSpPr>
        <p:grpSp>
          <p:nvGrpSpPr>
            <p:cNvPr id="377" name="Group 376">
              <a:extLst>
                <a:ext uri="{FF2B5EF4-FFF2-40B4-BE49-F238E27FC236}">
                  <a16:creationId xmlns:a16="http://schemas.microsoft.com/office/drawing/2014/main" id="{851FEFD7-8146-452D-A98B-99753B7C7067}"/>
                </a:ext>
              </a:extLst>
            </p:cNvPr>
            <p:cNvGrpSpPr/>
            <p:nvPr/>
          </p:nvGrpSpPr>
          <p:grpSpPr>
            <a:xfrm>
              <a:off x="8532928" y="2326826"/>
              <a:ext cx="435719" cy="1032867"/>
              <a:chOff x="2724738" y="5471319"/>
              <a:chExt cx="435719" cy="1032867"/>
            </a:xfrm>
          </p:grpSpPr>
          <p:sp>
            <p:nvSpPr>
              <p:cNvPr id="378" name="TextBox 377">
                <a:extLst>
                  <a:ext uri="{FF2B5EF4-FFF2-40B4-BE49-F238E27FC236}">
                    <a16:creationId xmlns:a16="http://schemas.microsoft.com/office/drawing/2014/main" id="{5959C729-2E61-45F1-88F5-BEEA12014629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379" name="TextBox 378">
                <a:extLst>
                  <a:ext uri="{FF2B5EF4-FFF2-40B4-BE49-F238E27FC236}">
                    <a16:creationId xmlns:a16="http://schemas.microsoft.com/office/drawing/2014/main" id="{CB1D1245-2F36-4596-AF2D-7D7A983BD00C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380" name="Straight Connector 379">
                <a:extLst>
                  <a:ext uri="{FF2B5EF4-FFF2-40B4-BE49-F238E27FC236}">
                    <a16:creationId xmlns:a16="http://schemas.microsoft.com/office/drawing/2014/main" id="{2FF5979F-8807-431A-B7A0-6ABE34A31A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E8EB76ED-24B5-490A-A46F-D2780D122A3B}"/>
                </a:ext>
              </a:extLst>
            </p:cNvPr>
            <p:cNvSpPr txBox="1"/>
            <p:nvPr/>
          </p:nvSpPr>
          <p:spPr>
            <a:xfrm>
              <a:off x="8197011" y="2529967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B8D88745-AADB-4A4E-BCA1-7B1435335108}"/>
              </a:ext>
            </a:extLst>
          </p:cNvPr>
          <p:cNvGrpSpPr/>
          <p:nvPr/>
        </p:nvGrpSpPr>
        <p:grpSpPr>
          <a:xfrm>
            <a:off x="9143266" y="2256486"/>
            <a:ext cx="762901" cy="1032867"/>
            <a:chOff x="8934470" y="2326826"/>
            <a:chExt cx="762901" cy="1032867"/>
          </a:xfrm>
        </p:grpSpPr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2CE32B87-FAF0-4823-9AA0-02882EE0442C}"/>
                </a:ext>
              </a:extLst>
            </p:cNvPr>
            <p:cNvGrpSpPr/>
            <p:nvPr/>
          </p:nvGrpSpPr>
          <p:grpSpPr>
            <a:xfrm>
              <a:off x="9261652" y="2326826"/>
              <a:ext cx="435719" cy="1032867"/>
              <a:chOff x="2724738" y="5471319"/>
              <a:chExt cx="435719" cy="1032867"/>
            </a:xfrm>
          </p:grpSpPr>
          <p:sp>
            <p:nvSpPr>
              <p:cNvPr id="382" name="TextBox 381">
                <a:extLst>
                  <a:ext uri="{FF2B5EF4-FFF2-40B4-BE49-F238E27FC236}">
                    <a16:creationId xmlns:a16="http://schemas.microsoft.com/office/drawing/2014/main" id="{CEEDB063-6BB2-46A1-903B-31BFC27287A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383" name="TextBox 382">
                <a:extLst>
                  <a:ext uri="{FF2B5EF4-FFF2-40B4-BE49-F238E27FC236}">
                    <a16:creationId xmlns:a16="http://schemas.microsoft.com/office/drawing/2014/main" id="{CD692CE5-898A-46F1-ACE3-EF414A3C7350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710059EC-2816-4C2B-A4C6-D23A5D72D2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673BBED1-07FE-414D-94B9-603172800A65}"/>
                </a:ext>
              </a:extLst>
            </p:cNvPr>
            <p:cNvSpPr txBox="1"/>
            <p:nvPr/>
          </p:nvSpPr>
          <p:spPr>
            <a:xfrm>
              <a:off x="8934470" y="2519778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sp>
        <p:nvSpPr>
          <p:cNvPr id="387" name="TextBox 386">
            <a:extLst>
              <a:ext uri="{FF2B5EF4-FFF2-40B4-BE49-F238E27FC236}">
                <a16:creationId xmlns:a16="http://schemas.microsoft.com/office/drawing/2014/main" id="{27EEC4FE-FCC3-470E-AFFB-97D165D92B43}"/>
              </a:ext>
            </a:extLst>
          </p:cNvPr>
          <p:cNvSpPr txBox="1"/>
          <p:nvPr/>
        </p:nvSpPr>
        <p:spPr>
          <a:xfrm>
            <a:off x="10062848" y="245576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4</a:t>
            </a:r>
          </a:p>
        </p:txBody>
      </p: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E2DD12E8-2436-40E7-8FB4-E3A47DFD0CBB}"/>
              </a:ext>
            </a:extLst>
          </p:cNvPr>
          <p:cNvGrpSpPr/>
          <p:nvPr/>
        </p:nvGrpSpPr>
        <p:grpSpPr>
          <a:xfrm>
            <a:off x="1941784" y="4420076"/>
            <a:ext cx="435719" cy="1032867"/>
            <a:chOff x="2724738" y="5471319"/>
            <a:chExt cx="435719" cy="1032867"/>
          </a:xfrm>
        </p:grpSpPr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D7F1879F-072B-41D1-9B23-95992FAC0F5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95517577-AE0B-4970-92E0-49C0361C9703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E7DF5025-182B-4775-98E9-DB4B9A49AA3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91B7BC27-AD98-4723-BD43-3A38F4ED8B11}"/>
              </a:ext>
            </a:extLst>
          </p:cNvPr>
          <p:cNvGrpSpPr/>
          <p:nvPr/>
        </p:nvGrpSpPr>
        <p:grpSpPr>
          <a:xfrm>
            <a:off x="2477382" y="4419622"/>
            <a:ext cx="435719" cy="1032867"/>
            <a:chOff x="2724738" y="5471319"/>
            <a:chExt cx="435719" cy="1032867"/>
          </a:xfrm>
        </p:grpSpPr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E4B094DA-92B2-4AEF-99F2-CEBA1D2C3C2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CC597CC3-A417-4E66-8BDF-98F0FB1757A6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395" name="Straight Connector 394">
              <a:extLst>
                <a:ext uri="{FF2B5EF4-FFF2-40B4-BE49-F238E27FC236}">
                  <a16:creationId xmlns:a16="http://schemas.microsoft.com/office/drawing/2014/main" id="{04E3E7DC-61C0-4C60-B04C-DB7E8115BB1A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E37D8DA7-8F1F-48D6-AF24-823C607A62FC}"/>
              </a:ext>
            </a:extLst>
          </p:cNvPr>
          <p:cNvGrpSpPr/>
          <p:nvPr/>
        </p:nvGrpSpPr>
        <p:grpSpPr>
          <a:xfrm>
            <a:off x="3022854" y="4419622"/>
            <a:ext cx="435719" cy="1032867"/>
            <a:chOff x="2724738" y="5471319"/>
            <a:chExt cx="435719" cy="1032867"/>
          </a:xfrm>
        </p:grpSpPr>
        <p:sp>
          <p:nvSpPr>
            <p:cNvPr id="397" name="TextBox 396">
              <a:extLst>
                <a:ext uri="{FF2B5EF4-FFF2-40B4-BE49-F238E27FC236}">
                  <a16:creationId xmlns:a16="http://schemas.microsoft.com/office/drawing/2014/main" id="{8FC70213-4C58-49C7-864D-7D93F8F54B3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CA5124B5-83E4-4266-8BF5-9BAF22EE8B6D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399" name="Straight Connector 398">
              <a:extLst>
                <a:ext uri="{FF2B5EF4-FFF2-40B4-BE49-F238E27FC236}">
                  <a16:creationId xmlns:a16="http://schemas.microsoft.com/office/drawing/2014/main" id="{427718D2-C86E-4F09-A8D1-62576E3FF5D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2" name="TextBox 451">
            <a:extLst>
              <a:ext uri="{FF2B5EF4-FFF2-40B4-BE49-F238E27FC236}">
                <a16:creationId xmlns:a16="http://schemas.microsoft.com/office/drawing/2014/main" id="{74D1F38F-9F47-43F8-B7B5-F9BBD7E01387}"/>
              </a:ext>
            </a:extLst>
          </p:cNvPr>
          <p:cNvSpPr txBox="1"/>
          <p:nvPr/>
        </p:nvSpPr>
        <p:spPr>
          <a:xfrm>
            <a:off x="3568673" y="461915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459" name="Group 458">
            <a:extLst>
              <a:ext uri="{FF2B5EF4-FFF2-40B4-BE49-F238E27FC236}">
                <a16:creationId xmlns:a16="http://schemas.microsoft.com/office/drawing/2014/main" id="{CB375CC0-B3CE-4B1E-97EE-A8E518BD96B9}"/>
              </a:ext>
            </a:extLst>
          </p:cNvPr>
          <p:cNvGrpSpPr/>
          <p:nvPr/>
        </p:nvGrpSpPr>
        <p:grpSpPr>
          <a:xfrm>
            <a:off x="3866092" y="4417406"/>
            <a:ext cx="739866" cy="1032867"/>
            <a:chOff x="3699500" y="4529950"/>
            <a:chExt cx="739866" cy="1032867"/>
          </a:xfrm>
        </p:grpSpPr>
        <p:grpSp>
          <p:nvGrpSpPr>
            <p:cNvPr id="404" name="Group 403">
              <a:extLst>
                <a:ext uri="{FF2B5EF4-FFF2-40B4-BE49-F238E27FC236}">
                  <a16:creationId xmlns:a16="http://schemas.microsoft.com/office/drawing/2014/main" id="{717DF436-46DB-4F33-A173-8135AE7F6F1C}"/>
                </a:ext>
              </a:extLst>
            </p:cNvPr>
            <p:cNvGrpSpPr/>
            <p:nvPr/>
          </p:nvGrpSpPr>
          <p:grpSpPr>
            <a:xfrm>
              <a:off x="4003647" y="4529950"/>
              <a:ext cx="435719" cy="1032867"/>
              <a:chOff x="2724738" y="5471319"/>
              <a:chExt cx="435719" cy="1032867"/>
            </a:xfrm>
          </p:grpSpPr>
          <p:sp>
            <p:nvSpPr>
              <p:cNvPr id="405" name="TextBox 404">
                <a:extLst>
                  <a:ext uri="{FF2B5EF4-FFF2-40B4-BE49-F238E27FC236}">
                    <a16:creationId xmlns:a16="http://schemas.microsoft.com/office/drawing/2014/main" id="{9F0F284F-D20C-499A-ABBD-C692F310E32D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406" name="TextBox 405">
                <a:extLst>
                  <a:ext uri="{FF2B5EF4-FFF2-40B4-BE49-F238E27FC236}">
                    <a16:creationId xmlns:a16="http://schemas.microsoft.com/office/drawing/2014/main" id="{1FC0051F-5A72-4CC5-892F-9A223BB8CD0D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407" name="Straight Connector 406">
                <a:extLst>
                  <a:ext uri="{FF2B5EF4-FFF2-40B4-BE49-F238E27FC236}">
                    <a16:creationId xmlns:a16="http://schemas.microsoft.com/office/drawing/2014/main" id="{21EA6FE8-67DA-470D-8E62-32957465AC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715B04F8-C8FE-48BB-BD11-8C798466C12E}"/>
                </a:ext>
              </a:extLst>
            </p:cNvPr>
            <p:cNvSpPr txBox="1"/>
            <p:nvPr/>
          </p:nvSpPr>
          <p:spPr>
            <a:xfrm>
              <a:off x="3699500" y="4731701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461" name="Group 460">
            <a:extLst>
              <a:ext uri="{FF2B5EF4-FFF2-40B4-BE49-F238E27FC236}">
                <a16:creationId xmlns:a16="http://schemas.microsoft.com/office/drawing/2014/main" id="{E6741902-46DD-4523-AF6D-FC3F24157493}"/>
              </a:ext>
            </a:extLst>
          </p:cNvPr>
          <p:cNvGrpSpPr/>
          <p:nvPr/>
        </p:nvGrpSpPr>
        <p:grpSpPr>
          <a:xfrm>
            <a:off x="4410676" y="4416952"/>
            <a:ext cx="743583" cy="1032867"/>
            <a:chOff x="4244084" y="4529496"/>
            <a:chExt cx="743583" cy="1032867"/>
          </a:xfrm>
        </p:grpSpPr>
        <p:grpSp>
          <p:nvGrpSpPr>
            <p:cNvPr id="408" name="Group 407">
              <a:extLst>
                <a:ext uri="{FF2B5EF4-FFF2-40B4-BE49-F238E27FC236}">
                  <a16:creationId xmlns:a16="http://schemas.microsoft.com/office/drawing/2014/main" id="{81BFCC98-EF82-452A-BCBF-664E18C222CA}"/>
                </a:ext>
              </a:extLst>
            </p:cNvPr>
            <p:cNvGrpSpPr/>
            <p:nvPr/>
          </p:nvGrpSpPr>
          <p:grpSpPr>
            <a:xfrm>
              <a:off x="4551948" y="4529496"/>
              <a:ext cx="435719" cy="1032867"/>
              <a:chOff x="2724738" y="5471319"/>
              <a:chExt cx="435719" cy="1032867"/>
            </a:xfrm>
          </p:grpSpPr>
          <p:sp>
            <p:nvSpPr>
              <p:cNvPr id="409" name="TextBox 408">
                <a:extLst>
                  <a:ext uri="{FF2B5EF4-FFF2-40B4-BE49-F238E27FC236}">
                    <a16:creationId xmlns:a16="http://schemas.microsoft.com/office/drawing/2014/main" id="{6F6023E5-9529-46EE-BBC1-0BE47BAE2D78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410" name="TextBox 409">
                <a:extLst>
                  <a:ext uri="{FF2B5EF4-FFF2-40B4-BE49-F238E27FC236}">
                    <a16:creationId xmlns:a16="http://schemas.microsoft.com/office/drawing/2014/main" id="{D44F4E25-0E61-4733-9D81-36AF47692997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411" name="Straight Connector 410">
                <a:extLst>
                  <a:ext uri="{FF2B5EF4-FFF2-40B4-BE49-F238E27FC236}">
                    <a16:creationId xmlns:a16="http://schemas.microsoft.com/office/drawing/2014/main" id="{4568D9F1-BE07-45E4-93E0-5CA2AB9C1C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2A209ACB-E1D5-4C3F-87F0-92EEC8D0C952}"/>
                </a:ext>
              </a:extLst>
            </p:cNvPr>
            <p:cNvSpPr txBox="1"/>
            <p:nvPr/>
          </p:nvSpPr>
          <p:spPr>
            <a:xfrm>
              <a:off x="4244084" y="474030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463" name="Group 462">
            <a:extLst>
              <a:ext uri="{FF2B5EF4-FFF2-40B4-BE49-F238E27FC236}">
                <a16:creationId xmlns:a16="http://schemas.microsoft.com/office/drawing/2014/main" id="{DE067450-A94D-4EA6-BAFB-AD93253B280E}"/>
              </a:ext>
            </a:extLst>
          </p:cNvPr>
          <p:cNvGrpSpPr/>
          <p:nvPr/>
        </p:nvGrpSpPr>
        <p:grpSpPr>
          <a:xfrm>
            <a:off x="4955260" y="4416952"/>
            <a:ext cx="731778" cy="1032867"/>
            <a:chOff x="4788668" y="4529496"/>
            <a:chExt cx="731778" cy="1032867"/>
          </a:xfrm>
        </p:grpSpPr>
        <p:grpSp>
          <p:nvGrpSpPr>
            <p:cNvPr id="412" name="Group 411">
              <a:extLst>
                <a:ext uri="{FF2B5EF4-FFF2-40B4-BE49-F238E27FC236}">
                  <a16:creationId xmlns:a16="http://schemas.microsoft.com/office/drawing/2014/main" id="{F5859DFE-E0D3-4F29-A3B2-F11D3ADC8102}"/>
                </a:ext>
              </a:extLst>
            </p:cNvPr>
            <p:cNvGrpSpPr/>
            <p:nvPr/>
          </p:nvGrpSpPr>
          <p:grpSpPr>
            <a:xfrm>
              <a:off x="5084727" y="4529496"/>
              <a:ext cx="435719" cy="1032867"/>
              <a:chOff x="2724738" y="5471319"/>
              <a:chExt cx="435719" cy="1032867"/>
            </a:xfrm>
          </p:grpSpPr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5A15CD1F-3BFB-4D0F-BBA5-C70778027AB3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414" name="TextBox 413">
                <a:extLst>
                  <a:ext uri="{FF2B5EF4-FFF2-40B4-BE49-F238E27FC236}">
                    <a16:creationId xmlns:a16="http://schemas.microsoft.com/office/drawing/2014/main" id="{09D8155D-5FA9-4F77-879B-E2642E6AFB7F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415" name="Straight Connector 414">
                <a:extLst>
                  <a:ext uri="{FF2B5EF4-FFF2-40B4-BE49-F238E27FC236}">
                    <a16:creationId xmlns:a16="http://schemas.microsoft.com/office/drawing/2014/main" id="{2E9E3D8E-E422-49EC-9AA7-14CB2424DF9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A2CE78CD-42F2-4FCE-B16B-D33C204EBB13}"/>
                </a:ext>
              </a:extLst>
            </p:cNvPr>
            <p:cNvSpPr txBox="1"/>
            <p:nvPr/>
          </p:nvSpPr>
          <p:spPr>
            <a:xfrm>
              <a:off x="4788668" y="4731701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sp>
        <p:nvSpPr>
          <p:cNvPr id="464" name="TextBox 463">
            <a:extLst>
              <a:ext uri="{FF2B5EF4-FFF2-40B4-BE49-F238E27FC236}">
                <a16:creationId xmlns:a16="http://schemas.microsoft.com/office/drawing/2014/main" id="{0160740D-DC9D-4535-A4AE-059B9AAAF119}"/>
              </a:ext>
            </a:extLst>
          </p:cNvPr>
          <p:cNvSpPr txBox="1"/>
          <p:nvPr/>
        </p:nvSpPr>
        <p:spPr>
          <a:xfrm>
            <a:off x="5701414" y="461612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8CEDA5E4-668B-4866-B1EC-1F256574EF0B}"/>
              </a:ext>
            </a:extLst>
          </p:cNvPr>
          <p:cNvGrpSpPr/>
          <p:nvPr/>
        </p:nvGrpSpPr>
        <p:grpSpPr>
          <a:xfrm>
            <a:off x="5998833" y="4414376"/>
            <a:ext cx="739866" cy="1032867"/>
            <a:chOff x="3699500" y="4529950"/>
            <a:chExt cx="739866" cy="1032867"/>
          </a:xfrm>
        </p:grpSpPr>
        <p:grpSp>
          <p:nvGrpSpPr>
            <p:cNvPr id="466" name="Group 465">
              <a:extLst>
                <a:ext uri="{FF2B5EF4-FFF2-40B4-BE49-F238E27FC236}">
                  <a16:creationId xmlns:a16="http://schemas.microsoft.com/office/drawing/2014/main" id="{8B40DA89-6474-455B-990D-77977DEA9962}"/>
                </a:ext>
              </a:extLst>
            </p:cNvPr>
            <p:cNvGrpSpPr/>
            <p:nvPr/>
          </p:nvGrpSpPr>
          <p:grpSpPr>
            <a:xfrm>
              <a:off x="4003647" y="4529950"/>
              <a:ext cx="435719" cy="1032867"/>
              <a:chOff x="2724738" y="5471319"/>
              <a:chExt cx="435719" cy="1032867"/>
            </a:xfrm>
          </p:grpSpPr>
          <p:sp>
            <p:nvSpPr>
              <p:cNvPr id="468" name="TextBox 467">
                <a:extLst>
                  <a:ext uri="{FF2B5EF4-FFF2-40B4-BE49-F238E27FC236}">
                    <a16:creationId xmlns:a16="http://schemas.microsoft.com/office/drawing/2014/main" id="{D81140E8-F7A7-4082-993F-2BA57ED618FE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469" name="TextBox 468">
                <a:extLst>
                  <a:ext uri="{FF2B5EF4-FFF2-40B4-BE49-F238E27FC236}">
                    <a16:creationId xmlns:a16="http://schemas.microsoft.com/office/drawing/2014/main" id="{4C26A72C-566E-4CCA-BAF5-7EEE39675B31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470" name="Straight Connector 469">
                <a:extLst>
                  <a:ext uri="{FF2B5EF4-FFF2-40B4-BE49-F238E27FC236}">
                    <a16:creationId xmlns:a16="http://schemas.microsoft.com/office/drawing/2014/main" id="{14BD51B1-B86A-4CA9-A0E5-6F368466409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67" name="TextBox 466">
              <a:extLst>
                <a:ext uri="{FF2B5EF4-FFF2-40B4-BE49-F238E27FC236}">
                  <a16:creationId xmlns:a16="http://schemas.microsoft.com/office/drawing/2014/main" id="{9D9CB89B-56C3-41CE-8133-2BCE713D42F0}"/>
                </a:ext>
              </a:extLst>
            </p:cNvPr>
            <p:cNvSpPr txBox="1"/>
            <p:nvPr/>
          </p:nvSpPr>
          <p:spPr>
            <a:xfrm>
              <a:off x="3699500" y="4731701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471" name="Group 470">
            <a:extLst>
              <a:ext uri="{FF2B5EF4-FFF2-40B4-BE49-F238E27FC236}">
                <a16:creationId xmlns:a16="http://schemas.microsoft.com/office/drawing/2014/main" id="{B7B3E5DB-7076-4D65-802F-AA52145B6D5F}"/>
              </a:ext>
            </a:extLst>
          </p:cNvPr>
          <p:cNvGrpSpPr/>
          <p:nvPr/>
        </p:nvGrpSpPr>
        <p:grpSpPr>
          <a:xfrm>
            <a:off x="6543417" y="4413922"/>
            <a:ext cx="743583" cy="1032867"/>
            <a:chOff x="4244084" y="4529496"/>
            <a:chExt cx="743583" cy="1032867"/>
          </a:xfrm>
        </p:grpSpPr>
        <p:grpSp>
          <p:nvGrpSpPr>
            <p:cNvPr id="472" name="Group 471">
              <a:extLst>
                <a:ext uri="{FF2B5EF4-FFF2-40B4-BE49-F238E27FC236}">
                  <a16:creationId xmlns:a16="http://schemas.microsoft.com/office/drawing/2014/main" id="{61FBAC5E-32B4-4940-A887-0B1D3F6E400F}"/>
                </a:ext>
              </a:extLst>
            </p:cNvPr>
            <p:cNvGrpSpPr/>
            <p:nvPr/>
          </p:nvGrpSpPr>
          <p:grpSpPr>
            <a:xfrm>
              <a:off x="4551948" y="4529496"/>
              <a:ext cx="435719" cy="1032867"/>
              <a:chOff x="2724738" y="5471319"/>
              <a:chExt cx="435719" cy="1032867"/>
            </a:xfrm>
          </p:grpSpPr>
          <p:sp>
            <p:nvSpPr>
              <p:cNvPr id="474" name="TextBox 473">
                <a:extLst>
                  <a:ext uri="{FF2B5EF4-FFF2-40B4-BE49-F238E27FC236}">
                    <a16:creationId xmlns:a16="http://schemas.microsoft.com/office/drawing/2014/main" id="{82DA7945-5462-4D18-8C44-75631A18B90F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475" name="TextBox 474">
                <a:extLst>
                  <a:ext uri="{FF2B5EF4-FFF2-40B4-BE49-F238E27FC236}">
                    <a16:creationId xmlns:a16="http://schemas.microsoft.com/office/drawing/2014/main" id="{0AC9D9FB-F47A-4DFE-B38D-524C73534318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476" name="Straight Connector 475">
                <a:extLst>
                  <a:ext uri="{FF2B5EF4-FFF2-40B4-BE49-F238E27FC236}">
                    <a16:creationId xmlns:a16="http://schemas.microsoft.com/office/drawing/2014/main" id="{AC250D13-9683-4184-9B8D-D718A9368F0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3166F2CF-BF76-4FB9-9D17-62D775EE19C4}"/>
                </a:ext>
              </a:extLst>
            </p:cNvPr>
            <p:cNvSpPr txBox="1"/>
            <p:nvPr/>
          </p:nvSpPr>
          <p:spPr>
            <a:xfrm>
              <a:off x="4244084" y="474030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E3EA38FC-1164-4816-8725-9CDEDEBB91C4}"/>
              </a:ext>
            </a:extLst>
          </p:cNvPr>
          <p:cNvGrpSpPr/>
          <p:nvPr/>
        </p:nvGrpSpPr>
        <p:grpSpPr>
          <a:xfrm>
            <a:off x="7088001" y="4413922"/>
            <a:ext cx="731778" cy="1032867"/>
            <a:chOff x="4788668" y="4529496"/>
            <a:chExt cx="731778" cy="1032867"/>
          </a:xfrm>
        </p:grpSpPr>
        <p:grpSp>
          <p:nvGrpSpPr>
            <p:cNvPr id="478" name="Group 477">
              <a:extLst>
                <a:ext uri="{FF2B5EF4-FFF2-40B4-BE49-F238E27FC236}">
                  <a16:creationId xmlns:a16="http://schemas.microsoft.com/office/drawing/2014/main" id="{06A8AFC6-DBAB-49CA-9921-683B5C737B9D}"/>
                </a:ext>
              </a:extLst>
            </p:cNvPr>
            <p:cNvGrpSpPr/>
            <p:nvPr/>
          </p:nvGrpSpPr>
          <p:grpSpPr>
            <a:xfrm>
              <a:off x="5084727" y="4529496"/>
              <a:ext cx="435719" cy="1032867"/>
              <a:chOff x="2724738" y="5471319"/>
              <a:chExt cx="435719" cy="1032867"/>
            </a:xfrm>
          </p:grpSpPr>
          <p:sp>
            <p:nvSpPr>
              <p:cNvPr id="480" name="TextBox 479">
                <a:extLst>
                  <a:ext uri="{FF2B5EF4-FFF2-40B4-BE49-F238E27FC236}">
                    <a16:creationId xmlns:a16="http://schemas.microsoft.com/office/drawing/2014/main" id="{CC69E058-5051-4D3C-A8FA-84D0B9A4338E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481" name="TextBox 480">
                <a:extLst>
                  <a:ext uri="{FF2B5EF4-FFF2-40B4-BE49-F238E27FC236}">
                    <a16:creationId xmlns:a16="http://schemas.microsoft.com/office/drawing/2014/main" id="{5C4EA850-19DD-454B-A1C3-563396EA66F8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482" name="Straight Connector 481">
                <a:extLst>
                  <a:ext uri="{FF2B5EF4-FFF2-40B4-BE49-F238E27FC236}">
                    <a16:creationId xmlns:a16="http://schemas.microsoft.com/office/drawing/2014/main" id="{33AF5ED7-EE71-48F5-BA34-6CB9CC8AA3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CBBB97DB-593B-42F4-BE40-5915F1F1B872}"/>
                </a:ext>
              </a:extLst>
            </p:cNvPr>
            <p:cNvSpPr txBox="1"/>
            <p:nvPr/>
          </p:nvSpPr>
          <p:spPr>
            <a:xfrm>
              <a:off x="4788668" y="4731701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sp>
        <p:nvSpPr>
          <p:cNvPr id="483" name="TextBox 482">
            <a:extLst>
              <a:ext uri="{FF2B5EF4-FFF2-40B4-BE49-F238E27FC236}">
                <a16:creationId xmlns:a16="http://schemas.microsoft.com/office/drawing/2014/main" id="{E03268A8-B60D-4642-BDBA-9C53FB725EF4}"/>
              </a:ext>
            </a:extLst>
          </p:cNvPr>
          <p:cNvSpPr txBox="1"/>
          <p:nvPr/>
        </p:nvSpPr>
        <p:spPr>
          <a:xfrm>
            <a:off x="7892106" y="461915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3</a:t>
            </a:r>
          </a:p>
        </p:txBody>
      </p: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9E350B83-F791-4C00-AA21-6AB45B93C212}"/>
              </a:ext>
            </a:extLst>
          </p:cNvPr>
          <p:cNvGrpSpPr/>
          <p:nvPr/>
        </p:nvGrpSpPr>
        <p:grpSpPr>
          <a:xfrm>
            <a:off x="8189525" y="4417406"/>
            <a:ext cx="739866" cy="1032867"/>
            <a:chOff x="3699500" y="4529950"/>
            <a:chExt cx="739866" cy="1032867"/>
          </a:xfrm>
        </p:grpSpPr>
        <p:grpSp>
          <p:nvGrpSpPr>
            <p:cNvPr id="485" name="Group 484">
              <a:extLst>
                <a:ext uri="{FF2B5EF4-FFF2-40B4-BE49-F238E27FC236}">
                  <a16:creationId xmlns:a16="http://schemas.microsoft.com/office/drawing/2014/main" id="{6483627D-2740-4D7A-AE11-4A1B3F68A86D}"/>
                </a:ext>
              </a:extLst>
            </p:cNvPr>
            <p:cNvGrpSpPr/>
            <p:nvPr/>
          </p:nvGrpSpPr>
          <p:grpSpPr>
            <a:xfrm>
              <a:off x="4003647" y="4529950"/>
              <a:ext cx="435719" cy="1032867"/>
              <a:chOff x="2724738" y="5471319"/>
              <a:chExt cx="435719" cy="1032867"/>
            </a:xfrm>
          </p:grpSpPr>
          <p:sp>
            <p:nvSpPr>
              <p:cNvPr id="487" name="TextBox 486">
                <a:extLst>
                  <a:ext uri="{FF2B5EF4-FFF2-40B4-BE49-F238E27FC236}">
                    <a16:creationId xmlns:a16="http://schemas.microsoft.com/office/drawing/2014/main" id="{A431D292-A263-4609-A3F8-650D7A2047E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488" name="TextBox 487">
                <a:extLst>
                  <a:ext uri="{FF2B5EF4-FFF2-40B4-BE49-F238E27FC236}">
                    <a16:creationId xmlns:a16="http://schemas.microsoft.com/office/drawing/2014/main" id="{824EF04C-B16E-4520-922F-AF37EE2E2000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489" name="Straight Connector 488">
                <a:extLst>
                  <a:ext uri="{FF2B5EF4-FFF2-40B4-BE49-F238E27FC236}">
                    <a16:creationId xmlns:a16="http://schemas.microsoft.com/office/drawing/2014/main" id="{34F2233A-0EE2-4D49-9BBD-C0B0437ED18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AE4080A0-290C-4B1D-89F4-EDF96069C624}"/>
                </a:ext>
              </a:extLst>
            </p:cNvPr>
            <p:cNvSpPr txBox="1"/>
            <p:nvPr/>
          </p:nvSpPr>
          <p:spPr>
            <a:xfrm>
              <a:off x="3699500" y="4731701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490" name="Group 489">
            <a:extLst>
              <a:ext uri="{FF2B5EF4-FFF2-40B4-BE49-F238E27FC236}">
                <a16:creationId xmlns:a16="http://schemas.microsoft.com/office/drawing/2014/main" id="{901B2462-1F9E-4319-AE5A-16FC59EA58B3}"/>
              </a:ext>
            </a:extLst>
          </p:cNvPr>
          <p:cNvGrpSpPr/>
          <p:nvPr/>
        </p:nvGrpSpPr>
        <p:grpSpPr>
          <a:xfrm>
            <a:off x="8734109" y="4416952"/>
            <a:ext cx="743583" cy="1032867"/>
            <a:chOff x="4244084" y="4529496"/>
            <a:chExt cx="743583" cy="1032867"/>
          </a:xfrm>
        </p:grpSpPr>
        <p:grpSp>
          <p:nvGrpSpPr>
            <p:cNvPr id="491" name="Group 490">
              <a:extLst>
                <a:ext uri="{FF2B5EF4-FFF2-40B4-BE49-F238E27FC236}">
                  <a16:creationId xmlns:a16="http://schemas.microsoft.com/office/drawing/2014/main" id="{DF239AE6-291F-4EA6-9166-F11279D3B693}"/>
                </a:ext>
              </a:extLst>
            </p:cNvPr>
            <p:cNvGrpSpPr/>
            <p:nvPr/>
          </p:nvGrpSpPr>
          <p:grpSpPr>
            <a:xfrm>
              <a:off x="4551948" y="4529496"/>
              <a:ext cx="435719" cy="1032867"/>
              <a:chOff x="2724738" y="5471319"/>
              <a:chExt cx="435719" cy="1032867"/>
            </a:xfrm>
          </p:grpSpPr>
          <p:sp>
            <p:nvSpPr>
              <p:cNvPr id="493" name="TextBox 492">
                <a:extLst>
                  <a:ext uri="{FF2B5EF4-FFF2-40B4-BE49-F238E27FC236}">
                    <a16:creationId xmlns:a16="http://schemas.microsoft.com/office/drawing/2014/main" id="{95D5C33A-03B1-429C-86F7-7501ED456E7E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494" name="TextBox 493">
                <a:extLst>
                  <a:ext uri="{FF2B5EF4-FFF2-40B4-BE49-F238E27FC236}">
                    <a16:creationId xmlns:a16="http://schemas.microsoft.com/office/drawing/2014/main" id="{06A57B58-3CE9-45E1-AD4A-1EAB743B739F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495" name="Straight Connector 494">
                <a:extLst>
                  <a:ext uri="{FF2B5EF4-FFF2-40B4-BE49-F238E27FC236}">
                    <a16:creationId xmlns:a16="http://schemas.microsoft.com/office/drawing/2014/main" id="{5DDA4612-389E-434B-8931-F67871F752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97671045-E33D-418D-951D-B9BA923E522B}"/>
                </a:ext>
              </a:extLst>
            </p:cNvPr>
            <p:cNvSpPr txBox="1"/>
            <p:nvPr/>
          </p:nvSpPr>
          <p:spPr>
            <a:xfrm>
              <a:off x="4244084" y="474030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496" name="Group 495">
            <a:extLst>
              <a:ext uri="{FF2B5EF4-FFF2-40B4-BE49-F238E27FC236}">
                <a16:creationId xmlns:a16="http://schemas.microsoft.com/office/drawing/2014/main" id="{BA34EE3E-B52F-4C33-9F58-1552C17A1B3C}"/>
              </a:ext>
            </a:extLst>
          </p:cNvPr>
          <p:cNvGrpSpPr/>
          <p:nvPr/>
        </p:nvGrpSpPr>
        <p:grpSpPr>
          <a:xfrm>
            <a:off x="9278693" y="4416952"/>
            <a:ext cx="731778" cy="1032867"/>
            <a:chOff x="4788668" y="4529496"/>
            <a:chExt cx="731778" cy="1032867"/>
          </a:xfrm>
        </p:grpSpPr>
        <p:grpSp>
          <p:nvGrpSpPr>
            <p:cNvPr id="497" name="Group 496">
              <a:extLst>
                <a:ext uri="{FF2B5EF4-FFF2-40B4-BE49-F238E27FC236}">
                  <a16:creationId xmlns:a16="http://schemas.microsoft.com/office/drawing/2014/main" id="{B9740C05-488F-41BC-B466-5F87BF3C0464}"/>
                </a:ext>
              </a:extLst>
            </p:cNvPr>
            <p:cNvGrpSpPr/>
            <p:nvPr/>
          </p:nvGrpSpPr>
          <p:grpSpPr>
            <a:xfrm>
              <a:off x="5084727" y="4529496"/>
              <a:ext cx="435719" cy="1032867"/>
              <a:chOff x="2724738" y="5471319"/>
              <a:chExt cx="435719" cy="1032867"/>
            </a:xfrm>
          </p:grpSpPr>
          <p:sp>
            <p:nvSpPr>
              <p:cNvPr id="499" name="TextBox 498">
                <a:extLst>
                  <a:ext uri="{FF2B5EF4-FFF2-40B4-BE49-F238E27FC236}">
                    <a16:creationId xmlns:a16="http://schemas.microsoft.com/office/drawing/2014/main" id="{0641531E-AA77-4EC6-B47A-EEC5EFBB8504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500" name="TextBox 499">
                <a:extLst>
                  <a:ext uri="{FF2B5EF4-FFF2-40B4-BE49-F238E27FC236}">
                    <a16:creationId xmlns:a16="http://schemas.microsoft.com/office/drawing/2014/main" id="{CAA71648-D0A9-410C-B1B2-9B7AF8393F24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501" name="Straight Connector 500">
                <a:extLst>
                  <a:ext uri="{FF2B5EF4-FFF2-40B4-BE49-F238E27FC236}">
                    <a16:creationId xmlns:a16="http://schemas.microsoft.com/office/drawing/2014/main" id="{94AB0810-3293-44BA-9FBB-A6EDBF5C1A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25782624-1415-41FD-8D37-18EA85103717}"/>
                </a:ext>
              </a:extLst>
            </p:cNvPr>
            <p:cNvSpPr txBox="1"/>
            <p:nvPr/>
          </p:nvSpPr>
          <p:spPr>
            <a:xfrm>
              <a:off x="4788668" y="4731701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sp>
        <p:nvSpPr>
          <p:cNvPr id="502" name="TextBox 501">
            <a:extLst>
              <a:ext uri="{FF2B5EF4-FFF2-40B4-BE49-F238E27FC236}">
                <a16:creationId xmlns:a16="http://schemas.microsoft.com/office/drawing/2014/main" id="{9BBC2A84-CBD9-4F33-9AA5-D1C561B5FA99}"/>
              </a:ext>
            </a:extLst>
          </p:cNvPr>
          <p:cNvSpPr txBox="1"/>
          <p:nvPr/>
        </p:nvSpPr>
        <p:spPr>
          <a:xfrm>
            <a:off x="10033666" y="462775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4</a:t>
            </a:r>
          </a:p>
        </p:txBody>
      </p:sp>
    </p:spTree>
    <p:extLst>
      <p:ext uri="{BB962C8B-B14F-4D97-AF65-F5344CB8AC3E}">
        <p14:creationId xmlns:p14="http://schemas.microsoft.com/office/powerpoint/2010/main" val="23566190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1000"/>
                                        <p:tgtEl>
                                          <p:spTgt spid="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1000"/>
                                        <p:tgtEl>
                                          <p:spTgt spid="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1000"/>
                                        <p:tgtEl>
                                          <p:spTgt spid="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4" dur="1000"/>
                                        <p:tgtEl>
                                          <p:spTgt spid="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5" dur="1000"/>
                                        <p:tgtEl>
                                          <p:spTgt spid="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6" dur="10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8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1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6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9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5" dur="1000"/>
                                        <p:tgtEl>
                                          <p:spTgt spid="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6" fill="hold">
                      <p:stCondLst>
                        <p:cond delay="indefinite"/>
                      </p:stCondLst>
                      <p:childTnLst>
                        <p:par>
                          <p:cTn id="217" fill="hold">
                            <p:stCondLst>
                              <p:cond delay="0"/>
                            </p:stCondLst>
                            <p:childTnLst>
                              <p:par>
                                <p:cTn id="2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8" dur="1000"/>
                                        <p:tgtEl>
                                          <p:spTgt spid="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0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3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5" fill="hold">
                      <p:stCondLst>
                        <p:cond delay="indefinite"/>
                      </p:stCondLst>
                      <p:childTnLst>
                        <p:par>
                          <p:cTn id="236" fill="hold">
                            <p:stCondLst>
                              <p:cond delay="0"/>
                            </p:stCondLst>
                            <p:childTnLst>
                              <p:par>
                                <p:cTn id="2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7" dur="10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9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2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4" fill="hold">
                      <p:stCondLst>
                        <p:cond delay="indefinite"/>
                      </p:stCondLst>
                      <p:childTnLst>
                        <p:par>
                          <p:cTn id="255" fill="hold">
                            <p:stCondLst>
                              <p:cond delay="0"/>
                            </p:stCondLst>
                            <p:childTnLst>
                              <p:par>
                                <p:cTn id="25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8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9" fill="hold">
                      <p:stCondLst>
                        <p:cond delay="indefinite"/>
                      </p:stCondLst>
                      <p:childTnLst>
                        <p:par>
                          <p:cTn id="260" fill="hold">
                            <p:stCondLst>
                              <p:cond delay="0"/>
                            </p:stCondLst>
                            <p:childTnLst>
                              <p:par>
                                <p:cTn id="2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4" fill="hold">
                      <p:stCondLst>
                        <p:cond delay="indefinite"/>
                      </p:stCondLst>
                      <p:childTnLst>
                        <p:par>
                          <p:cTn id="265" fill="hold">
                            <p:stCondLst>
                              <p:cond delay="0"/>
                            </p:stCondLst>
                            <p:childTnLst>
                              <p:par>
                                <p:cTn id="26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8" dur="1000"/>
                                        <p:tgtEl>
                                          <p:spTgt spid="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0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3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5" fill="hold">
                      <p:stCondLst>
                        <p:cond delay="indefinite"/>
                      </p:stCondLst>
                      <p:childTnLst>
                        <p:par>
                          <p:cTn id="276" fill="hold">
                            <p:stCondLst>
                              <p:cond delay="0"/>
                            </p:stCondLst>
                            <p:childTnLst>
                              <p:par>
                                <p:cTn id="27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0" fill="hold">
                      <p:stCondLst>
                        <p:cond delay="indefinite"/>
                      </p:stCondLst>
                      <p:childTnLst>
                        <p:par>
                          <p:cTn id="281" fill="hold">
                            <p:stCondLst>
                              <p:cond delay="0"/>
                            </p:stCondLst>
                            <p:childTnLst>
                              <p:par>
                                <p:cTn id="28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5" fill="hold">
                      <p:stCondLst>
                        <p:cond delay="indefinite"/>
                      </p:stCondLst>
                      <p:childTnLst>
                        <p:par>
                          <p:cTn id="286" fill="hold">
                            <p:stCondLst>
                              <p:cond delay="0"/>
                            </p:stCondLst>
                            <p:childTnLst>
                              <p:par>
                                <p:cTn id="28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9" dur="1000"/>
                                        <p:tgtEl>
                                          <p:spTgt spid="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1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6" fill="hold">
                      <p:stCondLst>
                        <p:cond delay="indefinite"/>
                      </p:stCondLst>
                      <p:childTnLst>
                        <p:par>
                          <p:cTn id="297" fill="hold">
                            <p:stCondLst>
                              <p:cond delay="0"/>
                            </p:stCondLst>
                            <p:childTnLst>
                              <p:par>
                                <p:cTn id="29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0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1" fill="hold">
                      <p:stCondLst>
                        <p:cond delay="indefinite"/>
                      </p:stCondLst>
                      <p:childTnLst>
                        <p:par>
                          <p:cTn id="302" fill="hold">
                            <p:stCondLst>
                              <p:cond delay="0"/>
                            </p:stCondLst>
                            <p:childTnLst>
                              <p:par>
                                <p:cTn id="30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5" dur="500"/>
                                        <p:tgtEl>
                                          <p:spTgt spid="4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6" fill="hold">
                      <p:stCondLst>
                        <p:cond delay="indefinite"/>
                      </p:stCondLst>
                      <p:childTnLst>
                        <p:par>
                          <p:cTn id="307" fill="hold">
                            <p:stCondLst>
                              <p:cond delay="0"/>
                            </p:stCondLst>
                            <p:childTnLst>
                              <p:par>
                                <p:cTn id="30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0" dur="10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2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5" dur="500"/>
                                        <p:tgtEl>
                                          <p:spTgt spid="4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7" fill="hold">
                      <p:stCondLst>
                        <p:cond delay="indefinite"/>
                      </p:stCondLst>
                      <p:childTnLst>
                        <p:par>
                          <p:cTn id="318" fill="hold">
                            <p:stCondLst>
                              <p:cond delay="0"/>
                            </p:stCondLst>
                            <p:childTnLst>
                              <p:par>
                                <p:cTn id="3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1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2" fill="hold">
                      <p:stCondLst>
                        <p:cond delay="indefinite"/>
                      </p:stCondLst>
                      <p:childTnLst>
                        <p:par>
                          <p:cTn id="323" fill="hold">
                            <p:stCondLst>
                              <p:cond delay="0"/>
                            </p:stCondLst>
                            <p:childTnLst>
                              <p:par>
                                <p:cTn id="3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7" fill="hold">
                      <p:stCondLst>
                        <p:cond delay="indefinite"/>
                      </p:stCondLst>
                      <p:childTnLst>
                        <p:par>
                          <p:cTn id="328" fill="hold">
                            <p:stCondLst>
                              <p:cond delay="0"/>
                            </p:stCondLst>
                            <p:childTnLst>
                              <p:par>
                                <p:cTn id="3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1" dur="10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3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6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8" fill="hold">
                      <p:stCondLst>
                        <p:cond delay="indefinite"/>
                      </p:stCondLst>
                      <p:childTnLst>
                        <p:par>
                          <p:cTn id="339" fill="hold">
                            <p:stCondLst>
                              <p:cond delay="0"/>
                            </p:stCondLst>
                            <p:childTnLst>
                              <p:par>
                                <p:cTn id="3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2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3" fill="hold">
                      <p:stCondLst>
                        <p:cond delay="indefinite"/>
                      </p:stCondLst>
                      <p:childTnLst>
                        <p:par>
                          <p:cTn id="344" fill="hold">
                            <p:stCondLst>
                              <p:cond delay="0"/>
                            </p:stCondLst>
                            <p:childTnLst>
                              <p:par>
                                <p:cTn id="3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8" fill="hold">
                      <p:stCondLst>
                        <p:cond delay="indefinite"/>
                      </p:stCondLst>
                      <p:childTnLst>
                        <p:par>
                          <p:cTn id="349" fill="hold">
                            <p:stCondLst>
                              <p:cond delay="0"/>
                            </p:stCondLst>
                            <p:childTnLst>
                              <p:par>
                                <p:cTn id="3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2" dur="10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4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7" dur="500"/>
                                        <p:tgtEl>
                                          <p:spTgt spid="4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9" fill="hold">
                      <p:stCondLst>
                        <p:cond delay="indefinite"/>
                      </p:stCondLst>
                      <p:childTnLst>
                        <p:par>
                          <p:cTn id="360" fill="hold">
                            <p:stCondLst>
                              <p:cond delay="0"/>
                            </p:stCondLst>
                            <p:childTnLst>
                              <p:par>
                                <p:cTn id="3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3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4" fill="hold">
                      <p:stCondLst>
                        <p:cond delay="indefinite"/>
                      </p:stCondLst>
                      <p:childTnLst>
                        <p:par>
                          <p:cTn id="365" fill="hold">
                            <p:stCondLst>
                              <p:cond delay="0"/>
                            </p:stCondLst>
                            <p:childTnLst>
                              <p:par>
                                <p:cTn id="3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8" dur="500"/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9" fill="hold">
                      <p:stCondLst>
                        <p:cond delay="indefinite"/>
                      </p:stCondLst>
                      <p:childTnLst>
                        <p:par>
                          <p:cTn id="370" fill="hold">
                            <p:stCondLst>
                              <p:cond delay="0"/>
                            </p:stCondLst>
                            <p:childTnLst>
                              <p:par>
                                <p:cTn id="37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3" dur="1000"/>
                                        <p:tgtEl>
                                          <p:spTgt spid="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5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8" dur="500"/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0" fill="hold">
                      <p:stCondLst>
                        <p:cond delay="indefinite"/>
                      </p:stCondLst>
                      <p:childTnLst>
                        <p:par>
                          <p:cTn id="381" fill="hold">
                            <p:stCondLst>
                              <p:cond delay="0"/>
                            </p:stCondLst>
                            <p:childTnLst>
                              <p:par>
                                <p:cTn id="38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4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5" fill="hold">
                      <p:stCondLst>
                        <p:cond delay="indefinite"/>
                      </p:stCondLst>
                      <p:childTnLst>
                        <p:par>
                          <p:cTn id="386" fill="hold">
                            <p:stCondLst>
                              <p:cond delay="0"/>
                            </p:stCondLst>
                            <p:childTnLst>
                              <p:par>
                                <p:cTn id="3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9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0" fill="hold">
                      <p:stCondLst>
                        <p:cond delay="indefinite"/>
                      </p:stCondLst>
                      <p:childTnLst>
                        <p:par>
                          <p:cTn id="391" fill="hold">
                            <p:stCondLst>
                              <p:cond delay="0"/>
                            </p:stCondLst>
                            <p:childTnLst>
                              <p:par>
                                <p:cTn id="39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4" dur="1000"/>
                                        <p:tgtEl>
                                          <p:spTgt spid="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6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9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1" fill="hold">
                      <p:stCondLst>
                        <p:cond delay="indefinite"/>
                      </p:stCondLst>
                      <p:childTnLst>
                        <p:par>
                          <p:cTn id="402" fill="hold">
                            <p:stCondLst>
                              <p:cond delay="0"/>
                            </p:stCondLst>
                            <p:childTnLst>
                              <p:par>
                                <p:cTn id="40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5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6" fill="hold">
                      <p:stCondLst>
                        <p:cond delay="indefinite"/>
                      </p:stCondLst>
                      <p:childTnLst>
                        <p:par>
                          <p:cTn id="407" fill="hold">
                            <p:stCondLst>
                              <p:cond delay="0"/>
                            </p:stCondLst>
                            <p:childTnLst>
                              <p:par>
                                <p:cTn id="40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0" dur="500"/>
                                        <p:tgtEl>
                                          <p:spTgt spid="4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1" fill="hold">
                      <p:stCondLst>
                        <p:cond delay="indefinite"/>
                      </p:stCondLst>
                      <p:childTnLst>
                        <p:par>
                          <p:cTn id="412" fill="hold">
                            <p:stCondLst>
                              <p:cond delay="0"/>
                            </p:stCondLst>
                            <p:childTnLst>
                              <p:par>
                                <p:cTn id="4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5" dur="10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7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0" dur="500"/>
                                        <p:tgtEl>
                                          <p:spTgt spid="4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2" fill="hold">
                      <p:stCondLst>
                        <p:cond delay="indefinite"/>
                      </p:stCondLst>
                      <p:childTnLst>
                        <p:par>
                          <p:cTn id="423" fill="hold">
                            <p:stCondLst>
                              <p:cond delay="0"/>
                            </p:stCondLst>
                            <p:childTnLst>
                              <p:par>
                                <p:cTn id="4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6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7" fill="hold">
                      <p:stCondLst>
                        <p:cond delay="indefinite"/>
                      </p:stCondLst>
                      <p:childTnLst>
                        <p:par>
                          <p:cTn id="428" fill="hold">
                            <p:stCondLst>
                              <p:cond delay="0"/>
                            </p:stCondLst>
                            <p:childTnLst>
                              <p:par>
                                <p:cTn id="4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1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2" fill="hold">
                      <p:stCondLst>
                        <p:cond delay="indefinite"/>
                      </p:stCondLst>
                      <p:childTnLst>
                        <p:par>
                          <p:cTn id="433" fill="hold">
                            <p:stCondLst>
                              <p:cond delay="0"/>
                            </p:stCondLst>
                            <p:childTnLst>
                              <p:par>
                                <p:cTn id="43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6" dur="10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8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1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3" fill="hold">
                      <p:stCondLst>
                        <p:cond delay="indefinite"/>
                      </p:stCondLst>
                      <p:childTnLst>
                        <p:par>
                          <p:cTn id="444" fill="hold">
                            <p:stCondLst>
                              <p:cond delay="0"/>
                            </p:stCondLst>
                            <p:childTnLst>
                              <p:par>
                                <p:cTn id="4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7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8" fill="hold">
                      <p:stCondLst>
                        <p:cond delay="indefinite"/>
                      </p:stCondLst>
                      <p:childTnLst>
                        <p:par>
                          <p:cTn id="449" fill="hold">
                            <p:stCondLst>
                              <p:cond delay="0"/>
                            </p:stCondLst>
                            <p:childTnLst>
                              <p:par>
                                <p:cTn id="4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2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3" fill="hold">
                      <p:stCondLst>
                        <p:cond delay="indefinite"/>
                      </p:stCondLst>
                      <p:childTnLst>
                        <p:par>
                          <p:cTn id="454" fill="hold">
                            <p:stCondLst>
                              <p:cond delay="0"/>
                            </p:stCondLst>
                            <p:childTnLst>
                              <p:par>
                                <p:cTn id="45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6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9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1" fill="hold">
                      <p:stCondLst>
                        <p:cond delay="indefinite"/>
                      </p:stCondLst>
                      <p:childTnLst>
                        <p:par>
                          <p:cTn id="462" fill="hold">
                            <p:stCondLst>
                              <p:cond delay="0"/>
                            </p:stCondLst>
                            <p:childTnLst>
                              <p:par>
                                <p:cTn id="4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6" fill="hold">
                      <p:stCondLst>
                        <p:cond delay="indefinite"/>
                      </p:stCondLst>
                      <p:childTnLst>
                        <p:par>
                          <p:cTn id="467" fill="hold">
                            <p:stCondLst>
                              <p:cond delay="0"/>
                            </p:stCondLst>
                            <p:childTnLst>
                              <p:par>
                                <p:cTn id="4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0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1" fill="hold">
                      <p:stCondLst>
                        <p:cond delay="indefinite"/>
                      </p:stCondLst>
                      <p:childTnLst>
                        <p:par>
                          <p:cTn id="472" fill="hold">
                            <p:stCondLst>
                              <p:cond delay="0"/>
                            </p:stCondLst>
                            <p:childTnLst>
                              <p:par>
                                <p:cTn id="47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6" fill="hold">
                      <p:stCondLst>
                        <p:cond delay="indefinite"/>
                      </p:stCondLst>
                      <p:childTnLst>
                        <p:par>
                          <p:cTn id="477" fill="hold">
                            <p:stCondLst>
                              <p:cond delay="0"/>
                            </p:stCondLst>
                            <p:childTnLst>
                              <p:par>
                                <p:cTn id="47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0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1" fill="hold">
                      <p:stCondLst>
                        <p:cond delay="indefinite"/>
                      </p:stCondLst>
                      <p:childTnLst>
                        <p:par>
                          <p:cTn id="482" fill="hold">
                            <p:stCondLst>
                              <p:cond delay="0"/>
                            </p:stCondLst>
                            <p:childTnLst>
                              <p:par>
                                <p:cTn id="48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5" dur="1000"/>
                                        <p:tgtEl>
                                          <p:spTgt spid="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6" fill="hold">
                      <p:stCondLst>
                        <p:cond delay="indefinite"/>
                      </p:stCondLst>
                      <p:childTnLst>
                        <p:par>
                          <p:cTn id="487" fill="hold">
                            <p:stCondLst>
                              <p:cond delay="0"/>
                            </p:stCondLst>
                            <p:childTnLst>
                              <p:par>
                                <p:cTn id="4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0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3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4" fill="hold">
                      <p:stCondLst>
                        <p:cond delay="indefinite"/>
                      </p:stCondLst>
                      <p:childTnLst>
                        <p:par>
                          <p:cTn id="495" fill="hold">
                            <p:stCondLst>
                              <p:cond delay="0"/>
                            </p:stCondLst>
                            <p:childTnLst>
                              <p:par>
                                <p:cTn id="49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8" dur="1000"/>
                                        <p:tgtEl>
                                          <p:spTgt spid="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0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3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5" fill="hold">
                      <p:stCondLst>
                        <p:cond delay="indefinite"/>
                      </p:stCondLst>
                      <p:childTnLst>
                        <p:par>
                          <p:cTn id="506" fill="hold">
                            <p:stCondLst>
                              <p:cond delay="0"/>
                            </p:stCondLst>
                            <p:childTnLst>
                              <p:par>
                                <p:cTn id="50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9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2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3" fill="hold">
                      <p:stCondLst>
                        <p:cond delay="indefinite"/>
                      </p:stCondLst>
                      <p:childTnLst>
                        <p:par>
                          <p:cTn id="514" fill="hold">
                            <p:stCondLst>
                              <p:cond delay="0"/>
                            </p:stCondLst>
                            <p:childTnLst>
                              <p:par>
                                <p:cTn id="5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7" dur="10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9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2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4" fill="hold">
                      <p:stCondLst>
                        <p:cond delay="indefinite"/>
                      </p:stCondLst>
                      <p:childTnLst>
                        <p:par>
                          <p:cTn id="525" fill="hold">
                            <p:stCondLst>
                              <p:cond delay="0"/>
                            </p:stCondLst>
                            <p:childTnLst>
                              <p:par>
                                <p:cTn id="5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8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1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2" fill="hold">
                      <p:stCondLst>
                        <p:cond delay="indefinite"/>
                      </p:stCondLst>
                      <p:childTnLst>
                        <p:par>
                          <p:cTn id="533" fill="hold">
                            <p:stCondLst>
                              <p:cond delay="0"/>
                            </p:stCondLst>
                            <p:childTnLst>
                              <p:par>
                                <p:cTn id="53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6" dur="1000"/>
                                        <p:tgtEl>
                                          <p:spTgt spid="5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8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1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3" fill="hold">
                      <p:stCondLst>
                        <p:cond delay="indefinite"/>
                      </p:stCondLst>
                      <p:childTnLst>
                        <p:par>
                          <p:cTn id="544" fill="hold">
                            <p:stCondLst>
                              <p:cond delay="0"/>
                            </p:stCondLst>
                            <p:childTnLst>
                              <p:par>
                                <p:cTn id="5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7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8" fill="hold">
                      <p:stCondLst>
                        <p:cond delay="indefinite"/>
                      </p:stCondLst>
                      <p:childTnLst>
                        <p:par>
                          <p:cTn id="549" fill="hold">
                            <p:stCondLst>
                              <p:cond delay="0"/>
                            </p:stCondLst>
                            <p:childTnLst>
                              <p:par>
                                <p:cTn id="5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2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3" fill="hold">
                      <p:stCondLst>
                        <p:cond delay="indefinite"/>
                      </p:stCondLst>
                      <p:childTnLst>
                        <p:par>
                          <p:cTn id="554" fill="hold">
                            <p:stCondLst>
                              <p:cond delay="0"/>
                            </p:stCondLst>
                            <p:childTnLst>
                              <p:par>
                                <p:cTn id="5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7" dur="1000"/>
                                        <p:tgtEl>
                                          <p:spTgt spid="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9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2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4" fill="hold">
                      <p:stCondLst>
                        <p:cond delay="indefinite"/>
                      </p:stCondLst>
                      <p:childTnLst>
                        <p:par>
                          <p:cTn id="565" fill="hold">
                            <p:stCondLst>
                              <p:cond delay="0"/>
                            </p:stCondLst>
                            <p:childTnLst>
                              <p:par>
                                <p:cTn id="5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8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9" fill="hold">
                      <p:stCondLst>
                        <p:cond delay="indefinite"/>
                      </p:stCondLst>
                      <p:childTnLst>
                        <p:par>
                          <p:cTn id="570" fill="hold">
                            <p:stCondLst>
                              <p:cond delay="0"/>
                            </p:stCondLst>
                            <p:childTnLst>
                              <p:par>
                                <p:cTn id="57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3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4" fill="hold">
                      <p:stCondLst>
                        <p:cond delay="indefinite"/>
                      </p:stCondLst>
                      <p:childTnLst>
                        <p:par>
                          <p:cTn id="575" fill="hold">
                            <p:stCondLst>
                              <p:cond delay="0"/>
                            </p:stCondLst>
                            <p:childTnLst>
                              <p:par>
                                <p:cTn id="57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8" dur="1000"/>
                                        <p:tgtEl>
                                          <p:spTgt spid="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3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5" fill="hold">
                      <p:stCondLst>
                        <p:cond delay="indefinite"/>
                      </p:stCondLst>
                      <p:childTnLst>
                        <p:par>
                          <p:cTn id="586" fill="hold">
                            <p:stCondLst>
                              <p:cond delay="0"/>
                            </p:stCondLst>
                            <p:childTnLst>
                              <p:par>
                                <p:cTn id="5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9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0" fill="hold">
                      <p:stCondLst>
                        <p:cond delay="indefinite"/>
                      </p:stCondLst>
                      <p:childTnLst>
                        <p:par>
                          <p:cTn id="591" fill="hold">
                            <p:stCondLst>
                              <p:cond delay="0"/>
                            </p:stCondLst>
                            <p:childTnLst>
                              <p:par>
                                <p:cTn id="5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4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5" fill="hold">
                      <p:stCondLst>
                        <p:cond delay="indefinite"/>
                      </p:stCondLst>
                      <p:childTnLst>
                        <p:par>
                          <p:cTn id="596" fill="hold">
                            <p:stCondLst>
                              <p:cond delay="0"/>
                            </p:stCondLst>
                            <p:childTnLst>
                              <p:par>
                                <p:cTn id="59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9" dur="10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1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4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6" fill="hold">
                      <p:stCondLst>
                        <p:cond delay="indefinite"/>
                      </p:stCondLst>
                      <p:childTnLst>
                        <p:par>
                          <p:cTn id="607" fill="hold">
                            <p:stCondLst>
                              <p:cond delay="0"/>
                            </p:stCondLst>
                            <p:childTnLst>
                              <p:par>
                                <p:cTn id="60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0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1" fill="hold">
                      <p:stCondLst>
                        <p:cond delay="indefinite"/>
                      </p:stCondLst>
                      <p:childTnLst>
                        <p:par>
                          <p:cTn id="612" fill="hold">
                            <p:stCondLst>
                              <p:cond delay="0"/>
                            </p:stCondLst>
                            <p:childTnLst>
                              <p:par>
                                <p:cTn id="6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5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6" fill="hold">
                      <p:stCondLst>
                        <p:cond delay="indefinite"/>
                      </p:stCondLst>
                      <p:childTnLst>
                        <p:par>
                          <p:cTn id="617" fill="hold">
                            <p:stCondLst>
                              <p:cond delay="0"/>
                            </p:stCondLst>
                            <p:childTnLst>
                              <p:par>
                                <p:cTn id="6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0" dur="1000"/>
                                        <p:tgtEl>
                                          <p:spTgt spid="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2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5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7" fill="hold">
                      <p:stCondLst>
                        <p:cond delay="indefinite"/>
                      </p:stCondLst>
                      <p:childTnLst>
                        <p:par>
                          <p:cTn id="628" fill="hold">
                            <p:stCondLst>
                              <p:cond delay="0"/>
                            </p:stCondLst>
                            <p:childTnLst>
                              <p:par>
                                <p:cTn id="6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1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2" fill="hold">
                      <p:stCondLst>
                        <p:cond delay="indefinite"/>
                      </p:stCondLst>
                      <p:childTnLst>
                        <p:par>
                          <p:cTn id="633" fill="hold">
                            <p:stCondLst>
                              <p:cond delay="0"/>
                            </p:stCondLst>
                            <p:childTnLst>
                              <p:par>
                                <p:cTn id="6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6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7" fill="hold">
                      <p:stCondLst>
                        <p:cond delay="indefinite"/>
                      </p:stCondLst>
                      <p:childTnLst>
                        <p:par>
                          <p:cTn id="638" fill="hold">
                            <p:stCondLst>
                              <p:cond delay="0"/>
                            </p:stCondLst>
                            <p:childTnLst>
                              <p:par>
                                <p:cTn id="63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1" dur="1000"/>
                                        <p:tgtEl>
                                          <p:spTgt spid="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3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6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8" fill="hold">
                      <p:stCondLst>
                        <p:cond delay="indefinite"/>
                      </p:stCondLst>
                      <p:childTnLst>
                        <p:par>
                          <p:cTn id="649" fill="hold">
                            <p:stCondLst>
                              <p:cond delay="0"/>
                            </p:stCondLst>
                            <p:childTnLst>
                              <p:par>
                                <p:cTn id="6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2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3" fill="hold">
                      <p:stCondLst>
                        <p:cond delay="indefinite"/>
                      </p:stCondLst>
                      <p:childTnLst>
                        <p:par>
                          <p:cTn id="654" fill="hold">
                            <p:stCondLst>
                              <p:cond delay="0"/>
                            </p:stCondLst>
                            <p:childTnLst>
                              <p:par>
                                <p:cTn id="6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7" dur="500"/>
                                        <p:tgtEl>
                                          <p:spTgt spid="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8" fill="hold">
                      <p:stCondLst>
                        <p:cond delay="indefinite"/>
                      </p:stCondLst>
                      <p:childTnLst>
                        <p:par>
                          <p:cTn id="659" fill="hold">
                            <p:stCondLst>
                              <p:cond delay="0"/>
                            </p:stCondLst>
                            <p:childTnLst>
                              <p:par>
                                <p:cTn id="66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2" dur="10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4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7" dur="500"/>
                                        <p:tgtEl>
                                          <p:spTgt spid="4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9" fill="hold">
                      <p:stCondLst>
                        <p:cond delay="indefinite"/>
                      </p:stCondLst>
                      <p:childTnLst>
                        <p:par>
                          <p:cTn id="670" fill="hold">
                            <p:stCondLst>
                              <p:cond delay="0"/>
                            </p:stCondLst>
                            <p:childTnLst>
                              <p:par>
                                <p:cTn id="67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3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4" fill="hold">
                      <p:stCondLst>
                        <p:cond delay="indefinite"/>
                      </p:stCondLst>
                      <p:childTnLst>
                        <p:par>
                          <p:cTn id="675" fill="hold">
                            <p:stCondLst>
                              <p:cond delay="0"/>
                            </p:stCondLst>
                            <p:childTnLst>
                              <p:par>
                                <p:cTn id="67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8" dur="5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9" fill="hold">
                      <p:stCondLst>
                        <p:cond delay="indefinite"/>
                      </p:stCondLst>
                      <p:childTnLst>
                        <p:par>
                          <p:cTn id="680" fill="hold">
                            <p:stCondLst>
                              <p:cond delay="0"/>
                            </p:stCondLst>
                            <p:childTnLst>
                              <p:par>
                                <p:cTn id="68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3" dur="1000"/>
                                        <p:tgtEl>
                                          <p:spTgt spid="5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5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8" dur="5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0" fill="hold">
                      <p:stCondLst>
                        <p:cond delay="indefinite"/>
                      </p:stCondLst>
                      <p:childTnLst>
                        <p:par>
                          <p:cTn id="691" fill="hold">
                            <p:stCondLst>
                              <p:cond delay="0"/>
                            </p:stCondLst>
                            <p:childTnLst>
                              <p:par>
                                <p:cTn id="6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4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5" fill="hold">
                      <p:stCondLst>
                        <p:cond delay="indefinite"/>
                      </p:stCondLst>
                      <p:childTnLst>
                        <p:par>
                          <p:cTn id="696" fill="hold">
                            <p:stCondLst>
                              <p:cond delay="0"/>
                            </p:stCondLst>
                            <p:childTnLst>
                              <p:par>
                                <p:cTn id="6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9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0" fill="hold">
                      <p:stCondLst>
                        <p:cond delay="indefinite"/>
                      </p:stCondLst>
                      <p:childTnLst>
                        <p:par>
                          <p:cTn id="701" fill="hold">
                            <p:stCondLst>
                              <p:cond delay="0"/>
                            </p:stCondLst>
                            <p:childTnLst>
                              <p:par>
                                <p:cTn id="70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4" dur="10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6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9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1" fill="hold">
                      <p:stCondLst>
                        <p:cond delay="indefinite"/>
                      </p:stCondLst>
                      <p:childTnLst>
                        <p:par>
                          <p:cTn id="712" fill="hold">
                            <p:stCondLst>
                              <p:cond delay="0"/>
                            </p:stCondLst>
                            <p:childTnLst>
                              <p:par>
                                <p:cTn id="7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5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6" fill="hold">
                      <p:stCondLst>
                        <p:cond delay="indefinite"/>
                      </p:stCondLst>
                      <p:childTnLst>
                        <p:par>
                          <p:cTn id="717" fill="hold">
                            <p:stCondLst>
                              <p:cond delay="0"/>
                            </p:stCondLst>
                            <p:childTnLst>
                              <p:par>
                                <p:cTn id="7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0" dur="500"/>
                                        <p:tgtEl>
                                          <p:spTgt spid="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1" fill="hold">
                      <p:stCondLst>
                        <p:cond delay="indefinite"/>
                      </p:stCondLst>
                      <p:childTnLst>
                        <p:par>
                          <p:cTn id="722" fill="hold">
                            <p:stCondLst>
                              <p:cond delay="0"/>
                            </p:stCondLst>
                            <p:childTnLst>
                              <p:par>
                                <p:cTn id="7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5" dur="1000"/>
                                        <p:tgtEl>
                                          <p:spTgt spid="5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7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0" dur="500"/>
                                        <p:tgtEl>
                                          <p:spTgt spid="4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2" fill="hold">
                      <p:stCondLst>
                        <p:cond delay="indefinite"/>
                      </p:stCondLst>
                      <p:childTnLst>
                        <p:par>
                          <p:cTn id="733" fill="hold">
                            <p:stCondLst>
                              <p:cond delay="0"/>
                            </p:stCondLst>
                            <p:childTnLst>
                              <p:par>
                                <p:cTn id="7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6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7" fill="hold">
                      <p:stCondLst>
                        <p:cond delay="indefinite"/>
                      </p:stCondLst>
                      <p:childTnLst>
                        <p:par>
                          <p:cTn id="738" fill="hold">
                            <p:stCondLst>
                              <p:cond delay="0"/>
                            </p:stCondLst>
                            <p:childTnLst>
                              <p:par>
                                <p:cTn id="7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1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2" fill="hold">
                      <p:stCondLst>
                        <p:cond delay="indefinite"/>
                      </p:stCondLst>
                      <p:childTnLst>
                        <p:par>
                          <p:cTn id="743" fill="hold">
                            <p:stCondLst>
                              <p:cond delay="0"/>
                            </p:stCondLst>
                            <p:childTnLst>
                              <p:par>
                                <p:cTn id="7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6" dur="10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8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1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3" fill="hold">
                      <p:stCondLst>
                        <p:cond delay="indefinite"/>
                      </p:stCondLst>
                      <p:childTnLst>
                        <p:par>
                          <p:cTn id="754" fill="hold">
                            <p:stCondLst>
                              <p:cond delay="0"/>
                            </p:stCondLst>
                            <p:childTnLst>
                              <p:par>
                                <p:cTn id="7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7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8" fill="hold">
                      <p:stCondLst>
                        <p:cond delay="indefinite"/>
                      </p:stCondLst>
                      <p:childTnLst>
                        <p:par>
                          <p:cTn id="759" fill="hold">
                            <p:stCondLst>
                              <p:cond delay="0"/>
                            </p:stCondLst>
                            <p:childTnLst>
                              <p:par>
                                <p:cTn id="7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2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3" fill="hold">
                      <p:stCondLst>
                        <p:cond delay="indefinite"/>
                      </p:stCondLst>
                      <p:childTnLst>
                        <p:par>
                          <p:cTn id="764" fill="hold">
                            <p:stCondLst>
                              <p:cond delay="0"/>
                            </p:stCondLst>
                            <p:childTnLst>
                              <p:par>
                                <p:cTn id="76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7" dur="1000"/>
                                        <p:tgtEl>
                                          <p:spTgt spid="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9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2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4" fill="hold">
                      <p:stCondLst>
                        <p:cond delay="indefinite"/>
                      </p:stCondLst>
                      <p:childTnLst>
                        <p:par>
                          <p:cTn id="775" fill="hold">
                            <p:stCondLst>
                              <p:cond delay="0"/>
                            </p:stCondLst>
                            <p:childTnLst>
                              <p:par>
                                <p:cTn id="77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8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9" fill="hold">
                      <p:stCondLst>
                        <p:cond delay="indefinite"/>
                      </p:stCondLst>
                      <p:childTnLst>
                        <p:par>
                          <p:cTn id="780" fill="hold">
                            <p:stCondLst>
                              <p:cond delay="0"/>
                            </p:stCondLst>
                            <p:childTnLst>
                              <p:par>
                                <p:cTn id="78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3" dur="5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4" fill="hold">
                      <p:stCondLst>
                        <p:cond delay="indefinite"/>
                      </p:stCondLst>
                      <p:childTnLst>
                        <p:par>
                          <p:cTn id="785" fill="hold">
                            <p:stCondLst>
                              <p:cond delay="0"/>
                            </p:stCondLst>
                            <p:childTnLst>
                              <p:par>
                                <p:cTn id="78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8" dur="1000"/>
                                        <p:tgtEl>
                                          <p:spTgt spid="5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0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3" dur="5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5" fill="hold">
                      <p:stCondLst>
                        <p:cond delay="indefinite"/>
                      </p:stCondLst>
                      <p:childTnLst>
                        <p:par>
                          <p:cTn id="796" fill="hold">
                            <p:stCondLst>
                              <p:cond delay="0"/>
                            </p:stCondLst>
                            <p:childTnLst>
                              <p:par>
                                <p:cTn id="7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9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0" fill="hold">
                      <p:stCondLst>
                        <p:cond delay="indefinite"/>
                      </p:stCondLst>
                      <p:childTnLst>
                        <p:par>
                          <p:cTn id="801" fill="hold">
                            <p:stCondLst>
                              <p:cond delay="0"/>
                            </p:stCondLst>
                            <p:childTnLst>
                              <p:par>
                                <p:cTn id="8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4" dur="500"/>
                                        <p:tgtEl>
                                          <p:spTgt spid="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5" fill="hold">
                      <p:stCondLst>
                        <p:cond delay="indefinite"/>
                      </p:stCondLst>
                      <p:childTnLst>
                        <p:par>
                          <p:cTn id="806" fill="hold">
                            <p:stCondLst>
                              <p:cond delay="0"/>
                            </p:stCondLst>
                            <p:childTnLst>
                              <p:par>
                                <p:cTn id="80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8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1" dur="500"/>
                                        <p:tgtEl>
                                          <p:spTgt spid="5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1" grpId="0" animBg="1"/>
      <p:bldP spid="532" grpId="0" animBg="1"/>
      <p:bldP spid="533" grpId="0" animBg="1"/>
      <p:bldP spid="534" grpId="0" animBg="1"/>
      <p:bldP spid="535" grpId="0" animBg="1"/>
      <p:bldP spid="536" grpId="0" animBg="1"/>
      <p:bldP spid="537" grpId="0" animBg="1"/>
      <p:bldP spid="538" grpId="0" animBg="1"/>
      <p:bldP spid="539" grpId="0" animBg="1"/>
      <p:bldP spid="540" grpId="0" animBg="1"/>
      <p:bldP spid="541" grpId="0" animBg="1"/>
      <p:bldP spid="542" grpId="0" animBg="1"/>
      <p:bldP spid="543" grpId="0" animBg="1"/>
      <p:bldP spid="544" grpId="0" animBg="1"/>
      <p:bldP spid="545" grpId="0" animBg="1"/>
      <p:bldP spid="546" grpId="0" animBg="1"/>
      <p:bldP spid="514" grpId="0" animBg="1"/>
      <p:bldP spid="515" grpId="0" animBg="1"/>
      <p:bldP spid="516" grpId="0" animBg="1"/>
      <p:bldP spid="517" grpId="0" animBg="1"/>
      <p:bldP spid="518" grpId="0" animBg="1"/>
      <p:bldP spid="519" grpId="0" animBg="1"/>
      <p:bldP spid="520" grpId="0" animBg="1"/>
      <p:bldP spid="521" grpId="0" animBg="1"/>
      <p:bldP spid="522" grpId="0" animBg="1"/>
      <p:bldP spid="523" grpId="0" animBg="1"/>
      <p:bldP spid="529" grpId="0" animBg="1"/>
      <p:bldP spid="530" grpId="0" animBg="1"/>
      <p:bldP spid="77" grpId="0" animBg="1"/>
      <p:bldP spid="507" grpId="0" animBg="1"/>
      <p:bldP spid="508" grpId="0" animBg="1"/>
      <p:bldP spid="509" grpId="0" animBg="1"/>
      <p:bldP spid="510" grpId="0" animBg="1"/>
      <p:bldP spid="511" grpId="0" animBg="1"/>
      <p:bldP spid="512" grpId="0" animBg="1"/>
      <p:bldP spid="513" grpId="0" animBg="1"/>
      <p:bldP spid="122" grpId="0"/>
      <p:bldP spid="122" grpId="1"/>
      <p:bldP spid="130" grpId="0"/>
      <p:bldP spid="130" grpId="1"/>
      <p:bldP spid="137" grpId="0"/>
      <p:bldP spid="137" grpId="1"/>
      <p:bldP spid="144" grpId="0"/>
      <p:bldP spid="144" grpId="1"/>
      <p:bldP spid="370" grpId="0"/>
      <p:bldP spid="370" grpId="1"/>
      <p:bldP spid="373" grpId="0"/>
      <p:bldP spid="373" grpId="1"/>
      <p:bldP spid="376" grpId="0"/>
      <p:bldP spid="376" grpId="1"/>
      <p:bldP spid="387" grpId="0"/>
      <p:bldP spid="387" grpId="1"/>
      <p:bldP spid="452" grpId="0"/>
      <p:bldP spid="452" grpId="1"/>
      <p:bldP spid="464" grpId="0"/>
      <p:bldP spid="464" grpId="1"/>
      <p:bldP spid="483" grpId="0"/>
      <p:bldP spid="483" grpId="1"/>
      <p:bldP spid="502" grpId="0"/>
      <p:bldP spid="502" grpId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20B554E-0CBC-48A6-AA2A-C03AEE4BCA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Convert mixed numbers to improper fractions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F5E5C99-8493-449D-857E-BC12D0B8DFC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2253478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" name="Rectangle 285">
            <a:extLst>
              <a:ext uri="{FF2B5EF4-FFF2-40B4-BE49-F238E27FC236}">
                <a16:creationId xmlns:a16="http://schemas.microsoft.com/office/drawing/2014/main" id="{91BFFA90-6633-410B-813F-8A59EEBF3E3D}"/>
              </a:ext>
            </a:extLst>
          </p:cNvPr>
          <p:cNvSpPr/>
          <p:nvPr/>
        </p:nvSpPr>
        <p:spPr>
          <a:xfrm rot="5400000">
            <a:off x="8945248" y="4957421"/>
            <a:ext cx="451576" cy="134336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7" name="Rectangle 286">
            <a:extLst>
              <a:ext uri="{FF2B5EF4-FFF2-40B4-BE49-F238E27FC236}">
                <a16:creationId xmlns:a16="http://schemas.microsoft.com/office/drawing/2014/main" id="{BCB90455-AA99-42AA-9AF2-122A63D95741}"/>
              </a:ext>
            </a:extLst>
          </p:cNvPr>
          <p:cNvSpPr/>
          <p:nvPr/>
        </p:nvSpPr>
        <p:spPr>
          <a:xfrm rot="5400000">
            <a:off x="10065151" y="5184526"/>
            <a:ext cx="451786" cy="888947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4" name="Rectangle 283">
            <a:extLst>
              <a:ext uri="{FF2B5EF4-FFF2-40B4-BE49-F238E27FC236}">
                <a16:creationId xmlns:a16="http://schemas.microsoft.com/office/drawing/2014/main" id="{0C158DA2-CF2E-4ADC-AFE1-24FED472A9CB}"/>
              </a:ext>
            </a:extLst>
          </p:cNvPr>
          <p:cNvSpPr/>
          <p:nvPr/>
        </p:nvSpPr>
        <p:spPr>
          <a:xfrm rot="5400000">
            <a:off x="4925510" y="4949356"/>
            <a:ext cx="451576" cy="134336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5" name="Rectangle 284">
            <a:extLst>
              <a:ext uri="{FF2B5EF4-FFF2-40B4-BE49-F238E27FC236}">
                <a16:creationId xmlns:a16="http://schemas.microsoft.com/office/drawing/2014/main" id="{584ED2E8-C378-4034-B288-A944B92F9F2C}"/>
              </a:ext>
            </a:extLst>
          </p:cNvPr>
          <p:cNvSpPr/>
          <p:nvPr/>
        </p:nvSpPr>
        <p:spPr>
          <a:xfrm rot="5400000">
            <a:off x="6045413" y="5176461"/>
            <a:ext cx="451786" cy="888947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9" name="Rectangle 208">
            <a:extLst>
              <a:ext uri="{FF2B5EF4-FFF2-40B4-BE49-F238E27FC236}">
                <a16:creationId xmlns:a16="http://schemas.microsoft.com/office/drawing/2014/main" id="{FFCB284E-8023-46B7-923C-8DBD7A5E14A3}"/>
              </a:ext>
            </a:extLst>
          </p:cNvPr>
          <p:cNvSpPr/>
          <p:nvPr/>
        </p:nvSpPr>
        <p:spPr>
          <a:xfrm rot="5400000">
            <a:off x="902529" y="4943483"/>
            <a:ext cx="451576" cy="134336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0" name="Rectangle 209">
            <a:extLst>
              <a:ext uri="{FF2B5EF4-FFF2-40B4-BE49-F238E27FC236}">
                <a16:creationId xmlns:a16="http://schemas.microsoft.com/office/drawing/2014/main" id="{C83D3FD9-95D1-4074-8A6C-4DF9C85ECD78}"/>
              </a:ext>
            </a:extLst>
          </p:cNvPr>
          <p:cNvSpPr/>
          <p:nvPr/>
        </p:nvSpPr>
        <p:spPr>
          <a:xfrm rot="5400000">
            <a:off x="2022432" y="5170588"/>
            <a:ext cx="451786" cy="888947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BB2AB08F-813D-4291-842F-D60A178B872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47F756AA-0A6F-4C73-80BE-7568EE1A9F1F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45C0E80D-BAAC-4948-A20B-21B8B6578A6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6CBD4488-843F-45D0-961B-5064AB1A926F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AD80384F-147D-4B87-AD81-5F5CD743C4B9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BE04F153-F323-4BDB-88C6-02E3E9329B8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3170429B-B729-4F76-A6C0-4B3A57B20E95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76C31754-9862-4874-AB83-767359FFCE73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1A1178FA-B187-4E56-B116-0A83C369C493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Straight Connector 247">
              <a:extLst>
                <a:ext uri="{FF2B5EF4-FFF2-40B4-BE49-F238E27FC236}">
                  <a16:creationId xmlns:a16="http://schemas.microsoft.com/office/drawing/2014/main" id="{9BC04669-859F-49DC-9F02-DCDEEFD1387F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Straight Connector 248">
              <a:extLst>
                <a:ext uri="{FF2B5EF4-FFF2-40B4-BE49-F238E27FC236}">
                  <a16:creationId xmlns:a16="http://schemas.microsoft.com/office/drawing/2014/main" id="{61C2CF13-AB9D-42BC-9394-57C87B79962A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Straight Connector 249">
              <a:extLst>
                <a:ext uri="{FF2B5EF4-FFF2-40B4-BE49-F238E27FC236}">
                  <a16:creationId xmlns:a16="http://schemas.microsoft.com/office/drawing/2014/main" id="{EB99D63B-954E-4F1A-B099-68B446F9411B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9C38DDDB-B57A-4171-ABF9-A5FAEFF6EE6B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C83143A6-2290-4C09-B0EF-6DE6E17531DE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70FE6B55-E3EF-4A94-9D7B-E2CA4E6CE710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0F1A0F38-AABE-4B7C-9AE6-49BAF522BA1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6FE267F1-5C01-4093-A957-E4F9654853C0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6E67333C-12FF-4306-95B8-E5C07B4E9339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8F5ABD5D-8186-43AF-8BD2-BB4AF1A940BA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F7D4EAE6-D9A7-42CD-B3CE-ED2EE34CAAB2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C2B60169-736D-43D7-80BE-C66B633B8180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EA99CEC7-413E-4FA7-BD1F-3B759A629A78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7112B441-C764-438E-90ED-95056B0253D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C6BA901C-AB65-4478-80C1-379DC00248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D71506B4-76B6-4FBB-A78D-D1A8A23DDF0D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6C8185C2-A107-4306-87D0-41E6EC0054B8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A8ED9820-EF53-494A-9E90-A7C7A681FC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8821F7E5-D4D6-4DA9-963A-814752F1E132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E0E4439C-E066-4106-A32D-8FC704D75D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A657BE5C-0F80-4121-AF52-3BC2F91726D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642C73E6-9E1D-4EFA-9D87-CC533C791A1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D1491B65-3A3A-4BD0-8BC8-F4EBC9811EE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E964C53B-967A-4B6C-9260-3AA584420E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232942C4-8BFA-4698-B0FF-6DE2F80E8ED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Straight Connector 272">
              <a:extLst>
                <a:ext uri="{FF2B5EF4-FFF2-40B4-BE49-F238E27FC236}">
                  <a16:creationId xmlns:a16="http://schemas.microsoft.com/office/drawing/2014/main" id="{CF0A4B43-9102-4EAC-B4AA-E0DDA555062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Straight Connector 273">
              <a:extLst>
                <a:ext uri="{FF2B5EF4-FFF2-40B4-BE49-F238E27FC236}">
                  <a16:creationId xmlns:a16="http://schemas.microsoft.com/office/drawing/2014/main" id="{1048D482-AA71-4D51-AC5F-8D624FDEB2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46111A6C-8C7F-4940-A44B-918E595B98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73AF128E-447C-4E23-B6D6-20097DBCCD9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Straight Connector 276">
              <a:extLst>
                <a:ext uri="{FF2B5EF4-FFF2-40B4-BE49-F238E27FC236}">
                  <a16:creationId xmlns:a16="http://schemas.microsoft.com/office/drawing/2014/main" id="{86C9C20E-6944-4CC0-ACB0-7519C4839C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Straight Connector 277">
              <a:extLst>
                <a:ext uri="{FF2B5EF4-FFF2-40B4-BE49-F238E27FC236}">
                  <a16:creationId xmlns:a16="http://schemas.microsoft.com/office/drawing/2014/main" id="{AE5446A5-6270-478F-A8E0-1F5FD803E59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Straight Connector 278">
              <a:extLst>
                <a:ext uri="{FF2B5EF4-FFF2-40B4-BE49-F238E27FC236}">
                  <a16:creationId xmlns:a16="http://schemas.microsoft.com/office/drawing/2014/main" id="{798226E5-220F-45F5-8A3F-7646CCDE9A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Straight Connector 279">
              <a:extLst>
                <a:ext uri="{FF2B5EF4-FFF2-40B4-BE49-F238E27FC236}">
                  <a16:creationId xmlns:a16="http://schemas.microsoft.com/office/drawing/2014/main" id="{9A341A2F-077A-46A6-8DF3-371E12BE0B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Straight Connector 280">
              <a:extLst>
                <a:ext uri="{FF2B5EF4-FFF2-40B4-BE49-F238E27FC236}">
                  <a16:creationId xmlns:a16="http://schemas.microsoft.com/office/drawing/2014/main" id="{7C16E2E5-476F-4A1D-A35D-09D6D7763D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Straight Connector 281">
              <a:extLst>
                <a:ext uri="{FF2B5EF4-FFF2-40B4-BE49-F238E27FC236}">
                  <a16:creationId xmlns:a16="http://schemas.microsoft.com/office/drawing/2014/main" id="{B499A557-8AF5-41B6-ABFE-BA1EFC3B23E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3" name="Rectangle 282">
            <a:extLst>
              <a:ext uri="{FF2B5EF4-FFF2-40B4-BE49-F238E27FC236}">
                <a16:creationId xmlns:a16="http://schemas.microsoft.com/office/drawing/2014/main" id="{9BB7C8A7-9C32-4996-ADF7-E0D4EB28DA80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" name="Rectangle: Rounded Corners 26">
            <a:extLst>
              <a:ext uri="{FF2B5EF4-FFF2-40B4-BE49-F238E27FC236}">
                <a16:creationId xmlns:a16="http://schemas.microsoft.com/office/drawing/2014/main" id="{DA20D28B-79D9-447D-9ABB-D418D9DD7323}"/>
              </a:ext>
            </a:extLst>
          </p:cNvPr>
          <p:cNvSpPr/>
          <p:nvPr/>
        </p:nvSpPr>
        <p:spPr>
          <a:xfrm>
            <a:off x="461187" y="1225350"/>
            <a:ext cx="3048000" cy="4047396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10D6F31F-3969-49D7-BBE2-CD1065EC36DD}"/>
              </a:ext>
            </a:extLst>
          </p:cNvPr>
          <p:cNvSpPr/>
          <p:nvPr/>
        </p:nvSpPr>
        <p:spPr>
          <a:xfrm>
            <a:off x="4513117" y="1182494"/>
            <a:ext cx="3048000" cy="4047396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D301F49-35BE-484C-9435-270752F74B55}"/>
              </a:ext>
            </a:extLst>
          </p:cNvPr>
          <p:cNvSpPr/>
          <p:nvPr/>
        </p:nvSpPr>
        <p:spPr>
          <a:xfrm>
            <a:off x="8555446" y="1182494"/>
            <a:ext cx="3048000" cy="4047396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E7164F11-B231-48F3-BBB1-9D4C0A626DEB}"/>
              </a:ext>
            </a:extLst>
          </p:cNvPr>
          <p:cNvGrpSpPr/>
          <p:nvPr/>
        </p:nvGrpSpPr>
        <p:grpSpPr>
          <a:xfrm>
            <a:off x="789779" y="1593896"/>
            <a:ext cx="840967" cy="842611"/>
            <a:chOff x="789779" y="1593896"/>
            <a:chExt cx="840967" cy="842611"/>
          </a:xfrm>
        </p:grpSpPr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EDAC9DA9-9940-4388-A80D-965B29954AD2}"/>
                </a:ext>
              </a:extLst>
            </p:cNvPr>
            <p:cNvSpPr/>
            <p:nvPr/>
          </p:nvSpPr>
          <p:spPr>
            <a:xfrm>
              <a:off x="789779" y="1593896"/>
              <a:ext cx="366378" cy="836984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2" name="Rectangle 201">
              <a:extLst>
                <a:ext uri="{FF2B5EF4-FFF2-40B4-BE49-F238E27FC236}">
                  <a16:creationId xmlns:a16="http://schemas.microsoft.com/office/drawing/2014/main" id="{31A79BD0-95ED-47B8-A193-04AA4B49D1E0}"/>
                </a:ext>
              </a:extLst>
            </p:cNvPr>
            <p:cNvSpPr/>
            <p:nvPr/>
          </p:nvSpPr>
          <p:spPr>
            <a:xfrm rot="5400000">
              <a:off x="1004663" y="1810424"/>
              <a:ext cx="415182" cy="836984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06" name="Rectangle 205">
            <a:extLst>
              <a:ext uri="{FF2B5EF4-FFF2-40B4-BE49-F238E27FC236}">
                <a16:creationId xmlns:a16="http://schemas.microsoft.com/office/drawing/2014/main" id="{86F0AED0-F796-4ABE-9F29-B767C506FB1A}"/>
              </a:ext>
            </a:extLst>
          </p:cNvPr>
          <p:cNvSpPr/>
          <p:nvPr/>
        </p:nvSpPr>
        <p:spPr>
          <a:xfrm rot="5400000">
            <a:off x="1180924" y="1569779"/>
            <a:ext cx="426778" cy="476312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2A1EBDDB-F40E-48DE-978E-4D951B47A0B0}"/>
              </a:ext>
            </a:extLst>
          </p:cNvPr>
          <p:cNvGrpSpPr/>
          <p:nvPr/>
        </p:nvGrpSpPr>
        <p:grpSpPr>
          <a:xfrm>
            <a:off x="4843700" y="1558899"/>
            <a:ext cx="840967" cy="842611"/>
            <a:chOff x="789779" y="1593896"/>
            <a:chExt cx="840967" cy="842611"/>
          </a:xfrm>
        </p:grpSpPr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2CCA7E14-3312-4401-A311-48C29EF75906}"/>
                </a:ext>
              </a:extLst>
            </p:cNvPr>
            <p:cNvSpPr/>
            <p:nvPr/>
          </p:nvSpPr>
          <p:spPr>
            <a:xfrm>
              <a:off x="789779" y="1593896"/>
              <a:ext cx="366378" cy="836984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3" name="Rectangle 212">
              <a:extLst>
                <a:ext uri="{FF2B5EF4-FFF2-40B4-BE49-F238E27FC236}">
                  <a16:creationId xmlns:a16="http://schemas.microsoft.com/office/drawing/2014/main" id="{4C94E284-20B7-4FDA-8F66-66FC085669BF}"/>
                </a:ext>
              </a:extLst>
            </p:cNvPr>
            <p:cNvSpPr/>
            <p:nvPr/>
          </p:nvSpPr>
          <p:spPr>
            <a:xfrm rot="5400000">
              <a:off x="1004663" y="1810424"/>
              <a:ext cx="415182" cy="836984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14" name="Rectangle 213">
            <a:extLst>
              <a:ext uri="{FF2B5EF4-FFF2-40B4-BE49-F238E27FC236}">
                <a16:creationId xmlns:a16="http://schemas.microsoft.com/office/drawing/2014/main" id="{BA976724-DF04-442D-AAD3-A757A3D851A2}"/>
              </a:ext>
            </a:extLst>
          </p:cNvPr>
          <p:cNvSpPr/>
          <p:nvPr/>
        </p:nvSpPr>
        <p:spPr>
          <a:xfrm rot="5400000">
            <a:off x="5234845" y="1534782"/>
            <a:ext cx="426778" cy="476312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15" name="Group 214">
            <a:extLst>
              <a:ext uri="{FF2B5EF4-FFF2-40B4-BE49-F238E27FC236}">
                <a16:creationId xmlns:a16="http://schemas.microsoft.com/office/drawing/2014/main" id="{29191753-27B3-4215-AD04-611AF2139924}"/>
              </a:ext>
            </a:extLst>
          </p:cNvPr>
          <p:cNvGrpSpPr/>
          <p:nvPr/>
        </p:nvGrpSpPr>
        <p:grpSpPr>
          <a:xfrm>
            <a:off x="8871815" y="1565021"/>
            <a:ext cx="840967" cy="842611"/>
            <a:chOff x="789779" y="1593896"/>
            <a:chExt cx="840967" cy="842611"/>
          </a:xfrm>
        </p:grpSpPr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55DDBECA-EB75-4768-A444-4F092A3F2B88}"/>
                </a:ext>
              </a:extLst>
            </p:cNvPr>
            <p:cNvSpPr/>
            <p:nvPr/>
          </p:nvSpPr>
          <p:spPr>
            <a:xfrm>
              <a:off x="789779" y="1593896"/>
              <a:ext cx="366378" cy="836984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200A0C07-95A4-4B0C-B99C-6244EEDE740E}"/>
                </a:ext>
              </a:extLst>
            </p:cNvPr>
            <p:cNvSpPr/>
            <p:nvPr/>
          </p:nvSpPr>
          <p:spPr>
            <a:xfrm rot="5400000">
              <a:off x="1004663" y="1810424"/>
              <a:ext cx="415182" cy="836984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18" name="Rectangle 217">
            <a:extLst>
              <a:ext uri="{FF2B5EF4-FFF2-40B4-BE49-F238E27FC236}">
                <a16:creationId xmlns:a16="http://schemas.microsoft.com/office/drawing/2014/main" id="{6289B3C1-380F-443B-87D1-D902697EA984}"/>
              </a:ext>
            </a:extLst>
          </p:cNvPr>
          <p:cNvSpPr/>
          <p:nvPr/>
        </p:nvSpPr>
        <p:spPr>
          <a:xfrm rot="5400000">
            <a:off x="9258902" y="1545296"/>
            <a:ext cx="426778" cy="476312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5B28E40F-B39B-41D1-87D5-C2BD0E86CA9D}"/>
              </a:ext>
            </a:extLst>
          </p:cNvPr>
          <p:cNvGrpSpPr/>
          <p:nvPr/>
        </p:nvGrpSpPr>
        <p:grpSpPr>
          <a:xfrm>
            <a:off x="1411145" y="2850996"/>
            <a:ext cx="1006129" cy="2179520"/>
            <a:chOff x="1411145" y="2850996"/>
            <a:chExt cx="1006129" cy="2179520"/>
          </a:xfrm>
        </p:grpSpPr>
        <p:sp>
          <p:nvSpPr>
            <p:cNvPr id="185" name="Rectangle 184">
              <a:extLst>
                <a:ext uri="{FF2B5EF4-FFF2-40B4-BE49-F238E27FC236}">
                  <a16:creationId xmlns:a16="http://schemas.microsoft.com/office/drawing/2014/main" id="{14CCBB00-78D5-4AE4-8762-55884F3014F7}"/>
                </a:ext>
              </a:extLst>
            </p:cNvPr>
            <p:cNvSpPr/>
            <p:nvPr/>
          </p:nvSpPr>
          <p:spPr>
            <a:xfrm>
              <a:off x="1412630" y="2873029"/>
              <a:ext cx="366378" cy="215748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3" name="Rectangle 192">
              <a:extLst>
                <a:ext uri="{FF2B5EF4-FFF2-40B4-BE49-F238E27FC236}">
                  <a16:creationId xmlns:a16="http://schemas.microsoft.com/office/drawing/2014/main" id="{B6A54869-E74D-4108-BC11-500CF64A1E78}"/>
                </a:ext>
              </a:extLst>
            </p:cNvPr>
            <p:cNvSpPr/>
            <p:nvPr/>
          </p:nvSpPr>
          <p:spPr>
            <a:xfrm>
              <a:off x="2050896" y="2854706"/>
              <a:ext cx="366378" cy="438771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298F783C-C89B-4F92-9A1B-C9F56DB78163}"/>
                </a:ext>
              </a:extLst>
            </p:cNvPr>
            <p:cNvGrpSpPr/>
            <p:nvPr/>
          </p:nvGrpSpPr>
          <p:grpSpPr>
            <a:xfrm>
              <a:off x="1411145" y="2861477"/>
              <a:ext cx="364674" cy="2164787"/>
              <a:chOff x="1430177" y="1026981"/>
              <a:chExt cx="364674" cy="2164787"/>
            </a:xfrm>
          </p:grpSpPr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0C3B6F04-44BA-42B8-B487-2663A82DAF90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461B9893-48B7-4CC9-A17B-D2C9E1497457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5B53FB64-3B1B-4E1A-BC3B-2B5B912199CF}"/>
                </a:ext>
              </a:extLst>
            </p:cNvPr>
            <p:cNvGrpSpPr/>
            <p:nvPr/>
          </p:nvGrpSpPr>
          <p:grpSpPr>
            <a:xfrm>
              <a:off x="2043033" y="2850996"/>
              <a:ext cx="364475" cy="2170481"/>
              <a:chOff x="3750941" y="1016500"/>
              <a:chExt cx="364475" cy="2170481"/>
            </a:xfrm>
          </p:grpSpPr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673E13B-0C40-405C-9D42-E5C891986231}"/>
                  </a:ext>
                </a:extLst>
              </p:cNvPr>
              <p:cNvGrpSpPr/>
              <p:nvPr/>
            </p:nvGrpSpPr>
            <p:grpSpPr>
              <a:xfrm>
                <a:off x="3750941" y="1026981"/>
                <a:ext cx="360000" cy="2160000"/>
                <a:chOff x="3752453" y="3429000"/>
                <a:chExt cx="360000" cy="2160000"/>
              </a:xfrm>
            </p:grpSpPr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id="{5B61C8BE-6648-4081-ADB0-90A31A793EE6}"/>
                    </a:ext>
                  </a:extLst>
                </p:cNvPr>
                <p:cNvSpPr/>
                <p:nvPr/>
              </p:nvSpPr>
              <p:spPr>
                <a:xfrm>
                  <a:off x="3752453" y="3429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10C25B9B-4895-49BB-BC70-FF9AD7241E82}"/>
                    </a:ext>
                  </a:extLst>
                </p:cNvPr>
                <p:cNvSpPr/>
                <p:nvPr/>
              </p:nvSpPr>
              <p:spPr>
                <a:xfrm>
                  <a:off x="3752453" y="3861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CF244E82-ACBB-4049-B629-AFF7AE6C6412}"/>
                    </a:ext>
                  </a:extLst>
                </p:cNvPr>
                <p:cNvSpPr/>
                <p:nvPr/>
              </p:nvSpPr>
              <p:spPr>
                <a:xfrm>
                  <a:off x="3752453" y="4293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5831604D-5EA2-4787-BAC2-F174F727E05B}"/>
                    </a:ext>
                  </a:extLst>
                </p:cNvPr>
                <p:cNvSpPr/>
                <p:nvPr/>
              </p:nvSpPr>
              <p:spPr>
                <a:xfrm>
                  <a:off x="3752453" y="4725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A6DF9CD7-8237-41F9-BDD1-660CB0F32F19}"/>
                    </a:ext>
                  </a:extLst>
                </p:cNvPr>
                <p:cNvSpPr/>
                <p:nvPr/>
              </p:nvSpPr>
              <p:spPr>
                <a:xfrm>
                  <a:off x="3752453" y="5157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9AC5B607-0001-4CC3-B8F0-6DA8043A3673}"/>
                  </a:ext>
                </a:extLst>
              </p:cNvPr>
              <p:cNvSpPr/>
              <p:nvPr/>
            </p:nvSpPr>
            <p:spPr>
              <a:xfrm>
                <a:off x="3755416" y="101650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F9439131-5D96-465C-8E6B-A4F403F1312C}"/>
              </a:ext>
            </a:extLst>
          </p:cNvPr>
          <p:cNvSpPr/>
          <p:nvPr/>
        </p:nvSpPr>
        <p:spPr>
          <a:xfrm>
            <a:off x="461188" y="502229"/>
            <a:ext cx="9613254" cy="43452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dirty="0">
                <a:solidFill>
                  <a:schemeClr val="tx1"/>
                </a:solidFill>
              </a:rPr>
              <a:t>Write these mixed numbers as improper fractions: 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04579EB2-0E22-44CB-8095-DACC78DF4EDE}"/>
              </a:ext>
            </a:extLst>
          </p:cNvPr>
          <p:cNvSpPr/>
          <p:nvPr/>
        </p:nvSpPr>
        <p:spPr>
          <a:xfrm>
            <a:off x="2010575" y="1502785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B25797BC-09E5-43DD-86D1-7556BBA24CF9}"/>
              </a:ext>
            </a:extLst>
          </p:cNvPr>
          <p:cNvGrpSpPr/>
          <p:nvPr/>
        </p:nvGrpSpPr>
        <p:grpSpPr>
          <a:xfrm>
            <a:off x="793550" y="1495954"/>
            <a:ext cx="775157" cy="1032867"/>
            <a:chOff x="4341505" y="124691"/>
            <a:chExt cx="775157" cy="1032867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8BA08706-9FBB-4F67-92BA-751CAB280E16}"/>
                </a:ext>
              </a:extLst>
            </p:cNvPr>
            <p:cNvSpPr txBox="1"/>
            <p:nvPr/>
          </p:nvSpPr>
          <p:spPr>
            <a:xfrm>
              <a:off x="4341505" y="344181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16B03685-CE4C-4C60-9735-2A8BC3225D13}"/>
                </a:ext>
              </a:extLst>
            </p:cNvPr>
            <p:cNvGrpSpPr/>
            <p:nvPr/>
          </p:nvGrpSpPr>
          <p:grpSpPr>
            <a:xfrm>
              <a:off x="4680943" y="124691"/>
              <a:ext cx="435719" cy="1032867"/>
              <a:chOff x="2724738" y="5471319"/>
              <a:chExt cx="435719" cy="1032867"/>
            </a:xfrm>
          </p:grpSpPr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3B9328AF-93A2-4D88-B047-D1B8712C1E19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17BC1B6-2599-4AE3-8D2A-104DBD726F0E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25" name="Straight Connector 24">
                <a:extLst>
                  <a:ext uri="{FF2B5EF4-FFF2-40B4-BE49-F238E27FC236}">
                    <a16:creationId xmlns:a16="http://schemas.microsoft.com/office/drawing/2014/main" id="{FFBF0E3B-92E3-4E19-89BC-B7BC52B6B8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90699A76-F9E5-4FDE-809E-4FE1EB9320D7}"/>
              </a:ext>
            </a:extLst>
          </p:cNvPr>
          <p:cNvSpPr txBox="1"/>
          <p:nvPr/>
        </p:nvSpPr>
        <p:spPr>
          <a:xfrm>
            <a:off x="1576631" y="171544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25A603E9-11BA-4435-8459-D5DE52375A9A}"/>
              </a:ext>
            </a:extLst>
          </p:cNvPr>
          <p:cNvSpPr/>
          <p:nvPr/>
        </p:nvSpPr>
        <p:spPr>
          <a:xfrm>
            <a:off x="6062505" y="145992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8B15CC0C-E498-47A4-9304-F67D6CB5616D}"/>
              </a:ext>
            </a:extLst>
          </p:cNvPr>
          <p:cNvGrpSpPr/>
          <p:nvPr/>
        </p:nvGrpSpPr>
        <p:grpSpPr>
          <a:xfrm>
            <a:off x="4845480" y="1453098"/>
            <a:ext cx="775157" cy="1032867"/>
            <a:chOff x="4341505" y="124691"/>
            <a:chExt cx="775157" cy="1032867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9E9D02E7-6243-4A66-A81A-2B24F969B86B}"/>
                </a:ext>
              </a:extLst>
            </p:cNvPr>
            <p:cNvSpPr txBox="1"/>
            <p:nvPr/>
          </p:nvSpPr>
          <p:spPr>
            <a:xfrm>
              <a:off x="4341505" y="344181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99E5DED0-AB3E-4640-A480-392B30496B68}"/>
                </a:ext>
              </a:extLst>
            </p:cNvPr>
            <p:cNvGrpSpPr/>
            <p:nvPr/>
          </p:nvGrpSpPr>
          <p:grpSpPr>
            <a:xfrm>
              <a:off x="4680943" y="124691"/>
              <a:ext cx="435719" cy="1032867"/>
              <a:chOff x="2724738" y="5471319"/>
              <a:chExt cx="435719" cy="1032867"/>
            </a:xfrm>
          </p:grpSpPr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8F7381F8-C266-4F06-9D7F-33AED2D383B1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51EB9B97-675D-491F-B229-3A4472C4ACAB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46" name="Straight Connector 45">
                <a:extLst>
                  <a:ext uri="{FF2B5EF4-FFF2-40B4-BE49-F238E27FC236}">
                    <a16:creationId xmlns:a16="http://schemas.microsoft.com/office/drawing/2014/main" id="{DAA0C488-2E61-4BF7-8F32-E2E6F78231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1D684DE7-05C0-40D2-9B2D-5D9661740E7C}"/>
              </a:ext>
            </a:extLst>
          </p:cNvPr>
          <p:cNvSpPr txBox="1"/>
          <p:nvPr/>
        </p:nvSpPr>
        <p:spPr>
          <a:xfrm>
            <a:off x="5628561" y="167258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BDB83F77-0452-4C09-B269-1E799BA29230}"/>
              </a:ext>
            </a:extLst>
          </p:cNvPr>
          <p:cNvSpPr/>
          <p:nvPr/>
        </p:nvSpPr>
        <p:spPr>
          <a:xfrm>
            <a:off x="10104834" y="145992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FB3FB187-96AE-4EEB-AABA-A394BFDAC88E}"/>
              </a:ext>
            </a:extLst>
          </p:cNvPr>
          <p:cNvGrpSpPr/>
          <p:nvPr/>
        </p:nvGrpSpPr>
        <p:grpSpPr>
          <a:xfrm>
            <a:off x="8887809" y="1453098"/>
            <a:ext cx="775157" cy="1032867"/>
            <a:chOff x="4341505" y="124691"/>
            <a:chExt cx="775157" cy="1032867"/>
          </a:xfrm>
        </p:grpSpPr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86AB3FB9-6A3A-447F-8BE8-B7B2E73C5587}"/>
                </a:ext>
              </a:extLst>
            </p:cNvPr>
            <p:cNvSpPr txBox="1"/>
            <p:nvPr/>
          </p:nvSpPr>
          <p:spPr>
            <a:xfrm>
              <a:off x="4341505" y="344181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7CBC0B51-88A4-46DB-B23F-C09A96BD4F97}"/>
                </a:ext>
              </a:extLst>
            </p:cNvPr>
            <p:cNvGrpSpPr/>
            <p:nvPr/>
          </p:nvGrpSpPr>
          <p:grpSpPr>
            <a:xfrm>
              <a:off x="4680943" y="124691"/>
              <a:ext cx="435719" cy="1032867"/>
              <a:chOff x="2724738" y="5471319"/>
              <a:chExt cx="435719" cy="1032867"/>
            </a:xfrm>
          </p:grpSpPr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8A8D8DEA-7FD6-4A97-B107-A0E0BC655617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86A3E609-D8F6-4DB2-848D-1B463A74F11D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66" name="Straight Connector 65">
                <a:extLst>
                  <a:ext uri="{FF2B5EF4-FFF2-40B4-BE49-F238E27FC236}">
                    <a16:creationId xmlns:a16="http://schemas.microsoft.com/office/drawing/2014/main" id="{79A0DE6F-188A-4684-A9C4-38AA3FEC5E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7" name="TextBox 66">
            <a:extLst>
              <a:ext uri="{FF2B5EF4-FFF2-40B4-BE49-F238E27FC236}">
                <a16:creationId xmlns:a16="http://schemas.microsoft.com/office/drawing/2014/main" id="{81D1B3A6-DFAD-4DB9-B886-8423C1A52BC8}"/>
              </a:ext>
            </a:extLst>
          </p:cNvPr>
          <p:cNvSpPr txBox="1"/>
          <p:nvPr/>
        </p:nvSpPr>
        <p:spPr>
          <a:xfrm>
            <a:off x="9670890" y="167258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AAE4CE7C-DC98-47A3-A82E-EAEAC309BCA0}"/>
              </a:ext>
            </a:extLst>
          </p:cNvPr>
          <p:cNvSpPr txBox="1"/>
          <p:nvPr/>
        </p:nvSpPr>
        <p:spPr>
          <a:xfrm>
            <a:off x="454532" y="5349794"/>
            <a:ext cx="274068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 5 + 1 = </a:t>
            </a:r>
          </a:p>
        </p:txBody>
      </p: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6FA68AC9-2E4F-4DC2-BD1B-C3967ED6DADE}"/>
              </a:ext>
            </a:extLst>
          </p:cNvPr>
          <p:cNvGrpSpPr/>
          <p:nvPr/>
        </p:nvGrpSpPr>
        <p:grpSpPr>
          <a:xfrm>
            <a:off x="5190250" y="2817734"/>
            <a:ext cx="1542991" cy="2183406"/>
            <a:chOff x="5190250" y="2817734"/>
            <a:chExt cx="1542991" cy="2183406"/>
          </a:xfrm>
        </p:grpSpPr>
        <p:sp>
          <p:nvSpPr>
            <p:cNvPr id="186" name="Rectangle 185">
              <a:extLst>
                <a:ext uri="{FF2B5EF4-FFF2-40B4-BE49-F238E27FC236}">
                  <a16:creationId xmlns:a16="http://schemas.microsoft.com/office/drawing/2014/main" id="{0ECF2917-BA4F-41D1-B3B6-8E3A10CA19DB}"/>
                </a:ext>
              </a:extLst>
            </p:cNvPr>
            <p:cNvSpPr/>
            <p:nvPr/>
          </p:nvSpPr>
          <p:spPr>
            <a:xfrm>
              <a:off x="5193575" y="2820241"/>
              <a:ext cx="366378" cy="215748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7" name="Rectangle 186">
              <a:extLst>
                <a:ext uri="{FF2B5EF4-FFF2-40B4-BE49-F238E27FC236}">
                  <a16:creationId xmlns:a16="http://schemas.microsoft.com/office/drawing/2014/main" id="{4AB36680-1185-469F-95F9-3EBF6E837CD8}"/>
                </a:ext>
              </a:extLst>
            </p:cNvPr>
            <p:cNvSpPr/>
            <p:nvPr/>
          </p:nvSpPr>
          <p:spPr>
            <a:xfrm>
              <a:off x="5769704" y="2818593"/>
              <a:ext cx="366378" cy="215748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2" name="Rectangle 191">
              <a:extLst>
                <a:ext uri="{FF2B5EF4-FFF2-40B4-BE49-F238E27FC236}">
                  <a16:creationId xmlns:a16="http://schemas.microsoft.com/office/drawing/2014/main" id="{46236AAF-CB7C-4E74-BDE4-EF52823BFD93}"/>
                </a:ext>
              </a:extLst>
            </p:cNvPr>
            <p:cNvSpPr/>
            <p:nvPr/>
          </p:nvSpPr>
          <p:spPr>
            <a:xfrm>
              <a:off x="6366863" y="2837316"/>
              <a:ext cx="366378" cy="179874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949D88AE-EB5C-41EF-AEAA-02F9944110C4}"/>
                </a:ext>
              </a:extLst>
            </p:cNvPr>
            <p:cNvGrpSpPr/>
            <p:nvPr/>
          </p:nvGrpSpPr>
          <p:grpSpPr>
            <a:xfrm>
              <a:off x="5190250" y="2817734"/>
              <a:ext cx="364674" cy="2164787"/>
              <a:chOff x="1430177" y="1026981"/>
              <a:chExt cx="364674" cy="2164787"/>
            </a:xfrm>
          </p:grpSpPr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D95FE0E8-129A-40CF-A562-B74E2226779E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27B95BA6-ECB8-4896-9B42-F648FDF5F3FE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13" name="Group 112">
              <a:extLst>
                <a:ext uri="{FF2B5EF4-FFF2-40B4-BE49-F238E27FC236}">
                  <a16:creationId xmlns:a16="http://schemas.microsoft.com/office/drawing/2014/main" id="{CA7AF17F-F6B7-4E06-8E1C-7D1B20ECF764}"/>
                </a:ext>
              </a:extLst>
            </p:cNvPr>
            <p:cNvGrpSpPr/>
            <p:nvPr/>
          </p:nvGrpSpPr>
          <p:grpSpPr>
            <a:xfrm>
              <a:off x="5768219" y="2818621"/>
              <a:ext cx="364674" cy="2164787"/>
              <a:chOff x="1430177" y="1026981"/>
              <a:chExt cx="364674" cy="2164787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66122E04-4C41-4771-816C-5A16AF801506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EA66D8FD-E3CF-490D-A466-10EE3AA14D54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85FF2B57-7932-442A-8AEC-15233E462053}"/>
                </a:ext>
              </a:extLst>
            </p:cNvPr>
            <p:cNvGrpSpPr/>
            <p:nvPr/>
          </p:nvGrpSpPr>
          <p:grpSpPr>
            <a:xfrm>
              <a:off x="6365327" y="2836059"/>
              <a:ext cx="363515" cy="2165081"/>
              <a:chOff x="4331132" y="1021900"/>
              <a:chExt cx="363515" cy="2165081"/>
            </a:xfrm>
          </p:grpSpPr>
          <p:grpSp>
            <p:nvGrpSpPr>
              <p:cNvPr id="163" name="Group 162">
                <a:extLst>
                  <a:ext uri="{FF2B5EF4-FFF2-40B4-BE49-F238E27FC236}">
                    <a16:creationId xmlns:a16="http://schemas.microsoft.com/office/drawing/2014/main" id="{783FAD08-BE26-4750-8A49-10C0F6D373BB}"/>
                  </a:ext>
                </a:extLst>
              </p:cNvPr>
              <p:cNvGrpSpPr/>
              <p:nvPr/>
            </p:nvGrpSpPr>
            <p:grpSpPr>
              <a:xfrm>
                <a:off x="4331132" y="1026981"/>
                <a:ext cx="360000" cy="2160000"/>
                <a:chOff x="4332644" y="3429000"/>
                <a:chExt cx="360000" cy="2160000"/>
              </a:xfrm>
            </p:grpSpPr>
            <p:sp>
              <p:nvSpPr>
                <p:cNvPr id="165" name="Rectangle 164">
                  <a:extLst>
                    <a:ext uri="{FF2B5EF4-FFF2-40B4-BE49-F238E27FC236}">
                      <a16:creationId xmlns:a16="http://schemas.microsoft.com/office/drawing/2014/main" id="{4029D91C-2662-4A47-BE29-6A632FF10CCB}"/>
                    </a:ext>
                  </a:extLst>
                </p:cNvPr>
                <p:cNvSpPr/>
                <p:nvPr/>
              </p:nvSpPr>
              <p:spPr>
                <a:xfrm>
                  <a:off x="4332644" y="3429000"/>
                  <a:ext cx="360000" cy="36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66" name="Rectangle 165">
                  <a:extLst>
                    <a:ext uri="{FF2B5EF4-FFF2-40B4-BE49-F238E27FC236}">
                      <a16:creationId xmlns:a16="http://schemas.microsoft.com/office/drawing/2014/main" id="{34D68FAF-67F9-44F6-8C4C-DD682EC531E2}"/>
                    </a:ext>
                  </a:extLst>
                </p:cNvPr>
                <p:cNvSpPr/>
                <p:nvPr/>
              </p:nvSpPr>
              <p:spPr>
                <a:xfrm>
                  <a:off x="4332644" y="3789000"/>
                  <a:ext cx="360000" cy="36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67" name="Rectangle 166">
                  <a:extLst>
                    <a:ext uri="{FF2B5EF4-FFF2-40B4-BE49-F238E27FC236}">
                      <a16:creationId xmlns:a16="http://schemas.microsoft.com/office/drawing/2014/main" id="{0A695FA8-A337-4FF3-84A0-58A566F500D7}"/>
                    </a:ext>
                  </a:extLst>
                </p:cNvPr>
                <p:cNvSpPr/>
                <p:nvPr/>
              </p:nvSpPr>
              <p:spPr>
                <a:xfrm>
                  <a:off x="4332644" y="4149000"/>
                  <a:ext cx="360000" cy="36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68" name="Rectangle 167">
                  <a:extLst>
                    <a:ext uri="{FF2B5EF4-FFF2-40B4-BE49-F238E27FC236}">
                      <a16:creationId xmlns:a16="http://schemas.microsoft.com/office/drawing/2014/main" id="{004B9EA5-6A21-4F75-A8C2-921C61F8FC84}"/>
                    </a:ext>
                  </a:extLst>
                </p:cNvPr>
                <p:cNvSpPr/>
                <p:nvPr/>
              </p:nvSpPr>
              <p:spPr>
                <a:xfrm>
                  <a:off x="4332644" y="4509000"/>
                  <a:ext cx="360000" cy="36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69" name="Rectangle 168">
                  <a:extLst>
                    <a:ext uri="{FF2B5EF4-FFF2-40B4-BE49-F238E27FC236}">
                      <a16:creationId xmlns:a16="http://schemas.microsoft.com/office/drawing/2014/main" id="{B65B5762-8509-4DA0-8221-E9546E12929F}"/>
                    </a:ext>
                  </a:extLst>
                </p:cNvPr>
                <p:cNvSpPr/>
                <p:nvPr/>
              </p:nvSpPr>
              <p:spPr>
                <a:xfrm>
                  <a:off x="4332644" y="4869000"/>
                  <a:ext cx="360000" cy="36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70" name="Rectangle 169">
                  <a:extLst>
                    <a:ext uri="{FF2B5EF4-FFF2-40B4-BE49-F238E27FC236}">
                      <a16:creationId xmlns:a16="http://schemas.microsoft.com/office/drawing/2014/main" id="{652AE021-EA59-42B0-B4F2-F92CB6F1FAA5}"/>
                    </a:ext>
                  </a:extLst>
                </p:cNvPr>
                <p:cNvSpPr/>
                <p:nvPr/>
              </p:nvSpPr>
              <p:spPr>
                <a:xfrm>
                  <a:off x="4332644" y="5229000"/>
                  <a:ext cx="360000" cy="36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DED8BA3F-F502-40E5-BD89-41461051F5E6}"/>
                  </a:ext>
                </a:extLst>
              </p:cNvPr>
              <p:cNvSpPr/>
              <p:nvPr/>
            </p:nvSpPr>
            <p:spPr>
              <a:xfrm>
                <a:off x="4334647" y="102190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5ACFB894-8812-40DD-9DF9-8042BF3064C3}"/>
              </a:ext>
            </a:extLst>
          </p:cNvPr>
          <p:cNvGrpSpPr/>
          <p:nvPr/>
        </p:nvGrpSpPr>
        <p:grpSpPr>
          <a:xfrm>
            <a:off x="9080392" y="2804497"/>
            <a:ext cx="2096500" cy="2178911"/>
            <a:chOff x="9080392" y="2804497"/>
            <a:chExt cx="2096500" cy="2178911"/>
          </a:xfrm>
        </p:grpSpPr>
        <p:sp>
          <p:nvSpPr>
            <p:cNvPr id="188" name="Rectangle 187">
              <a:extLst>
                <a:ext uri="{FF2B5EF4-FFF2-40B4-BE49-F238E27FC236}">
                  <a16:creationId xmlns:a16="http://schemas.microsoft.com/office/drawing/2014/main" id="{8FD7B7A9-BF97-4439-8FBA-58BE544F1274}"/>
                </a:ext>
              </a:extLst>
            </p:cNvPr>
            <p:cNvSpPr/>
            <p:nvPr/>
          </p:nvSpPr>
          <p:spPr>
            <a:xfrm>
              <a:off x="9080392" y="2806145"/>
              <a:ext cx="366378" cy="215748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8EDABA00-D89D-4A72-BE4D-B47337F8665F}"/>
                </a:ext>
              </a:extLst>
            </p:cNvPr>
            <p:cNvSpPr/>
            <p:nvPr/>
          </p:nvSpPr>
          <p:spPr>
            <a:xfrm>
              <a:off x="9656521" y="2804497"/>
              <a:ext cx="366378" cy="215748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9F6F28CF-EA48-4E76-8B41-C5BC264E0EE5}"/>
                </a:ext>
              </a:extLst>
            </p:cNvPr>
            <p:cNvSpPr/>
            <p:nvPr/>
          </p:nvSpPr>
          <p:spPr>
            <a:xfrm>
              <a:off x="10229687" y="2822521"/>
              <a:ext cx="366378" cy="215748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1" name="Rectangle 190">
              <a:extLst>
                <a:ext uri="{FF2B5EF4-FFF2-40B4-BE49-F238E27FC236}">
                  <a16:creationId xmlns:a16="http://schemas.microsoft.com/office/drawing/2014/main" id="{57628800-B174-4EDC-A386-C3EC96D8FE06}"/>
                </a:ext>
              </a:extLst>
            </p:cNvPr>
            <p:cNvSpPr/>
            <p:nvPr/>
          </p:nvSpPr>
          <p:spPr>
            <a:xfrm>
              <a:off x="10810514" y="2820241"/>
              <a:ext cx="366378" cy="134583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9C0E840E-9CF1-4511-83CA-FAECE054814E}"/>
                </a:ext>
              </a:extLst>
            </p:cNvPr>
            <p:cNvGrpSpPr/>
            <p:nvPr/>
          </p:nvGrpSpPr>
          <p:grpSpPr>
            <a:xfrm>
              <a:off x="9082072" y="2818621"/>
              <a:ext cx="364674" cy="2164787"/>
              <a:chOff x="1430177" y="1026981"/>
              <a:chExt cx="364674" cy="2164787"/>
            </a:xfrm>
          </p:grpSpPr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09FB4916-3867-493F-B475-E5E2C7145029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F3B9D3A2-AD65-47B8-8C19-E7961224A29F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A345B2BD-EFAA-438B-9F96-B45D1D0E9894}"/>
                </a:ext>
              </a:extLst>
            </p:cNvPr>
            <p:cNvGrpSpPr/>
            <p:nvPr/>
          </p:nvGrpSpPr>
          <p:grpSpPr>
            <a:xfrm>
              <a:off x="9661771" y="2818621"/>
              <a:ext cx="364674" cy="2164787"/>
              <a:chOff x="1430177" y="1026981"/>
              <a:chExt cx="364674" cy="2164787"/>
            </a:xfrm>
          </p:grpSpPr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152B27A1-498A-4A40-8DD6-A1A452DCA028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86306FA7-5099-4273-AEEA-735A9002349F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19" name="Group 118">
              <a:extLst>
                <a:ext uri="{FF2B5EF4-FFF2-40B4-BE49-F238E27FC236}">
                  <a16:creationId xmlns:a16="http://schemas.microsoft.com/office/drawing/2014/main" id="{F0C63E2E-CC2B-4D12-9860-2D548957D8C8}"/>
                </a:ext>
              </a:extLst>
            </p:cNvPr>
            <p:cNvGrpSpPr/>
            <p:nvPr/>
          </p:nvGrpSpPr>
          <p:grpSpPr>
            <a:xfrm>
              <a:off x="10220914" y="2818621"/>
              <a:ext cx="364674" cy="2164787"/>
              <a:chOff x="1430177" y="1026981"/>
              <a:chExt cx="364674" cy="2164787"/>
            </a:xfrm>
          </p:grpSpPr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40334A6A-3DAF-4A1D-8069-7E006121C575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6C8D6144-7CA7-4AD4-8092-1F18F8760F11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71" name="Group 170">
              <a:extLst>
                <a:ext uri="{FF2B5EF4-FFF2-40B4-BE49-F238E27FC236}">
                  <a16:creationId xmlns:a16="http://schemas.microsoft.com/office/drawing/2014/main" id="{AB3FCFA7-73E3-4282-B9C3-85B956C60D7E}"/>
                </a:ext>
              </a:extLst>
            </p:cNvPr>
            <p:cNvGrpSpPr/>
            <p:nvPr/>
          </p:nvGrpSpPr>
          <p:grpSpPr>
            <a:xfrm>
              <a:off x="10810514" y="2816080"/>
              <a:ext cx="362676" cy="2165081"/>
              <a:chOff x="5488838" y="1021900"/>
              <a:chExt cx="362676" cy="2165081"/>
            </a:xfrm>
          </p:grpSpPr>
          <p:grpSp>
            <p:nvGrpSpPr>
              <p:cNvPr id="172" name="Group 171">
                <a:extLst>
                  <a:ext uri="{FF2B5EF4-FFF2-40B4-BE49-F238E27FC236}">
                    <a16:creationId xmlns:a16="http://schemas.microsoft.com/office/drawing/2014/main" id="{89C1A4AF-7881-4788-B703-6243C414B800}"/>
                  </a:ext>
                </a:extLst>
              </p:cNvPr>
              <p:cNvGrpSpPr/>
              <p:nvPr/>
            </p:nvGrpSpPr>
            <p:grpSpPr>
              <a:xfrm>
                <a:off x="5491514" y="1026981"/>
                <a:ext cx="360000" cy="2160000"/>
                <a:chOff x="5493026" y="3429000"/>
                <a:chExt cx="360000" cy="2160000"/>
              </a:xfrm>
            </p:grpSpPr>
            <p:sp>
              <p:nvSpPr>
                <p:cNvPr id="174" name="Rectangle 173">
                  <a:extLst>
                    <a:ext uri="{FF2B5EF4-FFF2-40B4-BE49-F238E27FC236}">
                      <a16:creationId xmlns:a16="http://schemas.microsoft.com/office/drawing/2014/main" id="{BE01AB92-BFC3-4D98-A992-8B7ED4DA0E8C}"/>
                    </a:ext>
                  </a:extLst>
                </p:cNvPr>
                <p:cNvSpPr/>
                <p:nvPr/>
              </p:nvSpPr>
              <p:spPr>
                <a:xfrm>
                  <a:off x="5493026" y="342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75" name="Rectangle 174">
                  <a:extLst>
                    <a:ext uri="{FF2B5EF4-FFF2-40B4-BE49-F238E27FC236}">
                      <a16:creationId xmlns:a16="http://schemas.microsoft.com/office/drawing/2014/main" id="{A96996EB-9992-4D28-A678-AD59E484F9E8}"/>
                    </a:ext>
                  </a:extLst>
                </p:cNvPr>
                <p:cNvSpPr/>
                <p:nvPr/>
              </p:nvSpPr>
              <p:spPr>
                <a:xfrm>
                  <a:off x="5493026" y="369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76" name="Rectangle 175">
                  <a:extLst>
                    <a:ext uri="{FF2B5EF4-FFF2-40B4-BE49-F238E27FC236}">
                      <a16:creationId xmlns:a16="http://schemas.microsoft.com/office/drawing/2014/main" id="{B66A3D03-F148-4F2C-B70B-783D0489D16B}"/>
                    </a:ext>
                  </a:extLst>
                </p:cNvPr>
                <p:cNvSpPr/>
                <p:nvPr/>
              </p:nvSpPr>
              <p:spPr>
                <a:xfrm>
                  <a:off x="5493026" y="396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77" name="Rectangle 176">
                  <a:extLst>
                    <a:ext uri="{FF2B5EF4-FFF2-40B4-BE49-F238E27FC236}">
                      <a16:creationId xmlns:a16="http://schemas.microsoft.com/office/drawing/2014/main" id="{9D3E3E9A-CF92-4F1C-9A0C-1CD08964F316}"/>
                    </a:ext>
                  </a:extLst>
                </p:cNvPr>
                <p:cNvSpPr/>
                <p:nvPr/>
              </p:nvSpPr>
              <p:spPr>
                <a:xfrm>
                  <a:off x="5493026" y="423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78" name="Rectangle 177">
                  <a:extLst>
                    <a:ext uri="{FF2B5EF4-FFF2-40B4-BE49-F238E27FC236}">
                      <a16:creationId xmlns:a16="http://schemas.microsoft.com/office/drawing/2014/main" id="{5B7EB13E-1271-47A4-A8D8-CC615CB22B80}"/>
                    </a:ext>
                  </a:extLst>
                </p:cNvPr>
                <p:cNvSpPr/>
                <p:nvPr/>
              </p:nvSpPr>
              <p:spPr>
                <a:xfrm>
                  <a:off x="5493026" y="450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79" name="Rectangle 178">
                  <a:extLst>
                    <a:ext uri="{FF2B5EF4-FFF2-40B4-BE49-F238E27FC236}">
                      <a16:creationId xmlns:a16="http://schemas.microsoft.com/office/drawing/2014/main" id="{AB5369A2-EFD9-4DCE-9A72-76C5E7CEDBC2}"/>
                    </a:ext>
                  </a:extLst>
                </p:cNvPr>
                <p:cNvSpPr/>
                <p:nvPr/>
              </p:nvSpPr>
              <p:spPr>
                <a:xfrm>
                  <a:off x="5493026" y="477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80" name="Rectangle 179">
                  <a:extLst>
                    <a:ext uri="{FF2B5EF4-FFF2-40B4-BE49-F238E27FC236}">
                      <a16:creationId xmlns:a16="http://schemas.microsoft.com/office/drawing/2014/main" id="{3FC250C4-43DC-480C-9EE7-0F4C165E5AA2}"/>
                    </a:ext>
                  </a:extLst>
                </p:cNvPr>
                <p:cNvSpPr/>
                <p:nvPr/>
              </p:nvSpPr>
              <p:spPr>
                <a:xfrm>
                  <a:off x="5493026" y="504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81" name="Rectangle 180">
                  <a:extLst>
                    <a:ext uri="{FF2B5EF4-FFF2-40B4-BE49-F238E27FC236}">
                      <a16:creationId xmlns:a16="http://schemas.microsoft.com/office/drawing/2014/main" id="{7CB8B22A-B84C-4413-AF61-E3FDAF67B94F}"/>
                    </a:ext>
                  </a:extLst>
                </p:cNvPr>
                <p:cNvSpPr/>
                <p:nvPr/>
              </p:nvSpPr>
              <p:spPr>
                <a:xfrm>
                  <a:off x="5493026" y="531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173" name="Rectangle 172">
                <a:extLst>
                  <a:ext uri="{FF2B5EF4-FFF2-40B4-BE49-F238E27FC236}">
                    <a16:creationId xmlns:a16="http://schemas.microsoft.com/office/drawing/2014/main" id="{B2FE6045-A045-406B-94B4-731278B43D2D}"/>
                  </a:ext>
                </a:extLst>
              </p:cNvPr>
              <p:cNvSpPr/>
              <p:nvPr/>
            </p:nvSpPr>
            <p:spPr>
              <a:xfrm>
                <a:off x="5488838" y="102190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sp>
        <p:nvSpPr>
          <p:cNvPr id="182" name="TextBox 181">
            <a:extLst>
              <a:ext uri="{FF2B5EF4-FFF2-40B4-BE49-F238E27FC236}">
                <a16:creationId xmlns:a16="http://schemas.microsoft.com/office/drawing/2014/main" id="{0F4F6E78-A282-41AC-9E69-11889187948D}"/>
              </a:ext>
            </a:extLst>
          </p:cNvPr>
          <p:cNvSpPr txBox="1"/>
          <p:nvPr/>
        </p:nvSpPr>
        <p:spPr>
          <a:xfrm>
            <a:off x="4456844" y="5338071"/>
            <a:ext cx="28553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 6 + 5 = 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FBDE80FA-6988-42AE-B9E4-4A531FAA34D0}"/>
              </a:ext>
            </a:extLst>
          </p:cNvPr>
          <p:cNvSpPr txBox="1"/>
          <p:nvPr/>
        </p:nvSpPr>
        <p:spPr>
          <a:xfrm>
            <a:off x="8494911" y="5332033"/>
            <a:ext cx="291037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8 + 5 = </a:t>
            </a:r>
          </a:p>
        </p:txBody>
      </p: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4222DA5A-A8BF-4C73-8D3A-550F0642E13C}"/>
              </a:ext>
            </a:extLst>
          </p:cNvPr>
          <p:cNvGrpSpPr/>
          <p:nvPr/>
        </p:nvGrpSpPr>
        <p:grpSpPr>
          <a:xfrm>
            <a:off x="2306032" y="1975387"/>
            <a:ext cx="475549" cy="630942"/>
            <a:chOff x="1963495" y="476986"/>
            <a:chExt cx="475549" cy="630942"/>
          </a:xfrm>
        </p:grpSpPr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97885CDF-157F-41CB-99FC-0EBD7142A24B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C991A1F8-B841-4577-A2C0-661BD6983EE9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8" name="TextBox 287">
            <a:extLst>
              <a:ext uri="{FF2B5EF4-FFF2-40B4-BE49-F238E27FC236}">
                <a16:creationId xmlns:a16="http://schemas.microsoft.com/office/drawing/2014/main" id="{3F7DF470-B1CD-419D-8FBA-33577B487960}"/>
              </a:ext>
            </a:extLst>
          </p:cNvPr>
          <p:cNvSpPr txBox="1"/>
          <p:nvPr/>
        </p:nvSpPr>
        <p:spPr>
          <a:xfrm>
            <a:off x="1357574" y="5796180"/>
            <a:ext cx="2085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+ 1 = </a:t>
            </a: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63EC400E-DEDF-482C-B230-B1E28F6A66C9}"/>
              </a:ext>
            </a:extLst>
          </p:cNvPr>
          <p:cNvSpPr txBox="1"/>
          <p:nvPr/>
        </p:nvSpPr>
        <p:spPr>
          <a:xfrm>
            <a:off x="3118388" y="5781110"/>
            <a:ext cx="509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90" name="TextBox 289">
            <a:extLst>
              <a:ext uri="{FF2B5EF4-FFF2-40B4-BE49-F238E27FC236}">
                <a16:creationId xmlns:a16="http://schemas.microsoft.com/office/drawing/2014/main" id="{244A1419-E9B6-4E3E-95DF-1D151931CF9B}"/>
              </a:ext>
            </a:extLst>
          </p:cNvPr>
          <p:cNvSpPr txBox="1"/>
          <p:nvPr/>
        </p:nvSpPr>
        <p:spPr>
          <a:xfrm>
            <a:off x="2289811" y="1538931"/>
            <a:ext cx="509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66C0B044-30BD-4B72-ADF2-969ECC913CA7}"/>
              </a:ext>
            </a:extLst>
          </p:cNvPr>
          <p:cNvGrpSpPr/>
          <p:nvPr/>
        </p:nvGrpSpPr>
        <p:grpSpPr>
          <a:xfrm>
            <a:off x="1414221" y="2870083"/>
            <a:ext cx="360000" cy="2160000"/>
            <a:chOff x="3752453" y="3429000"/>
            <a:chExt cx="360000" cy="2160000"/>
          </a:xfrm>
        </p:grpSpPr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id="{E4E182A6-7A7A-41B6-8782-D251784DEBEE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77909908-FE71-40FA-9FAF-548E6801E9B9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84CB24AA-406F-427E-86C3-663835E2C64B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7A663CC0-F1DB-43E3-8835-2238F65F4D33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4C9F7F4E-9998-4140-A1C7-27FDB4BBA6D0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9CAD4BFC-2831-4502-9CD5-DAD14DFA682D}"/>
              </a:ext>
            </a:extLst>
          </p:cNvPr>
          <p:cNvGrpSpPr/>
          <p:nvPr/>
        </p:nvGrpSpPr>
        <p:grpSpPr>
          <a:xfrm>
            <a:off x="6386419" y="1950190"/>
            <a:ext cx="475549" cy="630942"/>
            <a:chOff x="1963495" y="476986"/>
            <a:chExt cx="475549" cy="630942"/>
          </a:xfrm>
        </p:grpSpPr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8FA8835B-CF81-4814-B673-5B17C0EBE76A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cxnSp>
          <p:nvCxnSpPr>
            <p:cNvPr id="299" name="Straight Connector 298">
              <a:extLst>
                <a:ext uri="{FF2B5EF4-FFF2-40B4-BE49-F238E27FC236}">
                  <a16:creationId xmlns:a16="http://schemas.microsoft.com/office/drawing/2014/main" id="{47912A1A-127D-4B16-9E4B-E038412AEE2B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0" name="TextBox 299">
            <a:extLst>
              <a:ext uri="{FF2B5EF4-FFF2-40B4-BE49-F238E27FC236}">
                <a16:creationId xmlns:a16="http://schemas.microsoft.com/office/drawing/2014/main" id="{B5B3ADD2-3FCE-4DF4-9191-BEAAAB17252B}"/>
              </a:ext>
            </a:extLst>
          </p:cNvPr>
          <p:cNvSpPr txBox="1"/>
          <p:nvPr/>
        </p:nvSpPr>
        <p:spPr>
          <a:xfrm>
            <a:off x="4901664" y="5798043"/>
            <a:ext cx="231582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+ 5 = </a:t>
            </a:r>
          </a:p>
        </p:txBody>
      </p:sp>
      <p:sp>
        <p:nvSpPr>
          <p:cNvPr id="301" name="TextBox 300">
            <a:extLst>
              <a:ext uri="{FF2B5EF4-FFF2-40B4-BE49-F238E27FC236}">
                <a16:creationId xmlns:a16="http://schemas.microsoft.com/office/drawing/2014/main" id="{4E561C1B-FFBB-41A7-A8BC-62AF88D63D09}"/>
              </a:ext>
            </a:extLst>
          </p:cNvPr>
          <p:cNvSpPr txBox="1"/>
          <p:nvPr/>
        </p:nvSpPr>
        <p:spPr>
          <a:xfrm>
            <a:off x="7129046" y="5774598"/>
            <a:ext cx="9932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1 7</a:t>
            </a:r>
          </a:p>
        </p:txBody>
      </p:sp>
      <p:sp>
        <p:nvSpPr>
          <p:cNvPr id="302" name="TextBox 301">
            <a:extLst>
              <a:ext uri="{FF2B5EF4-FFF2-40B4-BE49-F238E27FC236}">
                <a16:creationId xmlns:a16="http://schemas.microsoft.com/office/drawing/2014/main" id="{2D42DEB0-A27B-4A21-816E-A654B9C52D5C}"/>
              </a:ext>
            </a:extLst>
          </p:cNvPr>
          <p:cNvSpPr txBox="1"/>
          <p:nvPr/>
        </p:nvSpPr>
        <p:spPr>
          <a:xfrm>
            <a:off x="6237267" y="1507534"/>
            <a:ext cx="9932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17</a:t>
            </a:r>
          </a:p>
        </p:txBody>
      </p: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251A3950-4F15-4403-8375-CE881884C14A}"/>
              </a:ext>
            </a:extLst>
          </p:cNvPr>
          <p:cNvGrpSpPr/>
          <p:nvPr/>
        </p:nvGrpSpPr>
        <p:grpSpPr>
          <a:xfrm>
            <a:off x="5203601" y="2822521"/>
            <a:ext cx="360000" cy="2160000"/>
            <a:chOff x="4332644" y="3429000"/>
            <a:chExt cx="360000" cy="2160000"/>
          </a:xfrm>
        </p:grpSpPr>
        <p:sp>
          <p:nvSpPr>
            <p:cNvPr id="304" name="Rectangle 303">
              <a:extLst>
                <a:ext uri="{FF2B5EF4-FFF2-40B4-BE49-F238E27FC236}">
                  <a16:creationId xmlns:a16="http://schemas.microsoft.com/office/drawing/2014/main" id="{93F4AA14-0B6A-4471-BF04-D495D4CA671F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2A8A1979-D84E-4F2A-B251-04B56211D7F7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5F81FFD9-FC77-48C3-BA8F-52D8DF003CCF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7" name="Rectangle 306">
              <a:extLst>
                <a:ext uri="{FF2B5EF4-FFF2-40B4-BE49-F238E27FC236}">
                  <a16:creationId xmlns:a16="http://schemas.microsoft.com/office/drawing/2014/main" id="{3DA0ABEE-B474-4584-A0E0-5D0E761B1C52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2A0293FF-01AF-4BD7-98B5-34B3E1EA9534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6E110D56-9FAD-4B98-A6B2-193CEDADC608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A419A1CB-E7E2-40D0-BF04-48F22F7CA7C3}"/>
              </a:ext>
            </a:extLst>
          </p:cNvPr>
          <p:cNvGrpSpPr/>
          <p:nvPr/>
        </p:nvGrpSpPr>
        <p:grpSpPr>
          <a:xfrm>
            <a:off x="5783964" y="2824427"/>
            <a:ext cx="360000" cy="2160000"/>
            <a:chOff x="4332644" y="3429000"/>
            <a:chExt cx="360000" cy="2160000"/>
          </a:xfrm>
        </p:grpSpPr>
        <p:sp>
          <p:nvSpPr>
            <p:cNvPr id="311" name="Rectangle 310">
              <a:extLst>
                <a:ext uri="{FF2B5EF4-FFF2-40B4-BE49-F238E27FC236}">
                  <a16:creationId xmlns:a16="http://schemas.microsoft.com/office/drawing/2014/main" id="{D87FF2E7-808A-4EB0-9F9C-44B6B9B4E198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DEC3971D-2817-4C2D-B4F3-5530BC043793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id="{9E45F8C1-8343-4736-9EC6-FE9ACDE82D13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4" name="Rectangle 313">
              <a:extLst>
                <a:ext uri="{FF2B5EF4-FFF2-40B4-BE49-F238E27FC236}">
                  <a16:creationId xmlns:a16="http://schemas.microsoft.com/office/drawing/2014/main" id="{E25E91E3-ED41-4612-9733-11D74A64E886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BE55DAD8-6B79-4D72-BF61-3F54F555335E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A2000203-FE42-4D69-AE47-50CC51B33F85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FB9DF99D-3168-435D-9085-916AF6DFA8E3}"/>
              </a:ext>
            </a:extLst>
          </p:cNvPr>
          <p:cNvGrpSpPr/>
          <p:nvPr/>
        </p:nvGrpSpPr>
        <p:grpSpPr>
          <a:xfrm>
            <a:off x="10455731" y="1942610"/>
            <a:ext cx="475549" cy="630942"/>
            <a:chOff x="1963495" y="476986"/>
            <a:chExt cx="475549" cy="630942"/>
          </a:xfrm>
        </p:grpSpPr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C5F9D3C9-D668-4E2F-9166-DFFEF226E3EE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EA2E2E19-A431-4AFF-89CA-911EFB826009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20" name="TextBox 319">
            <a:extLst>
              <a:ext uri="{FF2B5EF4-FFF2-40B4-BE49-F238E27FC236}">
                <a16:creationId xmlns:a16="http://schemas.microsoft.com/office/drawing/2014/main" id="{E7429C04-4DAE-426F-986A-45A0EFEC57D5}"/>
              </a:ext>
            </a:extLst>
          </p:cNvPr>
          <p:cNvSpPr txBox="1"/>
          <p:nvPr/>
        </p:nvSpPr>
        <p:spPr>
          <a:xfrm>
            <a:off x="8935995" y="5793180"/>
            <a:ext cx="231582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+ 5 = </a:t>
            </a: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620E29CA-E125-4D00-91B9-D44CF421AC39}"/>
              </a:ext>
            </a:extLst>
          </p:cNvPr>
          <p:cNvSpPr txBox="1"/>
          <p:nvPr/>
        </p:nvSpPr>
        <p:spPr>
          <a:xfrm>
            <a:off x="11163377" y="5769735"/>
            <a:ext cx="9932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2 9</a:t>
            </a:r>
          </a:p>
        </p:txBody>
      </p:sp>
      <p:sp>
        <p:nvSpPr>
          <p:cNvPr id="322" name="TextBox 321">
            <a:extLst>
              <a:ext uri="{FF2B5EF4-FFF2-40B4-BE49-F238E27FC236}">
                <a16:creationId xmlns:a16="http://schemas.microsoft.com/office/drawing/2014/main" id="{B501B954-3833-4F69-8A83-CEEE05471C4B}"/>
              </a:ext>
            </a:extLst>
          </p:cNvPr>
          <p:cNvSpPr txBox="1"/>
          <p:nvPr/>
        </p:nvSpPr>
        <p:spPr>
          <a:xfrm>
            <a:off x="10306503" y="1499401"/>
            <a:ext cx="9932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29</a:t>
            </a:r>
          </a:p>
        </p:txBody>
      </p: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550FE751-3B3C-485B-A235-552BCAB9B9DE}"/>
              </a:ext>
            </a:extLst>
          </p:cNvPr>
          <p:cNvGrpSpPr/>
          <p:nvPr/>
        </p:nvGrpSpPr>
        <p:grpSpPr>
          <a:xfrm>
            <a:off x="9069023" y="2817336"/>
            <a:ext cx="360000" cy="2160000"/>
            <a:chOff x="5493026" y="3429000"/>
            <a:chExt cx="360000" cy="2160000"/>
          </a:xfrm>
        </p:grpSpPr>
        <p:sp>
          <p:nvSpPr>
            <p:cNvPr id="324" name="Rectangle 323">
              <a:extLst>
                <a:ext uri="{FF2B5EF4-FFF2-40B4-BE49-F238E27FC236}">
                  <a16:creationId xmlns:a16="http://schemas.microsoft.com/office/drawing/2014/main" id="{D00691D0-F698-488E-91C9-97F9B92239CA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CD188103-E2A0-412E-B858-855672C0C762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2C6B03CA-E65A-44DE-9070-1FDC7B646C2A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7" name="Rectangle 326">
              <a:extLst>
                <a:ext uri="{FF2B5EF4-FFF2-40B4-BE49-F238E27FC236}">
                  <a16:creationId xmlns:a16="http://schemas.microsoft.com/office/drawing/2014/main" id="{0EEDC013-C31A-496B-B45E-D6FE01C31360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8" name="Rectangle 327">
              <a:extLst>
                <a:ext uri="{FF2B5EF4-FFF2-40B4-BE49-F238E27FC236}">
                  <a16:creationId xmlns:a16="http://schemas.microsoft.com/office/drawing/2014/main" id="{8A4FDD48-9173-41CA-9F0B-401F0E3E1523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6A40E527-82F4-4E33-84D0-FF9D4A9D9CBB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0" name="Rectangle 329">
              <a:extLst>
                <a:ext uri="{FF2B5EF4-FFF2-40B4-BE49-F238E27FC236}">
                  <a16:creationId xmlns:a16="http://schemas.microsoft.com/office/drawing/2014/main" id="{173F88BB-3ACE-4D68-B84A-B48CDC9E4C5B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F7B397AA-BADF-410E-B121-2D255B3CD1E0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B30EB4F4-F280-44AD-99A5-5A1428E6178B}"/>
              </a:ext>
            </a:extLst>
          </p:cNvPr>
          <p:cNvGrpSpPr/>
          <p:nvPr/>
        </p:nvGrpSpPr>
        <p:grpSpPr>
          <a:xfrm>
            <a:off x="9668057" y="2814578"/>
            <a:ext cx="360000" cy="2160000"/>
            <a:chOff x="5493026" y="3429000"/>
            <a:chExt cx="360000" cy="2160000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71ED16A8-023D-4B75-921B-ED3E47C0557A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072D9E5D-4EC8-49CC-A5B0-045027D3E4AA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03651B6D-86A6-4065-83DA-805C0FABC11A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54683EDC-04F0-4EB3-A726-666C1976FEB1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82E8D192-84B6-47AC-A130-AA3C7D9B86F1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8" name="Rectangle 337">
              <a:extLst>
                <a:ext uri="{FF2B5EF4-FFF2-40B4-BE49-F238E27FC236}">
                  <a16:creationId xmlns:a16="http://schemas.microsoft.com/office/drawing/2014/main" id="{766A871D-0F37-4945-91C4-84696148544E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9" name="Rectangle 338">
              <a:extLst>
                <a:ext uri="{FF2B5EF4-FFF2-40B4-BE49-F238E27FC236}">
                  <a16:creationId xmlns:a16="http://schemas.microsoft.com/office/drawing/2014/main" id="{13574CCA-E0D2-45F1-8058-B255CEA556B1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0" name="Rectangle 339">
              <a:extLst>
                <a:ext uri="{FF2B5EF4-FFF2-40B4-BE49-F238E27FC236}">
                  <a16:creationId xmlns:a16="http://schemas.microsoft.com/office/drawing/2014/main" id="{32F40FBA-7691-4B22-AEEB-5BEFAED3EE92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610E7349-814B-4E94-B84E-0EC8724DE50E}"/>
              </a:ext>
            </a:extLst>
          </p:cNvPr>
          <p:cNvGrpSpPr/>
          <p:nvPr/>
        </p:nvGrpSpPr>
        <p:grpSpPr>
          <a:xfrm>
            <a:off x="10231073" y="2817234"/>
            <a:ext cx="360000" cy="2160000"/>
            <a:chOff x="5493026" y="3429000"/>
            <a:chExt cx="360000" cy="2160000"/>
          </a:xfrm>
        </p:grpSpPr>
        <p:sp>
          <p:nvSpPr>
            <p:cNvPr id="342" name="Rectangle 341">
              <a:extLst>
                <a:ext uri="{FF2B5EF4-FFF2-40B4-BE49-F238E27FC236}">
                  <a16:creationId xmlns:a16="http://schemas.microsoft.com/office/drawing/2014/main" id="{037A58F6-B8EA-4982-8AC6-DED92EFC2703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B116E1A-F040-4ABA-B095-95067BE1452A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507DB2C1-4C29-469A-865D-4913FE47BF37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F07D0A27-5C91-47FA-AE38-ED908B22022E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F0F21ECD-2197-42C3-A771-A600BAF42638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433F3111-A213-459F-AFED-016B6899924F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8" name="Rectangle 347">
              <a:extLst>
                <a:ext uri="{FF2B5EF4-FFF2-40B4-BE49-F238E27FC236}">
                  <a16:creationId xmlns:a16="http://schemas.microsoft.com/office/drawing/2014/main" id="{5E07FF16-DDD1-401D-8B1C-A4B55D27F899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9" name="Rectangle 348">
              <a:extLst>
                <a:ext uri="{FF2B5EF4-FFF2-40B4-BE49-F238E27FC236}">
                  <a16:creationId xmlns:a16="http://schemas.microsoft.com/office/drawing/2014/main" id="{ADC6E760-8FEA-4C1F-B061-4E3DF8A4384D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7554390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6" grpId="0" animBg="1"/>
      <p:bldP spid="287" grpId="0" animBg="1"/>
      <p:bldP spid="284" grpId="0" animBg="1"/>
      <p:bldP spid="285" grpId="0" animBg="1"/>
      <p:bldP spid="209" grpId="0" animBg="1"/>
      <p:bldP spid="210" grpId="0" animBg="1"/>
      <p:bldP spid="206" grpId="0" animBg="1"/>
      <p:bldP spid="214" grpId="0" animBg="1"/>
      <p:bldP spid="218" grpId="0" animBg="1"/>
      <p:bldP spid="112" grpId="0"/>
      <p:bldP spid="182" grpId="0"/>
      <p:bldP spid="183" grpId="0"/>
      <p:bldP spid="288" grpId="0"/>
      <p:bldP spid="289" grpId="0"/>
      <p:bldP spid="290" grpId="0"/>
      <p:bldP spid="300" grpId="0"/>
      <p:bldP spid="301" grpId="0"/>
      <p:bldP spid="302" grpId="0"/>
      <p:bldP spid="320" grpId="0"/>
      <p:bldP spid="321" grpId="0"/>
      <p:bldP spid="322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B25F90-CBB2-4633-830B-82F4DCA94E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Convert improper fractions to mixed numbers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4A4AFEF-3159-4662-B647-2A127D45E3F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7813017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2" name="Group 341">
            <a:extLst>
              <a:ext uri="{FF2B5EF4-FFF2-40B4-BE49-F238E27FC236}">
                <a16:creationId xmlns:a16="http://schemas.microsoft.com/office/drawing/2014/main" id="{780AB425-6AA1-4CA1-A8BD-80A998632E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343" name="Straight Connector 342">
              <a:extLst>
                <a:ext uri="{FF2B5EF4-FFF2-40B4-BE49-F238E27FC236}">
                  <a16:creationId xmlns:a16="http://schemas.microsoft.com/office/drawing/2014/main" id="{FB94C2F5-9737-4731-B84B-FC9A0C863AAE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Straight Connector 343">
              <a:extLst>
                <a:ext uri="{FF2B5EF4-FFF2-40B4-BE49-F238E27FC236}">
                  <a16:creationId xmlns:a16="http://schemas.microsoft.com/office/drawing/2014/main" id="{E8E91DEB-7C2F-4B43-96C5-043CC3D96DC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Straight Connector 344">
              <a:extLst>
                <a:ext uri="{FF2B5EF4-FFF2-40B4-BE49-F238E27FC236}">
                  <a16:creationId xmlns:a16="http://schemas.microsoft.com/office/drawing/2014/main" id="{D2EC5456-1EE7-4362-9EE6-D48C9B0D212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Straight Connector 345">
              <a:extLst>
                <a:ext uri="{FF2B5EF4-FFF2-40B4-BE49-F238E27FC236}">
                  <a16:creationId xmlns:a16="http://schemas.microsoft.com/office/drawing/2014/main" id="{CB4A63B3-B3F5-4B35-B6AC-06252EA36E1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Straight Connector 346">
              <a:extLst>
                <a:ext uri="{FF2B5EF4-FFF2-40B4-BE49-F238E27FC236}">
                  <a16:creationId xmlns:a16="http://schemas.microsoft.com/office/drawing/2014/main" id="{DD6052EC-96AB-44B0-89F3-91A5215073C9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00A37343-139F-4E5B-946E-E88F235E38A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6D1CE9B8-2AF5-4CD9-9485-0A64387D1441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Straight Connector 349">
              <a:extLst>
                <a:ext uri="{FF2B5EF4-FFF2-40B4-BE49-F238E27FC236}">
                  <a16:creationId xmlns:a16="http://schemas.microsoft.com/office/drawing/2014/main" id="{A7E0D398-79B1-4652-8E65-89DA06CAB40E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Straight Connector 350">
              <a:extLst>
                <a:ext uri="{FF2B5EF4-FFF2-40B4-BE49-F238E27FC236}">
                  <a16:creationId xmlns:a16="http://schemas.microsoft.com/office/drawing/2014/main" id="{5DFFB0C6-378C-4E7D-A6B8-AD12BCDACBDA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4ABE28EC-50FA-4D45-951B-8D0F69D998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Straight Connector 352">
              <a:extLst>
                <a:ext uri="{FF2B5EF4-FFF2-40B4-BE49-F238E27FC236}">
                  <a16:creationId xmlns:a16="http://schemas.microsoft.com/office/drawing/2014/main" id="{C33EDC72-58BB-4927-9F15-44877EBF2632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Straight Connector 353">
              <a:extLst>
                <a:ext uri="{FF2B5EF4-FFF2-40B4-BE49-F238E27FC236}">
                  <a16:creationId xmlns:a16="http://schemas.microsoft.com/office/drawing/2014/main" id="{C4947EDD-FE4D-4913-B609-48FE405755B9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Straight Connector 354">
              <a:extLst>
                <a:ext uri="{FF2B5EF4-FFF2-40B4-BE49-F238E27FC236}">
                  <a16:creationId xmlns:a16="http://schemas.microsoft.com/office/drawing/2014/main" id="{FC004AB0-A6E8-48EF-91A0-877B70FF98C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Straight Connector 355">
              <a:extLst>
                <a:ext uri="{FF2B5EF4-FFF2-40B4-BE49-F238E27FC236}">
                  <a16:creationId xmlns:a16="http://schemas.microsoft.com/office/drawing/2014/main" id="{2009E211-039A-42B9-B6D3-F4799FC76361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22B44663-1234-4108-A171-40C4AA3B50E5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9A501C20-BC04-4568-BAD4-8F2F72BB9F3A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Straight Connector 358">
              <a:extLst>
                <a:ext uri="{FF2B5EF4-FFF2-40B4-BE49-F238E27FC236}">
                  <a16:creationId xmlns:a16="http://schemas.microsoft.com/office/drawing/2014/main" id="{E7B256B4-5B5A-485C-BE90-242D201E0B65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Straight Connector 359">
              <a:extLst>
                <a:ext uri="{FF2B5EF4-FFF2-40B4-BE49-F238E27FC236}">
                  <a16:creationId xmlns:a16="http://schemas.microsoft.com/office/drawing/2014/main" id="{90BC386C-ADE7-4309-9D1A-441B589446F0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Straight Connector 360">
              <a:extLst>
                <a:ext uri="{FF2B5EF4-FFF2-40B4-BE49-F238E27FC236}">
                  <a16:creationId xmlns:a16="http://schemas.microsoft.com/office/drawing/2014/main" id="{DA6A90E2-12F1-4AF0-A335-2C2AE02EB881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Straight Connector 361">
              <a:extLst>
                <a:ext uri="{FF2B5EF4-FFF2-40B4-BE49-F238E27FC236}">
                  <a16:creationId xmlns:a16="http://schemas.microsoft.com/office/drawing/2014/main" id="{AE4E500D-E77E-4BC0-ABF4-782F33C5D66D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Straight Connector 362">
              <a:extLst>
                <a:ext uri="{FF2B5EF4-FFF2-40B4-BE49-F238E27FC236}">
                  <a16:creationId xmlns:a16="http://schemas.microsoft.com/office/drawing/2014/main" id="{F3772BC5-AC4D-4687-B9E2-ECB1AEC18087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A9A9E6D5-F439-4D1D-8C93-0FB40323EF2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Straight Connector 364">
              <a:extLst>
                <a:ext uri="{FF2B5EF4-FFF2-40B4-BE49-F238E27FC236}">
                  <a16:creationId xmlns:a16="http://schemas.microsoft.com/office/drawing/2014/main" id="{E35A0B4D-82E4-44F5-AE97-ECAB2EBAF453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Straight Connector 365">
              <a:extLst>
                <a:ext uri="{FF2B5EF4-FFF2-40B4-BE49-F238E27FC236}">
                  <a16:creationId xmlns:a16="http://schemas.microsoft.com/office/drawing/2014/main" id="{C59E1B5A-8EB1-4719-9EF4-C61CCE8DD4BE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Straight Connector 366">
              <a:extLst>
                <a:ext uri="{FF2B5EF4-FFF2-40B4-BE49-F238E27FC236}">
                  <a16:creationId xmlns:a16="http://schemas.microsoft.com/office/drawing/2014/main" id="{7013F1C1-9221-4427-9211-C54D6D652BF8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Straight Connector 367">
              <a:extLst>
                <a:ext uri="{FF2B5EF4-FFF2-40B4-BE49-F238E27FC236}">
                  <a16:creationId xmlns:a16="http://schemas.microsoft.com/office/drawing/2014/main" id="{FF0465AE-87BE-48FF-B67D-48DF65E56B4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Straight Connector 368">
              <a:extLst>
                <a:ext uri="{FF2B5EF4-FFF2-40B4-BE49-F238E27FC236}">
                  <a16:creationId xmlns:a16="http://schemas.microsoft.com/office/drawing/2014/main" id="{4DC44F94-46A9-427E-A3B5-85C36287A3E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F1ADCE01-EFAA-439A-B963-AF89C95F21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A1939ACE-7422-4CFB-A25E-00569F941B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221BD484-E675-4AC6-BF07-5FAA476517C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A9C36016-B091-4583-8179-2123C4B2D9A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60213854-462A-442F-91F2-85F5469A850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8AC659ED-D447-45B5-B5D0-0EFFC8FA89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2FF9A8A4-D8DC-410C-96C6-7ECB9F5FC46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99969D2E-D661-4BFD-BCD5-60058241160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9DEEABE0-0E8D-4B3F-89CF-C735522A8F7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Straight Connector 378">
              <a:extLst>
                <a:ext uri="{FF2B5EF4-FFF2-40B4-BE49-F238E27FC236}">
                  <a16:creationId xmlns:a16="http://schemas.microsoft.com/office/drawing/2014/main" id="{174B7689-CD24-4084-8694-B9FA542BE00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Straight Connector 379">
              <a:extLst>
                <a:ext uri="{FF2B5EF4-FFF2-40B4-BE49-F238E27FC236}">
                  <a16:creationId xmlns:a16="http://schemas.microsoft.com/office/drawing/2014/main" id="{74C6EC69-6E96-4D3E-8821-D4C790D024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0F0AF025-DD28-4B77-A803-4506CA7CA34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5C49B5DD-B9B9-483D-A312-23ECB47D91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D1F8335A-4316-481E-8028-D3124C56637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EEF82987-0F54-4D7A-AF46-B145414A94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1329A98E-7E9B-4A75-A851-36E48221A17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86" name="Rectangle 385">
            <a:extLst>
              <a:ext uri="{FF2B5EF4-FFF2-40B4-BE49-F238E27FC236}">
                <a16:creationId xmlns:a16="http://schemas.microsoft.com/office/drawing/2014/main" id="{5B56C4C1-80B3-48BC-8B74-6C07D43550D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1BF516C9-BDEA-4576-831A-5AE8D209DC36}"/>
              </a:ext>
            </a:extLst>
          </p:cNvPr>
          <p:cNvSpPr/>
          <p:nvPr/>
        </p:nvSpPr>
        <p:spPr>
          <a:xfrm>
            <a:off x="8555446" y="1182494"/>
            <a:ext cx="3048000" cy="4047396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5" name="Rectangle 294">
            <a:extLst>
              <a:ext uri="{FF2B5EF4-FFF2-40B4-BE49-F238E27FC236}">
                <a16:creationId xmlns:a16="http://schemas.microsoft.com/office/drawing/2014/main" id="{DE1FC421-5135-4811-A846-C2ED5E3E548B}"/>
              </a:ext>
            </a:extLst>
          </p:cNvPr>
          <p:cNvSpPr/>
          <p:nvPr/>
        </p:nvSpPr>
        <p:spPr>
          <a:xfrm rot="5400000">
            <a:off x="9970227" y="1765710"/>
            <a:ext cx="430672" cy="45137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8" name="Rectangle 297">
            <a:extLst>
              <a:ext uri="{FF2B5EF4-FFF2-40B4-BE49-F238E27FC236}">
                <a16:creationId xmlns:a16="http://schemas.microsoft.com/office/drawing/2014/main" id="{BB61565E-2B5F-4B61-B395-01F5F5FB4C1C}"/>
              </a:ext>
            </a:extLst>
          </p:cNvPr>
          <p:cNvSpPr/>
          <p:nvPr/>
        </p:nvSpPr>
        <p:spPr>
          <a:xfrm rot="5400000">
            <a:off x="10436897" y="1559346"/>
            <a:ext cx="440359" cy="44295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4" name="Rectangle 293">
            <a:extLst>
              <a:ext uri="{FF2B5EF4-FFF2-40B4-BE49-F238E27FC236}">
                <a16:creationId xmlns:a16="http://schemas.microsoft.com/office/drawing/2014/main" id="{9DD9B6BE-1137-473D-ACC6-09DCFDBD0C59}"/>
              </a:ext>
            </a:extLst>
          </p:cNvPr>
          <p:cNvSpPr/>
          <p:nvPr/>
        </p:nvSpPr>
        <p:spPr>
          <a:xfrm rot="5400000">
            <a:off x="10727337" y="5390650"/>
            <a:ext cx="447727" cy="45137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7" name="Rectangle 296">
            <a:extLst>
              <a:ext uri="{FF2B5EF4-FFF2-40B4-BE49-F238E27FC236}">
                <a16:creationId xmlns:a16="http://schemas.microsoft.com/office/drawing/2014/main" id="{2D13DA8B-3141-4137-8E5F-FCB1468BA2FA}"/>
              </a:ext>
            </a:extLst>
          </p:cNvPr>
          <p:cNvSpPr/>
          <p:nvPr/>
        </p:nvSpPr>
        <p:spPr>
          <a:xfrm rot="5400000">
            <a:off x="11624556" y="5392383"/>
            <a:ext cx="440359" cy="44295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154ECC28-7377-4833-BBBC-0FEBFD1C2DC3}"/>
              </a:ext>
            </a:extLst>
          </p:cNvPr>
          <p:cNvSpPr txBox="1"/>
          <p:nvPr/>
        </p:nvSpPr>
        <p:spPr>
          <a:xfrm>
            <a:off x="10403082" y="1488922"/>
            <a:ext cx="509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90" name="TextBox 289">
            <a:extLst>
              <a:ext uri="{FF2B5EF4-FFF2-40B4-BE49-F238E27FC236}">
                <a16:creationId xmlns:a16="http://schemas.microsoft.com/office/drawing/2014/main" id="{5D6C4E0A-05E9-4DC2-A7B8-8C950FC143EF}"/>
              </a:ext>
            </a:extLst>
          </p:cNvPr>
          <p:cNvSpPr txBox="1"/>
          <p:nvPr/>
        </p:nvSpPr>
        <p:spPr>
          <a:xfrm>
            <a:off x="9968935" y="1691371"/>
            <a:ext cx="509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3C9A6BDB-D148-4B9A-8A02-5A5E1CCA1BC2}"/>
              </a:ext>
            </a:extLst>
          </p:cNvPr>
          <p:cNvSpPr/>
          <p:nvPr/>
        </p:nvSpPr>
        <p:spPr>
          <a:xfrm>
            <a:off x="4513117" y="1182494"/>
            <a:ext cx="3048000" cy="4047396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2" name="Rectangle 291">
            <a:extLst>
              <a:ext uri="{FF2B5EF4-FFF2-40B4-BE49-F238E27FC236}">
                <a16:creationId xmlns:a16="http://schemas.microsoft.com/office/drawing/2014/main" id="{8E9107DC-1059-4E58-98C4-D3F27D62C345}"/>
              </a:ext>
            </a:extLst>
          </p:cNvPr>
          <p:cNvSpPr/>
          <p:nvPr/>
        </p:nvSpPr>
        <p:spPr>
          <a:xfrm rot="5400000">
            <a:off x="5938931" y="1775691"/>
            <a:ext cx="430672" cy="45137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9" name="Rectangle 298">
            <a:extLst>
              <a:ext uri="{FF2B5EF4-FFF2-40B4-BE49-F238E27FC236}">
                <a16:creationId xmlns:a16="http://schemas.microsoft.com/office/drawing/2014/main" id="{33598B1F-7BFE-49C2-8D48-D12A6C8D25B5}"/>
              </a:ext>
            </a:extLst>
          </p:cNvPr>
          <p:cNvSpPr/>
          <p:nvPr/>
        </p:nvSpPr>
        <p:spPr>
          <a:xfrm rot="5400000">
            <a:off x="6409333" y="1562430"/>
            <a:ext cx="440359" cy="44295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3" name="Rectangle 292">
            <a:extLst>
              <a:ext uri="{FF2B5EF4-FFF2-40B4-BE49-F238E27FC236}">
                <a16:creationId xmlns:a16="http://schemas.microsoft.com/office/drawing/2014/main" id="{6E791346-5C40-40DB-9857-D640F3F48FAA}"/>
              </a:ext>
            </a:extLst>
          </p:cNvPr>
          <p:cNvSpPr/>
          <p:nvPr/>
        </p:nvSpPr>
        <p:spPr>
          <a:xfrm rot="5400000">
            <a:off x="6709629" y="5393372"/>
            <a:ext cx="447727" cy="45137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6" name="Rectangle 295">
            <a:extLst>
              <a:ext uri="{FF2B5EF4-FFF2-40B4-BE49-F238E27FC236}">
                <a16:creationId xmlns:a16="http://schemas.microsoft.com/office/drawing/2014/main" id="{3B5A9BCE-0955-4FE6-A1C5-6AE7B217C72B}"/>
              </a:ext>
            </a:extLst>
          </p:cNvPr>
          <p:cNvSpPr/>
          <p:nvPr/>
        </p:nvSpPr>
        <p:spPr>
          <a:xfrm rot="5400000">
            <a:off x="7612810" y="5400577"/>
            <a:ext cx="440359" cy="44295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4" name="TextBox 283">
            <a:extLst>
              <a:ext uri="{FF2B5EF4-FFF2-40B4-BE49-F238E27FC236}">
                <a16:creationId xmlns:a16="http://schemas.microsoft.com/office/drawing/2014/main" id="{843E999C-67AE-4532-A976-B4CE54AC851E}"/>
              </a:ext>
            </a:extLst>
          </p:cNvPr>
          <p:cNvSpPr txBox="1"/>
          <p:nvPr/>
        </p:nvSpPr>
        <p:spPr>
          <a:xfrm>
            <a:off x="6373296" y="1484190"/>
            <a:ext cx="509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85" name="TextBox 284">
            <a:extLst>
              <a:ext uri="{FF2B5EF4-FFF2-40B4-BE49-F238E27FC236}">
                <a16:creationId xmlns:a16="http://schemas.microsoft.com/office/drawing/2014/main" id="{08FAA084-D9A2-438F-A6A3-C51C0A8DECEE}"/>
              </a:ext>
            </a:extLst>
          </p:cNvPr>
          <p:cNvSpPr txBox="1"/>
          <p:nvPr/>
        </p:nvSpPr>
        <p:spPr>
          <a:xfrm>
            <a:off x="5939149" y="1686639"/>
            <a:ext cx="509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87616E03-D843-411D-ACFA-0CB812E68823}"/>
              </a:ext>
            </a:extLst>
          </p:cNvPr>
          <p:cNvSpPr/>
          <p:nvPr/>
        </p:nvSpPr>
        <p:spPr>
          <a:xfrm>
            <a:off x="461187" y="1225350"/>
            <a:ext cx="3048000" cy="4047396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4BA674E0-6D80-4154-B4F9-A4FAF351470E}"/>
              </a:ext>
            </a:extLst>
          </p:cNvPr>
          <p:cNvSpPr/>
          <p:nvPr/>
        </p:nvSpPr>
        <p:spPr>
          <a:xfrm rot="5400000">
            <a:off x="2243590" y="5393029"/>
            <a:ext cx="447042" cy="45137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86EE8F9B-7BC8-4A99-879D-A8B4CAEA6B42}"/>
              </a:ext>
            </a:extLst>
          </p:cNvPr>
          <p:cNvSpPr/>
          <p:nvPr/>
        </p:nvSpPr>
        <p:spPr>
          <a:xfrm rot="5400000">
            <a:off x="3146132" y="5400577"/>
            <a:ext cx="440359" cy="44295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1" name="Rectangle 290">
            <a:extLst>
              <a:ext uri="{FF2B5EF4-FFF2-40B4-BE49-F238E27FC236}">
                <a16:creationId xmlns:a16="http://schemas.microsoft.com/office/drawing/2014/main" id="{A60C97DA-68E0-437A-9BAE-C829629CF448}"/>
              </a:ext>
            </a:extLst>
          </p:cNvPr>
          <p:cNvSpPr/>
          <p:nvPr/>
        </p:nvSpPr>
        <p:spPr>
          <a:xfrm rot="5400000">
            <a:off x="1870829" y="1812921"/>
            <a:ext cx="430672" cy="45137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0" name="Rectangle 299">
            <a:extLst>
              <a:ext uri="{FF2B5EF4-FFF2-40B4-BE49-F238E27FC236}">
                <a16:creationId xmlns:a16="http://schemas.microsoft.com/office/drawing/2014/main" id="{1B2D017F-136D-461D-924E-B6721069B5BA}"/>
              </a:ext>
            </a:extLst>
          </p:cNvPr>
          <p:cNvSpPr/>
          <p:nvPr/>
        </p:nvSpPr>
        <p:spPr>
          <a:xfrm rot="5400000">
            <a:off x="2325608" y="1612636"/>
            <a:ext cx="440359" cy="44395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C19DE2D6-3283-47E9-8417-738D0DF9F4D1}"/>
              </a:ext>
            </a:extLst>
          </p:cNvPr>
          <p:cNvSpPr txBox="1"/>
          <p:nvPr/>
        </p:nvSpPr>
        <p:spPr>
          <a:xfrm>
            <a:off x="2289811" y="1538931"/>
            <a:ext cx="509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2E385243-6405-45BF-8FC8-D6521B0AB83A}"/>
              </a:ext>
            </a:extLst>
          </p:cNvPr>
          <p:cNvSpPr txBox="1"/>
          <p:nvPr/>
        </p:nvSpPr>
        <p:spPr>
          <a:xfrm>
            <a:off x="1855664" y="1741380"/>
            <a:ext cx="509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2DD1D8C5-5165-4E00-B317-0D62C30E17D4}"/>
              </a:ext>
            </a:extLst>
          </p:cNvPr>
          <p:cNvSpPr/>
          <p:nvPr/>
        </p:nvSpPr>
        <p:spPr>
          <a:xfrm>
            <a:off x="461188" y="502229"/>
            <a:ext cx="9613254" cy="43452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dirty="0">
                <a:solidFill>
                  <a:schemeClr val="tx1"/>
                </a:solidFill>
              </a:rPr>
              <a:t>Write these improper fractions as mixed numbers: 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B40A025F-E278-4C5E-B791-2EDAB5DA4E4F}"/>
              </a:ext>
            </a:extLst>
          </p:cNvPr>
          <p:cNvSpPr/>
          <p:nvPr/>
        </p:nvSpPr>
        <p:spPr>
          <a:xfrm>
            <a:off x="1721818" y="1502785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BADC6031-1886-4A95-9AB6-FB660E107C5A}"/>
              </a:ext>
            </a:extLst>
          </p:cNvPr>
          <p:cNvGrpSpPr/>
          <p:nvPr/>
        </p:nvGrpSpPr>
        <p:grpSpPr>
          <a:xfrm>
            <a:off x="844232" y="1495954"/>
            <a:ext cx="435719" cy="1032867"/>
            <a:chOff x="2724738" y="5471319"/>
            <a:chExt cx="435719" cy="1032867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3CF3FF9-80C7-4C2F-A665-5E816D9B8AAD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1BD62DF6-0F92-4108-8307-0139B83A75A8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786376F-835C-4690-B252-A3E7234C9A6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02D65283-9B54-4D1D-96BC-7A47D77AE7DE}"/>
              </a:ext>
            </a:extLst>
          </p:cNvPr>
          <p:cNvSpPr txBox="1"/>
          <p:nvPr/>
        </p:nvSpPr>
        <p:spPr>
          <a:xfrm>
            <a:off x="1287875" y="171544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31DF9A27-4F9C-4794-A6C8-6BEF730F0913}"/>
              </a:ext>
            </a:extLst>
          </p:cNvPr>
          <p:cNvSpPr/>
          <p:nvPr/>
        </p:nvSpPr>
        <p:spPr>
          <a:xfrm>
            <a:off x="5773748" y="1459929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4AB12465-28CD-4D78-8146-A6933B08DD56}"/>
              </a:ext>
            </a:extLst>
          </p:cNvPr>
          <p:cNvGrpSpPr/>
          <p:nvPr/>
        </p:nvGrpSpPr>
        <p:grpSpPr>
          <a:xfrm>
            <a:off x="4779420" y="1453098"/>
            <a:ext cx="777410" cy="1032867"/>
            <a:chOff x="2607996" y="5471319"/>
            <a:chExt cx="777410" cy="1032867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9A0ADA1A-90F0-4119-ABD4-52E820721EFE}"/>
                </a:ext>
              </a:extLst>
            </p:cNvPr>
            <p:cNvSpPr txBox="1"/>
            <p:nvPr/>
          </p:nvSpPr>
          <p:spPr>
            <a:xfrm>
              <a:off x="2607996" y="5471319"/>
              <a:ext cx="77741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11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4FDEDDB1-DE63-42B8-B73F-37A0CE5F634D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32B3373A-195C-48E0-86BC-AECDA1E1FDA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35F4EEA7-CD3E-4081-8C4C-256312FE9577}"/>
              </a:ext>
            </a:extLst>
          </p:cNvPr>
          <p:cNvSpPr txBox="1"/>
          <p:nvPr/>
        </p:nvSpPr>
        <p:spPr>
          <a:xfrm>
            <a:off x="5339805" y="167258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5583EAC-264B-4F80-B7ED-712957BCA2CB}"/>
              </a:ext>
            </a:extLst>
          </p:cNvPr>
          <p:cNvSpPr/>
          <p:nvPr/>
        </p:nvSpPr>
        <p:spPr>
          <a:xfrm>
            <a:off x="9816077" y="1459929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0A17464B-6241-4B4D-A187-66DCE7788292}"/>
              </a:ext>
            </a:extLst>
          </p:cNvPr>
          <p:cNvGrpSpPr/>
          <p:nvPr/>
        </p:nvGrpSpPr>
        <p:grpSpPr>
          <a:xfrm>
            <a:off x="8821749" y="1453098"/>
            <a:ext cx="777410" cy="1032867"/>
            <a:chOff x="2607996" y="5471319"/>
            <a:chExt cx="777410" cy="1032867"/>
          </a:xfrm>
        </p:grpSpPr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4CA6D52C-1284-49B3-919F-47A15CC32F63}"/>
                </a:ext>
              </a:extLst>
            </p:cNvPr>
            <p:cNvSpPr txBox="1"/>
            <p:nvPr/>
          </p:nvSpPr>
          <p:spPr>
            <a:xfrm>
              <a:off x="2607996" y="5471319"/>
              <a:ext cx="77741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21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760E26D3-B0CF-4A59-A3B4-CE4073514E8F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180C7BEC-F1FF-4B8B-AE85-FF4A1A2EB4EA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3" name="TextBox 62">
            <a:extLst>
              <a:ext uri="{FF2B5EF4-FFF2-40B4-BE49-F238E27FC236}">
                <a16:creationId xmlns:a16="http://schemas.microsoft.com/office/drawing/2014/main" id="{CD2AE6B0-7910-4DA3-A6B6-A65BBE59F43F}"/>
              </a:ext>
            </a:extLst>
          </p:cNvPr>
          <p:cNvSpPr txBox="1"/>
          <p:nvPr/>
        </p:nvSpPr>
        <p:spPr>
          <a:xfrm>
            <a:off x="9382134" y="167258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51F6CA18-F0E4-4695-A758-B1A2EE50E56B}"/>
              </a:ext>
            </a:extLst>
          </p:cNvPr>
          <p:cNvSpPr txBox="1"/>
          <p:nvPr/>
        </p:nvSpPr>
        <p:spPr>
          <a:xfrm>
            <a:off x="461187" y="5325107"/>
            <a:ext cx="274068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  <a:r>
              <a:rPr lang="en-GB" sz="3600" b="1" dirty="0">
                <a:latin typeface="Arial Black" panose="020B0A04020102020204" pitchFamily="34" charset="0"/>
              </a:rPr>
              <a:t> </a:t>
            </a:r>
            <a:r>
              <a:rPr lang="en-GB" sz="3600" dirty="0">
                <a:latin typeface="Arial Black" panose="020B0A04020102020204" pitchFamily="34" charset="0"/>
              </a:rPr>
              <a:t>÷</a:t>
            </a:r>
            <a:r>
              <a:rPr lang="en-GB" sz="36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5 = 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4B0AA47C-B059-4314-A857-E812FE77166B}"/>
              </a:ext>
            </a:extLst>
          </p:cNvPr>
          <p:cNvSpPr txBox="1"/>
          <p:nvPr/>
        </p:nvSpPr>
        <p:spPr>
          <a:xfrm>
            <a:off x="2302960" y="5345859"/>
            <a:ext cx="14456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r 3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365D9431-48BD-42B4-A88E-F2D364BCCCD8}"/>
              </a:ext>
            </a:extLst>
          </p:cNvPr>
          <p:cNvSpPr txBox="1"/>
          <p:nvPr/>
        </p:nvSpPr>
        <p:spPr>
          <a:xfrm>
            <a:off x="4464692" y="5317723"/>
            <a:ext cx="274068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  <a:r>
              <a:rPr lang="en-GB" sz="3600" b="1" dirty="0">
                <a:latin typeface="Arial Black" panose="020B0A04020102020204" pitchFamily="34" charset="0"/>
              </a:rPr>
              <a:t> </a:t>
            </a:r>
            <a:r>
              <a:rPr lang="en-GB" sz="3600" dirty="0">
                <a:latin typeface="Arial Black" panose="020B0A04020102020204" pitchFamily="34" charset="0"/>
              </a:rPr>
              <a:t>÷</a:t>
            </a:r>
            <a:r>
              <a:rPr lang="en-GB" sz="36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3 = 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A0893C8E-2C02-4912-AF45-0C6F6AE1BF55}"/>
              </a:ext>
            </a:extLst>
          </p:cNvPr>
          <p:cNvSpPr txBox="1"/>
          <p:nvPr/>
        </p:nvSpPr>
        <p:spPr>
          <a:xfrm>
            <a:off x="6755641" y="5338475"/>
            <a:ext cx="14456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r 2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2CED932-91C6-4405-B75A-F289F7340074}"/>
              </a:ext>
            </a:extLst>
          </p:cNvPr>
          <p:cNvSpPr txBox="1"/>
          <p:nvPr/>
        </p:nvSpPr>
        <p:spPr>
          <a:xfrm>
            <a:off x="8480426" y="5309815"/>
            <a:ext cx="274068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  <a:r>
              <a:rPr lang="en-GB" sz="3600" b="1" dirty="0">
                <a:latin typeface="Arial Black" panose="020B0A04020102020204" pitchFamily="34" charset="0"/>
              </a:rPr>
              <a:t> </a:t>
            </a:r>
            <a:r>
              <a:rPr lang="en-GB" sz="3600" dirty="0">
                <a:latin typeface="Arial Black" panose="020B0A04020102020204" pitchFamily="34" charset="0"/>
              </a:rPr>
              <a:t>÷</a:t>
            </a:r>
            <a:r>
              <a:rPr lang="en-GB" sz="36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8 = 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BBA912A2-2463-43D2-A716-EFB59E5F14CD}"/>
              </a:ext>
            </a:extLst>
          </p:cNvPr>
          <p:cNvSpPr txBox="1"/>
          <p:nvPr/>
        </p:nvSpPr>
        <p:spPr>
          <a:xfrm>
            <a:off x="10771375" y="5330567"/>
            <a:ext cx="14456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r 5</a:t>
            </a:r>
          </a:p>
        </p:txBody>
      </p: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903F3EA0-A4AB-47BE-8B7A-40CA41D23357}"/>
              </a:ext>
            </a:extLst>
          </p:cNvPr>
          <p:cNvGrpSpPr/>
          <p:nvPr/>
        </p:nvGrpSpPr>
        <p:grpSpPr>
          <a:xfrm>
            <a:off x="1502851" y="2866698"/>
            <a:ext cx="903686" cy="2170572"/>
            <a:chOff x="1502851" y="2866698"/>
            <a:chExt cx="903686" cy="2170572"/>
          </a:xfrm>
        </p:grpSpPr>
        <p:sp>
          <p:nvSpPr>
            <p:cNvPr id="340" name="Rectangle 339">
              <a:extLst>
                <a:ext uri="{FF2B5EF4-FFF2-40B4-BE49-F238E27FC236}">
                  <a16:creationId xmlns:a16="http://schemas.microsoft.com/office/drawing/2014/main" id="{969CE10F-6E50-4E0D-B239-F003F25134FE}"/>
                </a:ext>
              </a:extLst>
            </p:cNvPr>
            <p:cNvSpPr/>
            <p:nvPr/>
          </p:nvSpPr>
          <p:spPr>
            <a:xfrm>
              <a:off x="2038976" y="2882444"/>
              <a:ext cx="366378" cy="129082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301" name="Group 300">
              <a:extLst>
                <a:ext uri="{FF2B5EF4-FFF2-40B4-BE49-F238E27FC236}">
                  <a16:creationId xmlns:a16="http://schemas.microsoft.com/office/drawing/2014/main" id="{C69631A5-8F62-4C46-AB37-A6B072A8A37C}"/>
                </a:ext>
              </a:extLst>
            </p:cNvPr>
            <p:cNvGrpSpPr/>
            <p:nvPr/>
          </p:nvGrpSpPr>
          <p:grpSpPr>
            <a:xfrm>
              <a:off x="1502851" y="2866698"/>
              <a:ext cx="903686" cy="2170572"/>
              <a:chOff x="1502851" y="2866698"/>
              <a:chExt cx="903686" cy="2170572"/>
            </a:xfrm>
          </p:grpSpPr>
          <p:sp>
            <p:nvSpPr>
              <p:cNvPr id="268" name="Rectangle 267">
                <a:extLst>
                  <a:ext uri="{FF2B5EF4-FFF2-40B4-BE49-F238E27FC236}">
                    <a16:creationId xmlns:a16="http://schemas.microsoft.com/office/drawing/2014/main" id="{7D7ABDC8-6805-443D-9E11-8D4897E16A3D}"/>
                  </a:ext>
                </a:extLst>
              </p:cNvPr>
              <p:cNvSpPr/>
              <p:nvPr/>
            </p:nvSpPr>
            <p:spPr>
              <a:xfrm>
                <a:off x="1510486" y="2880878"/>
                <a:ext cx="366378" cy="2143427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grpSp>
            <p:nvGrpSpPr>
              <p:cNvPr id="225" name="Group 224">
                <a:extLst>
                  <a:ext uri="{FF2B5EF4-FFF2-40B4-BE49-F238E27FC236}">
                    <a16:creationId xmlns:a16="http://schemas.microsoft.com/office/drawing/2014/main" id="{752185E1-EC6B-4026-88BD-E133200AD02D}"/>
                  </a:ext>
                </a:extLst>
              </p:cNvPr>
              <p:cNvGrpSpPr/>
              <p:nvPr/>
            </p:nvGrpSpPr>
            <p:grpSpPr>
              <a:xfrm>
                <a:off x="1502851" y="2866698"/>
                <a:ext cx="364674" cy="2164787"/>
                <a:chOff x="1430177" y="1026981"/>
                <a:chExt cx="364674" cy="2164787"/>
              </a:xfrm>
            </p:grpSpPr>
            <p:sp>
              <p:nvSpPr>
                <p:cNvPr id="226" name="Rectangle 225">
                  <a:extLst>
                    <a:ext uri="{FF2B5EF4-FFF2-40B4-BE49-F238E27FC236}">
                      <a16:creationId xmlns:a16="http://schemas.microsoft.com/office/drawing/2014/main" id="{B5777E39-4D7D-409B-990F-365DEBEC6C49}"/>
                    </a:ext>
                  </a:extLst>
                </p:cNvPr>
                <p:cNvSpPr/>
                <p:nvPr/>
              </p:nvSpPr>
              <p:spPr>
                <a:xfrm>
                  <a:off x="1434851" y="1031768"/>
                  <a:ext cx="360000" cy="2160000"/>
                </a:xfrm>
                <a:prstGeom prst="rect">
                  <a:avLst/>
                </a:prstGeom>
                <a:noFill/>
                <a:ln w="63500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27" name="Rectangle 226">
                  <a:extLst>
                    <a:ext uri="{FF2B5EF4-FFF2-40B4-BE49-F238E27FC236}">
                      <a16:creationId xmlns:a16="http://schemas.microsoft.com/office/drawing/2014/main" id="{BBDAB148-A5CE-4054-A534-B74541C5F4D4}"/>
                    </a:ext>
                  </a:extLst>
                </p:cNvPr>
                <p:cNvSpPr/>
                <p:nvPr/>
              </p:nvSpPr>
              <p:spPr>
                <a:xfrm>
                  <a:off x="1430177" y="1026981"/>
                  <a:ext cx="360000" cy="216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grpSp>
            <p:nvGrpSpPr>
              <p:cNvPr id="234" name="Group 233">
                <a:extLst>
                  <a:ext uri="{FF2B5EF4-FFF2-40B4-BE49-F238E27FC236}">
                    <a16:creationId xmlns:a16="http://schemas.microsoft.com/office/drawing/2014/main" id="{96AD19AC-E494-49E7-A98C-C17D2C7E7923}"/>
                  </a:ext>
                </a:extLst>
              </p:cNvPr>
              <p:cNvGrpSpPr/>
              <p:nvPr/>
            </p:nvGrpSpPr>
            <p:grpSpPr>
              <a:xfrm>
                <a:off x="2042062" y="2866789"/>
                <a:ext cx="364475" cy="2170481"/>
                <a:chOff x="3750941" y="1016500"/>
                <a:chExt cx="364475" cy="2170481"/>
              </a:xfrm>
            </p:grpSpPr>
            <p:grpSp>
              <p:nvGrpSpPr>
                <p:cNvPr id="235" name="Group 234">
                  <a:extLst>
                    <a:ext uri="{FF2B5EF4-FFF2-40B4-BE49-F238E27FC236}">
                      <a16:creationId xmlns:a16="http://schemas.microsoft.com/office/drawing/2014/main" id="{627534E0-580D-48E4-ADA0-01D2476B4CD8}"/>
                    </a:ext>
                  </a:extLst>
                </p:cNvPr>
                <p:cNvGrpSpPr/>
                <p:nvPr/>
              </p:nvGrpSpPr>
              <p:grpSpPr>
                <a:xfrm>
                  <a:off x="3750941" y="1026981"/>
                  <a:ext cx="360000" cy="2160000"/>
                  <a:chOff x="3752453" y="3429000"/>
                  <a:chExt cx="360000" cy="2160000"/>
                </a:xfrm>
              </p:grpSpPr>
              <p:sp>
                <p:nvSpPr>
                  <p:cNvPr id="237" name="Rectangle 236">
                    <a:extLst>
                      <a:ext uri="{FF2B5EF4-FFF2-40B4-BE49-F238E27FC236}">
                        <a16:creationId xmlns:a16="http://schemas.microsoft.com/office/drawing/2014/main" id="{1AC95D16-1A4D-4639-BF4C-34BB19B172E3}"/>
                      </a:ext>
                    </a:extLst>
                  </p:cNvPr>
                  <p:cNvSpPr/>
                  <p:nvPr/>
                </p:nvSpPr>
                <p:spPr>
                  <a:xfrm>
                    <a:off x="3752453" y="3429000"/>
                    <a:ext cx="360000" cy="432000"/>
                  </a:xfrm>
                  <a:prstGeom prst="rect">
                    <a:avLst/>
                  </a:prstGeom>
                  <a:noFill/>
                  <a:ln w="28575">
                    <a:solidFill>
                      <a:srgbClr val="00206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 sz="1682"/>
                  </a:p>
                </p:txBody>
              </p:sp>
              <p:sp>
                <p:nvSpPr>
                  <p:cNvPr id="238" name="Rectangle 237">
                    <a:extLst>
                      <a:ext uri="{FF2B5EF4-FFF2-40B4-BE49-F238E27FC236}">
                        <a16:creationId xmlns:a16="http://schemas.microsoft.com/office/drawing/2014/main" id="{DD024A15-AC57-4976-B279-C2F2B361D996}"/>
                      </a:ext>
                    </a:extLst>
                  </p:cNvPr>
                  <p:cNvSpPr/>
                  <p:nvPr/>
                </p:nvSpPr>
                <p:spPr>
                  <a:xfrm>
                    <a:off x="3752453" y="3861000"/>
                    <a:ext cx="360000" cy="432000"/>
                  </a:xfrm>
                  <a:prstGeom prst="rect">
                    <a:avLst/>
                  </a:prstGeom>
                  <a:noFill/>
                  <a:ln w="28575">
                    <a:solidFill>
                      <a:srgbClr val="00206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 sz="1682"/>
                  </a:p>
                </p:txBody>
              </p:sp>
              <p:sp>
                <p:nvSpPr>
                  <p:cNvPr id="239" name="Rectangle 238">
                    <a:extLst>
                      <a:ext uri="{FF2B5EF4-FFF2-40B4-BE49-F238E27FC236}">
                        <a16:creationId xmlns:a16="http://schemas.microsoft.com/office/drawing/2014/main" id="{80BF9304-739B-4DD1-866F-2036374E6AC1}"/>
                      </a:ext>
                    </a:extLst>
                  </p:cNvPr>
                  <p:cNvSpPr/>
                  <p:nvPr/>
                </p:nvSpPr>
                <p:spPr>
                  <a:xfrm>
                    <a:off x="3752453" y="4293000"/>
                    <a:ext cx="360000" cy="432000"/>
                  </a:xfrm>
                  <a:prstGeom prst="rect">
                    <a:avLst/>
                  </a:prstGeom>
                  <a:noFill/>
                  <a:ln w="28575">
                    <a:solidFill>
                      <a:srgbClr val="00206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 sz="1682"/>
                  </a:p>
                </p:txBody>
              </p:sp>
              <p:sp>
                <p:nvSpPr>
                  <p:cNvPr id="240" name="Rectangle 239">
                    <a:extLst>
                      <a:ext uri="{FF2B5EF4-FFF2-40B4-BE49-F238E27FC236}">
                        <a16:creationId xmlns:a16="http://schemas.microsoft.com/office/drawing/2014/main" id="{A9527D49-7FF5-4BC8-BE19-371A7B56C760}"/>
                      </a:ext>
                    </a:extLst>
                  </p:cNvPr>
                  <p:cNvSpPr/>
                  <p:nvPr/>
                </p:nvSpPr>
                <p:spPr>
                  <a:xfrm>
                    <a:off x="3752453" y="4725000"/>
                    <a:ext cx="360000" cy="432000"/>
                  </a:xfrm>
                  <a:prstGeom prst="rect">
                    <a:avLst/>
                  </a:prstGeom>
                  <a:noFill/>
                  <a:ln w="28575">
                    <a:solidFill>
                      <a:srgbClr val="00206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 sz="1682"/>
                  </a:p>
                </p:txBody>
              </p:sp>
              <p:sp>
                <p:nvSpPr>
                  <p:cNvPr id="241" name="Rectangle 240">
                    <a:extLst>
                      <a:ext uri="{FF2B5EF4-FFF2-40B4-BE49-F238E27FC236}">
                        <a16:creationId xmlns:a16="http://schemas.microsoft.com/office/drawing/2014/main" id="{A8B160BA-F3CB-4CD3-AEAC-953BED0620AE}"/>
                      </a:ext>
                    </a:extLst>
                  </p:cNvPr>
                  <p:cNvSpPr/>
                  <p:nvPr/>
                </p:nvSpPr>
                <p:spPr>
                  <a:xfrm>
                    <a:off x="3752453" y="5157000"/>
                    <a:ext cx="360000" cy="432000"/>
                  </a:xfrm>
                  <a:prstGeom prst="rect">
                    <a:avLst/>
                  </a:prstGeom>
                  <a:noFill/>
                  <a:ln w="28575">
                    <a:solidFill>
                      <a:srgbClr val="00206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 sz="1682"/>
                  </a:p>
                </p:txBody>
              </p:sp>
            </p:grpSp>
            <p:sp>
              <p:nvSpPr>
                <p:cNvPr id="236" name="Rectangle 235">
                  <a:extLst>
                    <a:ext uri="{FF2B5EF4-FFF2-40B4-BE49-F238E27FC236}">
                      <a16:creationId xmlns:a16="http://schemas.microsoft.com/office/drawing/2014/main" id="{855DD302-E135-4C4F-8858-CC48AAFA6D86}"/>
                    </a:ext>
                  </a:extLst>
                </p:cNvPr>
                <p:cNvSpPr/>
                <p:nvPr/>
              </p:nvSpPr>
              <p:spPr>
                <a:xfrm>
                  <a:off x="3755416" y="1016500"/>
                  <a:ext cx="360000" cy="2160000"/>
                </a:xfrm>
                <a:prstGeom prst="rect">
                  <a:avLst/>
                </a:prstGeom>
                <a:noFill/>
                <a:ln w="63500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</p:grp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073007F7-3F85-46DF-ADAD-7C0832CB7E8F}"/>
              </a:ext>
            </a:extLst>
          </p:cNvPr>
          <p:cNvGrpSpPr/>
          <p:nvPr/>
        </p:nvGrpSpPr>
        <p:grpSpPr>
          <a:xfrm>
            <a:off x="5077754" y="2866603"/>
            <a:ext cx="1913348" cy="2167767"/>
            <a:chOff x="5077754" y="2866603"/>
            <a:chExt cx="1913348" cy="2167767"/>
          </a:xfrm>
        </p:grpSpPr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9CC76319-6507-48AC-8D3C-45E216B4B37F}"/>
                </a:ext>
              </a:extLst>
            </p:cNvPr>
            <p:cNvSpPr/>
            <p:nvPr/>
          </p:nvSpPr>
          <p:spPr>
            <a:xfrm>
              <a:off x="5077754" y="2875550"/>
              <a:ext cx="366378" cy="214342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7DA0EEFA-8C01-49D7-87D0-11956DCAFD3D}"/>
                </a:ext>
              </a:extLst>
            </p:cNvPr>
            <p:cNvSpPr/>
            <p:nvPr/>
          </p:nvSpPr>
          <p:spPr>
            <a:xfrm>
              <a:off x="5607849" y="2869931"/>
              <a:ext cx="366378" cy="214342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1" name="Rectangle 270">
              <a:extLst>
                <a:ext uri="{FF2B5EF4-FFF2-40B4-BE49-F238E27FC236}">
                  <a16:creationId xmlns:a16="http://schemas.microsoft.com/office/drawing/2014/main" id="{24D8C2E6-93D6-4C7D-B976-47E750FD5DB3}"/>
                </a:ext>
              </a:extLst>
            </p:cNvPr>
            <p:cNvSpPr/>
            <p:nvPr/>
          </p:nvSpPr>
          <p:spPr>
            <a:xfrm>
              <a:off x="6108061" y="2871485"/>
              <a:ext cx="366378" cy="214342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4" name="Rectangle 273">
              <a:extLst>
                <a:ext uri="{FF2B5EF4-FFF2-40B4-BE49-F238E27FC236}">
                  <a16:creationId xmlns:a16="http://schemas.microsoft.com/office/drawing/2014/main" id="{314BE8C7-A11B-4EFE-8FDD-8E711A99BA08}"/>
                </a:ext>
              </a:extLst>
            </p:cNvPr>
            <p:cNvSpPr/>
            <p:nvPr/>
          </p:nvSpPr>
          <p:spPr>
            <a:xfrm>
              <a:off x="6619176" y="2873747"/>
              <a:ext cx="366378" cy="142508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28" name="Group 227">
              <a:extLst>
                <a:ext uri="{FF2B5EF4-FFF2-40B4-BE49-F238E27FC236}">
                  <a16:creationId xmlns:a16="http://schemas.microsoft.com/office/drawing/2014/main" id="{90E6920A-60BE-4DB4-9694-67F84A2FC4C8}"/>
                </a:ext>
              </a:extLst>
            </p:cNvPr>
            <p:cNvGrpSpPr/>
            <p:nvPr/>
          </p:nvGrpSpPr>
          <p:grpSpPr>
            <a:xfrm>
              <a:off x="6628426" y="2866603"/>
              <a:ext cx="362676" cy="2167767"/>
              <a:chOff x="2587883" y="1026981"/>
              <a:chExt cx="362676" cy="2167767"/>
            </a:xfrm>
          </p:grpSpPr>
          <p:sp>
            <p:nvSpPr>
              <p:cNvPr id="229" name="Rectangle 228">
                <a:extLst>
                  <a:ext uri="{FF2B5EF4-FFF2-40B4-BE49-F238E27FC236}">
                    <a16:creationId xmlns:a16="http://schemas.microsoft.com/office/drawing/2014/main" id="{F69A092B-4273-4B89-9039-8DA8520C0494}"/>
                  </a:ext>
                </a:extLst>
              </p:cNvPr>
              <p:cNvSpPr/>
              <p:nvPr/>
            </p:nvSpPr>
            <p:spPr>
              <a:xfrm>
                <a:off x="2587883" y="103474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grpSp>
            <p:nvGrpSpPr>
              <p:cNvPr id="230" name="Group 229">
                <a:extLst>
                  <a:ext uri="{FF2B5EF4-FFF2-40B4-BE49-F238E27FC236}">
                    <a16:creationId xmlns:a16="http://schemas.microsoft.com/office/drawing/2014/main" id="{A93DE5B4-E9B0-4C2B-A305-6F0A03D986C5}"/>
                  </a:ext>
                </a:extLst>
              </p:cNvPr>
              <p:cNvGrpSpPr/>
              <p:nvPr/>
            </p:nvGrpSpPr>
            <p:grpSpPr>
              <a:xfrm>
                <a:off x="2590559" y="1026981"/>
                <a:ext cx="360000" cy="2160000"/>
                <a:chOff x="2592071" y="3429000"/>
                <a:chExt cx="360000" cy="2160000"/>
              </a:xfrm>
            </p:grpSpPr>
            <p:sp>
              <p:nvSpPr>
                <p:cNvPr id="231" name="Rectangle 230">
                  <a:extLst>
                    <a:ext uri="{FF2B5EF4-FFF2-40B4-BE49-F238E27FC236}">
                      <a16:creationId xmlns:a16="http://schemas.microsoft.com/office/drawing/2014/main" id="{AD568DD2-85DE-4B3E-A32D-D762A00B1290}"/>
                    </a:ext>
                  </a:extLst>
                </p:cNvPr>
                <p:cNvSpPr/>
                <p:nvPr/>
              </p:nvSpPr>
              <p:spPr>
                <a:xfrm>
                  <a:off x="2592071" y="3429000"/>
                  <a:ext cx="360000" cy="72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32" name="Rectangle 231">
                  <a:extLst>
                    <a:ext uri="{FF2B5EF4-FFF2-40B4-BE49-F238E27FC236}">
                      <a16:creationId xmlns:a16="http://schemas.microsoft.com/office/drawing/2014/main" id="{6A57906C-B96E-4DBD-A1A7-8E35B82B4AA6}"/>
                    </a:ext>
                  </a:extLst>
                </p:cNvPr>
                <p:cNvSpPr/>
                <p:nvPr/>
              </p:nvSpPr>
              <p:spPr>
                <a:xfrm>
                  <a:off x="2592071" y="4149000"/>
                  <a:ext cx="360000" cy="72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33" name="Rectangle 232">
                  <a:extLst>
                    <a:ext uri="{FF2B5EF4-FFF2-40B4-BE49-F238E27FC236}">
                      <a16:creationId xmlns:a16="http://schemas.microsoft.com/office/drawing/2014/main" id="{25DA0D67-9C68-4662-84D2-9F4C8E6B46F0}"/>
                    </a:ext>
                  </a:extLst>
                </p:cNvPr>
                <p:cNvSpPr/>
                <p:nvPr/>
              </p:nvSpPr>
              <p:spPr>
                <a:xfrm>
                  <a:off x="2592071" y="4869000"/>
                  <a:ext cx="360000" cy="72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</p:grpSp>
        <p:grpSp>
          <p:nvGrpSpPr>
            <p:cNvPr id="253" name="Group 252">
              <a:extLst>
                <a:ext uri="{FF2B5EF4-FFF2-40B4-BE49-F238E27FC236}">
                  <a16:creationId xmlns:a16="http://schemas.microsoft.com/office/drawing/2014/main" id="{BE0B7C43-9B12-4CEF-98A0-583F4673AC88}"/>
                </a:ext>
              </a:extLst>
            </p:cNvPr>
            <p:cNvGrpSpPr/>
            <p:nvPr/>
          </p:nvGrpSpPr>
          <p:grpSpPr>
            <a:xfrm>
              <a:off x="5083518" y="2866698"/>
              <a:ext cx="364674" cy="2164787"/>
              <a:chOff x="1430177" y="1026981"/>
              <a:chExt cx="364674" cy="2164787"/>
            </a:xfrm>
          </p:grpSpPr>
          <p:sp>
            <p:nvSpPr>
              <p:cNvPr id="254" name="Rectangle 253">
                <a:extLst>
                  <a:ext uri="{FF2B5EF4-FFF2-40B4-BE49-F238E27FC236}">
                    <a16:creationId xmlns:a16="http://schemas.microsoft.com/office/drawing/2014/main" id="{31C2BC69-797D-472D-929C-A1956E366AD5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5" name="Rectangle 254">
                <a:extLst>
                  <a:ext uri="{FF2B5EF4-FFF2-40B4-BE49-F238E27FC236}">
                    <a16:creationId xmlns:a16="http://schemas.microsoft.com/office/drawing/2014/main" id="{3DA2BE88-9D6E-4C6E-923C-6BEB76D2E0E5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256" name="Group 255">
              <a:extLst>
                <a:ext uri="{FF2B5EF4-FFF2-40B4-BE49-F238E27FC236}">
                  <a16:creationId xmlns:a16="http://schemas.microsoft.com/office/drawing/2014/main" id="{56ED16FA-CEF9-4385-A38A-46942659D9F3}"/>
                </a:ext>
              </a:extLst>
            </p:cNvPr>
            <p:cNvGrpSpPr/>
            <p:nvPr/>
          </p:nvGrpSpPr>
          <p:grpSpPr>
            <a:xfrm>
              <a:off x="5605630" y="2866698"/>
              <a:ext cx="364674" cy="2164787"/>
              <a:chOff x="1430177" y="1026981"/>
              <a:chExt cx="364674" cy="2164787"/>
            </a:xfrm>
          </p:grpSpPr>
          <p:sp>
            <p:nvSpPr>
              <p:cNvPr id="257" name="Rectangle 256">
                <a:extLst>
                  <a:ext uri="{FF2B5EF4-FFF2-40B4-BE49-F238E27FC236}">
                    <a16:creationId xmlns:a16="http://schemas.microsoft.com/office/drawing/2014/main" id="{F47C0532-9B18-45BC-AB7E-92B7829FA723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8" name="Rectangle 257">
                <a:extLst>
                  <a:ext uri="{FF2B5EF4-FFF2-40B4-BE49-F238E27FC236}">
                    <a16:creationId xmlns:a16="http://schemas.microsoft.com/office/drawing/2014/main" id="{0A5A7F63-6672-4E80-97D3-37DFFD970FB2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259" name="Group 258">
              <a:extLst>
                <a:ext uri="{FF2B5EF4-FFF2-40B4-BE49-F238E27FC236}">
                  <a16:creationId xmlns:a16="http://schemas.microsoft.com/office/drawing/2014/main" id="{5740693A-AC6E-4C27-8011-454EFA885B82}"/>
                </a:ext>
              </a:extLst>
            </p:cNvPr>
            <p:cNvGrpSpPr/>
            <p:nvPr/>
          </p:nvGrpSpPr>
          <p:grpSpPr>
            <a:xfrm>
              <a:off x="6112036" y="2866698"/>
              <a:ext cx="364674" cy="2164787"/>
              <a:chOff x="1430177" y="1026981"/>
              <a:chExt cx="364674" cy="2164787"/>
            </a:xfrm>
          </p:grpSpPr>
          <p:sp>
            <p:nvSpPr>
              <p:cNvPr id="260" name="Rectangle 259">
                <a:extLst>
                  <a:ext uri="{FF2B5EF4-FFF2-40B4-BE49-F238E27FC236}">
                    <a16:creationId xmlns:a16="http://schemas.microsoft.com/office/drawing/2014/main" id="{F38C5F5F-3CE7-49B0-BFBA-D1443CD9CD80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1" name="Rectangle 260">
                <a:extLst>
                  <a:ext uri="{FF2B5EF4-FFF2-40B4-BE49-F238E27FC236}">
                    <a16:creationId xmlns:a16="http://schemas.microsoft.com/office/drawing/2014/main" id="{A5417FB0-1E8D-40AB-887F-BE1FB297EFCC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E15C90A6-1991-4F44-956E-02646BD3E61B}"/>
              </a:ext>
            </a:extLst>
          </p:cNvPr>
          <p:cNvGrpSpPr/>
          <p:nvPr/>
        </p:nvGrpSpPr>
        <p:grpSpPr>
          <a:xfrm>
            <a:off x="9381738" y="2864305"/>
            <a:ext cx="1403373" cy="2175665"/>
            <a:chOff x="9381738" y="2864305"/>
            <a:chExt cx="1403373" cy="2175665"/>
          </a:xfrm>
        </p:grpSpPr>
        <p:sp>
          <p:nvSpPr>
            <p:cNvPr id="272" name="Rectangle 271">
              <a:extLst>
                <a:ext uri="{FF2B5EF4-FFF2-40B4-BE49-F238E27FC236}">
                  <a16:creationId xmlns:a16="http://schemas.microsoft.com/office/drawing/2014/main" id="{AFA2F7D9-EA91-4C15-A148-B34CE3E62754}"/>
                </a:ext>
              </a:extLst>
            </p:cNvPr>
            <p:cNvSpPr/>
            <p:nvPr/>
          </p:nvSpPr>
          <p:spPr>
            <a:xfrm>
              <a:off x="9381738" y="2886310"/>
              <a:ext cx="366378" cy="214342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3" name="Rectangle 272">
              <a:extLst>
                <a:ext uri="{FF2B5EF4-FFF2-40B4-BE49-F238E27FC236}">
                  <a16:creationId xmlns:a16="http://schemas.microsoft.com/office/drawing/2014/main" id="{6362D50F-9B6D-4C6D-90F5-FABE5B7AF1CB}"/>
                </a:ext>
              </a:extLst>
            </p:cNvPr>
            <p:cNvSpPr/>
            <p:nvPr/>
          </p:nvSpPr>
          <p:spPr>
            <a:xfrm>
              <a:off x="9901986" y="2879970"/>
              <a:ext cx="366378" cy="214342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E56582F1-B7A6-42CE-A231-14544673C1A9}"/>
                </a:ext>
              </a:extLst>
            </p:cNvPr>
            <p:cNvSpPr/>
            <p:nvPr/>
          </p:nvSpPr>
          <p:spPr>
            <a:xfrm>
              <a:off x="10411250" y="2873484"/>
              <a:ext cx="366378" cy="135826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77144389-1234-42B8-B54E-5D1B1F901D38}"/>
                </a:ext>
              </a:extLst>
            </p:cNvPr>
            <p:cNvGrpSpPr/>
            <p:nvPr/>
          </p:nvGrpSpPr>
          <p:grpSpPr>
            <a:xfrm>
              <a:off x="10422435" y="2874889"/>
              <a:ext cx="362676" cy="2165081"/>
              <a:chOff x="5488838" y="1021900"/>
              <a:chExt cx="362676" cy="2165081"/>
            </a:xfrm>
          </p:grpSpPr>
          <p:grpSp>
            <p:nvGrpSpPr>
              <p:cNvPr id="243" name="Group 242">
                <a:extLst>
                  <a:ext uri="{FF2B5EF4-FFF2-40B4-BE49-F238E27FC236}">
                    <a16:creationId xmlns:a16="http://schemas.microsoft.com/office/drawing/2014/main" id="{83871F74-6E3E-4F59-A6A1-2ABBA4447F7B}"/>
                  </a:ext>
                </a:extLst>
              </p:cNvPr>
              <p:cNvGrpSpPr/>
              <p:nvPr/>
            </p:nvGrpSpPr>
            <p:grpSpPr>
              <a:xfrm>
                <a:off x="5491514" y="1026981"/>
                <a:ext cx="360000" cy="2160000"/>
                <a:chOff x="5493026" y="3429000"/>
                <a:chExt cx="360000" cy="2160000"/>
              </a:xfrm>
            </p:grpSpPr>
            <p:sp>
              <p:nvSpPr>
                <p:cNvPr id="245" name="Rectangle 244">
                  <a:extLst>
                    <a:ext uri="{FF2B5EF4-FFF2-40B4-BE49-F238E27FC236}">
                      <a16:creationId xmlns:a16="http://schemas.microsoft.com/office/drawing/2014/main" id="{2FDFA546-9C93-433D-BAA7-A5AD91B82A08}"/>
                    </a:ext>
                  </a:extLst>
                </p:cNvPr>
                <p:cNvSpPr/>
                <p:nvPr/>
              </p:nvSpPr>
              <p:spPr>
                <a:xfrm>
                  <a:off x="5493026" y="342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60E2896B-60D4-4CA5-8270-58E64B991A44}"/>
                    </a:ext>
                  </a:extLst>
                </p:cNvPr>
                <p:cNvSpPr/>
                <p:nvPr/>
              </p:nvSpPr>
              <p:spPr>
                <a:xfrm>
                  <a:off x="5493026" y="369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47" name="Rectangle 246">
                  <a:extLst>
                    <a:ext uri="{FF2B5EF4-FFF2-40B4-BE49-F238E27FC236}">
                      <a16:creationId xmlns:a16="http://schemas.microsoft.com/office/drawing/2014/main" id="{E62685BA-7FE7-4EA9-86E0-C47C2199076E}"/>
                    </a:ext>
                  </a:extLst>
                </p:cNvPr>
                <p:cNvSpPr/>
                <p:nvPr/>
              </p:nvSpPr>
              <p:spPr>
                <a:xfrm>
                  <a:off x="5493026" y="396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48" name="Rectangle 247">
                  <a:extLst>
                    <a:ext uri="{FF2B5EF4-FFF2-40B4-BE49-F238E27FC236}">
                      <a16:creationId xmlns:a16="http://schemas.microsoft.com/office/drawing/2014/main" id="{BE31B6F1-6518-4380-8722-4D457C718C86}"/>
                    </a:ext>
                  </a:extLst>
                </p:cNvPr>
                <p:cNvSpPr/>
                <p:nvPr/>
              </p:nvSpPr>
              <p:spPr>
                <a:xfrm>
                  <a:off x="5493026" y="423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59C4A752-9592-44E3-8C64-5D18E7BFA0FD}"/>
                    </a:ext>
                  </a:extLst>
                </p:cNvPr>
                <p:cNvSpPr/>
                <p:nvPr/>
              </p:nvSpPr>
              <p:spPr>
                <a:xfrm>
                  <a:off x="5493026" y="450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50" name="Rectangle 249">
                  <a:extLst>
                    <a:ext uri="{FF2B5EF4-FFF2-40B4-BE49-F238E27FC236}">
                      <a16:creationId xmlns:a16="http://schemas.microsoft.com/office/drawing/2014/main" id="{36A5AC41-74E7-46C6-868B-B75CC65DEA5F}"/>
                    </a:ext>
                  </a:extLst>
                </p:cNvPr>
                <p:cNvSpPr/>
                <p:nvPr/>
              </p:nvSpPr>
              <p:spPr>
                <a:xfrm>
                  <a:off x="5493026" y="477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51" name="Rectangle 250">
                  <a:extLst>
                    <a:ext uri="{FF2B5EF4-FFF2-40B4-BE49-F238E27FC236}">
                      <a16:creationId xmlns:a16="http://schemas.microsoft.com/office/drawing/2014/main" id="{6B707348-489A-4FCC-B46C-5970BFE2FE22}"/>
                    </a:ext>
                  </a:extLst>
                </p:cNvPr>
                <p:cNvSpPr/>
                <p:nvPr/>
              </p:nvSpPr>
              <p:spPr>
                <a:xfrm>
                  <a:off x="5493026" y="504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52" name="Rectangle 251">
                  <a:extLst>
                    <a:ext uri="{FF2B5EF4-FFF2-40B4-BE49-F238E27FC236}">
                      <a16:creationId xmlns:a16="http://schemas.microsoft.com/office/drawing/2014/main" id="{76BC0CB5-01E6-43CF-8023-16EE11865850}"/>
                    </a:ext>
                  </a:extLst>
                </p:cNvPr>
                <p:cNvSpPr/>
                <p:nvPr/>
              </p:nvSpPr>
              <p:spPr>
                <a:xfrm>
                  <a:off x="5493026" y="531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55332BC3-94EE-4484-9534-0F927949D5AA}"/>
                  </a:ext>
                </a:extLst>
              </p:cNvPr>
              <p:cNvSpPr/>
              <p:nvPr/>
            </p:nvSpPr>
            <p:spPr>
              <a:xfrm>
                <a:off x="5488838" y="102190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262" name="Group 261">
              <a:extLst>
                <a:ext uri="{FF2B5EF4-FFF2-40B4-BE49-F238E27FC236}">
                  <a16:creationId xmlns:a16="http://schemas.microsoft.com/office/drawing/2014/main" id="{95A99EA2-D2DF-433A-90E3-79BD1D6A6C13}"/>
                </a:ext>
              </a:extLst>
            </p:cNvPr>
            <p:cNvGrpSpPr/>
            <p:nvPr/>
          </p:nvGrpSpPr>
          <p:grpSpPr>
            <a:xfrm>
              <a:off x="9385354" y="2871485"/>
              <a:ext cx="364674" cy="2164787"/>
              <a:chOff x="1430177" y="1026981"/>
              <a:chExt cx="364674" cy="2164787"/>
            </a:xfrm>
          </p:grpSpPr>
          <p:sp>
            <p:nvSpPr>
              <p:cNvPr id="263" name="Rectangle 262">
                <a:extLst>
                  <a:ext uri="{FF2B5EF4-FFF2-40B4-BE49-F238E27FC236}">
                    <a16:creationId xmlns:a16="http://schemas.microsoft.com/office/drawing/2014/main" id="{AD988B7B-7ECE-4596-AC2C-5BD2AD3E1B06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4" name="Rectangle 263">
                <a:extLst>
                  <a:ext uri="{FF2B5EF4-FFF2-40B4-BE49-F238E27FC236}">
                    <a16:creationId xmlns:a16="http://schemas.microsoft.com/office/drawing/2014/main" id="{148E5521-7292-4BA0-8083-D7EBACCCB8E7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D587B77D-ED1D-4B6B-BE09-D4CA757BA8A4}"/>
                </a:ext>
              </a:extLst>
            </p:cNvPr>
            <p:cNvGrpSpPr/>
            <p:nvPr/>
          </p:nvGrpSpPr>
          <p:grpSpPr>
            <a:xfrm>
              <a:off x="9899778" y="2864305"/>
              <a:ext cx="364674" cy="2164787"/>
              <a:chOff x="1430177" y="1026981"/>
              <a:chExt cx="364674" cy="2164787"/>
            </a:xfrm>
          </p:grpSpPr>
          <p:sp>
            <p:nvSpPr>
              <p:cNvPr id="266" name="Rectangle 265">
                <a:extLst>
                  <a:ext uri="{FF2B5EF4-FFF2-40B4-BE49-F238E27FC236}">
                    <a16:creationId xmlns:a16="http://schemas.microsoft.com/office/drawing/2014/main" id="{0FBDD1CA-2C5B-44B5-B066-70569FDD7E84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7" name="Rectangle 266">
                <a:extLst>
                  <a:ext uri="{FF2B5EF4-FFF2-40B4-BE49-F238E27FC236}">
                    <a16:creationId xmlns:a16="http://schemas.microsoft.com/office/drawing/2014/main" id="{4A2C3F77-4CE7-4E19-B78C-203CFA3535BB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60EFB486-0700-4BC9-9BD9-FE919D2751C5}"/>
              </a:ext>
            </a:extLst>
          </p:cNvPr>
          <p:cNvGrpSpPr/>
          <p:nvPr/>
        </p:nvGrpSpPr>
        <p:grpSpPr>
          <a:xfrm>
            <a:off x="2306032" y="1975387"/>
            <a:ext cx="475549" cy="630942"/>
            <a:chOff x="1963495" y="476986"/>
            <a:chExt cx="475549" cy="630942"/>
          </a:xfrm>
        </p:grpSpPr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AD067009-5830-4832-83C5-C3FF501CB948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278" name="Straight Connector 277">
              <a:extLst>
                <a:ext uri="{FF2B5EF4-FFF2-40B4-BE49-F238E27FC236}">
                  <a16:creationId xmlns:a16="http://schemas.microsoft.com/office/drawing/2014/main" id="{6575397A-30E0-49A4-B05D-01A2AAD4FA2D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A2053B43-5C59-432A-9CAF-CF0C2E92620F}"/>
              </a:ext>
            </a:extLst>
          </p:cNvPr>
          <p:cNvGrpSpPr/>
          <p:nvPr/>
        </p:nvGrpSpPr>
        <p:grpSpPr>
          <a:xfrm>
            <a:off x="6389517" y="1920646"/>
            <a:ext cx="475549" cy="630942"/>
            <a:chOff x="1963495" y="476986"/>
            <a:chExt cx="475549" cy="630942"/>
          </a:xfrm>
        </p:grpSpPr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E38DDA51-01BD-444A-941D-786F56C94F13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283" name="Straight Connector 282">
              <a:extLst>
                <a:ext uri="{FF2B5EF4-FFF2-40B4-BE49-F238E27FC236}">
                  <a16:creationId xmlns:a16="http://schemas.microsoft.com/office/drawing/2014/main" id="{146EAF6E-6099-46E6-A341-5CDEBC35BA7E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393C921A-F899-4900-ABC0-068948C74AA2}"/>
              </a:ext>
            </a:extLst>
          </p:cNvPr>
          <p:cNvGrpSpPr/>
          <p:nvPr/>
        </p:nvGrpSpPr>
        <p:grpSpPr>
          <a:xfrm>
            <a:off x="10419303" y="1925378"/>
            <a:ext cx="475549" cy="630942"/>
            <a:chOff x="1963495" y="476986"/>
            <a:chExt cx="475549" cy="630942"/>
          </a:xfrm>
        </p:grpSpPr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7C5EF881-3120-4D04-B32E-86CBA4CDF134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88" name="Straight Connector 287">
              <a:extLst>
                <a:ext uri="{FF2B5EF4-FFF2-40B4-BE49-F238E27FC236}">
                  <a16:creationId xmlns:a16="http://schemas.microsoft.com/office/drawing/2014/main" id="{30C39304-1F28-487C-951E-A3DA5EF4401C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F44D0D6B-74DF-49AB-B738-DBAAFF78AECF}"/>
              </a:ext>
            </a:extLst>
          </p:cNvPr>
          <p:cNvGrpSpPr/>
          <p:nvPr/>
        </p:nvGrpSpPr>
        <p:grpSpPr>
          <a:xfrm>
            <a:off x="6118888" y="2870035"/>
            <a:ext cx="360000" cy="2160000"/>
            <a:chOff x="2592071" y="3429000"/>
            <a:chExt cx="360000" cy="2160000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C8807F31-9CFF-45A2-86D8-B77DDB3BAC45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773F58B0-BB58-45F4-8FE0-2FCA366622A9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7" name="Rectangle 306">
              <a:extLst>
                <a:ext uri="{FF2B5EF4-FFF2-40B4-BE49-F238E27FC236}">
                  <a16:creationId xmlns:a16="http://schemas.microsoft.com/office/drawing/2014/main" id="{75364FD7-19FE-468D-9894-18FD849DB07A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C668C043-D074-4622-B95D-B29E294E1F0B}"/>
              </a:ext>
            </a:extLst>
          </p:cNvPr>
          <p:cNvGrpSpPr/>
          <p:nvPr/>
        </p:nvGrpSpPr>
        <p:grpSpPr>
          <a:xfrm>
            <a:off x="1494302" y="2877270"/>
            <a:ext cx="360000" cy="2160000"/>
            <a:chOff x="3752453" y="3429000"/>
            <a:chExt cx="360000" cy="2160000"/>
          </a:xfrm>
        </p:grpSpPr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B8408F36-8749-4954-9AC4-BB87D898A218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71D3B538-9839-440A-983A-098B9C5B21F7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1" name="Rectangle 310">
              <a:extLst>
                <a:ext uri="{FF2B5EF4-FFF2-40B4-BE49-F238E27FC236}">
                  <a16:creationId xmlns:a16="http://schemas.microsoft.com/office/drawing/2014/main" id="{98A96D85-0F98-4FC3-9CE7-A1DD8B12EB13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1DA51DF8-23B6-4D3D-BFD9-E31CB0A1162E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id="{C61A3DFD-85DC-4F79-9210-67FFD4F7E466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A003FC3E-CF6D-46FA-86F0-0A1287773F5B}"/>
              </a:ext>
            </a:extLst>
          </p:cNvPr>
          <p:cNvGrpSpPr/>
          <p:nvPr/>
        </p:nvGrpSpPr>
        <p:grpSpPr>
          <a:xfrm>
            <a:off x="9394702" y="2886310"/>
            <a:ext cx="360000" cy="2160000"/>
            <a:chOff x="5493026" y="3429000"/>
            <a:chExt cx="360000" cy="2160000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62362853-A153-4B1A-B896-77DAEA6C5B6E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14EAF112-9B8C-40B1-A055-2713363A3DBF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7" name="Rectangle 316">
              <a:extLst>
                <a:ext uri="{FF2B5EF4-FFF2-40B4-BE49-F238E27FC236}">
                  <a16:creationId xmlns:a16="http://schemas.microsoft.com/office/drawing/2014/main" id="{A668DA07-E23E-49AC-A3DE-641166144F0D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8" name="Rectangle 317">
              <a:extLst>
                <a:ext uri="{FF2B5EF4-FFF2-40B4-BE49-F238E27FC236}">
                  <a16:creationId xmlns:a16="http://schemas.microsoft.com/office/drawing/2014/main" id="{0054B6DE-D155-4F96-99B3-A9498D14E77F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ED9CB26F-5E7D-4390-A9D7-63B53C953E4B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CC3189A8-EC4D-4428-8C26-5A75D30FB58D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1" name="Rectangle 320">
              <a:extLst>
                <a:ext uri="{FF2B5EF4-FFF2-40B4-BE49-F238E27FC236}">
                  <a16:creationId xmlns:a16="http://schemas.microsoft.com/office/drawing/2014/main" id="{491C1A69-4561-4EE0-B2AB-4FD674FD18B6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2" name="Rectangle 321">
              <a:extLst>
                <a:ext uri="{FF2B5EF4-FFF2-40B4-BE49-F238E27FC236}">
                  <a16:creationId xmlns:a16="http://schemas.microsoft.com/office/drawing/2014/main" id="{A2782BC4-0A99-4BC9-BD47-30FFA2938A52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96620219-DC31-43F4-9C87-5CF31A818F76}"/>
              </a:ext>
            </a:extLst>
          </p:cNvPr>
          <p:cNvGrpSpPr/>
          <p:nvPr/>
        </p:nvGrpSpPr>
        <p:grpSpPr>
          <a:xfrm>
            <a:off x="9881862" y="2863397"/>
            <a:ext cx="360000" cy="2160000"/>
            <a:chOff x="5493026" y="3429000"/>
            <a:chExt cx="360000" cy="2160000"/>
          </a:xfrm>
        </p:grpSpPr>
        <p:sp>
          <p:nvSpPr>
            <p:cNvPr id="324" name="Rectangle 323">
              <a:extLst>
                <a:ext uri="{FF2B5EF4-FFF2-40B4-BE49-F238E27FC236}">
                  <a16:creationId xmlns:a16="http://schemas.microsoft.com/office/drawing/2014/main" id="{9F138224-4A7C-4AF0-8FCE-DE8CCD1AAE52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010CEB06-ECED-40C3-8CB3-BB1AF254CDA2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DF581D3B-9C34-4902-B429-D232878A30FC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7" name="Rectangle 326">
              <a:extLst>
                <a:ext uri="{FF2B5EF4-FFF2-40B4-BE49-F238E27FC236}">
                  <a16:creationId xmlns:a16="http://schemas.microsoft.com/office/drawing/2014/main" id="{0FA733D9-CA46-436F-AD94-489082C7C5C1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8" name="Rectangle 327">
              <a:extLst>
                <a:ext uri="{FF2B5EF4-FFF2-40B4-BE49-F238E27FC236}">
                  <a16:creationId xmlns:a16="http://schemas.microsoft.com/office/drawing/2014/main" id="{72EA144E-C844-4295-9274-F271B6CA4673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45FA86AF-A484-4F94-B7E8-EA1B8B145F70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0" name="Rectangle 329">
              <a:extLst>
                <a:ext uri="{FF2B5EF4-FFF2-40B4-BE49-F238E27FC236}">
                  <a16:creationId xmlns:a16="http://schemas.microsoft.com/office/drawing/2014/main" id="{8C7D8A92-AE4F-4B48-A05C-C700432471E8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ED15AB82-1E9E-42CD-8512-0DA56A52A5AA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A03D8090-8B4B-42BD-ABBE-FCB9BC13443F}"/>
              </a:ext>
            </a:extLst>
          </p:cNvPr>
          <p:cNvGrpSpPr/>
          <p:nvPr/>
        </p:nvGrpSpPr>
        <p:grpSpPr>
          <a:xfrm>
            <a:off x="5618202" y="2863397"/>
            <a:ext cx="360000" cy="2160000"/>
            <a:chOff x="2592071" y="3429000"/>
            <a:chExt cx="360000" cy="2160000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1256CC36-C307-4B32-B070-6A25B6E8F208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CAD3E811-6117-47A8-9B34-A67B7A810F72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2953C2D8-7774-4F43-95DE-81F4F7A79908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6" name="Group 335">
            <a:extLst>
              <a:ext uri="{FF2B5EF4-FFF2-40B4-BE49-F238E27FC236}">
                <a16:creationId xmlns:a16="http://schemas.microsoft.com/office/drawing/2014/main" id="{DB18650F-822A-46EB-AD60-9400AC250E74}"/>
              </a:ext>
            </a:extLst>
          </p:cNvPr>
          <p:cNvGrpSpPr/>
          <p:nvPr/>
        </p:nvGrpSpPr>
        <p:grpSpPr>
          <a:xfrm>
            <a:off x="5094485" y="2876272"/>
            <a:ext cx="360000" cy="2160000"/>
            <a:chOff x="2592071" y="3429000"/>
            <a:chExt cx="360000" cy="2160000"/>
          </a:xfrm>
        </p:grpSpPr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E2E96D06-F942-41FB-B548-EF922CDF0FFB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8" name="Rectangle 337">
              <a:extLst>
                <a:ext uri="{FF2B5EF4-FFF2-40B4-BE49-F238E27FC236}">
                  <a16:creationId xmlns:a16="http://schemas.microsoft.com/office/drawing/2014/main" id="{DE9962A9-CB76-4B48-98D0-43C0EB1382DE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9" name="Rectangle 338">
              <a:extLst>
                <a:ext uri="{FF2B5EF4-FFF2-40B4-BE49-F238E27FC236}">
                  <a16:creationId xmlns:a16="http://schemas.microsoft.com/office/drawing/2014/main" id="{C4581DAA-F6BE-44F9-9D73-2A687D86AC35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7599856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2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5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5" grpId="0" animBg="1"/>
      <p:bldP spid="298" grpId="0" animBg="1"/>
      <p:bldP spid="294" grpId="0" animBg="1"/>
      <p:bldP spid="297" grpId="0" animBg="1"/>
      <p:bldP spid="289" grpId="0"/>
      <p:bldP spid="290" grpId="0"/>
      <p:bldP spid="292" grpId="0" animBg="1"/>
      <p:bldP spid="299" grpId="0" animBg="1"/>
      <p:bldP spid="293" grpId="0" animBg="1"/>
      <p:bldP spid="296" grpId="0" animBg="1"/>
      <p:bldP spid="284" grpId="0"/>
      <p:bldP spid="285" grpId="0"/>
      <p:bldP spid="16" grpId="0" animBg="1"/>
      <p:bldP spid="17" grpId="0" animBg="1"/>
      <p:bldP spid="291" grpId="0" animBg="1"/>
      <p:bldP spid="300" grpId="0" animBg="1"/>
      <p:bldP spid="279" grpId="0"/>
      <p:bldP spid="280" grpId="0"/>
      <p:bldP spid="64" grpId="0"/>
      <p:bldP spid="114" grpId="0"/>
      <p:bldP spid="221" grpId="0"/>
      <p:bldP spid="222" grpId="0"/>
      <p:bldP spid="223" grpId="0"/>
      <p:bldP spid="224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101B8A-A449-4E01-B25E-FA387A2F60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Add fractions with the same denominator beyond 1 whole, writing the answer as a mixed number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C2BB70-487B-48FE-A089-509613C70B6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0246711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0" name="Group 309">
            <a:extLst>
              <a:ext uri="{FF2B5EF4-FFF2-40B4-BE49-F238E27FC236}">
                <a16:creationId xmlns:a16="http://schemas.microsoft.com/office/drawing/2014/main" id="{FBD6672F-0ED3-488B-BC7D-3C821456ED8E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052EE170-028F-4AD7-B01C-5120BB555D9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D346C82A-8732-4856-91F3-DF41D4CAB4AD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EF659F5B-7868-46D2-B626-7AD68C1144F4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22AC7D06-DD0A-4EE8-BB9B-EE7B9F672EB9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ECF783C9-A8D7-48AF-95CB-80AA2083FAF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0912F768-F6B5-4A49-B282-06428B21AA72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536450C0-4E7C-478F-8F6E-4C89BB1DF41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B87D165E-9097-4BDA-A527-19F382E5FB2D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CA52E187-9DA3-429F-8D12-F625FFF587D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9BD905DE-933C-48D8-B129-68429E94B37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27F66BEA-DAB9-45F5-A524-643FC416508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8ADD3DFA-76EF-441D-B73B-6CDFB9EFF332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F6A95652-E658-48E7-A306-F379AEC1020D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7AD9CB30-1202-4F2D-B8AC-19D3DCE796C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B4EF430D-4110-484F-86E0-4955D231325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BEB8AD2E-F44B-4BFE-824C-6B06270195C0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4FC1B3F2-AFA4-4029-8472-BC65ADED344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FC0B0236-E4E8-4051-93A8-02AB3E20EED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B5C7F750-08CB-49BE-8A80-0677164F3E5A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2C574233-A798-4FB0-BD75-EE0A409096B5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88BCE940-B955-41F9-899A-1EE3DC12806D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24FB4E09-35FF-4856-ABAD-262CA7341BB5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90E45A7B-7AC9-47D9-B16E-44BBE5D0571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6CE46144-BA44-40E6-AE55-32ACF4F17C44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4D9C48DA-B824-496A-A1D4-A4256751AB2A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F2DA3240-1514-4A7C-9B19-07959E0A22D9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003313A2-2043-4263-83DA-9817CC5945BB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41BAC699-D217-472C-AE91-C5C287F265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78875E00-425C-417E-A803-16A542E940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E0D24A1F-782F-4D6D-8CC8-B42E3B34EAC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5508E663-99DE-4220-9BD8-7C714015F5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00170C13-4A1D-43F2-8BAA-8942C9948A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Straight Connector 342">
              <a:extLst>
                <a:ext uri="{FF2B5EF4-FFF2-40B4-BE49-F238E27FC236}">
                  <a16:creationId xmlns:a16="http://schemas.microsoft.com/office/drawing/2014/main" id="{0909A678-E3B4-4AC4-914C-F76C10BE5E2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Straight Connector 343">
              <a:extLst>
                <a:ext uri="{FF2B5EF4-FFF2-40B4-BE49-F238E27FC236}">
                  <a16:creationId xmlns:a16="http://schemas.microsoft.com/office/drawing/2014/main" id="{D11202F4-C5E1-408C-86EC-585956EBC46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Straight Connector 344">
              <a:extLst>
                <a:ext uri="{FF2B5EF4-FFF2-40B4-BE49-F238E27FC236}">
                  <a16:creationId xmlns:a16="http://schemas.microsoft.com/office/drawing/2014/main" id="{BB6F7F70-C7F8-4C84-AE83-5189ADB70FC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Straight Connector 345">
              <a:extLst>
                <a:ext uri="{FF2B5EF4-FFF2-40B4-BE49-F238E27FC236}">
                  <a16:creationId xmlns:a16="http://schemas.microsoft.com/office/drawing/2014/main" id="{3BA0B994-77AE-4EC0-8803-DEA05AFF3F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Straight Connector 346">
              <a:extLst>
                <a:ext uri="{FF2B5EF4-FFF2-40B4-BE49-F238E27FC236}">
                  <a16:creationId xmlns:a16="http://schemas.microsoft.com/office/drawing/2014/main" id="{27BEB45E-3E6B-45A5-83DF-9A303C6C3F9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20FB73D0-867A-4A95-9B55-B0D3DCF090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0F62A1AC-6A7E-4EF0-91C5-74C37C972E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Straight Connector 349">
              <a:extLst>
                <a:ext uri="{FF2B5EF4-FFF2-40B4-BE49-F238E27FC236}">
                  <a16:creationId xmlns:a16="http://schemas.microsoft.com/office/drawing/2014/main" id="{9A285242-0027-4D02-8792-908CE502129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Straight Connector 350">
              <a:extLst>
                <a:ext uri="{FF2B5EF4-FFF2-40B4-BE49-F238E27FC236}">
                  <a16:creationId xmlns:a16="http://schemas.microsoft.com/office/drawing/2014/main" id="{CF2ADC19-00F1-4D69-998B-C9DB0592CE5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A4F43B99-27C4-4355-95CE-E95C0ED22A7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Straight Connector 352">
              <a:extLst>
                <a:ext uri="{FF2B5EF4-FFF2-40B4-BE49-F238E27FC236}">
                  <a16:creationId xmlns:a16="http://schemas.microsoft.com/office/drawing/2014/main" id="{27CE2301-6ABD-43E3-B5F9-5375F1843AC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4" name="Rectangle 353">
            <a:extLst>
              <a:ext uri="{FF2B5EF4-FFF2-40B4-BE49-F238E27FC236}">
                <a16:creationId xmlns:a16="http://schemas.microsoft.com/office/drawing/2014/main" id="{CCA34237-7E0A-423B-855C-58EB6BFFF75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5" name="Rectangle: Rounded Corners 204">
            <a:extLst>
              <a:ext uri="{FF2B5EF4-FFF2-40B4-BE49-F238E27FC236}">
                <a16:creationId xmlns:a16="http://schemas.microsoft.com/office/drawing/2014/main" id="{F04D6690-EB13-496A-9A22-621FD317BE98}"/>
              </a:ext>
            </a:extLst>
          </p:cNvPr>
          <p:cNvSpPr/>
          <p:nvPr/>
        </p:nvSpPr>
        <p:spPr>
          <a:xfrm>
            <a:off x="6181212" y="3610190"/>
            <a:ext cx="5523977" cy="2737050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1" name="Rectangle 300">
            <a:extLst>
              <a:ext uri="{FF2B5EF4-FFF2-40B4-BE49-F238E27FC236}">
                <a16:creationId xmlns:a16="http://schemas.microsoft.com/office/drawing/2014/main" id="{05A60420-8BE2-40D4-9A91-7713D934F44D}"/>
              </a:ext>
            </a:extLst>
          </p:cNvPr>
          <p:cNvSpPr/>
          <p:nvPr/>
        </p:nvSpPr>
        <p:spPr>
          <a:xfrm rot="5400000">
            <a:off x="6837373" y="5295815"/>
            <a:ext cx="366378" cy="70321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8" name="Rectangle 307">
            <a:extLst>
              <a:ext uri="{FF2B5EF4-FFF2-40B4-BE49-F238E27FC236}">
                <a16:creationId xmlns:a16="http://schemas.microsoft.com/office/drawing/2014/main" id="{3B00992B-AA2A-4D93-B59E-4F77ABDEDC15}"/>
              </a:ext>
            </a:extLst>
          </p:cNvPr>
          <p:cNvSpPr/>
          <p:nvPr/>
        </p:nvSpPr>
        <p:spPr>
          <a:xfrm rot="5400000">
            <a:off x="9606928" y="4934207"/>
            <a:ext cx="366378" cy="142959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9" name="Rectangle 308">
            <a:extLst>
              <a:ext uri="{FF2B5EF4-FFF2-40B4-BE49-F238E27FC236}">
                <a16:creationId xmlns:a16="http://schemas.microsoft.com/office/drawing/2014/main" id="{4170CC00-D77A-44AC-8496-43410709000F}"/>
              </a:ext>
            </a:extLst>
          </p:cNvPr>
          <p:cNvSpPr/>
          <p:nvPr/>
        </p:nvSpPr>
        <p:spPr>
          <a:xfrm rot="5400000">
            <a:off x="10508702" y="5462028"/>
            <a:ext cx="366378" cy="37395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4" name="Rectangle: Rounded Corners 163">
            <a:extLst>
              <a:ext uri="{FF2B5EF4-FFF2-40B4-BE49-F238E27FC236}">
                <a16:creationId xmlns:a16="http://schemas.microsoft.com/office/drawing/2014/main" id="{DD768D41-C5E6-450B-A4E0-B0141B642A0A}"/>
              </a:ext>
            </a:extLst>
          </p:cNvPr>
          <p:cNvSpPr/>
          <p:nvPr/>
        </p:nvSpPr>
        <p:spPr>
          <a:xfrm>
            <a:off x="367228" y="3610190"/>
            <a:ext cx="5523977" cy="2737050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5" name="Rectangle 304">
            <a:extLst>
              <a:ext uri="{FF2B5EF4-FFF2-40B4-BE49-F238E27FC236}">
                <a16:creationId xmlns:a16="http://schemas.microsoft.com/office/drawing/2014/main" id="{053DED9D-DDDF-49AF-96C3-5639B3FC527B}"/>
              </a:ext>
            </a:extLst>
          </p:cNvPr>
          <p:cNvSpPr/>
          <p:nvPr/>
        </p:nvSpPr>
        <p:spPr>
          <a:xfrm rot="5400000">
            <a:off x="1603793" y="4700477"/>
            <a:ext cx="366378" cy="189070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6" name="Rectangle 305">
            <a:extLst>
              <a:ext uri="{FF2B5EF4-FFF2-40B4-BE49-F238E27FC236}">
                <a16:creationId xmlns:a16="http://schemas.microsoft.com/office/drawing/2014/main" id="{EFE7CEAC-349D-4731-8DFB-C58B9726F12C}"/>
              </a:ext>
            </a:extLst>
          </p:cNvPr>
          <p:cNvSpPr/>
          <p:nvPr/>
        </p:nvSpPr>
        <p:spPr>
          <a:xfrm rot="5400000">
            <a:off x="3165321" y="5502928"/>
            <a:ext cx="366378" cy="28354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7" name="Rectangle 306">
            <a:extLst>
              <a:ext uri="{FF2B5EF4-FFF2-40B4-BE49-F238E27FC236}">
                <a16:creationId xmlns:a16="http://schemas.microsoft.com/office/drawing/2014/main" id="{074ED5AA-76E3-4C85-BA1E-B62DE195954A}"/>
              </a:ext>
            </a:extLst>
          </p:cNvPr>
          <p:cNvSpPr/>
          <p:nvPr/>
        </p:nvSpPr>
        <p:spPr>
          <a:xfrm rot="5400000">
            <a:off x="3844169" y="5106307"/>
            <a:ext cx="366378" cy="108585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3" name="Rectangle: Rounded Corners 122">
            <a:extLst>
              <a:ext uri="{FF2B5EF4-FFF2-40B4-BE49-F238E27FC236}">
                <a16:creationId xmlns:a16="http://schemas.microsoft.com/office/drawing/2014/main" id="{BE88AD95-7891-4853-863E-A3BF8521F6B9}"/>
              </a:ext>
            </a:extLst>
          </p:cNvPr>
          <p:cNvSpPr/>
          <p:nvPr/>
        </p:nvSpPr>
        <p:spPr>
          <a:xfrm>
            <a:off x="6181212" y="543748"/>
            <a:ext cx="5523977" cy="2737050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3" name="Rectangle 302">
            <a:extLst>
              <a:ext uri="{FF2B5EF4-FFF2-40B4-BE49-F238E27FC236}">
                <a16:creationId xmlns:a16="http://schemas.microsoft.com/office/drawing/2014/main" id="{0E2A2E36-4E9D-45C2-9041-17219741B8B1}"/>
              </a:ext>
            </a:extLst>
          </p:cNvPr>
          <p:cNvSpPr/>
          <p:nvPr/>
        </p:nvSpPr>
        <p:spPr>
          <a:xfrm rot="5400000">
            <a:off x="9198080" y="2298107"/>
            <a:ext cx="366378" cy="54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4" name="Rectangle 303">
            <a:extLst>
              <a:ext uri="{FF2B5EF4-FFF2-40B4-BE49-F238E27FC236}">
                <a16:creationId xmlns:a16="http://schemas.microsoft.com/office/drawing/2014/main" id="{24795B11-A9E6-4579-B374-0260D4B968F0}"/>
              </a:ext>
            </a:extLst>
          </p:cNvPr>
          <p:cNvSpPr/>
          <p:nvPr/>
        </p:nvSpPr>
        <p:spPr>
          <a:xfrm rot="5400000">
            <a:off x="10007872" y="2025928"/>
            <a:ext cx="366378" cy="10804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2" name="Rectangle 301">
            <a:extLst>
              <a:ext uri="{FF2B5EF4-FFF2-40B4-BE49-F238E27FC236}">
                <a16:creationId xmlns:a16="http://schemas.microsoft.com/office/drawing/2014/main" id="{740217DF-BA47-40CA-8D6F-5E91F56DD3BC}"/>
              </a:ext>
            </a:extLst>
          </p:cNvPr>
          <p:cNvSpPr/>
          <p:nvPr/>
        </p:nvSpPr>
        <p:spPr>
          <a:xfrm rot="5400000">
            <a:off x="7290050" y="1776722"/>
            <a:ext cx="366378" cy="161604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D4ACE32C-F154-4851-A1BC-6D6C5F4CF279}"/>
              </a:ext>
            </a:extLst>
          </p:cNvPr>
          <p:cNvSpPr/>
          <p:nvPr/>
        </p:nvSpPr>
        <p:spPr>
          <a:xfrm>
            <a:off x="367228" y="543748"/>
            <a:ext cx="5523977" cy="2737050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9" name="Rectangle 298">
            <a:extLst>
              <a:ext uri="{FF2B5EF4-FFF2-40B4-BE49-F238E27FC236}">
                <a16:creationId xmlns:a16="http://schemas.microsoft.com/office/drawing/2014/main" id="{ABFA652D-D52A-474E-A2A6-63DB1BAA1D12}"/>
              </a:ext>
            </a:extLst>
          </p:cNvPr>
          <p:cNvSpPr/>
          <p:nvPr/>
        </p:nvSpPr>
        <p:spPr>
          <a:xfrm rot="5400000">
            <a:off x="3250994" y="2367225"/>
            <a:ext cx="366378" cy="41870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0" name="Rectangle 299">
            <a:extLst>
              <a:ext uri="{FF2B5EF4-FFF2-40B4-BE49-F238E27FC236}">
                <a16:creationId xmlns:a16="http://schemas.microsoft.com/office/drawing/2014/main" id="{F69490C6-5F4E-4ECE-B6C6-376F2D2734C7}"/>
              </a:ext>
            </a:extLst>
          </p:cNvPr>
          <p:cNvSpPr/>
          <p:nvPr/>
        </p:nvSpPr>
        <p:spPr>
          <a:xfrm rot="5400000">
            <a:off x="3671106" y="2364152"/>
            <a:ext cx="366378" cy="41870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8" name="Rectangle 297">
            <a:extLst>
              <a:ext uri="{FF2B5EF4-FFF2-40B4-BE49-F238E27FC236}">
                <a16:creationId xmlns:a16="http://schemas.microsoft.com/office/drawing/2014/main" id="{A4E2302A-6882-48A0-808F-830232EEF0CF}"/>
              </a:ext>
            </a:extLst>
          </p:cNvPr>
          <p:cNvSpPr/>
          <p:nvPr/>
        </p:nvSpPr>
        <p:spPr>
          <a:xfrm rot="5400000">
            <a:off x="1525016" y="1705248"/>
            <a:ext cx="366378" cy="173324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B44A1F2-3600-440C-971C-20CD609A3D05}"/>
              </a:ext>
            </a:extLst>
          </p:cNvPr>
          <p:cNvGrpSpPr/>
          <p:nvPr/>
        </p:nvGrpSpPr>
        <p:grpSpPr>
          <a:xfrm>
            <a:off x="748596" y="903652"/>
            <a:ext cx="435719" cy="1032867"/>
            <a:chOff x="2724738" y="5471319"/>
            <a:chExt cx="435719" cy="1032867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EFC84F5D-022F-4967-B119-FD2947D056B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8ADA302C-8FB3-4589-9097-11E2F0DB4494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7B80887-D505-4A7F-A9FA-69E80E68098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3F1B88FE-51CE-4A6D-99E9-244224F186EC}"/>
              </a:ext>
            </a:extLst>
          </p:cNvPr>
          <p:cNvGrpSpPr/>
          <p:nvPr/>
        </p:nvGrpSpPr>
        <p:grpSpPr>
          <a:xfrm>
            <a:off x="1608183" y="903652"/>
            <a:ext cx="435719" cy="1032867"/>
            <a:chOff x="2724738" y="5471319"/>
            <a:chExt cx="435719" cy="1032867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84FB8C1D-30BA-412A-9659-D4ECB3E4117B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6104F926-5AEB-4861-9A72-0AF429AAB885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214F4900-1C6F-4D3E-97C5-483EEDE54A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6E9D9EA2-11D9-400D-A9A5-38B1AE686F9A}"/>
              </a:ext>
            </a:extLst>
          </p:cNvPr>
          <p:cNvSpPr txBox="1"/>
          <p:nvPr/>
        </p:nvSpPr>
        <p:spPr>
          <a:xfrm>
            <a:off x="1198570" y="110585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F71EE3A-2FCD-458B-BE6F-087F8F8716B8}"/>
              </a:ext>
            </a:extLst>
          </p:cNvPr>
          <p:cNvSpPr txBox="1"/>
          <p:nvPr/>
        </p:nvSpPr>
        <p:spPr>
          <a:xfrm>
            <a:off x="2066081" y="110585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9E3F2476-E5D6-4267-9661-E9D96DDB73FF}"/>
              </a:ext>
            </a:extLst>
          </p:cNvPr>
          <p:cNvSpPr/>
          <p:nvPr/>
        </p:nvSpPr>
        <p:spPr>
          <a:xfrm>
            <a:off x="2484785" y="903652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03373683-CD3F-4AD0-AE4A-153DB92AC3B7}"/>
              </a:ext>
            </a:extLst>
          </p:cNvPr>
          <p:cNvGrpSpPr/>
          <p:nvPr/>
        </p:nvGrpSpPr>
        <p:grpSpPr>
          <a:xfrm>
            <a:off x="2791092" y="912838"/>
            <a:ext cx="487609" cy="1071647"/>
            <a:chOff x="1951435" y="36281"/>
            <a:chExt cx="487609" cy="1071647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284230A7-3887-49D2-B8A3-C61A36495D56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A2823B3F-843F-47C4-BD57-4D0A1C85E1A4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47DC6CAA-22A7-4F2F-95B9-5C9450BBB10F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sp>
        <p:nvSpPr>
          <p:cNvPr id="22" name="Rectangle 21">
            <a:extLst>
              <a:ext uri="{FF2B5EF4-FFF2-40B4-BE49-F238E27FC236}">
                <a16:creationId xmlns:a16="http://schemas.microsoft.com/office/drawing/2014/main" id="{9C15B650-5123-4DF4-9718-3FEBFCA292C8}"/>
              </a:ext>
            </a:extLst>
          </p:cNvPr>
          <p:cNvSpPr/>
          <p:nvPr/>
        </p:nvSpPr>
        <p:spPr>
          <a:xfrm>
            <a:off x="4054980" y="903652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CC6A02D-BA66-4BB0-A163-135DDA88592C}"/>
              </a:ext>
            </a:extLst>
          </p:cNvPr>
          <p:cNvSpPr txBox="1"/>
          <p:nvPr/>
        </p:nvSpPr>
        <p:spPr>
          <a:xfrm>
            <a:off x="3582746" y="110585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DD50DBAD-265D-4FD2-91C0-3CC16D9C80B2}"/>
              </a:ext>
            </a:extLst>
          </p:cNvPr>
          <p:cNvGrpSpPr/>
          <p:nvPr/>
        </p:nvGrpSpPr>
        <p:grpSpPr>
          <a:xfrm rot="5400000">
            <a:off x="4115347" y="1496214"/>
            <a:ext cx="364475" cy="2170481"/>
            <a:chOff x="3750941" y="1016500"/>
            <a:chExt cx="364475" cy="2170481"/>
          </a:xfrm>
        </p:grpSpPr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FD04EC60-CE1E-4712-8C6C-FEE25B6881AD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FF547D3A-3A9D-44E4-BA44-B209DC8DBFC4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DB5501C5-C19D-4B88-8A93-8709620DDFB1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53A90DA7-3E0C-4E63-98F8-4140990A470D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9588C107-A057-4160-8530-BDBD7417A14E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A289C2C9-F030-4EDC-8BE0-7BBA290027BF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B88588A2-F1F9-40E1-84A0-A7FFB2337069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DD90C25E-2F2A-4D3D-AC8E-9B0D4A6A32F9}"/>
              </a:ext>
            </a:extLst>
          </p:cNvPr>
          <p:cNvGrpSpPr/>
          <p:nvPr/>
        </p:nvGrpSpPr>
        <p:grpSpPr>
          <a:xfrm>
            <a:off x="4240563" y="923666"/>
            <a:ext cx="943443" cy="1067398"/>
            <a:chOff x="9968935" y="1488922"/>
            <a:chExt cx="943443" cy="1067398"/>
          </a:xfrm>
        </p:grpSpPr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D5A3E8B3-2853-4841-AB9F-F58941045F91}"/>
                </a:ext>
              </a:extLst>
            </p:cNvPr>
            <p:cNvSpPr txBox="1"/>
            <p:nvPr/>
          </p:nvSpPr>
          <p:spPr>
            <a:xfrm>
              <a:off x="10403082" y="1488922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B986A1-20CF-4665-AA86-60DD865F9017}"/>
                </a:ext>
              </a:extLst>
            </p:cNvPr>
            <p:cNvSpPr txBox="1"/>
            <p:nvPr/>
          </p:nvSpPr>
          <p:spPr>
            <a:xfrm>
              <a:off x="9968935" y="1691371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656380CC-7F91-4BA0-9679-3A214DC5FA0F}"/>
                </a:ext>
              </a:extLst>
            </p:cNvPr>
            <p:cNvGrpSpPr/>
            <p:nvPr/>
          </p:nvGrpSpPr>
          <p:grpSpPr>
            <a:xfrm>
              <a:off x="10419303" y="1925378"/>
              <a:ext cx="475549" cy="630942"/>
              <a:chOff x="1963495" y="476986"/>
              <a:chExt cx="475549" cy="630942"/>
            </a:xfrm>
          </p:grpSpPr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8E9898E3-8218-4498-AD60-096D273BA0EE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BFCA6310-1B53-41B6-B64E-F5966C27F8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CA080F88-162E-4FBD-ADB6-D1AA887098FD}"/>
              </a:ext>
            </a:extLst>
          </p:cNvPr>
          <p:cNvGrpSpPr/>
          <p:nvPr/>
        </p:nvGrpSpPr>
        <p:grpSpPr>
          <a:xfrm rot="5400000">
            <a:off x="1747334" y="1496824"/>
            <a:ext cx="364674" cy="2164787"/>
            <a:chOff x="1430177" y="1026981"/>
            <a:chExt cx="364674" cy="2164787"/>
          </a:xfrm>
        </p:grpSpPr>
        <p:sp>
          <p:nvSpPr>
            <p:cNvPr id="115" name="Rectangle 114">
              <a:extLst>
                <a:ext uri="{FF2B5EF4-FFF2-40B4-BE49-F238E27FC236}">
                  <a16:creationId xmlns:a16="http://schemas.microsoft.com/office/drawing/2014/main" id="{7C9D3B31-5FFA-43BA-8AC9-E8617F97128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561E7F4D-DF13-4621-94E6-ED4F3170C5F5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BDBD90AA-709A-4D1F-805B-B8C530DB96C9}"/>
              </a:ext>
            </a:extLst>
          </p:cNvPr>
          <p:cNvGrpSpPr/>
          <p:nvPr/>
        </p:nvGrpSpPr>
        <p:grpSpPr>
          <a:xfrm rot="5400000">
            <a:off x="1746825" y="1496881"/>
            <a:ext cx="360000" cy="2160000"/>
            <a:chOff x="3752453" y="3429000"/>
            <a:chExt cx="360000" cy="2160000"/>
          </a:xfrm>
        </p:grpSpPr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8054D44F-89B1-46D9-ABC5-74490F1E158C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9" name="Rectangle 118">
              <a:extLst>
                <a:ext uri="{FF2B5EF4-FFF2-40B4-BE49-F238E27FC236}">
                  <a16:creationId xmlns:a16="http://schemas.microsoft.com/office/drawing/2014/main" id="{86C2A834-B8D1-4884-811D-18525961E5B3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0" name="Rectangle 119">
              <a:extLst>
                <a:ext uri="{FF2B5EF4-FFF2-40B4-BE49-F238E27FC236}">
                  <a16:creationId xmlns:a16="http://schemas.microsoft.com/office/drawing/2014/main" id="{A780670F-29FF-4D98-A7C1-6C5D90ED7FF5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5716A923-985C-49AF-AC02-F8B7F82304C1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2" name="Rectangle 121">
              <a:extLst>
                <a:ext uri="{FF2B5EF4-FFF2-40B4-BE49-F238E27FC236}">
                  <a16:creationId xmlns:a16="http://schemas.microsoft.com/office/drawing/2014/main" id="{C0531D60-748C-4C2E-8BE0-630EA84B09CE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26EDA27F-99E8-4DEC-9686-767A66FCFB4B}"/>
              </a:ext>
            </a:extLst>
          </p:cNvPr>
          <p:cNvGrpSpPr/>
          <p:nvPr/>
        </p:nvGrpSpPr>
        <p:grpSpPr>
          <a:xfrm>
            <a:off x="6562580" y="903652"/>
            <a:ext cx="435719" cy="1032867"/>
            <a:chOff x="2724738" y="5471319"/>
            <a:chExt cx="435719" cy="1032867"/>
          </a:xfrm>
        </p:grpSpPr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D057480-8A65-48F2-9329-DAEA1508403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569E1B96-D227-4BE1-B859-42C3ACFB30B7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C97C35B7-40EC-4682-AF6B-2647FC0DDC6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81B9D150-6C1C-4112-BE61-FD68E3F46888}"/>
              </a:ext>
            </a:extLst>
          </p:cNvPr>
          <p:cNvGrpSpPr/>
          <p:nvPr/>
        </p:nvGrpSpPr>
        <p:grpSpPr>
          <a:xfrm>
            <a:off x="7422167" y="903652"/>
            <a:ext cx="435719" cy="1032867"/>
            <a:chOff x="2724738" y="5471319"/>
            <a:chExt cx="435719" cy="1032867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150D9DCE-B409-4CB1-9613-49248C679C3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6C1E873E-72E8-48F8-8F49-6CCD4E253DD3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E1B012A2-05EB-4C8A-9E69-2AEB8E9FB85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96D491CC-49E6-415C-BFD9-9D4B194B6EB8}"/>
              </a:ext>
            </a:extLst>
          </p:cNvPr>
          <p:cNvSpPr txBox="1"/>
          <p:nvPr/>
        </p:nvSpPr>
        <p:spPr>
          <a:xfrm>
            <a:off x="7012554" y="110585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E04B81AC-E10D-47DE-9B9C-33EB8857D41E}"/>
              </a:ext>
            </a:extLst>
          </p:cNvPr>
          <p:cNvSpPr txBox="1"/>
          <p:nvPr/>
        </p:nvSpPr>
        <p:spPr>
          <a:xfrm>
            <a:off x="7880065" y="110585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5DA436DF-F3AE-4ADF-94ED-2943F0B470DF}"/>
              </a:ext>
            </a:extLst>
          </p:cNvPr>
          <p:cNvSpPr/>
          <p:nvPr/>
        </p:nvSpPr>
        <p:spPr>
          <a:xfrm>
            <a:off x="8298769" y="903652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935B73D7-B3D7-4260-8507-DD62701D0F88}"/>
              </a:ext>
            </a:extLst>
          </p:cNvPr>
          <p:cNvGrpSpPr/>
          <p:nvPr/>
        </p:nvGrpSpPr>
        <p:grpSpPr>
          <a:xfrm>
            <a:off x="8605076" y="912838"/>
            <a:ext cx="487609" cy="1071647"/>
            <a:chOff x="1951435" y="36281"/>
            <a:chExt cx="487609" cy="1071647"/>
          </a:xfrm>
        </p:grpSpPr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4ED3A75-68E0-4EFB-9F05-7B1EDB4B78E4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B5C25A1F-7C4F-415E-B186-B17C5F35D105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0D200ED-3210-4D98-A303-AF7731D6200A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sp>
        <p:nvSpPr>
          <p:cNvPr id="139" name="Rectangle 138">
            <a:extLst>
              <a:ext uri="{FF2B5EF4-FFF2-40B4-BE49-F238E27FC236}">
                <a16:creationId xmlns:a16="http://schemas.microsoft.com/office/drawing/2014/main" id="{B64330FE-E5FD-40E0-9BBD-6726523FF1E7}"/>
              </a:ext>
            </a:extLst>
          </p:cNvPr>
          <p:cNvSpPr/>
          <p:nvPr/>
        </p:nvSpPr>
        <p:spPr>
          <a:xfrm>
            <a:off x="9868964" y="903652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58BA4D-6B86-4BF4-AE39-799F8865BDAC}"/>
              </a:ext>
            </a:extLst>
          </p:cNvPr>
          <p:cNvSpPr txBox="1"/>
          <p:nvPr/>
        </p:nvSpPr>
        <p:spPr>
          <a:xfrm>
            <a:off x="9396730" y="110585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2851186A-A17D-4F35-96D8-7661A15EC6B4}"/>
              </a:ext>
            </a:extLst>
          </p:cNvPr>
          <p:cNvGrpSpPr/>
          <p:nvPr/>
        </p:nvGrpSpPr>
        <p:grpSpPr>
          <a:xfrm>
            <a:off x="10054547" y="923666"/>
            <a:ext cx="943443" cy="1067398"/>
            <a:chOff x="9968935" y="1488922"/>
            <a:chExt cx="943443" cy="1067398"/>
          </a:xfrm>
        </p:grpSpPr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5C063BBE-0185-4C60-B5E3-205F59B6AB49}"/>
                </a:ext>
              </a:extLst>
            </p:cNvPr>
            <p:cNvSpPr txBox="1"/>
            <p:nvPr/>
          </p:nvSpPr>
          <p:spPr>
            <a:xfrm>
              <a:off x="10403082" y="1488922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975F54F6-7086-41FD-B833-33567F3BC10D}"/>
                </a:ext>
              </a:extLst>
            </p:cNvPr>
            <p:cNvSpPr txBox="1"/>
            <p:nvPr/>
          </p:nvSpPr>
          <p:spPr>
            <a:xfrm>
              <a:off x="9968935" y="1691371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152" name="Group 151">
              <a:extLst>
                <a:ext uri="{FF2B5EF4-FFF2-40B4-BE49-F238E27FC236}">
                  <a16:creationId xmlns:a16="http://schemas.microsoft.com/office/drawing/2014/main" id="{A27BE519-7D30-44D5-926C-3130A84BE275}"/>
                </a:ext>
              </a:extLst>
            </p:cNvPr>
            <p:cNvGrpSpPr/>
            <p:nvPr/>
          </p:nvGrpSpPr>
          <p:grpSpPr>
            <a:xfrm>
              <a:off x="10419303" y="1925378"/>
              <a:ext cx="475549" cy="630942"/>
              <a:chOff x="1963495" y="476986"/>
              <a:chExt cx="475549" cy="630942"/>
            </a:xfrm>
          </p:grpSpPr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664140A7-B000-4487-B3D1-36D449006DA8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  <p:cxnSp>
            <p:nvCxnSpPr>
              <p:cNvPr id="154" name="Straight Connector 153">
                <a:extLst>
                  <a:ext uri="{FF2B5EF4-FFF2-40B4-BE49-F238E27FC236}">
                    <a16:creationId xmlns:a16="http://schemas.microsoft.com/office/drawing/2014/main" id="{098CD893-B610-4E20-B96F-E8DF745664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84776A67-396C-4CDC-AF42-ECFBAB5CCA94}"/>
              </a:ext>
            </a:extLst>
          </p:cNvPr>
          <p:cNvGrpSpPr/>
          <p:nvPr/>
        </p:nvGrpSpPr>
        <p:grpSpPr>
          <a:xfrm rot="5400000">
            <a:off x="7561318" y="1496824"/>
            <a:ext cx="364674" cy="2164787"/>
            <a:chOff x="1430177" y="1026981"/>
            <a:chExt cx="364674" cy="2164787"/>
          </a:xfrm>
        </p:grpSpPr>
        <p:sp>
          <p:nvSpPr>
            <p:cNvPr id="156" name="Rectangle 155">
              <a:extLst>
                <a:ext uri="{FF2B5EF4-FFF2-40B4-BE49-F238E27FC236}">
                  <a16:creationId xmlns:a16="http://schemas.microsoft.com/office/drawing/2014/main" id="{899E602A-F95B-48F3-9394-CBFBDFF9510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7" name="Rectangle 156">
              <a:extLst>
                <a:ext uri="{FF2B5EF4-FFF2-40B4-BE49-F238E27FC236}">
                  <a16:creationId xmlns:a16="http://schemas.microsoft.com/office/drawing/2014/main" id="{50AF1A57-ACB0-4D04-95C9-FA754E05B20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10B0FD1B-A82D-4BF8-B01F-F2BE5F581499}"/>
              </a:ext>
            </a:extLst>
          </p:cNvPr>
          <p:cNvGrpSpPr/>
          <p:nvPr/>
        </p:nvGrpSpPr>
        <p:grpSpPr>
          <a:xfrm>
            <a:off x="748596" y="3970094"/>
            <a:ext cx="435719" cy="1032867"/>
            <a:chOff x="2724738" y="5471319"/>
            <a:chExt cx="435719" cy="1032867"/>
          </a:xfrm>
        </p:grpSpPr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1265D30C-5F31-466E-B43D-5F8E636797A9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179198DB-9C86-432F-9CCD-E5FE5D484F1D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83C92D5E-6860-498C-A8BE-3E84D3A9C33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06600FF3-ADDF-4BC6-8183-955DBD59C5E9}"/>
              </a:ext>
            </a:extLst>
          </p:cNvPr>
          <p:cNvGrpSpPr/>
          <p:nvPr/>
        </p:nvGrpSpPr>
        <p:grpSpPr>
          <a:xfrm>
            <a:off x="1608183" y="3970094"/>
            <a:ext cx="435719" cy="1032867"/>
            <a:chOff x="2724738" y="5471319"/>
            <a:chExt cx="435719" cy="1032867"/>
          </a:xfrm>
        </p:grpSpPr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49FE0BE1-AC36-4FAB-8BEF-990B2F62DC89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8ADC3868-B108-4779-B4E7-52C7A3F213DC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EED84B66-BB01-48B1-8ACE-406B355095B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3" name="TextBox 172">
            <a:extLst>
              <a:ext uri="{FF2B5EF4-FFF2-40B4-BE49-F238E27FC236}">
                <a16:creationId xmlns:a16="http://schemas.microsoft.com/office/drawing/2014/main" id="{7C2C6198-C099-48E5-87A6-A1DB1EC2A8BC}"/>
              </a:ext>
            </a:extLst>
          </p:cNvPr>
          <p:cNvSpPr txBox="1"/>
          <p:nvPr/>
        </p:nvSpPr>
        <p:spPr>
          <a:xfrm>
            <a:off x="1198570" y="417229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B373E3EA-B28D-47CC-BAD6-5FE5A9C16B73}"/>
              </a:ext>
            </a:extLst>
          </p:cNvPr>
          <p:cNvSpPr txBox="1"/>
          <p:nvPr/>
        </p:nvSpPr>
        <p:spPr>
          <a:xfrm>
            <a:off x="2066081" y="417229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5" name="Rectangle 174">
            <a:extLst>
              <a:ext uri="{FF2B5EF4-FFF2-40B4-BE49-F238E27FC236}">
                <a16:creationId xmlns:a16="http://schemas.microsoft.com/office/drawing/2014/main" id="{179DA67C-F0A4-499C-A107-A0D242EFA942}"/>
              </a:ext>
            </a:extLst>
          </p:cNvPr>
          <p:cNvSpPr/>
          <p:nvPr/>
        </p:nvSpPr>
        <p:spPr>
          <a:xfrm>
            <a:off x="2484785" y="3970094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0" name="Rectangle 179">
            <a:extLst>
              <a:ext uri="{FF2B5EF4-FFF2-40B4-BE49-F238E27FC236}">
                <a16:creationId xmlns:a16="http://schemas.microsoft.com/office/drawing/2014/main" id="{035553CC-7128-40E8-ACC6-4FD1B4F09FE2}"/>
              </a:ext>
            </a:extLst>
          </p:cNvPr>
          <p:cNvSpPr/>
          <p:nvPr/>
        </p:nvSpPr>
        <p:spPr>
          <a:xfrm>
            <a:off x="4054980" y="3970094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6FA8A756-8750-4F17-A97E-B0FF907CA5F2}"/>
              </a:ext>
            </a:extLst>
          </p:cNvPr>
          <p:cNvSpPr txBox="1"/>
          <p:nvPr/>
        </p:nvSpPr>
        <p:spPr>
          <a:xfrm>
            <a:off x="3582746" y="417229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DF50BCB6-9D57-40DE-8736-CBC7E1F58B31}"/>
              </a:ext>
            </a:extLst>
          </p:cNvPr>
          <p:cNvGrpSpPr/>
          <p:nvPr/>
        </p:nvGrpSpPr>
        <p:grpSpPr>
          <a:xfrm>
            <a:off x="4240563" y="3990108"/>
            <a:ext cx="943443" cy="1067398"/>
            <a:chOff x="9968935" y="1488922"/>
            <a:chExt cx="943443" cy="1067398"/>
          </a:xfrm>
        </p:grpSpPr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1A24F4EE-C1C4-40DA-B33B-3311058D816A}"/>
                </a:ext>
              </a:extLst>
            </p:cNvPr>
            <p:cNvSpPr txBox="1"/>
            <p:nvPr/>
          </p:nvSpPr>
          <p:spPr>
            <a:xfrm>
              <a:off x="10403082" y="1488922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74FE8F22-BAF1-4CB9-9792-77F0648F54FD}"/>
                </a:ext>
              </a:extLst>
            </p:cNvPr>
            <p:cNvSpPr txBox="1"/>
            <p:nvPr/>
          </p:nvSpPr>
          <p:spPr>
            <a:xfrm>
              <a:off x="9968935" y="1691371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068F8CF0-83AA-43E4-9359-136A29D25E2E}"/>
                </a:ext>
              </a:extLst>
            </p:cNvPr>
            <p:cNvGrpSpPr/>
            <p:nvPr/>
          </p:nvGrpSpPr>
          <p:grpSpPr>
            <a:xfrm>
              <a:off x="10419303" y="1925378"/>
              <a:ext cx="475549" cy="630942"/>
              <a:chOff x="1963495" y="476986"/>
              <a:chExt cx="475549" cy="630942"/>
            </a:xfrm>
          </p:grpSpPr>
          <p:sp>
            <p:nvSpPr>
              <p:cNvPr id="194" name="TextBox 193">
                <a:extLst>
                  <a:ext uri="{FF2B5EF4-FFF2-40B4-BE49-F238E27FC236}">
                    <a16:creationId xmlns:a16="http://schemas.microsoft.com/office/drawing/2014/main" id="{61AB5F8E-D0A6-4CA8-9F5C-4ADE3C6A3242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AD899138-4963-4AEB-A0A0-5531FE8ACF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DBFEF9D6-1736-4F3A-8C6E-AF5E4B9D20D0}"/>
              </a:ext>
            </a:extLst>
          </p:cNvPr>
          <p:cNvGrpSpPr/>
          <p:nvPr/>
        </p:nvGrpSpPr>
        <p:grpSpPr>
          <a:xfrm rot="5400000">
            <a:off x="1747334" y="4563266"/>
            <a:ext cx="364674" cy="2164787"/>
            <a:chOff x="1430177" y="1026981"/>
            <a:chExt cx="364674" cy="2164787"/>
          </a:xfrm>
        </p:grpSpPr>
        <p:sp>
          <p:nvSpPr>
            <p:cNvPr id="197" name="Rectangle 196">
              <a:extLst>
                <a:ext uri="{FF2B5EF4-FFF2-40B4-BE49-F238E27FC236}">
                  <a16:creationId xmlns:a16="http://schemas.microsoft.com/office/drawing/2014/main" id="{7C5D7C01-76FD-40F4-BEC5-20AA5694E12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8" name="Rectangle 197">
              <a:extLst>
                <a:ext uri="{FF2B5EF4-FFF2-40B4-BE49-F238E27FC236}">
                  <a16:creationId xmlns:a16="http://schemas.microsoft.com/office/drawing/2014/main" id="{79C5D2B5-2588-4902-9BFF-CCE96830A2D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0E17D574-7632-4C04-94D0-2C61F562A419}"/>
              </a:ext>
            </a:extLst>
          </p:cNvPr>
          <p:cNvGrpSpPr/>
          <p:nvPr/>
        </p:nvGrpSpPr>
        <p:grpSpPr>
          <a:xfrm>
            <a:off x="6562580" y="3970094"/>
            <a:ext cx="435719" cy="1032867"/>
            <a:chOff x="2724738" y="5471319"/>
            <a:chExt cx="435719" cy="1032867"/>
          </a:xfrm>
        </p:grpSpPr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871977F3-168E-483D-83E9-78048EFEEA1D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32408EAC-96F6-4410-9205-5E6EFF8C7C33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5825320B-362A-477F-8C0F-5C601DC6690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09757ECC-6E2A-4616-BA90-E879FFC32D15}"/>
              </a:ext>
            </a:extLst>
          </p:cNvPr>
          <p:cNvGrpSpPr/>
          <p:nvPr/>
        </p:nvGrpSpPr>
        <p:grpSpPr>
          <a:xfrm>
            <a:off x="7422167" y="3970094"/>
            <a:ext cx="435719" cy="1032867"/>
            <a:chOff x="2724738" y="5471319"/>
            <a:chExt cx="435719" cy="1032867"/>
          </a:xfrm>
        </p:grpSpPr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2AB1876C-70A5-42C1-91D0-3A0AB72E58E9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FBD11874-728F-42B1-8FD4-AB167C6B39AB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213" name="Straight Connector 212">
              <a:extLst>
                <a:ext uri="{FF2B5EF4-FFF2-40B4-BE49-F238E27FC236}">
                  <a16:creationId xmlns:a16="http://schemas.microsoft.com/office/drawing/2014/main" id="{DF751B63-FD72-4AE8-BA9E-975000F7498A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4" name="TextBox 213">
            <a:extLst>
              <a:ext uri="{FF2B5EF4-FFF2-40B4-BE49-F238E27FC236}">
                <a16:creationId xmlns:a16="http://schemas.microsoft.com/office/drawing/2014/main" id="{5306A410-15B1-430E-9C13-1921AF954D76}"/>
              </a:ext>
            </a:extLst>
          </p:cNvPr>
          <p:cNvSpPr txBox="1"/>
          <p:nvPr/>
        </p:nvSpPr>
        <p:spPr>
          <a:xfrm>
            <a:off x="7012554" y="417229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4434D16A-9CFE-4334-B102-C59464DACB91}"/>
              </a:ext>
            </a:extLst>
          </p:cNvPr>
          <p:cNvSpPr txBox="1"/>
          <p:nvPr/>
        </p:nvSpPr>
        <p:spPr>
          <a:xfrm>
            <a:off x="7880065" y="417229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16" name="Rectangle 215">
            <a:extLst>
              <a:ext uri="{FF2B5EF4-FFF2-40B4-BE49-F238E27FC236}">
                <a16:creationId xmlns:a16="http://schemas.microsoft.com/office/drawing/2014/main" id="{3BCF1E28-B6F1-4F1B-A54B-59C413FB786D}"/>
              </a:ext>
            </a:extLst>
          </p:cNvPr>
          <p:cNvSpPr/>
          <p:nvPr/>
        </p:nvSpPr>
        <p:spPr>
          <a:xfrm>
            <a:off x="8298769" y="3970094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ABC2481D-9A29-4EDD-9D0A-60C3C99703F5}"/>
              </a:ext>
            </a:extLst>
          </p:cNvPr>
          <p:cNvGrpSpPr/>
          <p:nvPr/>
        </p:nvGrpSpPr>
        <p:grpSpPr>
          <a:xfrm>
            <a:off x="8605076" y="3979280"/>
            <a:ext cx="487609" cy="1071647"/>
            <a:chOff x="1951435" y="36281"/>
            <a:chExt cx="487609" cy="1071647"/>
          </a:xfrm>
        </p:grpSpPr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D4986B71-36CB-4EE3-8785-098C40CFBBF5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3DF623E7-580E-4B8B-87B1-CE1BBF04210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BBC70362-37C6-4E37-8647-7062A8F474DC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sp>
        <p:nvSpPr>
          <p:cNvPr id="221" name="Rectangle 220">
            <a:extLst>
              <a:ext uri="{FF2B5EF4-FFF2-40B4-BE49-F238E27FC236}">
                <a16:creationId xmlns:a16="http://schemas.microsoft.com/office/drawing/2014/main" id="{8FA2BBBC-6239-4E02-BCF7-778D77808CD4}"/>
              </a:ext>
            </a:extLst>
          </p:cNvPr>
          <p:cNvSpPr/>
          <p:nvPr/>
        </p:nvSpPr>
        <p:spPr>
          <a:xfrm>
            <a:off x="9868964" y="3970094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FBDEC11A-C85F-4532-937A-7B7FF8F47D2E}"/>
              </a:ext>
            </a:extLst>
          </p:cNvPr>
          <p:cNvSpPr txBox="1"/>
          <p:nvPr/>
        </p:nvSpPr>
        <p:spPr>
          <a:xfrm>
            <a:off x="9396730" y="417229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5ECC621B-6ED3-478C-8A78-093D5EB98250}"/>
              </a:ext>
            </a:extLst>
          </p:cNvPr>
          <p:cNvGrpSpPr/>
          <p:nvPr/>
        </p:nvGrpSpPr>
        <p:grpSpPr>
          <a:xfrm>
            <a:off x="10054547" y="3990108"/>
            <a:ext cx="943443" cy="1067398"/>
            <a:chOff x="9968935" y="1488922"/>
            <a:chExt cx="943443" cy="1067398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65435B2A-2B73-48B5-996B-277C94A7FE79}"/>
                </a:ext>
              </a:extLst>
            </p:cNvPr>
            <p:cNvSpPr txBox="1"/>
            <p:nvPr/>
          </p:nvSpPr>
          <p:spPr>
            <a:xfrm>
              <a:off x="10403082" y="1488922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7A74FB53-0D29-44BD-8627-D8A793033BE2}"/>
                </a:ext>
              </a:extLst>
            </p:cNvPr>
            <p:cNvSpPr txBox="1"/>
            <p:nvPr/>
          </p:nvSpPr>
          <p:spPr>
            <a:xfrm>
              <a:off x="9968935" y="1691371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9F31C48C-C7BA-479D-B207-860504F72536}"/>
                </a:ext>
              </a:extLst>
            </p:cNvPr>
            <p:cNvGrpSpPr/>
            <p:nvPr/>
          </p:nvGrpSpPr>
          <p:grpSpPr>
            <a:xfrm>
              <a:off x="10419303" y="1925378"/>
              <a:ext cx="475549" cy="630942"/>
              <a:chOff x="1963495" y="476986"/>
              <a:chExt cx="475549" cy="630942"/>
            </a:xfrm>
          </p:grpSpPr>
          <p:sp>
            <p:nvSpPr>
              <p:cNvPr id="235" name="TextBox 234">
                <a:extLst>
                  <a:ext uri="{FF2B5EF4-FFF2-40B4-BE49-F238E27FC236}">
                    <a16:creationId xmlns:a16="http://schemas.microsoft.com/office/drawing/2014/main" id="{BE41A6C1-C437-475A-9D7A-FA5AFC925117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  <p:cxnSp>
            <p:nvCxnSpPr>
              <p:cNvPr id="236" name="Straight Connector 235">
                <a:extLst>
                  <a:ext uri="{FF2B5EF4-FFF2-40B4-BE49-F238E27FC236}">
                    <a16:creationId xmlns:a16="http://schemas.microsoft.com/office/drawing/2014/main" id="{3FEB137B-53F2-4D03-93D9-C13657D972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7C3FC32B-5A51-4DD5-8803-DEED59A959A3}"/>
              </a:ext>
            </a:extLst>
          </p:cNvPr>
          <p:cNvGrpSpPr/>
          <p:nvPr/>
        </p:nvGrpSpPr>
        <p:grpSpPr>
          <a:xfrm rot="5400000">
            <a:off x="7561318" y="4563266"/>
            <a:ext cx="364674" cy="2164787"/>
            <a:chOff x="1430177" y="1026981"/>
            <a:chExt cx="364674" cy="2164787"/>
          </a:xfrm>
        </p:grpSpPr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A10EE27D-7737-4BE4-B3F7-6E7CA22D21B8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1306F7EC-660C-428C-8EA4-8EC21AD42C9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70F464C8-5CFF-4737-9AD2-1E5F348DF8A8}"/>
              </a:ext>
            </a:extLst>
          </p:cNvPr>
          <p:cNvGrpSpPr/>
          <p:nvPr/>
        </p:nvGrpSpPr>
        <p:grpSpPr>
          <a:xfrm>
            <a:off x="2574825" y="4010155"/>
            <a:ext cx="1163948" cy="1071647"/>
            <a:chOff x="1963495" y="36281"/>
            <a:chExt cx="1163948" cy="1071647"/>
          </a:xfrm>
        </p:grpSpPr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E4786F9C-1EAB-4BC0-95ED-90DB0566611B}"/>
                </a:ext>
              </a:extLst>
            </p:cNvPr>
            <p:cNvSpPr txBox="1"/>
            <p:nvPr/>
          </p:nvSpPr>
          <p:spPr>
            <a:xfrm>
              <a:off x="2203987" y="476986"/>
              <a:ext cx="69337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48" name="Straight Connector 247">
              <a:extLst>
                <a:ext uri="{FF2B5EF4-FFF2-40B4-BE49-F238E27FC236}">
                  <a16:creationId xmlns:a16="http://schemas.microsoft.com/office/drawing/2014/main" id="{E5CDB696-80D2-475B-B4D9-E18769B5FF4C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27963900-E371-4774-A3FC-26464444440C}"/>
                </a:ext>
              </a:extLst>
            </p:cNvPr>
            <p:cNvSpPr txBox="1"/>
            <p:nvPr/>
          </p:nvSpPr>
          <p:spPr>
            <a:xfrm>
              <a:off x="1963495" y="36281"/>
              <a:ext cx="116394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A0413B44-6D22-4482-BA56-99512AF46471}"/>
              </a:ext>
            </a:extLst>
          </p:cNvPr>
          <p:cNvGrpSpPr/>
          <p:nvPr/>
        </p:nvGrpSpPr>
        <p:grpSpPr>
          <a:xfrm rot="5400000">
            <a:off x="10006671" y="1496466"/>
            <a:ext cx="370026" cy="2160831"/>
            <a:chOff x="3160724" y="1026150"/>
            <a:chExt cx="370026" cy="2160831"/>
          </a:xfrm>
        </p:grpSpPr>
        <p:grpSp>
          <p:nvGrpSpPr>
            <p:cNvPr id="251" name="Group 250">
              <a:extLst>
                <a:ext uri="{FF2B5EF4-FFF2-40B4-BE49-F238E27FC236}">
                  <a16:creationId xmlns:a16="http://schemas.microsoft.com/office/drawing/2014/main" id="{35380585-C76D-4556-887C-48943E3457C1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B63AE654-A5E4-4B0C-AA32-B7A9EC54C934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4" name="Rectangle 253">
                <a:extLst>
                  <a:ext uri="{FF2B5EF4-FFF2-40B4-BE49-F238E27FC236}">
                    <a16:creationId xmlns:a16="http://schemas.microsoft.com/office/drawing/2014/main" id="{A0CEA6E6-61EF-407F-A89C-76E6F202DCFF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5" name="Rectangle 254">
                <a:extLst>
                  <a:ext uri="{FF2B5EF4-FFF2-40B4-BE49-F238E27FC236}">
                    <a16:creationId xmlns:a16="http://schemas.microsoft.com/office/drawing/2014/main" id="{4E6C30F2-9C6B-43A7-922A-A5FDAE1DB730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6" name="Rectangle 255">
                <a:extLst>
                  <a:ext uri="{FF2B5EF4-FFF2-40B4-BE49-F238E27FC236}">
                    <a16:creationId xmlns:a16="http://schemas.microsoft.com/office/drawing/2014/main" id="{1A846363-6873-441A-82D1-8C0BC6113869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52" name="Rectangle 251">
              <a:extLst>
                <a:ext uri="{FF2B5EF4-FFF2-40B4-BE49-F238E27FC236}">
                  <a16:creationId xmlns:a16="http://schemas.microsoft.com/office/drawing/2014/main" id="{E47DE493-17A1-4BB1-8F2D-40A07BFDCFD1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9C9A108B-A02C-42F1-9711-6EC61F4D5C41}"/>
              </a:ext>
            </a:extLst>
          </p:cNvPr>
          <p:cNvGrpSpPr/>
          <p:nvPr/>
        </p:nvGrpSpPr>
        <p:grpSpPr>
          <a:xfrm rot="5400000">
            <a:off x="9979650" y="4559025"/>
            <a:ext cx="363515" cy="2165081"/>
            <a:chOff x="4331132" y="1021900"/>
            <a:chExt cx="363515" cy="2165081"/>
          </a:xfrm>
        </p:grpSpPr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C780E31B-8217-4964-8C70-9C7583478C5E}"/>
                </a:ext>
              </a:extLst>
            </p:cNvPr>
            <p:cNvGrpSpPr/>
            <p:nvPr/>
          </p:nvGrpSpPr>
          <p:grpSpPr>
            <a:xfrm>
              <a:off x="4331132" y="1026981"/>
              <a:ext cx="360000" cy="2160000"/>
              <a:chOff x="4332644" y="3429000"/>
              <a:chExt cx="360000" cy="2160000"/>
            </a:xfrm>
          </p:grpSpPr>
          <p:sp>
            <p:nvSpPr>
              <p:cNvPr id="260" name="Rectangle 259">
                <a:extLst>
                  <a:ext uri="{FF2B5EF4-FFF2-40B4-BE49-F238E27FC236}">
                    <a16:creationId xmlns:a16="http://schemas.microsoft.com/office/drawing/2014/main" id="{B8163F77-137A-4451-87D2-4AF2E8C4F833}"/>
                  </a:ext>
                </a:extLst>
              </p:cNvPr>
              <p:cNvSpPr/>
              <p:nvPr/>
            </p:nvSpPr>
            <p:spPr>
              <a:xfrm>
                <a:off x="4332644" y="342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1" name="Rectangle 260">
                <a:extLst>
                  <a:ext uri="{FF2B5EF4-FFF2-40B4-BE49-F238E27FC236}">
                    <a16:creationId xmlns:a16="http://schemas.microsoft.com/office/drawing/2014/main" id="{0EDD72B0-08D7-4D79-A55D-A46390353084}"/>
                  </a:ext>
                </a:extLst>
              </p:cNvPr>
              <p:cNvSpPr/>
              <p:nvPr/>
            </p:nvSpPr>
            <p:spPr>
              <a:xfrm>
                <a:off x="4332644" y="378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2" name="Rectangle 261">
                <a:extLst>
                  <a:ext uri="{FF2B5EF4-FFF2-40B4-BE49-F238E27FC236}">
                    <a16:creationId xmlns:a16="http://schemas.microsoft.com/office/drawing/2014/main" id="{C144186B-3C69-4E8C-A42D-5E76AE19D98F}"/>
                  </a:ext>
                </a:extLst>
              </p:cNvPr>
              <p:cNvSpPr/>
              <p:nvPr/>
            </p:nvSpPr>
            <p:spPr>
              <a:xfrm>
                <a:off x="4332644" y="414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3" name="Rectangle 262">
                <a:extLst>
                  <a:ext uri="{FF2B5EF4-FFF2-40B4-BE49-F238E27FC236}">
                    <a16:creationId xmlns:a16="http://schemas.microsoft.com/office/drawing/2014/main" id="{3F29EA20-90E7-4AB5-83BA-02D7D8BDB8F2}"/>
                  </a:ext>
                </a:extLst>
              </p:cNvPr>
              <p:cNvSpPr/>
              <p:nvPr/>
            </p:nvSpPr>
            <p:spPr>
              <a:xfrm>
                <a:off x="4332644" y="450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4" name="Rectangle 263">
                <a:extLst>
                  <a:ext uri="{FF2B5EF4-FFF2-40B4-BE49-F238E27FC236}">
                    <a16:creationId xmlns:a16="http://schemas.microsoft.com/office/drawing/2014/main" id="{60BFBA4A-0BCB-4E36-9915-6DDEF67F3F52}"/>
                  </a:ext>
                </a:extLst>
              </p:cNvPr>
              <p:cNvSpPr/>
              <p:nvPr/>
            </p:nvSpPr>
            <p:spPr>
              <a:xfrm>
                <a:off x="4332644" y="486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5" name="Rectangle 264">
                <a:extLst>
                  <a:ext uri="{FF2B5EF4-FFF2-40B4-BE49-F238E27FC236}">
                    <a16:creationId xmlns:a16="http://schemas.microsoft.com/office/drawing/2014/main" id="{A6BB0522-42BF-4EAA-BC22-D8AD3F796ED4}"/>
                  </a:ext>
                </a:extLst>
              </p:cNvPr>
              <p:cNvSpPr/>
              <p:nvPr/>
            </p:nvSpPr>
            <p:spPr>
              <a:xfrm>
                <a:off x="4332644" y="522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CD88E543-ACD5-4C1D-A4B5-2E7B75CE3CA6}"/>
                </a:ext>
              </a:extLst>
            </p:cNvPr>
            <p:cNvSpPr/>
            <p:nvPr/>
          </p:nvSpPr>
          <p:spPr>
            <a:xfrm>
              <a:off x="4334647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150A066E-621C-49AE-9367-00C1973A490B}"/>
              </a:ext>
            </a:extLst>
          </p:cNvPr>
          <p:cNvGrpSpPr/>
          <p:nvPr/>
        </p:nvGrpSpPr>
        <p:grpSpPr>
          <a:xfrm rot="5400000">
            <a:off x="4121486" y="4566688"/>
            <a:ext cx="362676" cy="2165081"/>
            <a:chOff x="5488838" y="1021900"/>
            <a:chExt cx="362676" cy="2165081"/>
          </a:xfrm>
        </p:grpSpPr>
        <p:grpSp>
          <p:nvGrpSpPr>
            <p:cNvPr id="267" name="Group 266">
              <a:extLst>
                <a:ext uri="{FF2B5EF4-FFF2-40B4-BE49-F238E27FC236}">
                  <a16:creationId xmlns:a16="http://schemas.microsoft.com/office/drawing/2014/main" id="{65096251-8AD5-44C0-B222-956CCBC9A030}"/>
                </a:ext>
              </a:extLst>
            </p:cNvPr>
            <p:cNvGrpSpPr/>
            <p:nvPr/>
          </p:nvGrpSpPr>
          <p:grpSpPr>
            <a:xfrm>
              <a:off x="5491514" y="1026981"/>
              <a:ext cx="360000" cy="2160000"/>
              <a:chOff x="5493026" y="3429000"/>
              <a:chExt cx="360000" cy="2160000"/>
            </a:xfrm>
          </p:grpSpPr>
          <p:sp>
            <p:nvSpPr>
              <p:cNvPr id="269" name="Rectangle 268">
                <a:extLst>
                  <a:ext uri="{FF2B5EF4-FFF2-40B4-BE49-F238E27FC236}">
                    <a16:creationId xmlns:a16="http://schemas.microsoft.com/office/drawing/2014/main" id="{C7CB600F-7554-4BAD-BA79-EAF0AAF03BFC}"/>
                  </a:ext>
                </a:extLst>
              </p:cNvPr>
              <p:cNvSpPr/>
              <p:nvPr/>
            </p:nvSpPr>
            <p:spPr>
              <a:xfrm>
                <a:off x="5493026" y="342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0" name="Rectangle 269">
                <a:extLst>
                  <a:ext uri="{FF2B5EF4-FFF2-40B4-BE49-F238E27FC236}">
                    <a16:creationId xmlns:a16="http://schemas.microsoft.com/office/drawing/2014/main" id="{9D527DC1-4BC0-4B5D-ADE9-18B09B906EB7}"/>
                  </a:ext>
                </a:extLst>
              </p:cNvPr>
              <p:cNvSpPr/>
              <p:nvPr/>
            </p:nvSpPr>
            <p:spPr>
              <a:xfrm>
                <a:off x="5493026" y="369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1" name="Rectangle 270">
                <a:extLst>
                  <a:ext uri="{FF2B5EF4-FFF2-40B4-BE49-F238E27FC236}">
                    <a16:creationId xmlns:a16="http://schemas.microsoft.com/office/drawing/2014/main" id="{1B0F0BDD-F737-4DE1-B314-3BDF48E00DAB}"/>
                  </a:ext>
                </a:extLst>
              </p:cNvPr>
              <p:cNvSpPr/>
              <p:nvPr/>
            </p:nvSpPr>
            <p:spPr>
              <a:xfrm>
                <a:off x="5493026" y="396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2" name="Rectangle 271">
                <a:extLst>
                  <a:ext uri="{FF2B5EF4-FFF2-40B4-BE49-F238E27FC236}">
                    <a16:creationId xmlns:a16="http://schemas.microsoft.com/office/drawing/2014/main" id="{86BA4D0A-1358-4A92-97CA-86DE5F446227}"/>
                  </a:ext>
                </a:extLst>
              </p:cNvPr>
              <p:cNvSpPr/>
              <p:nvPr/>
            </p:nvSpPr>
            <p:spPr>
              <a:xfrm>
                <a:off x="5493026" y="423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3" name="Rectangle 272">
                <a:extLst>
                  <a:ext uri="{FF2B5EF4-FFF2-40B4-BE49-F238E27FC236}">
                    <a16:creationId xmlns:a16="http://schemas.microsoft.com/office/drawing/2014/main" id="{1B17059B-7401-4F70-A1ED-59DEC1A16BA9}"/>
                  </a:ext>
                </a:extLst>
              </p:cNvPr>
              <p:cNvSpPr/>
              <p:nvPr/>
            </p:nvSpPr>
            <p:spPr>
              <a:xfrm>
                <a:off x="5493026" y="450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3C413CEE-385D-41DF-8D64-67FA36F9CF79}"/>
                  </a:ext>
                </a:extLst>
              </p:cNvPr>
              <p:cNvSpPr/>
              <p:nvPr/>
            </p:nvSpPr>
            <p:spPr>
              <a:xfrm>
                <a:off x="5493026" y="477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BB90F342-D66F-47F0-9E46-A739C2F9E714}"/>
                  </a:ext>
                </a:extLst>
              </p:cNvPr>
              <p:cNvSpPr/>
              <p:nvPr/>
            </p:nvSpPr>
            <p:spPr>
              <a:xfrm>
                <a:off x="5493026" y="504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6" name="Rectangle 275">
                <a:extLst>
                  <a:ext uri="{FF2B5EF4-FFF2-40B4-BE49-F238E27FC236}">
                    <a16:creationId xmlns:a16="http://schemas.microsoft.com/office/drawing/2014/main" id="{B4A5034A-57A5-421C-A449-175E72D22520}"/>
                  </a:ext>
                </a:extLst>
              </p:cNvPr>
              <p:cNvSpPr/>
              <p:nvPr/>
            </p:nvSpPr>
            <p:spPr>
              <a:xfrm>
                <a:off x="5493026" y="531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68" name="Rectangle 267">
              <a:extLst>
                <a:ext uri="{FF2B5EF4-FFF2-40B4-BE49-F238E27FC236}">
                  <a16:creationId xmlns:a16="http://schemas.microsoft.com/office/drawing/2014/main" id="{B4E7C9C6-524E-4154-AFB4-76EDEA4814A0}"/>
                </a:ext>
              </a:extLst>
            </p:cNvPr>
            <p:cNvSpPr/>
            <p:nvPr/>
          </p:nvSpPr>
          <p:spPr>
            <a:xfrm>
              <a:off x="5488838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E6AE2CA6-77DF-4B9F-B4A0-619CDD35003E}"/>
              </a:ext>
            </a:extLst>
          </p:cNvPr>
          <p:cNvGrpSpPr/>
          <p:nvPr/>
        </p:nvGrpSpPr>
        <p:grpSpPr>
          <a:xfrm rot="5400000">
            <a:off x="7561262" y="1496881"/>
            <a:ext cx="360000" cy="2160000"/>
            <a:chOff x="3172262" y="3429000"/>
            <a:chExt cx="360000" cy="2160000"/>
          </a:xfrm>
        </p:grpSpPr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1E78EC29-1D90-4E88-8E4C-5F719AA2F333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77B1938B-FC50-40BB-ADEA-AD19CEB3C9D7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6E463799-0A8F-47FF-A897-AFF9E52DBBA5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id="{2218033F-0458-4FE1-B8BC-1740E2F7D8B9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EB9D736B-C7DF-4154-92A0-2AC2667AFC5B}"/>
              </a:ext>
            </a:extLst>
          </p:cNvPr>
          <p:cNvGrpSpPr/>
          <p:nvPr/>
        </p:nvGrpSpPr>
        <p:grpSpPr>
          <a:xfrm rot="5400000">
            <a:off x="7549153" y="4567997"/>
            <a:ext cx="360000" cy="2160000"/>
            <a:chOff x="4332644" y="3429000"/>
            <a:chExt cx="360000" cy="2160000"/>
          </a:xfrm>
        </p:grpSpPr>
        <p:sp>
          <p:nvSpPr>
            <p:cNvPr id="283" name="Rectangle 282">
              <a:extLst>
                <a:ext uri="{FF2B5EF4-FFF2-40B4-BE49-F238E27FC236}">
                  <a16:creationId xmlns:a16="http://schemas.microsoft.com/office/drawing/2014/main" id="{CDB4F67B-7AA9-4034-96D7-85E1BBF21ED7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4" name="Rectangle 283">
              <a:extLst>
                <a:ext uri="{FF2B5EF4-FFF2-40B4-BE49-F238E27FC236}">
                  <a16:creationId xmlns:a16="http://schemas.microsoft.com/office/drawing/2014/main" id="{0C49C61D-5770-4859-939A-80C6814C35E2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072B64B6-934F-4686-BFFF-E3CDCA638F49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AF5266A6-D0A4-4963-A21C-4D6C012B1522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40C7D7BD-034D-41DB-975B-0709A6ED0242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8" name="Rectangle 287">
              <a:extLst>
                <a:ext uri="{FF2B5EF4-FFF2-40B4-BE49-F238E27FC236}">
                  <a16:creationId xmlns:a16="http://schemas.microsoft.com/office/drawing/2014/main" id="{8B2700E7-F604-4A7E-B08B-2E60AF4C2B99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F615342B-CA06-45DC-8757-7E8AA7BE6D76}"/>
              </a:ext>
            </a:extLst>
          </p:cNvPr>
          <p:cNvGrpSpPr/>
          <p:nvPr/>
        </p:nvGrpSpPr>
        <p:grpSpPr>
          <a:xfrm rot="5400000">
            <a:off x="1742336" y="4561498"/>
            <a:ext cx="360000" cy="2160000"/>
            <a:chOff x="5493026" y="3429000"/>
            <a:chExt cx="360000" cy="2160000"/>
          </a:xfrm>
        </p:grpSpPr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661FF786-D8FE-4592-98CA-BE1B8271DEB3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4F7ADF50-0059-4824-ACA2-B46C573C87D9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id="{71D2C6A8-55FF-4AC5-8948-D21B5A3CC5A5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D8E8A887-A4C2-4495-97E9-06B60B967733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FC7761C4-0B76-4760-A272-D436636BE09D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472F63D9-C06B-4B07-BF64-94BFCBDA5A3B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E47326CB-CA31-4E1C-8ACA-606A131FAA8F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2A677C96-2D7C-4BAC-AA64-0302C19EF7F6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37799958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-4.44444E-6 L -0.05312 0.00093 " pathEditMode="relative" rAng="0" ptsTypes="AA">
                                      <p:cBhvr>
                                        <p:cTn id="33" dur="2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56" y="46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1.48148E-6 L -0.0345 0.00047 " pathEditMode="relative" rAng="0" ptsTypes="AA">
                                      <p:cBhvr>
                                        <p:cTn id="35" dur="20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71" y="-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2.96296E-6 L -0.06914 0.00162 " pathEditMode="relative" rAng="0" ptsTypes="AA">
                                      <p:cBhvr>
                                        <p:cTn id="76" dur="2000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464" y="69"/>
                                    </p:animMotion>
                                  </p:childTnLst>
                                </p:cTn>
                              </p:par>
                              <p:par>
                                <p:cTn id="77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-4.07407E-6 L -0.04427 0.00116 " pathEditMode="relative" rAng="0" ptsTypes="AA">
                                      <p:cBhvr>
                                        <p:cTn id="78" dur="20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214" y="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33333E-6 L -0.03997 0.00185 " pathEditMode="relative" rAng="0" ptsTypes="AA">
                                      <p:cBhvr>
                                        <p:cTn id="119" dur="2000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005" y="93"/>
                                    </p:animMotion>
                                  </p:childTnLst>
                                </p:cTn>
                              </p:par>
                              <p:par>
                                <p:cTn id="120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2.59259E-6 L -0.02149 -0.00092 " pathEditMode="relative" rAng="0" ptsTypes="AA">
                                      <p:cBhvr>
                                        <p:cTn id="121" dur="2000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81" y="-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-1.11111E-6 L -0.13997 0.00255 " pathEditMode="relative" rAng="0" ptsTypes="AA">
                                      <p:cBhvr>
                                        <p:cTn id="162" dur="20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005" y="116"/>
                                    </p:animMotion>
                                  </p:childTnLst>
                                </p:cTn>
                              </p:par>
                              <p:par>
                                <p:cTn id="163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1.11111E-6 L -0.11731 -0.00023 " pathEditMode="relative" rAng="0" ptsTypes="AA">
                                      <p:cBhvr>
                                        <p:cTn id="164" dur="2000" fill="hold"/>
                                        <p:tgtEl>
                                          <p:spTgt spid="3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872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8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>
                      <p:stCondLst>
                        <p:cond delay="indefinite"/>
                      </p:stCondLst>
                      <p:childTnLst>
                        <p:par>
                          <p:cTn id="171" fill="hold">
                            <p:stCondLst>
                              <p:cond delay="0"/>
                            </p:stCondLst>
                            <p:childTnLst>
                              <p:par>
                                <p:cTn id="17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1" grpId="0" animBg="1"/>
      <p:bldP spid="308" grpId="0" animBg="1"/>
      <p:bldP spid="308" grpId="1" animBg="1"/>
      <p:bldP spid="309" grpId="0" animBg="1"/>
      <p:bldP spid="309" grpId="1" animBg="1"/>
      <p:bldP spid="305" grpId="0" animBg="1"/>
      <p:bldP spid="306" grpId="0" animBg="1"/>
      <p:bldP spid="306" grpId="1" animBg="1"/>
      <p:bldP spid="307" grpId="0" animBg="1"/>
      <p:bldP spid="307" grpId="1" animBg="1"/>
      <p:bldP spid="303" grpId="0" animBg="1"/>
      <p:bldP spid="303" grpId="1" animBg="1"/>
      <p:bldP spid="304" grpId="0" animBg="1"/>
      <p:bldP spid="304" grpId="1" animBg="1"/>
      <p:bldP spid="302" grpId="0" animBg="1"/>
      <p:bldP spid="299" grpId="0" animBg="1"/>
      <p:bldP spid="299" grpId="1" animBg="1"/>
      <p:bldP spid="300" grpId="0" animBg="1"/>
      <p:bldP spid="300" grpId="1" animBg="1"/>
      <p:bldP spid="298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A92DD9BA-3920-4F85-9EFE-ADD2C865977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8336" y="139871"/>
            <a:ext cx="11835329" cy="510433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51DA023-8B69-4D9A-8856-3C11FC9914C9}"/>
              </a:ext>
            </a:extLst>
          </p:cNvPr>
          <p:cNvSpPr txBox="1"/>
          <p:nvPr/>
        </p:nvSpPr>
        <p:spPr>
          <a:xfrm>
            <a:off x="3329291" y="822774"/>
            <a:ext cx="79656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C895428-0D39-4A08-9307-6F4EDE229D70}"/>
              </a:ext>
            </a:extLst>
          </p:cNvPr>
          <p:cNvCxnSpPr>
            <a:cxnSpLocks/>
          </p:cNvCxnSpPr>
          <p:nvPr/>
        </p:nvCxnSpPr>
        <p:spPr>
          <a:xfrm>
            <a:off x="3262838" y="871194"/>
            <a:ext cx="6391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DA079CCA-4EF4-4BE5-A892-D9F8AD020189}"/>
              </a:ext>
            </a:extLst>
          </p:cNvPr>
          <p:cNvSpPr txBox="1"/>
          <p:nvPr/>
        </p:nvSpPr>
        <p:spPr>
          <a:xfrm>
            <a:off x="3317594" y="318079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F9DB30C-7443-469E-AE80-4DA2C6C24B5B}"/>
              </a:ext>
            </a:extLst>
          </p:cNvPr>
          <p:cNvSpPr txBox="1"/>
          <p:nvPr/>
        </p:nvSpPr>
        <p:spPr>
          <a:xfrm>
            <a:off x="8953577" y="4197345"/>
            <a:ext cx="79656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3256713E-0D81-4921-8206-89EF20537F67}"/>
              </a:ext>
            </a:extLst>
          </p:cNvPr>
          <p:cNvCxnSpPr>
            <a:cxnSpLocks/>
          </p:cNvCxnSpPr>
          <p:nvPr/>
        </p:nvCxnSpPr>
        <p:spPr>
          <a:xfrm>
            <a:off x="8887124" y="4245765"/>
            <a:ext cx="6391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E03AFC88-5CB9-493D-8283-01469B0040F1}"/>
              </a:ext>
            </a:extLst>
          </p:cNvPr>
          <p:cNvSpPr txBox="1"/>
          <p:nvPr/>
        </p:nvSpPr>
        <p:spPr>
          <a:xfrm>
            <a:off x="8941880" y="3692650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D9DA463-9F79-45C9-A416-73BB237CB8A2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</a:t>
            </a:r>
          </a:p>
        </p:txBody>
      </p:sp>
    </p:spTree>
    <p:extLst>
      <p:ext uri="{BB962C8B-B14F-4D97-AF65-F5344CB8AC3E}">
        <p14:creationId xmlns:p14="http://schemas.microsoft.com/office/powerpoint/2010/main" val="5116607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/>
      <p:bldP spid="10" grpId="0"/>
      <p:bldP spid="12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A92DD9BA-3920-4F85-9EFE-ADD2C865977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8336" y="139871"/>
            <a:ext cx="11835329" cy="510433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51DA023-8B69-4D9A-8856-3C11FC9914C9}"/>
              </a:ext>
            </a:extLst>
          </p:cNvPr>
          <p:cNvSpPr txBox="1"/>
          <p:nvPr/>
        </p:nvSpPr>
        <p:spPr>
          <a:xfrm>
            <a:off x="3528071" y="822774"/>
            <a:ext cx="79656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C895428-0D39-4A08-9307-6F4EDE229D70}"/>
              </a:ext>
            </a:extLst>
          </p:cNvPr>
          <p:cNvCxnSpPr>
            <a:cxnSpLocks/>
          </p:cNvCxnSpPr>
          <p:nvPr/>
        </p:nvCxnSpPr>
        <p:spPr>
          <a:xfrm>
            <a:off x="3408610" y="871194"/>
            <a:ext cx="6391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DA079CCA-4EF4-4BE5-A892-D9F8AD020189}"/>
              </a:ext>
            </a:extLst>
          </p:cNvPr>
          <p:cNvSpPr txBox="1"/>
          <p:nvPr/>
        </p:nvSpPr>
        <p:spPr>
          <a:xfrm>
            <a:off x="3516374" y="344583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F9DB30C-7443-469E-AE80-4DA2C6C24B5B}"/>
              </a:ext>
            </a:extLst>
          </p:cNvPr>
          <p:cNvSpPr txBox="1"/>
          <p:nvPr/>
        </p:nvSpPr>
        <p:spPr>
          <a:xfrm>
            <a:off x="8953577" y="4197345"/>
            <a:ext cx="79656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3256713E-0D81-4921-8206-89EF20537F67}"/>
              </a:ext>
            </a:extLst>
          </p:cNvPr>
          <p:cNvCxnSpPr>
            <a:cxnSpLocks/>
          </p:cNvCxnSpPr>
          <p:nvPr/>
        </p:nvCxnSpPr>
        <p:spPr>
          <a:xfrm>
            <a:off x="8887124" y="4245765"/>
            <a:ext cx="6391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E03AFC88-5CB9-493D-8283-01469B0040F1}"/>
              </a:ext>
            </a:extLst>
          </p:cNvPr>
          <p:cNvSpPr txBox="1"/>
          <p:nvPr/>
        </p:nvSpPr>
        <p:spPr>
          <a:xfrm>
            <a:off x="8941880" y="3719154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AFF44ED2-29A4-49C6-84BE-C9E56704AFA3}"/>
              </a:ext>
            </a:extLst>
          </p:cNvPr>
          <p:cNvSpPr/>
          <p:nvPr/>
        </p:nvSpPr>
        <p:spPr>
          <a:xfrm>
            <a:off x="1524001" y="569842"/>
            <a:ext cx="1629954" cy="63093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EF6C4209-044A-4CC7-9154-DD285D6E4BE9}"/>
              </a:ext>
            </a:extLst>
          </p:cNvPr>
          <p:cNvSpPr/>
          <p:nvPr/>
        </p:nvSpPr>
        <p:spPr>
          <a:xfrm>
            <a:off x="1550504" y="481434"/>
            <a:ext cx="1890434" cy="77752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54BFC54E-E772-49E4-8758-C73F5C4C7FE3}"/>
              </a:ext>
            </a:extLst>
          </p:cNvPr>
          <p:cNvGrpSpPr/>
          <p:nvPr/>
        </p:nvGrpSpPr>
        <p:grpSpPr>
          <a:xfrm>
            <a:off x="1611602" y="362880"/>
            <a:ext cx="442756" cy="1045655"/>
            <a:chOff x="2724738" y="5471319"/>
            <a:chExt cx="442756" cy="1045655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5640516B-20B1-4118-91AF-2E5CCFEFDF9D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7ED7535E-66D5-4A44-8891-C5F583909869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FE73EABD-633D-4475-B645-59CEFDACF0E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82872055-8D00-437E-828E-56F807716CEE}"/>
              </a:ext>
            </a:extLst>
          </p:cNvPr>
          <p:cNvGrpSpPr/>
          <p:nvPr/>
        </p:nvGrpSpPr>
        <p:grpSpPr>
          <a:xfrm>
            <a:off x="2572369" y="362880"/>
            <a:ext cx="442756" cy="1045655"/>
            <a:chOff x="2724738" y="5471319"/>
            <a:chExt cx="442756" cy="1045655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65BD739F-0961-4F1D-989E-CF548AACC6A5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B7D1D15E-EF06-45C1-97CE-BAB16AA1A5BB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7A01001F-BFB8-4555-9219-5DDCC8C818C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8BDB1222-0C85-4D72-9141-6BFD5B9C37EA}"/>
              </a:ext>
            </a:extLst>
          </p:cNvPr>
          <p:cNvSpPr txBox="1"/>
          <p:nvPr/>
        </p:nvSpPr>
        <p:spPr>
          <a:xfrm>
            <a:off x="3045370" y="528802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A06CA89-1895-4229-ABEF-A1239CD948DC}"/>
              </a:ext>
            </a:extLst>
          </p:cNvPr>
          <p:cNvSpPr txBox="1"/>
          <p:nvPr/>
        </p:nvSpPr>
        <p:spPr>
          <a:xfrm>
            <a:off x="2110432" y="547029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5783B657-552C-4B87-9B37-7CF96DF5A7A2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2017WDN</a:t>
            </a:r>
          </a:p>
        </p:txBody>
      </p:sp>
    </p:spTree>
    <p:extLst>
      <p:ext uri="{BB962C8B-B14F-4D97-AF65-F5344CB8AC3E}">
        <p14:creationId xmlns:p14="http://schemas.microsoft.com/office/powerpoint/2010/main" val="33054441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/>
      <p:bldP spid="10" grpId="0"/>
      <p:bldP spid="12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A24B7A35-E2BA-4E76-8D0E-32F6122B61D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0753" y="152545"/>
            <a:ext cx="11822144" cy="5053827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EA4C0CE-A302-4103-895E-498EF52EAAD2}"/>
              </a:ext>
            </a:extLst>
          </p:cNvPr>
          <p:cNvSpPr txBox="1"/>
          <p:nvPr/>
        </p:nvSpPr>
        <p:spPr>
          <a:xfrm>
            <a:off x="3329291" y="822774"/>
            <a:ext cx="79656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B2247884-7113-4C55-A7B5-CF15DA1215BA}"/>
              </a:ext>
            </a:extLst>
          </p:cNvPr>
          <p:cNvCxnSpPr>
            <a:cxnSpLocks/>
          </p:cNvCxnSpPr>
          <p:nvPr/>
        </p:nvCxnSpPr>
        <p:spPr>
          <a:xfrm>
            <a:off x="3262838" y="871194"/>
            <a:ext cx="6391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1F0C097E-4A6A-494B-8922-9FD36033072F}"/>
              </a:ext>
            </a:extLst>
          </p:cNvPr>
          <p:cNvSpPr txBox="1"/>
          <p:nvPr/>
        </p:nvSpPr>
        <p:spPr>
          <a:xfrm>
            <a:off x="3331041" y="358420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855C534-02EE-42F7-A42C-90015510BD4E}"/>
              </a:ext>
            </a:extLst>
          </p:cNvPr>
          <p:cNvSpPr txBox="1"/>
          <p:nvPr/>
        </p:nvSpPr>
        <p:spPr>
          <a:xfrm>
            <a:off x="8953577" y="4197345"/>
            <a:ext cx="79656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F02C34-1F67-495C-8975-F3BE950E8DE2}"/>
              </a:ext>
            </a:extLst>
          </p:cNvPr>
          <p:cNvCxnSpPr>
            <a:cxnSpLocks/>
          </p:cNvCxnSpPr>
          <p:nvPr/>
        </p:nvCxnSpPr>
        <p:spPr>
          <a:xfrm>
            <a:off x="8887124" y="4245765"/>
            <a:ext cx="6391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8F89C5CD-5CC9-4A4A-8CCB-C144931E8D4B}"/>
              </a:ext>
            </a:extLst>
          </p:cNvPr>
          <p:cNvSpPr txBox="1"/>
          <p:nvPr/>
        </p:nvSpPr>
        <p:spPr>
          <a:xfrm>
            <a:off x="8955327" y="3732991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2E6F076-66BF-4C55-BD7A-B5B20A3D038E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</a:t>
            </a:r>
          </a:p>
        </p:txBody>
      </p:sp>
    </p:spTree>
    <p:extLst>
      <p:ext uri="{BB962C8B-B14F-4D97-AF65-F5344CB8AC3E}">
        <p14:creationId xmlns:p14="http://schemas.microsoft.com/office/powerpoint/2010/main" val="28866648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/>
      <p:bldP spid="6" grpId="0"/>
      <p:bldP spid="9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A24B7A35-E2BA-4E76-8D0E-32F6122B61D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0753" y="152545"/>
            <a:ext cx="11822144" cy="5053827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EA4C0CE-A302-4103-895E-498EF52EAAD2}"/>
              </a:ext>
            </a:extLst>
          </p:cNvPr>
          <p:cNvSpPr txBox="1"/>
          <p:nvPr/>
        </p:nvSpPr>
        <p:spPr>
          <a:xfrm>
            <a:off x="3872630" y="822774"/>
            <a:ext cx="79656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B2247884-7113-4C55-A7B5-CF15DA1215BA}"/>
              </a:ext>
            </a:extLst>
          </p:cNvPr>
          <p:cNvCxnSpPr>
            <a:cxnSpLocks/>
          </p:cNvCxnSpPr>
          <p:nvPr/>
        </p:nvCxnSpPr>
        <p:spPr>
          <a:xfrm>
            <a:off x="3806177" y="871194"/>
            <a:ext cx="6391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1F0C097E-4A6A-494B-8922-9FD36033072F}"/>
              </a:ext>
            </a:extLst>
          </p:cNvPr>
          <p:cNvSpPr txBox="1"/>
          <p:nvPr/>
        </p:nvSpPr>
        <p:spPr>
          <a:xfrm>
            <a:off x="3874380" y="358420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855C534-02EE-42F7-A42C-90015510BD4E}"/>
              </a:ext>
            </a:extLst>
          </p:cNvPr>
          <p:cNvSpPr txBox="1"/>
          <p:nvPr/>
        </p:nvSpPr>
        <p:spPr>
          <a:xfrm>
            <a:off x="8953577" y="4197345"/>
            <a:ext cx="79656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F02C34-1F67-495C-8975-F3BE950E8DE2}"/>
              </a:ext>
            </a:extLst>
          </p:cNvPr>
          <p:cNvCxnSpPr>
            <a:cxnSpLocks/>
          </p:cNvCxnSpPr>
          <p:nvPr/>
        </p:nvCxnSpPr>
        <p:spPr>
          <a:xfrm>
            <a:off x="8887124" y="4245765"/>
            <a:ext cx="6391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8F89C5CD-5CC9-4A4A-8CCB-C144931E8D4B}"/>
              </a:ext>
            </a:extLst>
          </p:cNvPr>
          <p:cNvSpPr txBox="1"/>
          <p:nvPr/>
        </p:nvSpPr>
        <p:spPr>
          <a:xfrm>
            <a:off x="8955327" y="3732991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A70B266-0D97-42FC-9D1A-FDEECEBE4DFB}"/>
              </a:ext>
            </a:extLst>
          </p:cNvPr>
          <p:cNvSpPr/>
          <p:nvPr/>
        </p:nvSpPr>
        <p:spPr>
          <a:xfrm>
            <a:off x="1695530" y="452425"/>
            <a:ext cx="1421743" cy="85162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7BB0CB85-0000-4BA8-AC7A-CD60DCB1C478}"/>
              </a:ext>
            </a:extLst>
          </p:cNvPr>
          <p:cNvSpPr/>
          <p:nvPr/>
        </p:nvSpPr>
        <p:spPr>
          <a:xfrm>
            <a:off x="1970825" y="571191"/>
            <a:ext cx="1528039" cy="77929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F429CB9B-BE37-4F66-BC0E-16B7C8D33E88}"/>
              </a:ext>
            </a:extLst>
          </p:cNvPr>
          <p:cNvSpPr/>
          <p:nvPr/>
        </p:nvSpPr>
        <p:spPr>
          <a:xfrm>
            <a:off x="1801091" y="569842"/>
            <a:ext cx="1629954" cy="63093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8FB62EAC-8235-4689-953C-CBDD804AAA0F}"/>
              </a:ext>
            </a:extLst>
          </p:cNvPr>
          <p:cNvSpPr/>
          <p:nvPr/>
        </p:nvSpPr>
        <p:spPr>
          <a:xfrm>
            <a:off x="1827594" y="481434"/>
            <a:ext cx="1890434" cy="77752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177D066-FF3C-43C3-BF5F-626F9E5AF0B6}"/>
              </a:ext>
            </a:extLst>
          </p:cNvPr>
          <p:cNvGrpSpPr/>
          <p:nvPr/>
        </p:nvGrpSpPr>
        <p:grpSpPr>
          <a:xfrm>
            <a:off x="1888692" y="362880"/>
            <a:ext cx="442756" cy="1045655"/>
            <a:chOff x="2724738" y="5471319"/>
            <a:chExt cx="442756" cy="1045655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5085A594-2560-4FC2-B415-A8424AC232DA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9385160-21DD-4B76-A8E9-0F267B535928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6C3384A-0718-4A47-B17E-BA45C79398F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0CB5246B-D82B-4369-A40C-FD38CB6D74A4}"/>
              </a:ext>
            </a:extLst>
          </p:cNvPr>
          <p:cNvGrpSpPr/>
          <p:nvPr/>
        </p:nvGrpSpPr>
        <p:grpSpPr>
          <a:xfrm>
            <a:off x="2849459" y="362880"/>
            <a:ext cx="442756" cy="1045655"/>
            <a:chOff x="2724738" y="5471319"/>
            <a:chExt cx="442756" cy="1045655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1C86526-E70C-4B8E-A962-5D6A1E16100A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3D22554-17BB-479F-AD96-F6A09B248911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F1469CFB-7A20-4EE3-A0EA-74C8203C50E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07B3D719-9848-4099-8501-894CD847885C}"/>
              </a:ext>
            </a:extLst>
          </p:cNvPr>
          <p:cNvSpPr txBox="1"/>
          <p:nvPr/>
        </p:nvSpPr>
        <p:spPr>
          <a:xfrm>
            <a:off x="3322460" y="528802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627F11D-6454-426F-8476-3B853110C6CA}"/>
              </a:ext>
            </a:extLst>
          </p:cNvPr>
          <p:cNvSpPr txBox="1"/>
          <p:nvPr/>
        </p:nvSpPr>
        <p:spPr>
          <a:xfrm>
            <a:off x="2401377" y="547029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9FAFEDE-98E3-4495-8DFC-10B9B626827A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2016WDN</a:t>
            </a:r>
          </a:p>
        </p:txBody>
      </p:sp>
    </p:spTree>
    <p:extLst>
      <p:ext uri="{BB962C8B-B14F-4D97-AF65-F5344CB8AC3E}">
        <p14:creationId xmlns:p14="http://schemas.microsoft.com/office/powerpoint/2010/main" val="21351826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/>
      <p:bldP spid="6" grpId="0"/>
      <p:bldP spid="9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E9D39EA-2378-48F9-9EE8-B3013678675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Subtract a fraction from an improper fraction or mixed number with the same denominator and with 1 whole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4886478-635B-45D3-981B-B874B75CBB2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4963757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" name="Group 344">
            <a:extLst>
              <a:ext uri="{FF2B5EF4-FFF2-40B4-BE49-F238E27FC236}">
                <a16:creationId xmlns:a16="http://schemas.microsoft.com/office/drawing/2014/main" id="{8C144298-3439-4FC7-A8B6-6BF7DF422AE9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346" name="Straight Connector 345">
              <a:extLst>
                <a:ext uri="{FF2B5EF4-FFF2-40B4-BE49-F238E27FC236}">
                  <a16:creationId xmlns:a16="http://schemas.microsoft.com/office/drawing/2014/main" id="{2F9DBF0A-87CD-4454-A085-B4B13D1E7BF1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Straight Connector 346">
              <a:extLst>
                <a:ext uri="{FF2B5EF4-FFF2-40B4-BE49-F238E27FC236}">
                  <a16:creationId xmlns:a16="http://schemas.microsoft.com/office/drawing/2014/main" id="{B7E64383-2235-4079-B571-1A830CB197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6FDF6827-0DA8-41D5-96FF-1C6EDDCBA1B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7F3A7E72-7A59-48C5-BCDD-BD23E4FB05B2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Straight Connector 349">
              <a:extLst>
                <a:ext uri="{FF2B5EF4-FFF2-40B4-BE49-F238E27FC236}">
                  <a16:creationId xmlns:a16="http://schemas.microsoft.com/office/drawing/2014/main" id="{16A7D280-B5B5-42FF-B3B0-61743DBD7800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Straight Connector 350">
              <a:extLst>
                <a:ext uri="{FF2B5EF4-FFF2-40B4-BE49-F238E27FC236}">
                  <a16:creationId xmlns:a16="http://schemas.microsoft.com/office/drawing/2014/main" id="{417E1659-5397-4A13-ADE3-12B8E82356B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9BDA7322-F5F0-432A-AEF0-56BA63B43923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Straight Connector 352">
              <a:extLst>
                <a:ext uri="{FF2B5EF4-FFF2-40B4-BE49-F238E27FC236}">
                  <a16:creationId xmlns:a16="http://schemas.microsoft.com/office/drawing/2014/main" id="{BD69F592-0AAF-4630-AAF6-3D01FDA34DA4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Straight Connector 353">
              <a:extLst>
                <a:ext uri="{FF2B5EF4-FFF2-40B4-BE49-F238E27FC236}">
                  <a16:creationId xmlns:a16="http://schemas.microsoft.com/office/drawing/2014/main" id="{7DCFF9A3-F793-48BB-8104-B2D39C14421D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Straight Connector 354">
              <a:extLst>
                <a:ext uri="{FF2B5EF4-FFF2-40B4-BE49-F238E27FC236}">
                  <a16:creationId xmlns:a16="http://schemas.microsoft.com/office/drawing/2014/main" id="{8EBA3CE3-20F7-4FE3-8805-2B3A4C4317DA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Straight Connector 355">
              <a:extLst>
                <a:ext uri="{FF2B5EF4-FFF2-40B4-BE49-F238E27FC236}">
                  <a16:creationId xmlns:a16="http://schemas.microsoft.com/office/drawing/2014/main" id="{8276ECA6-089E-45E1-A2C9-504A66702FF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0B155BCF-30E9-4DAB-90A6-F6056D3B63DB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3D087B93-CBEF-4541-B915-4C102E6AEA14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Straight Connector 358">
              <a:extLst>
                <a:ext uri="{FF2B5EF4-FFF2-40B4-BE49-F238E27FC236}">
                  <a16:creationId xmlns:a16="http://schemas.microsoft.com/office/drawing/2014/main" id="{19A3B421-C98D-42E5-BC66-816D8D545273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Straight Connector 359">
              <a:extLst>
                <a:ext uri="{FF2B5EF4-FFF2-40B4-BE49-F238E27FC236}">
                  <a16:creationId xmlns:a16="http://schemas.microsoft.com/office/drawing/2014/main" id="{1C8B8F48-5D69-4939-869A-8040C5AAEBDB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Straight Connector 360">
              <a:extLst>
                <a:ext uri="{FF2B5EF4-FFF2-40B4-BE49-F238E27FC236}">
                  <a16:creationId xmlns:a16="http://schemas.microsoft.com/office/drawing/2014/main" id="{3B1674F9-407B-4FCF-87F0-2CE8DE741F7D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Straight Connector 361">
              <a:extLst>
                <a:ext uri="{FF2B5EF4-FFF2-40B4-BE49-F238E27FC236}">
                  <a16:creationId xmlns:a16="http://schemas.microsoft.com/office/drawing/2014/main" id="{A344D777-3797-4EA3-950E-C1CF50B82B3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Straight Connector 362">
              <a:extLst>
                <a:ext uri="{FF2B5EF4-FFF2-40B4-BE49-F238E27FC236}">
                  <a16:creationId xmlns:a16="http://schemas.microsoft.com/office/drawing/2014/main" id="{DDCB55B8-2E3E-46BC-92A5-B37A917B9B7B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B1CB4C07-8FFA-4707-9681-F36B2ADB33F9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Straight Connector 364">
              <a:extLst>
                <a:ext uri="{FF2B5EF4-FFF2-40B4-BE49-F238E27FC236}">
                  <a16:creationId xmlns:a16="http://schemas.microsoft.com/office/drawing/2014/main" id="{8A0C1752-8B41-470A-8B84-DF70381F605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Straight Connector 365">
              <a:extLst>
                <a:ext uri="{FF2B5EF4-FFF2-40B4-BE49-F238E27FC236}">
                  <a16:creationId xmlns:a16="http://schemas.microsoft.com/office/drawing/2014/main" id="{E61D0A15-24BB-4620-8B4F-2289DDB6A228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Straight Connector 366">
              <a:extLst>
                <a:ext uri="{FF2B5EF4-FFF2-40B4-BE49-F238E27FC236}">
                  <a16:creationId xmlns:a16="http://schemas.microsoft.com/office/drawing/2014/main" id="{D052544E-285B-4590-9ED6-AEEF67F0E61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Straight Connector 367">
              <a:extLst>
                <a:ext uri="{FF2B5EF4-FFF2-40B4-BE49-F238E27FC236}">
                  <a16:creationId xmlns:a16="http://schemas.microsoft.com/office/drawing/2014/main" id="{2339C721-7635-4A09-83C8-4776538E7C7F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Straight Connector 368">
              <a:extLst>
                <a:ext uri="{FF2B5EF4-FFF2-40B4-BE49-F238E27FC236}">
                  <a16:creationId xmlns:a16="http://schemas.microsoft.com/office/drawing/2014/main" id="{CDB88AAB-8EA1-46B9-BA89-F61EFFC656B1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397F849C-E177-4FB2-9091-E944EA45109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89B21101-2B02-491B-8E9C-9D394117EA96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670065E8-4AD7-4458-A859-8CB1F5B1DE0F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78DFDA90-FD42-4FA9-B660-1A5DAA7229C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A66E0671-CB2C-4FC9-AF9B-A2E81C4ACB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3967E27D-D49B-4670-90A3-F5DA044A6FC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F9A01B4C-1A05-4BCD-8A99-615962E4CA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0292222E-A648-4DF0-8EAA-7811CC7F5FF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7200ACE5-302B-416C-A5BE-5BB69B5279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Straight Connector 378">
              <a:extLst>
                <a:ext uri="{FF2B5EF4-FFF2-40B4-BE49-F238E27FC236}">
                  <a16:creationId xmlns:a16="http://schemas.microsoft.com/office/drawing/2014/main" id="{FB416625-AC5E-4A8E-A7E8-3884AD16B29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Straight Connector 379">
              <a:extLst>
                <a:ext uri="{FF2B5EF4-FFF2-40B4-BE49-F238E27FC236}">
                  <a16:creationId xmlns:a16="http://schemas.microsoft.com/office/drawing/2014/main" id="{A1950FDB-10F4-4B78-A930-44D4E82A5A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C1872AA3-4FBD-4940-B8F0-E48A769801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4C3E87F5-B361-497B-9BE9-E5113F5E2E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80C76B75-1D07-45BD-8525-C4852A5CAFE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B1A57DAE-4764-4E92-81AE-646AE9F73D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F850A651-D25B-445C-8EA8-7679384D52C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5DE57EFD-CD95-4E51-BDB5-01669B9932C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6ED28F38-E97B-412C-BE83-5CBA4BF9493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840A1681-6027-413E-B4D6-4F22871C18A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89" name="Rectangle 388">
            <a:extLst>
              <a:ext uri="{FF2B5EF4-FFF2-40B4-BE49-F238E27FC236}">
                <a16:creationId xmlns:a16="http://schemas.microsoft.com/office/drawing/2014/main" id="{BE4C3561-8765-4B65-9998-73ED9CB91DB9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6" name="Rectangle: Rounded Corners 255">
            <a:extLst>
              <a:ext uri="{FF2B5EF4-FFF2-40B4-BE49-F238E27FC236}">
                <a16:creationId xmlns:a16="http://schemas.microsoft.com/office/drawing/2014/main" id="{674A93F2-7CC0-4220-8350-AF5896DDDFDB}"/>
              </a:ext>
            </a:extLst>
          </p:cNvPr>
          <p:cNvSpPr/>
          <p:nvPr/>
        </p:nvSpPr>
        <p:spPr>
          <a:xfrm rot="5400000">
            <a:off x="9847908" y="4424741"/>
            <a:ext cx="2449319" cy="151454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2" name="Rectangle 341">
            <a:extLst>
              <a:ext uri="{FF2B5EF4-FFF2-40B4-BE49-F238E27FC236}">
                <a16:creationId xmlns:a16="http://schemas.microsoft.com/office/drawing/2014/main" id="{C661906F-FAE1-4FB0-BC92-3DD8659CDB57}"/>
              </a:ext>
            </a:extLst>
          </p:cNvPr>
          <p:cNvSpPr/>
          <p:nvPr/>
        </p:nvSpPr>
        <p:spPr>
          <a:xfrm>
            <a:off x="10593170" y="4083515"/>
            <a:ext cx="366378" cy="143471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3" name="Rectangle 342">
            <a:extLst>
              <a:ext uri="{FF2B5EF4-FFF2-40B4-BE49-F238E27FC236}">
                <a16:creationId xmlns:a16="http://schemas.microsoft.com/office/drawing/2014/main" id="{621A4A50-D45A-4D37-8662-64884D7364C1}"/>
              </a:ext>
            </a:extLst>
          </p:cNvPr>
          <p:cNvSpPr/>
          <p:nvPr/>
        </p:nvSpPr>
        <p:spPr>
          <a:xfrm>
            <a:off x="10593170" y="5504504"/>
            <a:ext cx="366378" cy="723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4" name="Rectangle 343">
            <a:extLst>
              <a:ext uri="{FF2B5EF4-FFF2-40B4-BE49-F238E27FC236}">
                <a16:creationId xmlns:a16="http://schemas.microsoft.com/office/drawing/2014/main" id="{57257831-4B04-487C-B140-4218291E2088}"/>
              </a:ext>
            </a:extLst>
          </p:cNvPr>
          <p:cNvSpPr/>
          <p:nvPr/>
        </p:nvSpPr>
        <p:spPr>
          <a:xfrm>
            <a:off x="11141599" y="4059419"/>
            <a:ext cx="366378" cy="723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5" name="Rectangle: Rounded Corners 214">
            <a:extLst>
              <a:ext uri="{FF2B5EF4-FFF2-40B4-BE49-F238E27FC236}">
                <a16:creationId xmlns:a16="http://schemas.microsoft.com/office/drawing/2014/main" id="{3CD57C21-CE0B-4C41-9E21-B0BC9A22E517}"/>
              </a:ext>
            </a:extLst>
          </p:cNvPr>
          <p:cNvSpPr/>
          <p:nvPr/>
        </p:nvSpPr>
        <p:spPr>
          <a:xfrm rot="5400000">
            <a:off x="3598456" y="4431760"/>
            <a:ext cx="2449320" cy="151454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8" name="Rectangle 337">
            <a:extLst>
              <a:ext uri="{FF2B5EF4-FFF2-40B4-BE49-F238E27FC236}">
                <a16:creationId xmlns:a16="http://schemas.microsoft.com/office/drawing/2014/main" id="{01C9129E-8632-4E61-AA5B-1872B4607C81}"/>
              </a:ext>
            </a:extLst>
          </p:cNvPr>
          <p:cNvSpPr/>
          <p:nvPr/>
        </p:nvSpPr>
        <p:spPr>
          <a:xfrm>
            <a:off x="4345515" y="4075749"/>
            <a:ext cx="366378" cy="108478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9" name="Rectangle 338">
            <a:extLst>
              <a:ext uri="{FF2B5EF4-FFF2-40B4-BE49-F238E27FC236}">
                <a16:creationId xmlns:a16="http://schemas.microsoft.com/office/drawing/2014/main" id="{388D0002-6679-42A6-8624-519E422E3328}"/>
              </a:ext>
            </a:extLst>
          </p:cNvPr>
          <p:cNvSpPr/>
          <p:nvPr/>
        </p:nvSpPr>
        <p:spPr>
          <a:xfrm>
            <a:off x="4344330" y="5161010"/>
            <a:ext cx="366378" cy="54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0" name="Rectangle 339">
            <a:extLst>
              <a:ext uri="{FF2B5EF4-FFF2-40B4-BE49-F238E27FC236}">
                <a16:creationId xmlns:a16="http://schemas.microsoft.com/office/drawing/2014/main" id="{19E9715A-36BE-47CD-ACF5-7F07AB66D4F9}"/>
              </a:ext>
            </a:extLst>
          </p:cNvPr>
          <p:cNvSpPr/>
          <p:nvPr/>
        </p:nvSpPr>
        <p:spPr>
          <a:xfrm>
            <a:off x="4344109" y="5700179"/>
            <a:ext cx="366378" cy="54377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1" name="Rectangle 340">
            <a:extLst>
              <a:ext uri="{FF2B5EF4-FFF2-40B4-BE49-F238E27FC236}">
                <a16:creationId xmlns:a16="http://schemas.microsoft.com/office/drawing/2014/main" id="{87609D73-2CEC-474E-9C86-2D26A29CCAEC}"/>
              </a:ext>
            </a:extLst>
          </p:cNvPr>
          <p:cNvSpPr/>
          <p:nvPr/>
        </p:nvSpPr>
        <p:spPr>
          <a:xfrm>
            <a:off x="4914902" y="4078274"/>
            <a:ext cx="366378" cy="54377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4" name="Rectangle: Rounded Corners 173">
            <a:extLst>
              <a:ext uri="{FF2B5EF4-FFF2-40B4-BE49-F238E27FC236}">
                <a16:creationId xmlns:a16="http://schemas.microsoft.com/office/drawing/2014/main" id="{6BE539D9-7D5C-45B5-8396-C4B5980C46DE}"/>
              </a:ext>
            </a:extLst>
          </p:cNvPr>
          <p:cNvSpPr/>
          <p:nvPr/>
        </p:nvSpPr>
        <p:spPr>
          <a:xfrm rot="5400000">
            <a:off x="9847908" y="1298024"/>
            <a:ext cx="2449319" cy="151454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2" name="Rectangle 331">
            <a:extLst>
              <a:ext uri="{FF2B5EF4-FFF2-40B4-BE49-F238E27FC236}">
                <a16:creationId xmlns:a16="http://schemas.microsoft.com/office/drawing/2014/main" id="{0D3ED094-12BA-483C-B3DD-BF427B436046}"/>
              </a:ext>
            </a:extLst>
          </p:cNvPr>
          <p:cNvSpPr/>
          <p:nvPr/>
        </p:nvSpPr>
        <p:spPr>
          <a:xfrm>
            <a:off x="10582459" y="946097"/>
            <a:ext cx="366378" cy="122928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3" name="Rectangle 332">
            <a:extLst>
              <a:ext uri="{FF2B5EF4-FFF2-40B4-BE49-F238E27FC236}">
                <a16:creationId xmlns:a16="http://schemas.microsoft.com/office/drawing/2014/main" id="{0B0B9830-6378-4F36-8DC7-BDBE6B88323F}"/>
              </a:ext>
            </a:extLst>
          </p:cNvPr>
          <p:cNvSpPr/>
          <p:nvPr/>
        </p:nvSpPr>
        <p:spPr>
          <a:xfrm>
            <a:off x="10583485" y="2169500"/>
            <a:ext cx="366378" cy="31132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4" name="Rectangle 333">
            <a:extLst>
              <a:ext uri="{FF2B5EF4-FFF2-40B4-BE49-F238E27FC236}">
                <a16:creationId xmlns:a16="http://schemas.microsoft.com/office/drawing/2014/main" id="{D38D2C15-703D-4916-A7E0-3DAAFBFACEB0}"/>
              </a:ext>
            </a:extLst>
          </p:cNvPr>
          <p:cNvSpPr/>
          <p:nvPr/>
        </p:nvSpPr>
        <p:spPr>
          <a:xfrm>
            <a:off x="10594037" y="2469463"/>
            <a:ext cx="366378" cy="32337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5" name="Rectangle 334">
            <a:extLst>
              <a:ext uri="{FF2B5EF4-FFF2-40B4-BE49-F238E27FC236}">
                <a16:creationId xmlns:a16="http://schemas.microsoft.com/office/drawing/2014/main" id="{C718A9E8-9646-473B-AB7D-CADD843CA542}"/>
              </a:ext>
            </a:extLst>
          </p:cNvPr>
          <p:cNvSpPr/>
          <p:nvPr/>
        </p:nvSpPr>
        <p:spPr>
          <a:xfrm>
            <a:off x="10593170" y="2788792"/>
            <a:ext cx="366378" cy="31632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6" name="Rectangle 335">
            <a:extLst>
              <a:ext uri="{FF2B5EF4-FFF2-40B4-BE49-F238E27FC236}">
                <a16:creationId xmlns:a16="http://schemas.microsoft.com/office/drawing/2014/main" id="{25685B54-B1A2-4049-B9C5-F9F2AD0C12FD}"/>
              </a:ext>
            </a:extLst>
          </p:cNvPr>
          <p:cNvSpPr/>
          <p:nvPr/>
        </p:nvSpPr>
        <p:spPr>
          <a:xfrm>
            <a:off x="11149822" y="936725"/>
            <a:ext cx="366378" cy="31632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7" name="Rectangle 336">
            <a:extLst>
              <a:ext uri="{FF2B5EF4-FFF2-40B4-BE49-F238E27FC236}">
                <a16:creationId xmlns:a16="http://schemas.microsoft.com/office/drawing/2014/main" id="{65750A04-C8FF-457F-A86C-03A025D7DE9D}"/>
              </a:ext>
            </a:extLst>
          </p:cNvPr>
          <p:cNvSpPr/>
          <p:nvPr/>
        </p:nvSpPr>
        <p:spPr>
          <a:xfrm>
            <a:off x="11148955" y="1252920"/>
            <a:ext cx="366378" cy="31632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3" name="Rectangle: Rounded Corners 132">
            <a:extLst>
              <a:ext uri="{FF2B5EF4-FFF2-40B4-BE49-F238E27FC236}">
                <a16:creationId xmlns:a16="http://schemas.microsoft.com/office/drawing/2014/main" id="{E8083DFB-28E9-4491-AFFC-9148EA2F2488}"/>
              </a:ext>
            </a:extLst>
          </p:cNvPr>
          <p:cNvSpPr/>
          <p:nvPr/>
        </p:nvSpPr>
        <p:spPr>
          <a:xfrm rot="5400000">
            <a:off x="3598456" y="1303515"/>
            <a:ext cx="2449320" cy="151454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7" name="Rectangle 326">
            <a:extLst>
              <a:ext uri="{FF2B5EF4-FFF2-40B4-BE49-F238E27FC236}">
                <a16:creationId xmlns:a16="http://schemas.microsoft.com/office/drawing/2014/main" id="{9C791EEE-70BD-4ACA-BD38-CA77C4A596B8}"/>
              </a:ext>
            </a:extLst>
          </p:cNvPr>
          <p:cNvSpPr/>
          <p:nvPr/>
        </p:nvSpPr>
        <p:spPr>
          <a:xfrm>
            <a:off x="4357071" y="2668869"/>
            <a:ext cx="366378" cy="44874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9" name="Rectangle 298">
            <a:extLst>
              <a:ext uri="{FF2B5EF4-FFF2-40B4-BE49-F238E27FC236}">
                <a16:creationId xmlns:a16="http://schemas.microsoft.com/office/drawing/2014/main" id="{C1A57C4A-E8EC-4771-988D-463C6E9F0D3F}"/>
              </a:ext>
            </a:extLst>
          </p:cNvPr>
          <p:cNvSpPr/>
          <p:nvPr/>
        </p:nvSpPr>
        <p:spPr>
          <a:xfrm>
            <a:off x="4357071" y="950783"/>
            <a:ext cx="366378" cy="174326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9" name="Rectangle 328">
            <a:extLst>
              <a:ext uri="{FF2B5EF4-FFF2-40B4-BE49-F238E27FC236}">
                <a16:creationId xmlns:a16="http://schemas.microsoft.com/office/drawing/2014/main" id="{175A1E2B-0AC8-4C2E-93BA-0AEEE6F94074}"/>
              </a:ext>
            </a:extLst>
          </p:cNvPr>
          <p:cNvSpPr/>
          <p:nvPr/>
        </p:nvSpPr>
        <p:spPr>
          <a:xfrm>
            <a:off x="4930217" y="1803437"/>
            <a:ext cx="366378" cy="4373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0" name="Rectangle 329">
            <a:extLst>
              <a:ext uri="{FF2B5EF4-FFF2-40B4-BE49-F238E27FC236}">
                <a16:creationId xmlns:a16="http://schemas.microsoft.com/office/drawing/2014/main" id="{8827D702-3317-428D-95D6-AACF494CA730}"/>
              </a:ext>
            </a:extLst>
          </p:cNvPr>
          <p:cNvSpPr/>
          <p:nvPr/>
        </p:nvSpPr>
        <p:spPr>
          <a:xfrm>
            <a:off x="4925167" y="1370127"/>
            <a:ext cx="366378" cy="4373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1" name="Rectangle 330">
            <a:extLst>
              <a:ext uri="{FF2B5EF4-FFF2-40B4-BE49-F238E27FC236}">
                <a16:creationId xmlns:a16="http://schemas.microsoft.com/office/drawing/2014/main" id="{4E75A522-5357-45DC-B44B-57E457DED11C}"/>
              </a:ext>
            </a:extLst>
          </p:cNvPr>
          <p:cNvSpPr/>
          <p:nvPr/>
        </p:nvSpPr>
        <p:spPr>
          <a:xfrm>
            <a:off x="4922862" y="932243"/>
            <a:ext cx="366378" cy="4373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F99A818F-C2E7-4221-809C-EEF2AC7AE2BF}"/>
              </a:ext>
            </a:extLst>
          </p:cNvPr>
          <p:cNvGrpSpPr/>
          <p:nvPr/>
        </p:nvGrpSpPr>
        <p:grpSpPr>
          <a:xfrm>
            <a:off x="4347774" y="941782"/>
            <a:ext cx="364674" cy="2164787"/>
            <a:chOff x="1430177" y="1026981"/>
            <a:chExt cx="364674" cy="2164787"/>
          </a:xfrm>
        </p:grpSpPr>
        <p:sp>
          <p:nvSpPr>
            <p:cNvPr id="135" name="Rectangle 134">
              <a:extLst>
                <a:ext uri="{FF2B5EF4-FFF2-40B4-BE49-F238E27FC236}">
                  <a16:creationId xmlns:a16="http://schemas.microsoft.com/office/drawing/2014/main" id="{CD67B371-ACD0-438E-8828-325F5D18AEE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6" name="Rectangle 135">
              <a:extLst>
                <a:ext uri="{FF2B5EF4-FFF2-40B4-BE49-F238E27FC236}">
                  <a16:creationId xmlns:a16="http://schemas.microsoft.com/office/drawing/2014/main" id="{3F91666D-C19A-4E57-BD17-95635EE595A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925E8228-D044-4D14-AA7F-2ADD2CC8F040}"/>
              </a:ext>
            </a:extLst>
          </p:cNvPr>
          <p:cNvGrpSpPr/>
          <p:nvPr/>
        </p:nvGrpSpPr>
        <p:grpSpPr>
          <a:xfrm>
            <a:off x="4924763" y="931301"/>
            <a:ext cx="364475" cy="2170481"/>
            <a:chOff x="3750941" y="1016500"/>
            <a:chExt cx="364475" cy="2170481"/>
          </a:xfrm>
        </p:grpSpPr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9014E0C6-AAE8-47AD-970F-80C4F8566271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140" name="Rectangle 139">
                <a:extLst>
                  <a:ext uri="{FF2B5EF4-FFF2-40B4-BE49-F238E27FC236}">
                    <a16:creationId xmlns:a16="http://schemas.microsoft.com/office/drawing/2014/main" id="{78B2C2A9-2176-476E-A23E-A818F2315D3C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A90633F7-791C-49A1-8DE5-E83E40BDC73E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911431BF-7776-421F-A8E8-16304C524BFC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1D52964A-9D43-4317-987A-45F8331488C5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4" name="Rectangle 143">
                <a:extLst>
                  <a:ext uri="{FF2B5EF4-FFF2-40B4-BE49-F238E27FC236}">
                    <a16:creationId xmlns:a16="http://schemas.microsoft.com/office/drawing/2014/main" id="{090CB2DC-94CE-4492-88DA-303EFC9E669B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3145FE75-E233-4CD9-AC92-CAFA48D16233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32" name="Rectangle: Rounded Corners 131">
            <a:extLst>
              <a:ext uri="{FF2B5EF4-FFF2-40B4-BE49-F238E27FC236}">
                <a16:creationId xmlns:a16="http://schemas.microsoft.com/office/drawing/2014/main" id="{F91CA335-9854-4210-BB16-50FFB79A2DDA}"/>
              </a:ext>
            </a:extLst>
          </p:cNvPr>
          <p:cNvSpPr/>
          <p:nvPr/>
        </p:nvSpPr>
        <p:spPr>
          <a:xfrm>
            <a:off x="367229" y="657438"/>
            <a:ext cx="3679172" cy="147458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FEE8DA6F-4F58-4683-940F-1D4B0448BC81}"/>
              </a:ext>
            </a:extLst>
          </p:cNvPr>
          <p:cNvGrpSpPr/>
          <p:nvPr/>
        </p:nvGrpSpPr>
        <p:grpSpPr>
          <a:xfrm>
            <a:off x="951794" y="848008"/>
            <a:ext cx="435719" cy="1047381"/>
            <a:chOff x="2724738" y="5471319"/>
            <a:chExt cx="435719" cy="1047381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DDFE9604-3E27-4C67-AB65-1E779F064FC5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006A3ECB-FE35-4A73-A0C6-A9F26CB77BCC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1B5D0AE8-5764-414B-A343-6C8D24E7CDD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4C856496-B902-4400-8658-B3046E91509E}"/>
              </a:ext>
            </a:extLst>
          </p:cNvPr>
          <p:cNvGrpSpPr/>
          <p:nvPr/>
        </p:nvGrpSpPr>
        <p:grpSpPr>
          <a:xfrm>
            <a:off x="1811381" y="848008"/>
            <a:ext cx="435719" cy="1047381"/>
            <a:chOff x="2724738" y="5471319"/>
            <a:chExt cx="435719" cy="1047381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D95A989A-B16A-41E8-8120-7204B046001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825C2284-21D1-475F-8B8B-2A3C83E4D476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F7DFA463-979C-4354-A44B-067A0D9CB6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A9189011-74A9-4836-A365-1FE606759251}"/>
              </a:ext>
            </a:extLst>
          </p:cNvPr>
          <p:cNvSpPr txBox="1"/>
          <p:nvPr/>
        </p:nvSpPr>
        <p:spPr>
          <a:xfrm>
            <a:off x="1401768" y="1050213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63C0DF59-512E-441F-B43F-FADA6FC0B9AC}"/>
              </a:ext>
            </a:extLst>
          </p:cNvPr>
          <p:cNvSpPr txBox="1"/>
          <p:nvPr/>
        </p:nvSpPr>
        <p:spPr>
          <a:xfrm>
            <a:off x="2269279" y="105021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58E837F0-31B0-439F-8B7E-857DEE757BF8}"/>
              </a:ext>
            </a:extLst>
          </p:cNvPr>
          <p:cNvSpPr/>
          <p:nvPr/>
        </p:nvSpPr>
        <p:spPr>
          <a:xfrm>
            <a:off x="2717478" y="84800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id="{168BDA5A-F0C6-4AD8-B7A8-25A02D95C302}"/>
              </a:ext>
            </a:extLst>
          </p:cNvPr>
          <p:cNvGrpSpPr/>
          <p:nvPr/>
        </p:nvGrpSpPr>
        <p:grpSpPr>
          <a:xfrm>
            <a:off x="440355" y="2195844"/>
            <a:ext cx="487609" cy="1086161"/>
            <a:chOff x="1951435" y="36281"/>
            <a:chExt cx="487609" cy="1086161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E6368225-3181-4FF0-BACA-3F2598E6C7C5}"/>
                </a:ext>
              </a:extLst>
            </p:cNvPr>
            <p:cNvSpPr txBox="1"/>
            <p:nvPr/>
          </p:nvSpPr>
          <p:spPr>
            <a:xfrm>
              <a:off x="1963495" y="49150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C7B4E5E2-9C38-4561-A95A-0E6A3F5E9904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4F42A02B-1EA1-443F-81D7-EE2018838A71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64" name="TextBox 63">
            <a:extLst>
              <a:ext uri="{FF2B5EF4-FFF2-40B4-BE49-F238E27FC236}">
                <a16:creationId xmlns:a16="http://schemas.microsoft.com/office/drawing/2014/main" id="{DB8CA88A-1318-41E5-89CB-371D5644D5D3}"/>
              </a:ext>
            </a:extLst>
          </p:cNvPr>
          <p:cNvSpPr txBox="1"/>
          <p:nvPr/>
        </p:nvSpPr>
        <p:spPr>
          <a:xfrm>
            <a:off x="564360" y="104127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FC9CEA5D-FFF9-4527-95EB-5DCE662712C1}"/>
              </a:ext>
            </a:extLst>
          </p:cNvPr>
          <p:cNvGrpSpPr/>
          <p:nvPr/>
        </p:nvGrpSpPr>
        <p:grpSpPr>
          <a:xfrm>
            <a:off x="957354" y="2208466"/>
            <a:ext cx="1274753" cy="1076984"/>
            <a:chOff x="957354" y="2208466"/>
            <a:chExt cx="1274753" cy="1076984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0B521605-762D-4EA9-9308-C43A3CE66D69}"/>
                </a:ext>
              </a:extLst>
            </p:cNvPr>
            <p:cNvSpPr txBox="1"/>
            <p:nvPr/>
          </p:nvSpPr>
          <p:spPr>
            <a:xfrm>
              <a:off x="957354" y="23762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BF6FB895-CBD3-4F7C-9F7B-1A68CBF971BC}"/>
                </a:ext>
              </a:extLst>
            </p:cNvPr>
            <p:cNvGrpSpPr/>
            <p:nvPr/>
          </p:nvGrpSpPr>
          <p:grpSpPr>
            <a:xfrm>
              <a:off x="1346864" y="2208466"/>
              <a:ext cx="445978" cy="1076984"/>
              <a:chOff x="1346864" y="2208466"/>
              <a:chExt cx="445978" cy="1076984"/>
            </a:xfrm>
          </p:grpSpPr>
          <p:cxnSp>
            <p:nvCxnSpPr>
              <p:cNvPr id="66" name="Straight Connector 65">
                <a:extLst>
                  <a:ext uri="{FF2B5EF4-FFF2-40B4-BE49-F238E27FC236}">
                    <a16:creationId xmlns:a16="http://schemas.microsoft.com/office/drawing/2014/main" id="{28F25635-F632-4B77-A46C-FFEFA79BAD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60362" y="2716300"/>
                <a:ext cx="43214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4A6B6EDD-D363-41A1-94B5-FA007B2F3353}"/>
                  </a:ext>
                </a:extLst>
              </p:cNvPr>
              <p:cNvSpPr txBox="1"/>
              <p:nvPr/>
            </p:nvSpPr>
            <p:spPr>
              <a:xfrm>
                <a:off x="1351441" y="2654508"/>
                <a:ext cx="441401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D77495F0-C9FC-4634-A235-76992124A507}"/>
                  </a:ext>
                </a:extLst>
              </p:cNvPr>
              <p:cNvSpPr txBox="1"/>
              <p:nvPr/>
            </p:nvSpPr>
            <p:spPr>
              <a:xfrm>
                <a:off x="1346864" y="2208466"/>
                <a:ext cx="44564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AC1DD485-295B-47FE-A37E-290985268947}"/>
                </a:ext>
              </a:extLst>
            </p:cNvPr>
            <p:cNvSpPr txBox="1"/>
            <p:nvPr/>
          </p:nvSpPr>
          <p:spPr>
            <a:xfrm>
              <a:off x="1786460" y="243409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DA2C828A-F0FB-45FD-9FBD-208FB87295CF}"/>
              </a:ext>
            </a:extLst>
          </p:cNvPr>
          <p:cNvGrpSpPr/>
          <p:nvPr/>
        </p:nvGrpSpPr>
        <p:grpSpPr>
          <a:xfrm>
            <a:off x="2235688" y="2654508"/>
            <a:ext cx="490985" cy="630942"/>
            <a:chOff x="2235688" y="2654508"/>
            <a:chExt cx="490985" cy="630942"/>
          </a:xfrm>
        </p:grpSpPr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8CCEED75-F0AC-4849-B219-87044CDEDC07}"/>
                </a:ext>
              </a:extLst>
            </p:cNvPr>
            <p:cNvCxnSpPr>
              <a:cxnSpLocks/>
            </p:cNvCxnSpPr>
            <p:nvPr/>
          </p:nvCxnSpPr>
          <p:spPr>
            <a:xfrm>
              <a:off x="2244613" y="271630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999AF5E6-C79F-4351-AA11-A05689E37793}"/>
                </a:ext>
              </a:extLst>
            </p:cNvPr>
            <p:cNvSpPr txBox="1"/>
            <p:nvPr/>
          </p:nvSpPr>
          <p:spPr>
            <a:xfrm>
              <a:off x="2235688" y="265450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84AE11DF-70FF-4871-B478-A65B902617E6}"/>
              </a:ext>
            </a:extLst>
          </p:cNvPr>
          <p:cNvSpPr txBox="1"/>
          <p:nvPr/>
        </p:nvSpPr>
        <p:spPr>
          <a:xfrm>
            <a:off x="2216034" y="2191577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7822DB7-CCB1-4DEF-8842-A5F837886385}"/>
              </a:ext>
            </a:extLst>
          </p:cNvPr>
          <p:cNvGrpSpPr/>
          <p:nvPr/>
        </p:nvGrpSpPr>
        <p:grpSpPr>
          <a:xfrm>
            <a:off x="3029236" y="841618"/>
            <a:ext cx="539707" cy="1076984"/>
            <a:chOff x="3580378" y="2366435"/>
            <a:chExt cx="539707" cy="1076984"/>
          </a:xfrm>
        </p:grpSpPr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954EEDCF-4CD3-4165-AFF8-A7D9CE515560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40A508D6-8545-4750-A648-99E2163301FB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CACEA042-3179-42BB-A21D-406229784348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145" name="Rectangle: Rounded Corners 144">
            <a:extLst>
              <a:ext uri="{FF2B5EF4-FFF2-40B4-BE49-F238E27FC236}">
                <a16:creationId xmlns:a16="http://schemas.microsoft.com/office/drawing/2014/main" id="{0B12E96C-CBAD-4947-8001-2D558FA7EFBC}"/>
              </a:ext>
            </a:extLst>
          </p:cNvPr>
          <p:cNvSpPr/>
          <p:nvPr/>
        </p:nvSpPr>
        <p:spPr>
          <a:xfrm>
            <a:off x="6616681" y="651947"/>
            <a:ext cx="3679172" cy="147458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46" name="Group 145">
            <a:extLst>
              <a:ext uri="{FF2B5EF4-FFF2-40B4-BE49-F238E27FC236}">
                <a16:creationId xmlns:a16="http://schemas.microsoft.com/office/drawing/2014/main" id="{E2BCBD32-6845-4450-865C-515EE80EC147}"/>
              </a:ext>
            </a:extLst>
          </p:cNvPr>
          <p:cNvGrpSpPr/>
          <p:nvPr/>
        </p:nvGrpSpPr>
        <p:grpSpPr>
          <a:xfrm>
            <a:off x="7201246" y="842517"/>
            <a:ext cx="435719" cy="1047381"/>
            <a:chOff x="2724738" y="5471319"/>
            <a:chExt cx="435719" cy="1047381"/>
          </a:xfrm>
        </p:grpSpPr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E416E58F-3FA3-4E9F-895E-8C4F43AAE46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37E99C20-E7FF-4448-BAD1-681AD1AA84F1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FDECF571-FC8A-4F50-98EA-2828775360E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3DAF5E51-2378-47A6-BD14-4BBEBC27A827}"/>
              </a:ext>
            </a:extLst>
          </p:cNvPr>
          <p:cNvGrpSpPr/>
          <p:nvPr/>
        </p:nvGrpSpPr>
        <p:grpSpPr>
          <a:xfrm>
            <a:off x="8060833" y="842517"/>
            <a:ext cx="435719" cy="1047381"/>
            <a:chOff x="2724738" y="5471319"/>
            <a:chExt cx="435719" cy="1047381"/>
          </a:xfrm>
        </p:grpSpPr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44FE091C-E635-42AA-BAC2-8C32CB6AAC7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A64ED0F2-C80E-490E-BFED-0FAC03E72742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id="{A8B3016A-9160-4E50-A370-8AA6AFC1CF1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4" name="TextBox 153">
            <a:extLst>
              <a:ext uri="{FF2B5EF4-FFF2-40B4-BE49-F238E27FC236}">
                <a16:creationId xmlns:a16="http://schemas.microsoft.com/office/drawing/2014/main" id="{BA427A46-0500-4FF6-8848-D56A55F387ED}"/>
              </a:ext>
            </a:extLst>
          </p:cNvPr>
          <p:cNvSpPr txBox="1"/>
          <p:nvPr/>
        </p:nvSpPr>
        <p:spPr>
          <a:xfrm>
            <a:off x="7651220" y="1044722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94C19496-86DE-4D4C-AF4E-DE5361001691}"/>
              </a:ext>
            </a:extLst>
          </p:cNvPr>
          <p:cNvSpPr txBox="1"/>
          <p:nvPr/>
        </p:nvSpPr>
        <p:spPr>
          <a:xfrm>
            <a:off x="8518731" y="104472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56" name="Rectangle 155">
            <a:extLst>
              <a:ext uri="{FF2B5EF4-FFF2-40B4-BE49-F238E27FC236}">
                <a16:creationId xmlns:a16="http://schemas.microsoft.com/office/drawing/2014/main" id="{BBD37E37-D717-4ADF-9158-FFEE11656453}"/>
              </a:ext>
            </a:extLst>
          </p:cNvPr>
          <p:cNvSpPr/>
          <p:nvPr/>
        </p:nvSpPr>
        <p:spPr>
          <a:xfrm>
            <a:off x="8966930" y="842517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5593CC79-80E6-474F-A320-71A17BB114BB}"/>
              </a:ext>
            </a:extLst>
          </p:cNvPr>
          <p:cNvGrpSpPr/>
          <p:nvPr/>
        </p:nvGrpSpPr>
        <p:grpSpPr>
          <a:xfrm>
            <a:off x="6689807" y="2190353"/>
            <a:ext cx="487609" cy="1086161"/>
            <a:chOff x="1951435" y="36281"/>
            <a:chExt cx="487609" cy="1086161"/>
          </a:xfrm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97CF0661-9653-4FA6-9CAC-26C7E22CD68D}"/>
                </a:ext>
              </a:extLst>
            </p:cNvPr>
            <p:cNvSpPr txBox="1"/>
            <p:nvPr/>
          </p:nvSpPr>
          <p:spPr>
            <a:xfrm>
              <a:off x="1963495" y="49150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176210D1-5041-4401-BBA1-60EE296F4E59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59F98388-D540-4157-858D-9F98CF933A86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4629A675-DFDF-4AD7-A777-0327D8E928B0}"/>
              </a:ext>
            </a:extLst>
          </p:cNvPr>
          <p:cNvSpPr txBox="1"/>
          <p:nvPr/>
        </p:nvSpPr>
        <p:spPr>
          <a:xfrm>
            <a:off x="6813812" y="103578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2B3B90B7-0D7B-456B-9064-120C0D6D7414}"/>
              </a:ext>
            </a:extLst>
          </p:cNvPr>
          <p:cNvGrpSpPr/>
          <p:nvPr/>
        </p:nvGrpSpPr>
        <p:grpSpPr>
          <a:xfrm>
            <a:off x="7206806" y="2202975"/>
            <a:ext cx="1274753" cy="1076984"/>
            <a:chOff x="7206806" y="2202975"/>
            <a:chExt cx="1274753" cy="1076984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4900E55-F651-4135-8DCB-15F203E103A9}"/>
                </a:ext>
              </a:extLst>
            </p:cNvPr>
            <p:cNvSpPr txBox="1"/>
            <p:nvPr/>
          </p:nvSpPr>
          <p:spPr>
            <a:xfrm>
              <a:off x="7206806" y="2370768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E264F544-3BC0-4103-8566-4A7EC6D25008}"/>
                </a:ext>
              </a:extLst>
            </p:cNvPr>
            <p:cNvCxnSpPr>
              <a:cxnSpLocks/>
            </p:cNvCxnSpPr>
            <p:nvPr/>
          </p:nvCxnSpPr>
          <p:spPr>
            <a:xfrm>
              <a:off x="7609814" y="2710809"/>
              <a:ext cx="43214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AC36BC2-4372-4B2F-9F53-DD14FF716B94}"/>
                </a:ext>
              </a:extLst>
            </p:cNvPr>
            <p:cNvSpPr txBox="1"/>
            <p:nvPr/>
          </p:nvSpPr>
          <p:spPr>
            <a:xfrm>
              <a:off x="7600893" y="2649017"/>
              <a:ext cx="44140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4D65844-CC83-477B-80DB-3FD4AB3698D2}"/>
                </a:ext>
              </a:extLst>
            </p:cNvPr>
            <p:cNvSpPr txBox="1"/>
            <p:nvPr/>
          </p:nvSpPr>
          <p:spPr>
            <a:xfrm>
              <a:off x="7596316" y="220297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DA616CA2-FCB1-4064-9401-D7A3E82DA47F}"/>
                </a:ext>
              </a:extLst>
            </p:cNvPr>
            <p:cNvSpPr txBox="1"/>
            <p:nvPr/>
          </p:nvSpPr>
          <p:spPr>
            <a:xfrm>
              <a:off x="8035912" y="242860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4CD0F345-9DCF-41B9-8C2B-D8CBCD36CDF8}"/>
              </a:ext>
            </a:extLst>
          </p:cNvPr>
          <p:cNvGrpSpPr/>
          <p:nvPr/>
        </p:nvGrpSpPr>
        <p:grpSpPr>
          <a:xfrm>
            <a:off x="8485140" y="2649017"/>
            <a:ext cx="490985" cy="630942"/>
            <a:chOff x="8485140" y="2649017"/>
            <a:chExt cx="490985" cy="630942"/>
          </a:xfrm>
        </p:grpSpPr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814449C2-8CA3-4513-88F8-1D69D09B1526}"/>
                </a:ext>
              </a:extLst>
            </p:cNvPr>
            <p:cNvCxnSpPr>
              <a:cxnSpLocks/>
            </p:cNvCxnSpPr>
            <p:nvPr/>
          </p:nvCxnSpPr>
          <p:spPr>
            <a:xfrm>
              <a:off x="8494065" y="271080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3AE68921-E312-414F-9178-4C949BD2BDF1}"/>
                </a:ext>
              </a:extLst>
            </p:cNvPr>
            <p:cNvSpPr txBox="1"/>
            <p:nvPr/>
          </p:nvSpPr>
          <p:spPr>
            <a:xfrm>
              <a:off x="8485140" y="264901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sp>
        <p:nvSpPr>
          <p:cNvPr id="169" name="TextBox 168">
            <a:extLst>
              <a:ext uri="{FF2B5EF4-FFF2-40B4-BE49-F238E27FC236}">
                <a16:creationId xmlns:a16="http://schemas.microsoft.com/office/drawing/2014/main" id="{A54BDF8D-ED50-4E29-8430-E361B488BF95}"/>
              </a:ext>
            </a:extLst>
          </p:cNvPr>
          <p:cNvSpPr txBox="1"/>
          <p:nvPr/>
        </p:nvSpPr>
        <p:spPr>
          <a:xfrm>
            <a:off x="8464226" y="219778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311B0680-882D-407F-AE5F-0505DAFE95B1}"/>
              </a:ext>
            </a:extLst>
          </p:cNvPr>
          <p:cNvGrpSpPr/>
          <p:nvPr/>
        </p:nvGrpSpPr>
        <p:grpSpPr>
          <a:xfrm>
            <a:off x="9278688" y="836127"/>
            <a:ext cx="539707" cy="1076984"/>
            <a:chOff x="3580378" y="2366435"/>
            <a:chExt cx="539707" cy="1076984"/>
          </a:xfrm>
        </p:grpSpPr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AA2A8F4B-B4A3-4FFF-8684-23D752F62983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4558BA3E-3557-4A79-B623-01F38B4173C1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7EA2542-39F3-40EC-8394-3D8E59E52A22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186" name="Rectangle: Rounded Corners 185">
            <a:extLst>
              <a:ext uri="{FF2B5EF4-FFF2-40B4-BE49-F238E27FC236}">
                <a16:creationId xmlns:a16="http://schemas.microsoft.com/office/drawing/2014/main" id="{64F60B87-2816-49E3-983E-0FB405F2A682}"/>
              </a:ext>
            </a:extLst>
          </p:cNvPr>
          <p:cNvSpPr/>
          <p:nvPr/>
        </p:nvSpPr>
        <p:spPr>
          <a:xfrm>
            <a:off x="367229" y="3785683"/>
            <a:ext cx="3679172" cy="147458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2E0ABBCB-17C6-465B-965F-D0DB7F0625BF}"/>
              </a:ext>
            </a:extLst>
          </p:cNvPr>
          <p:cNvGrpSpPr/>
          <p:nvPr/>
        </p:nvGrpSpPr>
        <p:grpSpPr>
          <a:xfrm>
            <a:off x="951794" y="3976253"/>
            <a:ext cx="435719" cy="1047381"/>
            <a:chOff x="2724738" y="5471319"/>
            <a:chExt cx="435719" cy="1047381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939F2551-8781-40B7-B9B2-9EA7333FCC1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E5C21E74-3C93-414D-B635-D2C8A8DFB5A1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32045621-0B3B-492F-8313-5EED6BAA4C6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5CA66943-BDD8-4091-85C6-D2809ED592E6}"/>
              </a:ext>
            </a:extLst>
          </p:cNvPr>
          <p:cNvGrpSpPr/>
          <p:nvPr/>
        </p:nvGrpSpPr>
        <p:grpSpPr>
          <a:xfrm>
            <a:off x="1811381" y="3976253"/>
            <a:ext cx="435719" cy="1047381"/>
            <a:chOff x="2724738" y="5471319"/>
            <a:chExt cx="435719" cy="1047381"/>
          </a:xfrm>
        </p:grpSpPr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C25F0F0-2D6D-49AD-A1C7-92A52228CAB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E695F25E-9599-4494-9A6D-4989F39A59C0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A3645B3B-34FE-40FB-ADE2-8939DB25ED9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5" name="TextBox 194">
            <a:extLst>
              <a:ext uri="{FF2B5EF4-FFF2-40B4-BE49-F238E27FC236}">
                <a16:creationId xmlns:a16="http://schemas.microsoft.com/office/drawing/2014/main" id="{583C7199-1512-4BD7-9D91-7E96354EFD69}"/>
              </a:ext>
            </a:extLst>
          </p:cNvPr>
          <p:cNvSpPr txBox="1"/>
          <p:nvPr/>
        </p:nvSpPr>
        <p:spPr>
          <a:xfrm>
            <a:off x="1401768" y="4178458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9F81662A-F65A-4B85-BD8B-EA9D49EC5385}"/>
              </a:ext>
            </a:extLst>
          </p:cNvPr>
          <p:cNvSpPr txBox="1"/>
          <p:nvPr/>
        </p:nvSpPr>
        <p:spPr>
          <a:xfrm>
            <a:off x="2269279" y="417845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97" name="Rectangle 196">
            <a:extLst>
              <a:ext uri="{FF2B5EF4-FFF2-40B4-BE49-F238E27FC236}">
                <a16:creationId xmlns:a16="http://schemas.microsoft.com/office/drawing/2014/main" id="{CE466165-82DB-4E77-A1AF-30DDC3CA6868}"/>
              </a:ext>
            </a:extLst>
          </p:cNvPr>
          <p:cNvSpPr/>
          <p:nvPr/>
        </p:nvSpPr>
        <p:spPr>
          <a:xfrm>
            <a:off x="2717478" y="3976253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232653EB-F5B2-4360-B92B-349D8530C636}"/>
              </a:ext>
            </a:extLst>
          </p:cNvPr>
          <p:cNvGrpSpPr/>
          <p:nvPr/>
        </p:nvGrpSpPr>
        <p:grpSpPr>
          <a:xfrm>
            <a:off x="440355" y="5324089"/>
            <a:ext cx="487609" cy="1086161"/>
            <a:chOff x="1951435" y="36281"/>
            <a:chExt cx="487609" cy="1086161"/>
          </a:xfrm>
        </p:grpSpPr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703CE48-3633-4F2C-8A6C-178E7C724E4F}"/>
                </a:ext>
              </a:extLst>
            </p:cNvPr>
            <p:cNvSpPr txBox="1"/>
            <p:nvPr/>
          </p:nvSpPr>
          <p:spPr>
            <a:xfrm>
              <a:off x="1963495" y="49150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3A1B51F0-FB5A-4833-88FC-B7BD7A68D4B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862AFDE1-0FCF-4117-AD3E-B7D1B99D9505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202" name="TextBox 201">
            <a:extLst>
              <a:ext uri="{FF2B5EF4-FFF2-40B4-BE49-F238E27FC236}">
                <a16:creationId xmlns:a16="http://schemas.microsoft.com/office/drawing/2014/main" id="{82C93D9A-D289-4FFE-91EE-5303AFF8F46F}"/>
              </a:ext>
            </a:extLst>
          </p:cNvPr>
          <p:cNvSpPr txBox="1"/>
          <p:nvPr/>
        </p:nvSpPr>
        <p:spPr>
          <a:xfrm>
            <a:off x="564360" y="416952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16D384C6-EC7B-4E71-8E7E-90993FF68FD3}"/>
              </a:ext>
            </a:extLst>
          </p:cNvPr>
          <p:cNvGrpSpPr/>
          <p:nvPr/>
        </p:nvGrpSpPr>
        <p:grpSpPr>
          <a:xfrm>
            <a:off x="957354" y="5336711"/>
            <a:ext cx="1274753" cy="1076984"/>
            <a:chOff x="957354" y="5320669"/>
            <a:chExt cx="1274753" cy="1076984"/>
          </a:xfrm>
        </p:grpSpPr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FB2FDF11-7921-4732-AD40-832F6730251B}"/>
                </a:ext>
              </a:extLst>
            </p:cNvPr>
            <p:cNvSpPr txBox="1"/>
            <p:nvPr/>
          </p:nvSpPr>
          <p:spPr>
            <a:xfrm>
              <a:off x="957354" y="5488462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04" name="Straight Connector 203">
              <a:extLst>
                <a:ext uri="{FF2B5EF4-FFF2-40B4-BE49-F238E27FC236}">
                  <a16:creationId xmlns:a16="http://schemas.microsoft.com/office/drawing/2014/main" id="{70F7C350-902D-4C43-917E-01380EF8A8BF}"/>
                </a:ext>
              </a:extLst>
            </p:cNvPr>
            <p:cNvCxnSpPr>
              <a:cxnSpLocks/>
            </p:cNvCxnSpPr>
            <p:nvPr/>
          </p:nvCxnSpPr>
          <p:spPr>
            <a:xfrm>
              <a:off x="1360362" y="5828503"/>
              <a:ext cx="43214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7E2F8CE5-F14B-4A56-A902-52F68A5D93C2}"/>
                </a:ext>
              </a:extLst>
            </p:cNvPr>
            <p:cNvSpPr txBox="1"/>
            <p:nvPr/>
          </p:nvSpPr>
          <p:spPr>
            <a:xfrm>
              <a:off x="1351441" y="5766711"/>
              <a:ext cx="44140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4A066771-F9DF-4B16-9497-8F1CAA8BB135}"/>
                </a:ext>
              </a:extLst>
            </p:cNvPr>
            <p:cNvSpPr txBox="1"/>
            <p:nvPr/>
          </p:nvSpPr>
          <p:spPr>
            <a:xfrm>
              <a:off x="1346864" y="532066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B12B22F2-0136-4145-B453-7E7B201012FF}"/>
                </a:ext>
              </a:extLst>
            </p:cNvPr>
            <p:cNvSpPr txBox="1"/>
            <p:nvPr/>
          </p:nvSpPr>
          <p:spPr>
            <a:xfrm>
              <a:off x="1786460" y="554629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DE000AB1-465C-47EB-90CA-C9091604CD27}"/>
              </a:ext>
            </a:extLst>
          </p:cNvPr>
          <p:cNvGrpSpPr/>
          <p:nvPr/>
        </p:nvGrpSpPr>
        <p:grpSpPr>
          <a:xfrm>
            <a:off x="2235688" y="5782753"/>
            <a:ext cx="490985" cy="630942"/>
            <a:chOff x="2235688" y="5782753"/>
            <a:chExt cx="490985" cy="630942"/>
          </a:xfrm>
        </p:grpSpPr>
        <p:cxnSp>
          <p:nvCxnSpPr>
            <p:cNvPr id="208" name="Straight Connector 207">
              <a:extLst>
                <a:ext uri="{FF2B5EF4-FFF2-40B4-BE49-F238E27FC236}">
                  <a16:creationId xmlns:a16="http://schemas.microsoft.com/office/drawing/2014/main" id="{D91B3D33-0C5F-41A2-BEE9-08C3A0210279}"/>
                </a:ext>
              </a:extLst>
            </p:cNvPr>
            <p:cNvCxnSpPr>
              <a:cxnSpLocks/>
            </p:cNvCxnSpPr>
            <p:nvPr/>
          </p:nvCxnSpPr>
          <p:spPr>
            <a:xfrm>
              <a:off x="2244613" y="5844545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89441ED-5ECD-4549-A719-BB1AB2E58120}"/>
                </a:ext>
              </a:extLst>
            </p:cNvPr>
            <p:cNvSpPr txBox="1"/>
            <p:nvPr/>
          </p:nvSpPr>
          <p:spPr>
            <a:xfrm>
              <a:off x="2235688" y="5782753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210" name="TextBox 209">
            <a:extLst>
              <a:ext uri="{FF2B5EF4-FFF2-40B4-BE49-F238E27FC236}">
                <a16:creationId xmlns:a16="http://schemas.microsoft.com/office/drawing/2014/main" id="{D4B1B5FD-9454-456F-8B54-F895E38EE3F0}"/>
              </a:ext>
            </a:extLst>
          </p:cNvPr>
          <p:cNvSpPr txBox="1"/>
          <p:nvPr/>
        </p:nvSpPr>
        <p:spPr>
          <a:xfrm>
            <a:off x="2227684" y="5321538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725BFFB9-1C9F-43BC-99C1-9AFBE194B148}"/>
              </a:ext>
            </a:extLst>
          </p:cNvPr>
          <p:cNvGrpSpPr/>
          <p:nvPr/>
        </p:nvGrpSpPr>
        <p:grpSpPr>
          <a:xfrm>
            <a:off x="3029236" y="3969863"/>
            <a:ext cx="539707" cy="1076984"/>
            <a:chOff x="3580378" y="2366435"/>
            <a:chExt cx="539707" cy="1076984"/>
          </a:xfrm>
        </p:grpSpPr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8CCDEDD3-F515-4664-B953-E1E97EB9B1C2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34C38B34-3864-44BB-84A4-EF3FBE4082E0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F4F6D1C6-C6F2-4173-BED1-6D6AB999A378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sp>
        <p:nvSpPr>
          <p:cNvPr id="227" name="Rectangle: Rounded Corners 226">
            <a:extLst>
              <a:ext uri="{FF2B5EF4-FFF2-40B4-BE49-F238E27FC236}">
                <a16:creationId xmlns:a16="http://schemas.microsoft.com/office/drawing/2014/main" id="{64D2E403-CCCC-4BE0-BB1D-B137BB8EE17B}"/>
              </a:ext>
            </a:extLst>
          </p:cNvPr>
          <p:cNvSpPr/>
          <p:nvPr/>
        </p:nvSpPr>
        <p:spPr>
          <a:xfrm>
            <a:off x="6616681" y="3778664"/>
            <a:ext cx="3679172" cy="147458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B21A84AA-BCFC-4C84-9392-81D2B0B988A5}"/>
              </a:ext>
            </a:extLst>
          </p:cNvPr>
          <p:cNvGrpSpPr/>
          <p:nvPr/>
        </p:nvGrpSpPr>
        <p:grpSpPr>
          <a:xfrm>
            <a:off x="7201246" y="3969234"/>
            <a:ext cx="435719" cy="1047381"/>
            <a:chOff x="2724738" y="5471319"/>
            <a:chExt cx="435719" cy="1047381"/>
          </a:xfrm>
        </p:grpSpPr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FAD1368D-A499-4CA0-949F-307445EA39D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0C7A3226-EF86-4B8D-A088-6583EA2FD95A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C805AA7D-65EA-44AD-8978-0A53224073B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B58F7D57-265B-4CF9-8994-FBEA0C1E3C69}"/>
              </a:ext>
            </a:extLst>
          </p:cNvPr>
          <p:cNvGrpSpPr/>
          <p:nvPr/>
        </p:nvGrpSpPr>
        <p:grpSpPr>
          <a:xfrm>
            <a:off x="8060833" y="3969234"/>
            <a:ext cx="435719" cy="1047381"/>
            <a:chOff x="2724738" y="5471319"/>
            <a:chExt cx="435719" cy="1047381"/>
          </a:xfrm>
        </p:grpSpPr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1DDEB8C5-4CEA-4345-8717-6AED75F4639B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02687604-7CCD-4854-B929-C8343699DA0D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C9FB6183-50E9-410D-9FAD-DA4001226A5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F01E2B32-D331-4EAC-BA56-2D98CE47BC61}"/>
              </a:ext>
            </a:extLst>
          </p:cNvPr>
          <p:cNvSpPr txBox="1"/>
          <p:nvPr/>
        </p:nvSpPr>
        <p:spPr>
          <a:xfrm>
            <a:off x="7651220" y="417143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4AA3C3C0-02F2-4156-A43E-CF4C2331D59E}"/>
              </a:ext>
            </a:extLst>
          </p:cNvPr>
          <p:cNvSpPr txBox="1"/>
          <p:nvPr/>
        </p:nvSpPr>
        <p:spPr>
          <a:xfrm>
            <a:off x="8518731" y="417143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38" name="Rectangle 237">
            <a:extLst>
              <a:ext uri="{FF2B5EF4-FFF2-40B4-BE49-F238E27FC236}">
                <a16:creationId xmlns:a16="http://schemas.microsoft.com/office/drawing/2014/main" id="{C444631A-9862-4382-8763-34FD53FF2125}"/>
              </a:ext>
            </a:extLst>
          </p:cNvPr>
          <p:cNvSpPr/>
          <p:nvPr/>
        </p:nvSpPr>
        <p:spPr>
          <a:xfrm>
            <a:off x="8966930" y="3969234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92508A07-2F2B-4BFC-8139-E888ACDD891E}"/>
              </a:ext>
            </a:extLst>
          </p:cNvPr>
          <p:cNvGrpSpPr/>
          <p:nvPr/>
        </p:nvGrpSpPr>
        <p:grpSpPr>
          <a:xfrm>
            <a:off x="6689807" y="5317070"/>
            <a:ext cx="487609" cy="1086161"/>
            <a:chOff x="1951435" y="36281"/>
            <a:chExt cx="487609" cy="1086161"/>
          </a:xfrm>
        </p:grpSpPr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2BC3EE11-DDC9-4CD9-997A-5CEACBAE2088}"/>
                </a:ext>
              </a:extLst>
            </p:cNvPr>
            <p:cNvSpPr txBox="1"/>
            <p:nvPr/>
          </p:nvSpPr>
          <p:spPr>
            <a:xfrm>
              <a:off x="1963495" y="49150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FD2AFAB7-19E4-4A22-87AD-576C79ECBB60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9F805A20-A04E-4658-AD1A-DD11B9DCFE7C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243" name="TextBox 242">
            <a:extLst>
              <a:ext uri="{FF2B5EF4-FFF2-40B4-BE49-F238E27FC236}">
                <a16:creationId xmlns:a16="http://schemas.microsoft.com/office/drawing/2014/main" id="{84840626-132D-4051-99C6-97DD1368B7B9}"/>
              </a:ext>
            </a:extLst>
          </p:cNvPr>
          <p:cNvSpPr txBox="1"/>
          <p:nvPr/>
        </p:nvSpPr>
        <p:spPr>
          <a:xfrm>
            <a:off x="6813812" y="416250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4B6E5CBC-FC57-4B8A-B17B-C011BE6578E9}"/>
              </a:ext>
            </a:extLst>
          </p:cNvPr>
          <p:cNvGrpSpPr/>
          <p:nvPr/>
        </p:nvGrpSpPr>
        <p:grpSpPr>
          <a:xfrm>
            <a:off x="7206806" y="5329692"/>
            <a:ext cx="1274753" cy="1076984"/>
            <a:chOff x="7206806" y="5329692"/>
            <a:chExt cx="1274753" cy="1076984"/>
          </a:xfrm>
        </p:grpSpPr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DC922B1-C12D-4B43-B736-DF9BF96EFC22}"/>
                </a:ext>
              </a:extLst>
            </p:cNvPr>
            <p:cNvSpPr txBox="1"/>
            <p:nvPr/>
          </p:nvSpPr>
          <p:spPr>
            <a:xfrm>
              <a:off x="7206806" y="549748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08DD8D54-C3D8-4FBC-AA9B-37816BFCFFF5}"/>
                </a:ext>
              </a:extLst>
            </p:cNvPr>
            <p:cNvCxnSpPr>
              <a:cxnSpLocks/>
            </p:cNvCxnSpPr>
            <p:nvPr/>
          </p:nvCxnSpPr>
          <p:spPr>
            <a:xfrm>
              <a:off x="7609814" y="5837526"/>
              <a:ext cx="43214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B19CECD0-02F6-4016-9CA6-A425E5D235F4}"/>
                </a:ext>
              </a:extLst>
            </p:cNvPr>
            <p:cNvSpPr txBox="1"/>
            <p:nvPr/>
          </p:nvSpPr>
          <p:spPr>
            <a:xfrm>
              <a:off x="7600893" y="5775734"/>
              <a:ext cx="44140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E287C018-25D4-4DFB-9956-3A80DECA243D}"/>
                </a:ext>
              </a:extLst>
            </p:cNvPr>
            <p:cNvSpPr txBox="1"/>
            <p:nvPr/>
          </p:nvSpPr>
          <p:spPr>
            <a:xfrm>
              <a:off x="7596316" y="5329692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4E5CD8E7-4472-49B0-B784-40EF03F90AB1}"/>
                </a:ext>
              </a:extLst>
            </p:cNvPr>
            <p:cNvSpPr txBox="1"/>
            <p:nvPr/>
          </p:nvSpPr>
          <p:spPr>
            <a:xfrm>
              <a:off x="8035912" y="5555322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A7E5A039-5872-4E19-BADE-CE85474DE850}"/>
              </a:ext>
            </a:extLst>
          </p:cNvPr>
          <p:cNvGrpSpPr/>
          <p:nvPr/>
        </p:nvGrpSpPr>
        <p:grpSpPr>
          <a:xfrm>
            <a:off x="8485140" y="5775734"/>
            <a:ext cx="490985" cy="630942"/>
            <a:chOff x="8485140" y="5775734"/>
            <a:chExt cx="490985" cy="630942"/>
          </a:xfrm>
        </p:grpSpPr>
        <p:cxnSp>
          <p:nvCxnSpPr>
            <p:cNvPr id="249" name="Straight Connector 248">
              <a:extLst>
                <a:ext uri="{FF2B5EF4-FFF2-40B4-BE49-F238E27FC236}">
                  <a16:creationId xmlns:a16="http://schemas.microsoft.com/office/drawing/2014/main" id="{B9FBFDA8-47D6-4CD2-93EB-FD2D20347C15}"/>
                </a:ext>
              </a:extLst>
            </p:cNvPr>
            <p:cNvCxnSpPr>
              <a:cxnSpLocks/>
            </p:cNvCxnSpPr>
            <p:nvPr/>
          </p:nvCxnSpPr>
          <p:spPr>
            <a:xfrm>
              <a:off x="8494065" y="5837526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482719EA-DABC-4233-A0AD-1AB174A3767B}"/>
                </a:ext>
              </a:extLst>
            </p:cNvPr>
            <p:cNvSpPr txBox="1"/>
            <p:nvPr/>
          </p:nvSpPr>
          <p:spPr>
            <a:xfrm>
              <a:off x="8485140" y="5775734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251" name="TextBox 250">
            <a:extLst>
              <a:ext uri="{FF2B5EF4-FFF2-40B4-BE49-F238E27FC236}">
                <a16:creationId xmlns:a16="http://schemas.microsoft.com/office/drawing/2014/main" id="{1B762F35-DF2E-41A4-B286-C52066E2639F}"/>
              </a:ext>
            </a:extLst>
          </p:cNvPr>
          <p:cNvSpPr txBox="1"/>
          <p:nvPr/>
        </p:nvSpPr>
        <p:spPr>
          <a:xfrm>
            <a:off x="8488983" y="5329692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C5502A26-F193-47F1-A34B-977D8751410A}"/>
              </a:ext>
            </a:extLst>
          </p:cNvPr>
          <p:cNvGrpSpPr/>
          <p:nvPr/>
        </p:nvGrpSpPr>
        <p:grpSpPr>
          <a:xfrm>
            <a:off x="9278688" y="3962844"/>
            <a:ext cx="539707" cy="1076984"/>
            <a:chOff x="3580378" y="2366435"/>
            <a:chExt cx="539707" cy="1076984"/>
          </a:xfrm>
        </p:grpSpPr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B265E23E-BCDE-443E-ABB6-4E42F35AF526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AEA82507-EFB5-487E-BF80-6148B6D1D928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3769D1BF-7FAB-444E-81A4-AE3502FC0501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EF79C745-FF17-4620-BD87-4C18473ACE07}"/>
              </a:ext>
            </a:extLst>
          </p:cNvPr>
          <p:cNvGrpSpPr/>
          <p:nvPr/>
        </p:nvGrpSpPr>
        <p:grpSpPr>
          <a:xfrm>
            <a:off x="10597226" y="4063008"/>
            <a:ext cx="364674" cy="2164787"/>
            <a:chOff x="1430177" y="1026981"/>
            <a:chExt cx="364674" cy="2164787"/>
          </a:xfrm>
        </p:grpSpPr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6469C79D-CBCF-4196-B1AA-8BEFD44FEBD3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A36E99A1-62CB-4803-BB5F-D42D32FBA96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59091DD3-506C-43FD-A875-5EF90AEA9C32}"/>
              </a:ext>
            </a:extLst>
          </p:cNvPr>
          <p:cNvGrpSpPr/>
          <p:nvPr/>
        </p:nvGrpSpPr>
        <p:grpSpPr>
          <a:xfrm>
            <a:off x="11152993" y="4053985"/>
            <a:ext cx="362676" cy="2167767"/>
            <a:chOff x="2587883" y="1026981"/>
            <a:chExt cx="362676" cy="2167767"/>
          </a:xfrm>
        </p:grpSpPr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F421A317-D5F2-4B79-93CB-F96C1EEB53FE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70" name="Group 269">
              <a:extLst>
                <a:ext uri="{FF2B5EF4-FFF2-40B4-BE49-F238E27FC236}">
                  <a16:creationId xmlns:a16="http://schemas.microsoft.com/office/drawing/2014/main" id="{CCC7C804-6B25-46E5-8042-FB6BB5249073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271" name="Rectangle 270">
                <a:extLst>
                  <a:ext uri="{FF2B5EF4-FFF2-40B4-BE49-F238E27FC236}">
                    <a16:creationId xmlns:a16="http://schemas.microsoft.com/office/drawing/2014/main" id="{F97DCD48-F2FA-4378-89C2-964BB96F5D7D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2" name="Rectangle 271">
                <a:extLst>
                  <a:ext uri="{FF2B5EF4-FFF2-40B4-BE49-F238E27FC236}">
                    <a16:creationId xmlns:a16="http://schemas.microsoft.com/office/drawing/2014/main" id="{04E2EADA-96DF-4ED1-92B0-EE8C4CBFBDBA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3" name="Rectangle 272">
                <a:extLst>
                  <a:ext uri="{FF2B5EF4-FFF2-40B4-BE49-F238E27FC236}">
                    <a16:creationId xmlns:a16="http://schemas.microsoft.com/office/drawing/2014/main" id="{6B5E0577-7C70-43E7-9803-CFA55321359F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FCA6D118-E62B-46E1-B6AC-30F519E38FA7}"/>
              </a:ext>
            </a:extLst>
          </p:cNvPr>
          <p:cNvGrpSpPr/>
          <p:nvPr/>
        </p:nvGrpSpPr>
        <p:grpSpPr>
          <a:xfrm>
            <a:off x="4347774" y="4070027"/>
            <a:ext cx="364674" cy="2164787"/>
            <a:chOff x="1430177" y="1026981"/>
            <a:chExt cx="364674" cy="2164787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7AD2ED61-7F28-49DC-9B60-DCCA28907359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F4192C90-9494-4286-9D6A-150837B42F12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7091F4D2-47CB-4D8E-9820-173F09A5E511}"/>
              </a:ext>
            </a:extLst>
          </p:cNvPr>
          <p:cNvGrpSpPr/>
          <p:nvPr/>
        </p:nvGrpSpPr>
        <p:grpSpPr>
          <a:xfrm>
            <a:off x="4919094" y="4083516"/>
            <a:ext cx="370026" cy="2160831"/>
            <a:chOff x="3160724" y="1026150"/>
            <a:chExt cx="370026" cy="2160831"/>
          </a:xfrm>
        </p:grpSpPr>
        <p:grpSp>
          <p:nvGrpSpPr>
            <p:cNvPr id="275" name="Group 274">
              <a:extLst>
                <a:ext uri="{FF2B5EF4-FFF2-40B4-BE49-F238E27FC236}">
                  <a16:creationId xmlns:a16="http://schemas.microsoft.com/office/drawing/2014/main" id="{EE01D4D9-9D8E-499F-B7B5-8BDB165D678D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277" name="Rectangle 276">
                <a:extLst>
                  <a:ext uri="{FF2B5EF4-FFF2-40B4-BE49-F238E27FC236}">
                    <a16:creationId xmlns:a16="http://schemas.microsoft.com/office/drawing/2014/main" id="{2ECBA1F6-BDD3-442F-9BDB-1D5C041F143A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8" name="Rectangle 277">
                <a:extLst>
                  <a:ext uri="{FF2B5EF4-FFF2-40B4-BE49-F238E27FC236}">
                    <a16:creationId xmlns:a16="http://schemas.microsoft.com/office/drawing/2014/main" id="{135E6FCC-1B73-4F2F-BC2F-B8845CD9BC57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9" name="Rectangle 278">
                <a:extLst>
                  <a:ext uri="{FF2B5EF4-FFF2-40B4-BE49-F238E27FC236}">
                    <a16:creationId xmlns:a16="http://schemas.microsoft.com/office/drawing/2014/main" id="{0E644468-3FEE-418F-86A6-793CCE5E24E5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0" name="Rectangle 279">
                <a:extLst>
                  <a:ext uri="{FF2B5EF4-FFF2-40B4-BE49-F238E27FC236}">
                    <a16:creationId xmlns:a16="http://schemas.microsoft.com/office/drawing/2014/main" id="{0095038A-A3C2-4643-8178-4FC9CC19ABBC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D901E8DD-10DA-4FE0-A957-E8623AB01610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C27E7EBF-BB4C-4BE4-AD82-1EFF64A63D33}"/>
              </a:ext>
            </a:extLst>
          </p:cNvPr>
          <p:cNvGrpSpPr/>
          <p:nvPr/>
        </p:nvGrpSpPr>
        <p:grpSpPr>
          <a:xfrm>
            <a:off x="10597226" y="936291"/>
            <a:ext cx="364674" cy="2164787"/>
            <a:chOff x="1430177" y="1026981"/>
            <a:chExt cx="364674" cy="2164787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8C89F75B-2215-461E-95BA-3DCBD176F14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2B21F37E-F02D-4357-84AD-D513B383063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FF2C3533-8C52-40E4-A629-D3B4944D909F}"/>
              </a:ext>
            </a:extLst>
          </p:cNvPr>
          <p:cNvGrpSpPr/>
          <p:nvPr/>
        </p:nvGrpSpPr>
        <p:grpSpPr>
          <a:xfrm>
            <a:off x="11152993" y="943001"/>
            <a:ext cx="360000" cy="2170296"/>
            <a:chOff x="4911323" y="1023885"/>
            <a:chExt cx="360000" cy="2170296"/>
          </a:xfrm>
        </p:grpSpPr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3378B3D5-CA91-41B0-87E5-F10FB718BDB3}"/>
                </a:ext>
              </a:extLst>
            </p:cNvPr>
            <p:cNvGrpSpPr/>
            <p:nvPr/>
          </p:nvGrpSpPr>
          <p:grpSpPr>
            <a:xfrm>
              <a:off x="4911323" y="1026981"/>
              <a:ext cx="360000" cy="2167200"/>
              <a:chOff x="4912835" y="3429000"/>
              <a:chExt cx="360000" cy="2167200"/>
            </a:xfrm>
          </p:grpSpPr>
          <p:sp>
            <p:nvSpPr>
              <p:cNvPr id="284" name="Rectangle 283">
                <a:extLst>
                  <a:ext uri="{FF2B5EF4-FFF2-40B4-BE49-F238E27FC236}">
                    <a16:creationId xmlns:a16="http://schemas.microsoft.com/office/drawing/2014/main" id="{A7EF9282-6087-4504-906A-C6831BE666E9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C015CBB8-0522-4054-9282-6A8A5CB5A91C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789A6D5D-115C-4327-8AF5-686279CEB6FB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7" name="Rectangle 286">
                <a:extLst>
                  <a:ext uri="{FF2B5EF4-FFF2-40B4-BE49-F238E27FC236}">
                    <a16:creationId xmlns:a16="http://schemas.microsoft.com/office/drawing/2014/main" id="{8007C78E-EDFB-4140-B198-FDADD90ECAEB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8" name="Rectangle 287">
                <a:extLst>
                  <a:ext uri="{FF2B5EF4-FFF2-40B4-BE49-F238E27FC236}">
                    <a16:creationId xmlns:a16="http://schemas.microsoft.com/office/drawing/2014/main" id="{966A201F-458B-41F7-A34F-2BBDD735478C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9" name="Rectangle 288">
                <a:extLst>
                  <a:ext uri="{FF2B5EF4-FFF2-40B4-BE49-F238E27FC236}">
                    <a16:creationId xmlns:a16="http://schemas.microsoft.com/office/drawing/2014/main" id="{1C0110CA-0935-49E0-A95F-06A23B71D629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0" name="Rectangle 289">
                <a:extLst>
                  <a:ext uri="{FF2B5EF4-FFF2-40B4-BE49-F238E27FC236}">
                    <a16:creationId xmlns:a16="http://schemas.microsoft.com/office/drawing/2014/main" id="{36F5F1FC-E33B-4B74-AC35-A22126DB93D2}"/>
                  </a:ext>
                </a:extLst>
              </p:cNvPr>
              <p:cNvSpPr/>
              <p:nvPr/>
            </p:nvSpPr>
            <p:spPr>
              <a:xfrm>
                <a:off x="4912835" y="5286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83" name="Rectangle 282">
              <a:extLst>
                <a:ext uri="{FF2B5EF4-FFF2-40B4-BE49-F238E27FC236}">
                  <a16:creationId xmlns:a16="http://schemas.microsoft.com/office/drawing/2014/main" id="{A7631A26-C6F4-4BD1-9FE0-9CEAFF940AFD}"/>
                </a:ext>
              </a:extLst>
            </p:cNvPr>
            <p:cNvSpPr/>
            <p:nvPr/>
          </p:nvSpPr>
          <p:spPr>
            <a:xfrm>
              <a:off x="4911323" y="1023885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0235E5F7-6CA1-4AA6-A0FD-C8B272D5313F}"/>
              </a:ext>
            </a:extLst>
          </p:cNvPr>
          <p:cNvGrpSpPr/>
          <p:nvPr/>
        </p:nvGrpSpPr>
        <p:grpSpPr>
          <a:xfrm>
            <a:off x="10596359" y="4074814"/>
            <a:ext cx="360000" cy="2160000"/>
            <a:chOff x="2592071" y="3429000"/>
            <a:chExt cx="360000" cy="2160000"/>
          </a:xfrm>
        </p:grpSpPr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FD4E1648-3207-468A-A8B6-4876DD6424C8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E12DF7ED-E477-4F47-AF80-FF5CFA7B6221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1E897C7F-0F8E-4932-A137-398F86D42501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997A3522-947E-452C-8EB1-9190F039FF6C}"/>
              </a:ext>
            </a:extLst>
          </p:cNvPr>
          <p:cNvGrpSpPr/>
          <p:nvPr/>
        </p:nvGrpSpPr>
        <p:grpSpPr>
          <a:xfrm>
            <a:off x="4341874" y="4076989"/>
            <a:ext cx="360000" cy="2160000"/>
            <a:chOff x="3172262" y="3429000"/>
            <a:chExt cx="360000" cy="2160000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CC02C0F2-9741-47C5-800B-49F55F947CAF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12F0D513-EE6D-4650-BE2D-384CF511921E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7" name="Rectangle 306">
              <a:extLst>
                <a:ext uri="{FF2B5EF4-FFF2-40B4-BE49-F238E27FC236}">
                  <a16:creationId xmlns:a16="http://schemas.microsoft.com/office/drawing/2014/main" id="{0EAB304F-08A6-471E-A50C-5A8818E82953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1BAE6E93-139D-403E-B45B-3D2BB47CB3B0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A5391E91-3C6A-455E-A1EA-85E2AD86F2CC}"/>
              </a:ext>
            </a:extLst>
          </p:cNvPr>
          <p:cNvGrpSpPr/>
          <p:nvPr/>
        </p:nvGrpSpPr>
        <p:grpSpPr>
          <a:xfrm>
            <a:off x="4351441" y="966051"/>
            <a:ext cx="360000" cy="2160000"/>
            <a:chOff x="3752453" y="3429000"/>
            <a:chExt cx="360000" cy="2160000"/>
          </a:xfrm>
        </p:grpSpPr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C1611E9E-6827-4B3E-9CA7-652D28687A1F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1" name="Rectangle 310">
              <a:extLst>
                <a:ext uri="{FF2B5EF4-FFF2-40B4-BE49-F238E27FC236}">
                  <a16:creationId xmlns:a16="http://schemas.microsoft.com/office/drawing/2014/main" id="{B3354415-E530-463B-869B-DE88ABC52B00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16D74C8A-0ABE-4125-95FB-C1E16121A66C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id="{A134CADB-4D3B-4758-8E6C-69C28E6E4C92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4" name="Rectangle 313">
              <a:extLst>
                <a:ext uri="{FF2B5EF4-FFF2-40B4-BE49-F238E27FC236}">
                  <a16:creationId xmlns:a16="http://schemas.microsoft.com/office/drawing/2014/main" id="{2A9F00F8-8EF6-4675-BAF1-5E4C8FAB6999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5" name="Group 314">
            <a:extLst>
              <a:ext uri="{FF2B5EF4-FFF2-40B4-BE49-F238E27FC236}">
                <a16:creationId xmlns:a16="http://schemas.microsoft.com/office/drawing/2014/main" id="{2D7AA0DA-C2DC-44F9-9029-AAD5508A18E4}"/>
              </a:ext>
            </a:extLst>
          </p:cNvPr>
          <p:cNvGrpSpPr/>
          <p:nvPr/>
        </p:nvGrpSpPr>
        <p:grpSpPr>
          <a:xfrm>
            <a:off x="10596359" y="935370"/>
            <a:ext cx="360000" cy="2167200"/>
            <a:chOff x="4912835" y="3429000"/>
            <a:chExt cx="360000" cy="2167200"/>
          </a:xfrm>
        </p:grpSpPr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4CF8C451-B7BA-4089-B45F-298EC0580005}"/>
                </a:ext>
              </a:extLst>
            </p:cNvPr>
            <p:cNvSpPr/>
            <p:nvPr/>
          </p:nvSpPr>
          <p:spPr>
            <a:xfrm>
              <a:off x="4912835" y="34290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7" name="Rectangle 316">
              <a:extLst>
                <a:ext uri="{FF2B5EF4-FFF2-40B4-BE49-F238E27FC236}">
                  <a16:creationId xmlns:a16="http://schemas.microsoft.com/office/drawing/2014/main" id="{17A1FE6A-E54C-4A8D-A04E-D9E4694C7EBE}"/>
                </a:ext>
              </a:extLst>
            </p:cNvPr>
            <p:cNvSpPr/>
            <p:nvPr/>
          </p:nvSpPr>
          <p:spPr>
            <a:xfrm>
              <a:off x="4912835" y="37386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8" name="Rectangle 317">
              <a:extLst>
                <a:ext uri="{FF2B5EF4-FFF2-40B4-BE49-F238E27FC236}">
                  <a16:creationId xmlns:a16="http://schemas.microsoft.com/office/drawing/2014/main" id="{B208351D-68D1-4FA0-9210-42A8F7918936}"/>
                </a:ext>
              </a:extLst>
            </p:cNvPr>
            <p:cNvSpPr/>
            <p:nvPr/>
          </p:nvSpPr>
          <p:spPr>
            <a:xfrm>
              <a:off x="4912835" y="40482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7F66EB7B-1C4F-4B9D-ABA4-64D01D973569}"/>
                </a:ext>
              </a:extLst>
            </p:cNvPr>
            <p:cNvSpPr/>
            <p:nvPr/>
          </p:nvSpPr>
          <p:spPr>
            <a:xfrm>
              <a:off x="4912835" y="43578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529B39DA-0B63-48DF-98DA-8E107E4F80B4}"/>
                </a:ext>
              </a:extLst>
            </p:cNvPr>
            <p:cNvSpPr/>
            <p:nvPr/>
          </p:nvSpPr>
          <p:spPr>
            <a:xfrm>
              <a:off x="4912835" y="46674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1" name="Rectangle 320">
              <a:extLst>
                <a:ext uri="{FF2B5EF4-FFF2-40B4-BE49-F238E27FC236}">
                  <a16:creationId xmlns:a16="http://schemas.microsoft.com/office/drawing/2014/main" id="{66AD44ED-1243-42A7-B1A5-30B711A350E0}"/>
                </a:ext>
              </a:extLst>
            </p:cNvPr>
            <p:cNvSpPr/>
            <p:nvPr/>
          </p:nvSpPr>
          <p:spPr>
            <a:xfrm>
              <a:off x="4912835" y="49770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2" name="Rectangle 321">
              <a:extLst>
                <a:ext uri="{FF2B5EF4-FFF2-40B4-BE49-F238E27FC236}">
                  <a16:creationId xmlns:a16="http://schemas.microsoft.com/office/drawing/2014/main" id="{7D847375-1E21-4369-A44F-646DAB492E32}"/>
                </a:ext>
              </a:extLst>
            </p:cNvPr>
            <p:cNvSpPr/>
            <p:nvPr/>
          </p:nvSpPr>
          <p:spPr>
            <a:xfrm>
              <a:off x="4912835" y="52866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1750341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7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2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2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1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3" fill="hold">
                      <p:stCondLst>
                        <p:cond delay="indefinite"/>
                      </p:stCondLst>
                      <p:childTnLst>
                        <p:par>
                          <p:cTn id="194" fill="hold">
                            <p:stCondLst>
                              <p:cond delay="0"/>
                            </p:stCondLst>
                            <p:childTnLst>
                              <p:par>
                                <p:cTn id="19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6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8" fill="hold">
                      <p:stCondLst>
                        <p:cond delay="indefinite"/>
                      </p:stCondLst>
                      <p:childTnLst>
                        <p:par>
                          <p:cTn id="199" fill="hold">
                            <p:stCondLst>
                              <p:cond delay="0"/>
                            </p:stCondLst>
                            <p:childTnLst>
                              <p:par>
                                <p:cTn id="20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1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8" fill="hold">
                      <p:stCondLst>
                        <p:cond delay="indefinite"/>
                      </p:stCondLst>
                      <p:childTnLst>
                        <p:par>
                          <p:cTn id="209" fill="hold">
                            <p:stCondLst>
                              <p:cond delay="0"/>
                            </p:stCondLst>
                            <p:childTnLst>
                              <p:par>
                                <p:cTn id="21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1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6" fill="hold">
                      <p:stCondLst>
                        <p:cond delay="indefinite"/>
                      </p:stCondLst>
                      <p:childTnLst>
                        <p:par>
                          <p:cTn id="237" fill="hold">
                            <p:stCondLst>
                              <p:cond delay="0"/>
                            </p:stCondLst>
                            <p:childTnLst>
                              <p:par>
                                <p:cTn id="2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>
                      <p:stCondLst>
                        <p:cond delay="indefinite"/>
                      </p:stCondLst>
                      <p:childTnLst>
                        <p:par>
                          <p:cTn id="242" fill="hold">
                            <p:stCondLst>
                              <p:cond delay="0"/>
                            </p:stCondLst>
                            <p:childTnLst>
                              <p:par>
                                <p:cTn id="24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4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6" fill="hold">
                      <p:stCondLst>
                        <p:cond delay="indefinite"/>
                      </p:stCondLst>
                      <p:childTnLst>
                        <p:par>
                          <p:cTn id="247" fill="hold">
                            <p:stCondLst>
                              <p:cond delay="0"/>
                            </p:stCondLst>
                            <p:childTnLst>
                              <p:par>
                                <p:cTn id="24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9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1" fill="hold">
                      <p:stCondLst>
                        <p:cond delay="indefinite"/>
                      </p:stCondLst>
                      <p:childTnLst>
                        <p:par>
                          <p:cTn id="252" fill="hold">
                            <p:stCondLst>
                              <p:cond delay="0"/>
                            </p:stCondLst>
                            <p:childTnLst>
                              <p:par>
                                <p:cTn id="25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4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6" fill="hold">
                      <p:stCondLst>
                        <p:cond delay="indefinite"/>
                      </p:stCondLst>
                      <p:childTnLst>
                        <p:par>
                          <p:cTn id="257" fill="hold">
                            <p:stCondLst>
                              <p:cond delay="0"/>
                            </p:stCondLst>
                            <p:childTnLst>
                              <p:par>
                                <p:cTn id="2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0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6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9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2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6" fill="hold">
                      <p:stCondLst>
                        <p:cond delay="indefinite"/>
                      </p:stCondLst>
                      <p:childTnLst>
                        <p:par>
                          <p:cTn id="277" fill="hold">
                            <p:stCondLst>
                              <p:cond delay="0"/>
                            </p:stCondLst>
                            <p:childTnLst>
                              <p:par>
                                <p:cTn id="27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0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1" fill="hold">
                      <p:stCondLst>
                        <p:cond delay="indefinite"/>
                      </p:stCondLst>
                      <p:childTnLst>
                        <p:par>
                          <p:cTn id="282" fill="hold">
                            <p:stCondLst>
                              <p:cond delay="0"/>
                            </p:stCondLst>
                            <p:childTnLst>
                              <p:par>
                                <p:cTn id="28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4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6" fill="hold">
                      <p:stCondLst>
                        <p:cond delay="indefinite"/>
                      </p:stCondLst>
                      <p:childTnLst>
                        <p:par>
                          <p:cTn id="287" fill="hold">
                            <p:stCondLst>
                              <p:cond delay="0"/>
                            </p:stCondLst>
                            <p:childTnLst>
                              <p:par>
                                <p:cTn id="28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9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 animBg="1"/>
      <p:bldP spid="342" grpId="0" animBg="1"/>
      <p:bldP spid="343" grpId="0" animBg="1"/>
      <p:bldP spid="343" grpId="1" animBg="1"/>
      <p:bldP spid="344" grpId="0" animBg="1"/>
      <p:bldP spid="344" grpId="1" animBg="1"/>
      <p:bldP spid="215" grpId="0" animBg="1"/>
      <p:bldP spid="338" grpId="0" animBg="1"/>
      <p:bldP spid="339" grpId="0" animBg="1"/>
      <p:bldP spid="339" grpId="1" animBg="1"/>
      <p:bldP spid="340" grpId="0" animBg="1"/>
      <p:bldP spid="340" grpId="1" animBg="1"/>
      <p:bldP spid="341" grpId="0" animBg="1"/>
      <p:bldP spid="341" grpId="1" animBg="1"/>
      <p:bldP spid="174" grpId="0" animBg="1"/>
      <p:bldP spid="332" grpId="0" animBg="1"/>
      <p:bldP spid="333" grpId="0" animBg="1"/>
      <p:bldP spid="333" grpId="1" animBg="1"/>
      <p:bldP spid="334" grpId="0" animBg="1"/>
      <p:bldP spid="334" grpId="1" animBg="1"/>
      <p:bldP spid="335" grpId="0" animBg="1"/>
      <p:bldP spid="335" grpId="1" animBg="1"/>
      <p:bldP spid="336" grpId="0" animBg="1"/>
      <p:bldP spid="336" grpId="1" animBg="1"/>
      <p:bldP spid="337" grpId="0" animBg="1"/>
      <p:bldP spid="337" grpId="1" animBg="1"/>
      <p:bldP spid="133" grpId="0" animBg="1"/>
      <p:bldP spid="327" grpId="0" animBg="1"/>
      <p:bldP spid="327" grpId="1" animBg="1"/>
      <p:bldP spid="299" grpId="0" animBg="1"/>
      <p:bldP spid="329" grpId="0" animBg="1"/>
      <p:bldP spid="329" grpId="1" animBg="1"/>
      <p:bldP spid="330" grpId="0" animBg="1"/>
      <p:bldP spid="330" grpId="1" animBg="1"/>
      <p:bldP spid="331" grpId="0" animBg="1"/>
      <p:bldP spid="331" grpId="1" animBg="1"/>
      <p:bldP spid="72" grpId="0"/>
      <p:bldP spid="169" grpId="0"/>
      <p:bldP spid="210" grpId="0"/>
      <p:bldP spid="251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6C3C0DC8-8FCB-4723-9562-FB59492FDE8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4226" y="170448"/>
            <a:ext cx="11763548" cy="5012588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CA29EC6-43D0-47CA-A2F2-C62E5AD6B75A}"/>
              </a:ext>
            </a:extLst>
          </p:cNvPr>
          <p:cNvCxnSpPr>
            <a:cxnSpLocks/>
          </p:cNvCxnSpPr>
          <p:nvPr/>
        </p:nvCxnSpPr>
        <p:spPr>
          <a:xfrm>
            <a:off x="1798094" y="245511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A35DA0AD-73B8-416B-943F-D50D1BE1E7F0}"/>
              </a:ext>
            </a:extLst>
          </p:cNvPr>
          <p:cNvSpPr txBox="1"/>
          <p:nvPr/>
        </p:nvSpPr>
        <p:spPr>
          <a:xfrm>
            <a:off x="2222308" y="2393325"/>
            <a:ext cx="52227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2AC4FA6-EFC9-4F48-ACD4-295D0110ED4A}"/>
              </a:ext>
            </a:extLst>
          </p:cNvPr>
          <p:cNvSpPr txBox="1"/>
          <p:nvPr/>
        </p:nvSpPr>
        <p:spPr>
          <a:xfrm>
            <a:off x="1788977" y="1947283"/>
            <a:ext cx="112626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6D5BA50-8A30-4F22-8A0E-309915E3FF12}"/>
              </a:ext>
            </a:extLst>
          </p:cNvPr>
          <p:cNvSpPr txBox="1"/>
          <p:nvPr/>
        </p:nvSpPr>
        <p:spPr>
          <a:xfrm>
            <a:off x="2752776" y="2097099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AC529A16-0D9A-4738-8446-67E1AF34B055}"/>
              </a:ext>
            </a:extLst>
          </p:cNvPr>
          <p:cNvCxnSpPr>
            <a:cxnSpLocks/>
          </p:cNvCxnSpPr>
          <p:nvPr/>
        </p:nvCxnSpPr>
        <p:spPr>
          <a:xfrm>
            <a:off x="3131100" y="2452508"/>
            <a:ext cx="43214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C72D1E07-A898-4DA7-8857-FD4E74347BF9}"/>
              </a:ext>
            </a:extLst>
          </p:cNvPr>
          <p:cNvSpPr txBox="1"/>
          <p:nvPr/>
        </p:nvSpPr>
        <p:spPr>
          <a:xfrm>
            <a:off x="3122179" y="2390716"/>
            <a:ext cx="44140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0EDCCE1-4F5B-4C75-A55D-3A4C944E61C5}"/>
              </a:ext>
            </a:extLst>
          </p:cNvPr>
          <p:cNvSpPr txBox="1"/>
          <p:nvPr/>
        </p:nvSpPr>
        <p:spPr>
          <a:xfrm>
            <a:off x="3117602" y="1944674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B19E857-60D6-4B45-A864-FBC2DC5C808D}"/>
              </a:ext>
            </a:extLst>
          </p:cNvPr>
          <p:cNvSpPr txBox="1"/>
          <p:nvPr/>
        </p:nvSpPr>
        <p:spPr>
          <a:xfrm>
            <a:off x="3557198" y="2170304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A47715AD-9768-4D6B-A3CB-99422F98E677}"/>
              </a:ext>
            </a:extLst>
          </p:cNvPr>
          <p:cNvCxnSpPr>
            <a:cxnSpLocks/>
          </p:cNvCxnSpPr>
          <p:nvPr/>
        </p:nvCxnSpPr>
        <p:spPr>
          <a:xfrm>
            <a:off x="4023035" y="245250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112F0F43-841B-4C06-BFA8-CD7D81177423}"/>
              </a:ext>
            </a:extLst>
          </p:cNvPr>
          <p:cNvSpPr txBox="1"/>
          <p:nvPr/>
        </p:nvSpPr>
        <p:spPr>
          <a:xfrm>
            <a:off x="4014110" y="239071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DA814CB-0DEF-4E81-97C4-221C610C0F7E}"/>
              </a:ext>
            </a:extLst>
          </p:cNvPr>
          <p:cNvSpPr txBox="1"/>
          <p:nvPr/>
        </p:nvSpPr>
        <p:spPr>
          <a:xfrm>
            <a:off x="3999230" y="194467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8AC3AC52-2596-4814-8400-4FF3CCE8D506}"/>
              </a:ext>
            </a:extLst>
          </p:cNvPr>
          <p:cNvCxnSpPr>
            <a:cxnSpLocks/>
          </p:cNvCxnSpPr>
          <p:nvPr/>
        </p:nvCxnSpPr>
        <p:spPr>
          <a:xfrm>
            <a:off x="8939164" y="4227230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31F63648-559C-43AA-940E-0A7C6379A774}"/>
              </a:ext>
            </a:extLst>
          </p:cNvPr>
          <p:cNvSpPr txBox="1"/>
          <p:nvPr/>
        </p:nvSpPr>
        <p:spPr>
          <a:xfrm>
            <a:off x="8930239" y="4165438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311E6EE-FA4E-441D-897B-020B1866122F}"/>
              </a:ext>
            </a:extLst>
          </p:cNvPr>
          <p:cNvSpPr txBox="1"/>
          <p:nvPr/>
        </p:nvSpPr>
        <p:spPr>
          <a:xfrm>
            <a:off x="8915359" y="371939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CAE0B6E-7433-4DAC-BA74-BAB06984F0CA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2019</a:t>
            </a:r>
          </a:p>
        </p:txBody>
      </p:sp>
    </p:spTree>
    <p:extLst>
      <p:ext uri="{BB962C8B-B14F-4D97-AF65-F5344CB8AC3E}">
        <p14:creationId xmlns:p14="http://schemas.microsoft.com/office/powerpoint/2010/main" val="16115048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8" grpId="0"/>
      <p:bldP spid="9" grpId="0"/>
      <p:bldP spid="10" grpId="0"/>
      <p:bldP spid="12" grpId="0"/>
      <p:bldP spid="13" grpId="0"/>
      <p:bldP spid="17" grpId="0"/>
      <p:bldP spid="18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DF7E3D-7F0A-44EF-9F0D-AE5F4B2222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Solve missing number problems for addition and subtraction of fractions with the same denominator beyond 1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7ED3525-88CA-4AAF-B832-F523A48ECE0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7920939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0" name="Group 289">
            <a:extLst>
              <a:ext uri="{FF2B5EF4-FFF2-40B4-BE49-F238E27FC236}">
                <a16:creationId xmlns:a16="http://schemas.microsoft.com/office/drawing/2014/main" id="{39987FA0-8D31-479F-A967-6575FDBCE16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91" name="Straight Connector 290">
              <a:extLst>
                <a:ext uri="{FF2B5EF4-FFF2-40B4-BE49-F238E27FC236}">
                  <a16:creationId xmlns:a16="http://schemas.microsoft.com/office/drawing/2014/main" id="{8F5AA8E5-1A0F-4BAF-88C0-9B15AE44FF86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Straight Connector 291">
              <a:extLst>
                <a:ext uri="{FF2B5EF4-FFF2-40B4-BE49-F238E27FC236}">
                  <a16:creationId xmlns:a16="http://schemas.microsoft.com/office/drawing/2014/main" id="{8B63767F-CB2A-4D94-8A5B-0CFCE9281FDD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A1F57739-3975-4381-81E8-74B4215F9F86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Straight Connector 293">
              <a:extLst>
                <a:ext uri="{FF2B5EF4-FFF2-40B4-BE49-F238E27FC236}">
                  <a16:creationId xmlns:a16="http://schemas.microsoft.com/office/drawing/2014/main" id="{52CFF61A-AC8E-402C-9645-2EF1F9C893C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Straight Connector 294">
              <a:extLst>
                <a:ext uri="{FF2B5EF4-FFF2-40B4-BE49-F238E27FC236}">
                  <a16:creationId xmlns:a16="http://schemas.microsoft.com/office/drawing/2014/main" id="{BC4634EB-EB8D-405F-9B43-48EB1BBA1A5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Straight Connector 295">
              <a:extLst>
                <a:ext uri="{FF2B5EF4-FFF2-40B4-BE49-F238E27FC236}">
                  <a16:creationId xmlns:a16="http://schemas.microsoft.com/office/drawing/2014/main" id="{F59C783D-720E-4683-9BCD-836202CC01ED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Straight Connector 296">
              <a:extLst>
                <a:ext uri="{FF2B5EF4-FFF2-40B4-BE49-F238E27FC236}">
                  <a16:creationId xmlns:a16="http://schemas.microsoft.com/office/drawing/2014/main" id="{AFDE483E-22FB-4D9E-A664-777CF04059D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Straight Connector 297">
              <a:extLst>
                <a:ext uri="{FF2B5EF4-FFF2-40B4-BE49-F238E27FC236}">
                  <a16:creationId xmlns:a16="http://schemas.microsoft.com/office/drawing/2014/main" id="{CA0C1E96-3CE7-494C-91CC-F1894C16FD11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Straight Connector 298">
              <a:extLst>
                <a:ext uri="{FF2B5EF4-FFF2-40B4-BE49-F238E27FC236}">
                  <a16:creationId xmlns:a16="http://schemas.microsoft.com/office/drawing/2014/main" id="{21D4AFEC-8FB9-4BF7-8616-018BF0DCE410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Straight Connector 299">
              <a:extLst>
                <a:ext uri="{FF2B5EF4-FFF2-40B4-BE49-F238E27FC236}">
                  <a16:creationId xmlns:a16="http://schemas.microsoft.com/office/drawing/2014/main" id="{61E69FFC-7199-4457-9B51-C38EAEEED5E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300">
              <a:extLst>
                <a:ext uri="{FF2B5EF4-FFF2-40B4-BE49-F238E27FC236}">
                  <a16:creationId xmlns:a16="http://schemas.microsoft.com/office/drawing/2014/main" id="{32961DB5-CFF4-4218-9593-3598CD998B72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Straight Connector 301">
              <a:extLst>
                <a:ext uri="{FF2B5EF4-FFF2-40B4-BE49-F238E27FC236}">
                  <a16:creationId xmlns:a16="http://schemas.microsoft.com/office/drawing/2014/main" id="{47CA3E5C-88FE-47D6-A7AE-20D855137764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Straight Connector 302">
              <a:extLst>
                <a:ext uri="{FF2B5EF4-FFF2-40B4-BE49-F238E27FC236}">
                  <a16:creationId xmlns:a16="http://schemas.microsoft.com/office/drawing/2014/main" id="{56FF8D71-8EC5-4B2C-93D7-43A0F0A3FC77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B1CA3747-198C-4624-9A39-5534E75CD1D2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Straight Connector 304">
              <a:extLst>
                <a:ext uri="{FF2B5EF4-FFF2-40B4-BE49-F238E27FC236}">
                  <a16:creationId xmlns:a16="http://schemas.microsoft.com/office/drawing/2014/main" id="{D661584C-ADC2-407A-BDF1-360D35B4F3A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10E52AAD-4C1C-4337-8F25-F8C950C41295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Straight Connector 306">
              <a:extLst>
                <a:ext uri="{FF2B5EF4-FFF2-40B4-BE49-F238E27FC236}">
                  <a16:creationId xmlns:a16="http://schemas.microsoft.com/office/drawing/2014/main" id="{18ECACA2-C67D-4DA1-9448-590E0CACCF2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Straight Connector 307">
              <a:extLst>
                <a:ext uri="{FF2B5EF4-FFF2-40B4-BE49-F238E27FC236}">
                  <a16:creationId xmlns:a16="http://schemas.microsoft.com/office/drawing/2014/main" id="{DA0CE2C0-D1D3-436F-8A7E-F0B8E730EF95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Straight Connector 308">
              <a:extLst>
                <a:ext uri="{FF2B5EF4-FFF2-40B4-BE49-F238E27FC236}">
                  <a16:creationId xmlns:a16="http://schemas.microsoft.com/office/drawing/2014/main" id="{A2F57D69-0A3E-4133-ACF3-895B55D21E95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Straight Connector 309">
              <a:extLst>
                <a:ext uri="{FF2B5EF4-FFF2-40B4-BE49-F238E27FC236}">
                  <a16:creationId xmlns:a16="http://schemas.microsoft.com/office/drawing/2014/main" id="{A40B1E18-9790-4CE2-8796-6C5EC34341B8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8F9EA337-C74C-4DAA-825D-EBC2FB5A87D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E56A1326-2641-4F78-9BE9-1DAA57E20109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D11C839B-5D4A-4788-85F5-1B1770D04B01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D0CEB29D-1675-428D-AE0E-4469D55D10F1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3B8513C6-B8A0-4699-AD83-89C26C86546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5BC6E966-7E75-4A19-8532-A73AF0C0A7B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D21470F1-CE87-4905-AA9E-B758BB76E5D4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34A39A4B-7B87-4FE5-B143-04E0E0A8235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10167490-4E97-4C85-894C-4CA45058B7C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AD208DF6-FBE8-4D22-9DB4-DB4EB824940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9D793C5F-4168-453C-9409-F39CF08D5E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5DFA859E-3B2E-46C3-83C7-D6C4348C03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5C0DDA69-1E87-4B4C-B3A6-CB52934E76E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DE2375A1-FA59-4264-92DB-6C36263037E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39593E84-AF27-4816-AE58-B78232981F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D472217F-471F-4DDD-81C3-9F7503AA2C9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C8C30243-41D2-4B72-B404-CB235AB822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4D103A94-A165-458F-9EB4-3C208C45038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521E4A0E-B5D9-432B-8F30-E92F67881CC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D7D0B7D9-5328-4944-9AE5-88FC1DAE78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254BAEBA-467A-466B-B2FA-B2E4C609EB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BDCD0F96-80C7-4968-8D56-DD416E8D130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9F30E34F-8193-42B0-BAE3-B3B24780BB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8" name="Rectangle: Rounded Corners 207">
            <a:extLst>
              <a:ext uri="{FF2B5EF4-FFF2-40B4-BE49-F238E27FC236}">
                <a16:creationId xmlns:a16="http://schemas.microsoft.com/office/drawing/2014/main" id="{C4EC98CE-45A8-40D2-B2A4-1A19B8661457}"/>
              </a:ext>
            </a:extLst>
          </p:cNvPr>
          <p:cNvSpPr/>
          <p:nvPr/>
        </p:nvSpPr>
        <p:spPr>
          <a:xfrm rot="5400000">
            <a:off x="8398383" y="4622231"/>
            <a:ext cx="2449320" cy="151454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2" name="Rectangle 281">
            <a:extLst>
              <a:ext uri="{FF2B5EF4-FFF2-40B4-BE49-F238E27FC236}">
                <a16:creationId xmlns:a16="http://schemas.microsoft.com/office/drawing/2014/main" id="{1AE1FE84-4CE5-488E-9BAC-AFD2A7E631D8}"/>
              </a:ext>
            </a:extLst>
          </p:cNvPr>
          <p:cNvSpPr/>
          <p:nvPr/>
        </p:nvSpPr>
        <p:spPr>
          <a:xfrm>
            <a:off x="9130388" y="4343588"/>
            <a:ext cx="366378" cy="212909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3" name="Rectangle 282">
            <a:extLst>
              <a:ext uri="{FF2B5EF4-FFF2-40B4-BE49-F238E27FC236}">
                <a16:creationId xmlns:a16="http://schemas.microsoft.com/office/drawing/2014/main" id="{EC59992B-F7C7-4212-9B5C-72E18AB65FF5}"/>
              </a:ext>
            </a:extLst>
          </p:cNvPr>
          <p:cNvSpPr/>
          <p:nvPr/>
        </p:nvSpPr>
        <p:spPr>
          <a:xfrm>
            <a:off x="9745810" y="4334732"/>
            <a:ext cx="366378" cy="106850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5" name="Rectangle 284">
            <a:extLst>
              <a:ext uri="{FF2B5EF4-FFF2-40B4-BE49-F238E27FC236}">
                <a16:creationId xmlns:a16="http://schemas.microsoft.com/office/drawing/2014/main" id="{FEF13F55-61CC-4E91-BB08-7CE329BB5DBD}"/>
              </a:ext>
            </a:extLst>
          </p:cNvPr>
          <p:cNvSpPr/>
          <p:nvPr/>
        </p:nvSpPr>
        <p:spPr>
          <a:xfrm>
            <a:off x="9754319" y="4675633"/>
            <a:ext cx="366378" cy="36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6" name="Rectangle 285">
            <a:extLst>
              <a:ext uri="{FF2B5EF4-FFF2-40B4-BE49-F238E27FC236}">
                <a16:creationId xmlns:a16="http://schemas.microsoft.com/office/drawing/2014/main" id="{3547527D-F348-4D9B-9A99-7FFF3B8C53EC}"/>
              </a:ext>
            </a:extLst>
          </p:cNvPr>
          <p:cNvSpPr/>
          <p:nvPr/>
        </p:nvSpPr>
        <p:spPr>
          <a:xfrm>
            <a:off x="9750804" y="4315632"/>
            <a:ext cx="366378" cy="36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7" name="Rectangle 286">
            <a:extLst>
              <a:ext uri="{FF2B5EF4-FFF2-40B4-BE49-F238E27FC236}">
                <a16:creationId xmlns:a16="http://schemas.microsoft.com/office/drawing/2014/main" id="{908CB280-A23B-4C3C-8319-1129DFE1719F}"/>
              </a:ext>
            </a:extLst>
          </p:cNvPr>
          <p:cNvSpPr/>
          <p:nvPr/>
        </p:nvSpPr>
        <p:spPr>
          <a:xfrm>
            <a:off x="9149172" y="6121947"/>
            <a:ext cx="366378" cy="36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8" name="Rectangle 287">
            <a:extLst>
              <a:ext uri="{FF2B5EF4-FFF2-40B4-BE49-F238E27FC236}">
                <a16:creationId xmlns:a16="http://schemas.microsoft.com/office/drawing/2014/main" id="{9CA9C249-2F9E-4359-9D54-DA050DB4DA2C}"/>
              </a:ext>
            </a:extLst>
          </p:cNvPr>
          <p:cNvSpPr/>
          <p:nvPr/>
        </p:nvSpPr>
        <p:spPr>
          <a:xfrm>
            <a:off x="9145657" y="5761946"/>
            <a:ext cx="366378" cy="36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4" name="Rectangle 283">
            <a:extLst>
              <a:ext uri="{FF2B5EF4-FFF2-40B4-BE49-F238E27FC236}">
                <a16:creationId xmlns:a16="http://schemas.microsoft.com/office/drawing/2014/main" id="{A98EA5A0-E6F3-4AD0-98DA-1DB5D30D0425}"/>
              </a:ext>
            </a:extLst>
          </p:cNvPr>
          <p:cNvSpPr/>
          <p:nvPr/>
        </p:nvSpPr>
        <p:spPr>
          <a:xfrm>
            <a:off x="9757824" y="5035634"/>
            <a:ext cx="366378" cy="36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0" name="Rectangle: Rounded Corners 219">
            <a:extLst>
              <a:ext uri="{FF2B5EF4-FFF2-40B4-BE49-F238E27FC236}">
                <a16:creationId xmlns:a16="http://schemas.microsoft.com/office/drawing/2014/main" id="{D80E96D1-3464-49D9-913B-725577D2502C}"/>
              </a:ext>
            </a:extLst>
          </p:cNvPr>
          <p:cNvSpPr/>
          <p:nvPr/>
        </p:nvSpPr>
        <p:spPr>
          <a:xfrm rot="5400000">
            <a:off x="3991907" y="3359014"/>
            <a:ext cx="2449320" cy="151454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0" name="Rectangle 279">
            <a:extLst>
              <a:ext uri="{FF2B5EF4-FFF2-40B4-BE49-F238E27FC236}">
                <a16:creationId xmlns:a16="http://schemas.microsoft.com/office/drawing/2014/main" id="{FBB05620-407F-42DC-83ED-0CE907A4E158}"/>
              </a:ext>
            </a:extLst>
          </p:cNvPr>
          <p:cNvSpPr/>
          <p:nvPr/>
        </p:nvSpPr>
        <p:spPr>
          <a:xfrm>
            <a:off x="4697914" y="4603606"/>
            <a:ext cx="366378" cy="59268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1" name="Rectangle 280">
            <a:extLst>
              <a:ext uri="{FF2B5EF4-FFF2-40B4-BE49-F238E27FC236}">
                <a16:creationId xmlns:a16="http://schemas.microsoft.com/office/drawing/2014/main" id="{8C880859-B474-4A23-9245-60E68ABDB372}"/>
              </a:ext>
            </a:extLst>
          </p:cNvPr>
          <p:cNvSpPr/>
          <p:nvPr/>
        </p:nvSpPr>
        <p:spPr>
          <a:xfrm>
            <a:off x="5299205" y="3028793"/>
            <a:ext cx="366378" cy="31537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8" name="Rectangle 277">
            <a:extLst>
              <a:ext uri="{FF2B5EF4-FFF2-40B4-BE49-F238E27FC236}">
                <a16:creationId xmlns:a16="http://schemas.microsoft.com/office/drawing/2014/main" id="{2E63E579-95C6-4B37-BB08-5C39C49AB15B}"/>
              </a:ext>
            </a:extLst>
          </p:cNvPr>
          <p:cNvSpPr/>
          <p:nvPr/>
        </p:nvSpPr>
        <p:spPr>
          <a:xfrm>
            <a:off x="4711863" y="3049778"/>
            <a:ext cx="366378" cy="154913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9" name="Rectangle: Rounded Corners 198">
            <a:extLst>
              <a:ext uri="{FF2B5EF4-FFF2-40B4-BE49-F238E27FC236}">
                <a16:creationId xmlns:a16="http://schemas.microsoft.com/office/drawing/2014/main" id="{77A866EC-A831-415A-B3E8-4722C78D76AA}"/>
              </a:ext>
            </a:extLst>
          </p:cNvPr>
          <p:cNvSpPr/>
          <p:nvPr/>
        </p:nvSpPr>
        <p:spPr>
          <a:xfrm rot="5400000">
            <a:off x="262278" y="4637219"/>
            <a:ext cx="2449320" cy="151454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1" name="Rectangle 250">
            <a:extLst>
              <a:ext uri="{FF2B5EF4-FFF2-40B4-BE49-F238E27FC236}">
                <a16:creationId xmlns:a16="http://schemas.microsoft.com/office/drawing/2014/main" id="{8C1BFDD3-4C16-44A0-9750-23F2EC8FCB3C}"/>
              </a:ext>
            </a:extLst>
          </p:cNvPr>
          <p:cNvSpPr/>
          <p:nvPr/>
        </p:nvSpPr>
        <p:spPr>
          <a:xfrm>
            <a:off x="966790" y="4336719"/>
            <a:ext cx="366378" cy="85742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3" name="Rectangle 272">
            <a:extLst>
              <a:ext uri="{FF2B5EF4-FFF2-40B4-BE49-F238E27FC236}">
                <a16:creationId xmlns:a16="http://schemas.microsoft.com/office/drawing/2014/main" id="{E28CBC5D-D34C-4DB8-94EF-93286AEC96F7}"/>
              </a:ext>
            </a:extLst>
          </p:cNvPr>
          <p:cNvSpPr/>
          <p:nvPr/>
        </p:nvSpPr>
        <p:spPr>
          <a:xfrm>
            <a:off x="982815" y="4329754"/>
            <a:ext cx="366378" cy="86653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4" name="Rectangle 273">
            <a:extLst>
              <a:ext uri="{FF2B5EF4-FFF2-40B4-BE49-F238E27FC236}">
                <a16:creationId xmlns:a16="http://schemas.microsoft.com/office/drawing/2014/main" id="{FA5AFEED-FBB6-45B2-9463-4C96F3B6B364}"/>
              </a:ext>
            </a:extLst>
          </p:cNvPr>
          <p:cNvSpPr/>
          <p:nvPr/>
        </p:nvSpPr>
        <p:spPr>
          <a:xfrm>
            <a:off x="970615" y="5190893"/>
            <a:ext cx="366378" cy="43296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5" name="Rectangle 274">
            <a:extLst>
              <a:ext uri="{FF2B5EF4-FFF2-40B4-BE49-F238E27FC236}">
                <a16:creationId xmlns:a16="http://schemas.microsoft.com/office/drawing/2014/main" id="{AE018A17-1BFC-4C67-B9CA-3A31374AD7B5}"/>
              </a:ext>
            </a:extLst>
          </p:cNvPr>
          <p:cNvSpPr/>
          <p:nvPr/>
        </p:nvSpPr>
        <p:spPr>
          <a:xfrm>
            <a:off x="972729" y="5612556"/>
            <a:ext cx="366378" cy="43182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6" name="Rectangle 275">
            <a:extLst>
              <a:ext uri="{FF2B5EF4-FFF2-40B4-BE49-F238E27FC236}">
                <a16:creationId xmlns:a16="http://schemas.microsoft.com/office/drawing/2014/main" id="{773A1B7B-B787-4166-9F9A-20DC8A78EC5F}"/>
              </a:ext>
            </a:extLst>
          </p:cNvPr>
          <p:cNvSpPr/>
          <p:nvPr/>
        </p:nvSpPr>
        <p:spPr>
          <a:xfrm>
            <a:off x="973143" y="6045523"/>
            <a:ext cx="366378" cy="43182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7" name="Rectangle 276">
            <a:extLst>
              <a:ext uri="{FF2B5EF4-FFF2-40B4-BE49-F238E27FC236}">
                <a16:creationId xmlns:a16="http://schemas.microsoft.com/office/drawing/2014/main" id="{03FEFE11-E381-4E46-886F-221240FD3CE6}"/>
              </a:ext>
            </a:extLst>
          </p:cNvPr>
          <p:cNvSpPr/>
          <p:nvPr/>
        </p:nvSpPr>
        <p:spPr>
          <a:xfrm>
            <a:off x="1579166" y="4321251"/>
            <a:ext cx="366378" cy="43182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588344E1-81BA-41A8-A84E-CAE6A9B3EFEA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22440599-B970-4052-AC9D-14262AA6FF9D}"/>
              </a:ext>
            </a:extLst>
          </p:cNvPr>
          <p:cNvSpPr/>
          <p:nvPr/>
        </p:nvSpPr>
        <p:spPr>
          <a:xfrm>
            <a:off x="278726" y="194381"/>
            <a:ext cx="3679172" cy="147458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30F22B0-32A3-4C13-9E53-E4D9566C7C9A}"/>
              </a:ext>
            </a:extLst>
          </p:cNvPr>
          <p:cNvGrpSpPr/>
          <p:nvPr/>
        </p:nvGrpSpPr>
        <p:grpSpPr>
          <a:xfrm>
            <a:off x="758361" y="384951"/>
            <a:ext cx="435719" cy="1047381"/>
            <a:chOff x="2724738" y="5471319"/>
            <a:chExt cx="435719" cy="1047381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A357620E-242B-435C-8022-1D751D3CDB9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320788C-9A83-401F-B0CD-D42A76DE94DB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9B3EAC26-BD8C-450F-B830-466A955E477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9036DBC-3A11-433D-8FDF-E6E75E4D536B}"/>
              </a:ext>
            </a:extLst>
          </p:cNvPr>
          <p:cNvGrpSpPr/>
          <p:nvPr/>
        </p:nvGrpSpPr>
        <p:grpSpPr>
          <a:xfrm>
            <a:off x="3304218" y="386629"/>
            <a:ext cx="435719" cy="1047381"/>
            <a:chOff x="2724738" y="5471319"/>
            <a:chExt cx="435719" cy="1047381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D3DA2CB6-50EC-4BEA-BC7D-B3D85A88EC7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91CD938-6FE0-44FD-B6C2-0E1B6A64BE20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0A9B4CC6-4E59-4CAB-BF20-BC0FD7F2186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BC21B8F8-5BDA-4EB4-8319-248A64E4AB87}"/>
              </a:ext>
            </a:extLst>
          </p:cNvPr>
          <p:cNvSpPr txBox="1"/>
          <p:nvPr/>
        </p:nvSpPr>
        <p:spPr>
          <a:xfrm>
            <a:off x="1238315" y="55717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D4CB0FCB-482E-4DA8-9A43-D37430BDFDFB}"/>
              </a:ext>
            </a:extLst>
          </p:cNvPr>
          <p:cNvSpPr txBox="1"/>
          <p:nvPr/>
        </p:nvSpPr>
        <p:spPr>
          <a:xfrm>
            <a:off x="2873247" y="55717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45ECBBC5-37AD-4A80-AC62-8CE7725B52B5}"/>
              </a:ext>
            </a:extLst>
          </p:cNvPr>
          <p:cNvSpPr/>
          <p:nvPr/>
        </p:nvSpPr>
        <p:spPr>
          <a:xfrm>
            <a:off x="1714575" y="384951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97E7C970-BAC9-4FB2-AE9B-064A3E16DB22}"/>
              </a:ext>
            </a:extLst>
          </p:cNvPr>
          <p:cNvSpPr txBox="1"/>
          <p:nvPr/>
        </p:nvSpPr>
        <p:spPr>
          <a:xfrm>
            <a:off x="370927" y="57821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2716C9B4-BC31-4DC5-9F75-14C01398AF2B}"/>
              </a:ext>
            </a:extLst>
          </p:cNvPr>
          <p:cNvGrpSpPr/>
          <p:nvPr/>
        </p:nvGrpSpPr>
        <p:grpSpPr>
          <a:xfrm>
            <a:off x="2026333" y="378561"/>
            <a:ext cx="539707" cy="1076984"/>
            <a:chOff x="3580378" y="2366435"/>
            <a:chExt cx="539707" cy="1076984"/>
          </a:xfrm>
        </p:grpSpPr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59670542-BCAA-4567-B0D1-697836807311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14BEC1EF-9B5F-45A3-A98C-F94D741AA7A0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A7E386A-2689-4D08-BF97-98426AD91BBB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83" name="Rectangle: Rounded Corners 82">
            <a:extLst>
              <a:ext uri="{FF2B5EF4-FFF2-40B4-BE49-F238E27FC236}">
                <a16:creationId xmlns:a16="http://schemas.microsoft.com/office/drawing/2014/main" id="{7AF68713-5C50-4909-9A7C-EF94F2AFB2E9}"/>
              </a:ext>
            </a:extLst>
          </p:cNvPr>
          <p:cNvSpPr/>
          <p:nvPr/>
        </p:nvSpPr>
        <p:spPr>
          <a:xfrm>
            <a:off x="4213263" y="198413"/>
            <a:ext cx="3679172" cy="147458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627F549-8AB2-46F7-A038-A49F0E79C05F}"/>
              </a:ext>
            </a:extLst>
          </p:cNvPr>
          <p:cNvGrpSpPr/>
          <p:nvPr/>
        </p:nvGrpSpPr>
        <p:grpSpPr>
          <a:xfrm>
            <a:off x="6252413" y="381726"/>
            <a:ext cx="435719" cy="1047381"/>
            <a:chOff x="2724738" y="5471319"/>
            <a:chExt cx="435719" cy="1047381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9232AE5E-A25F-4325-8C33-9391B7329CA7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10535EC5-7016-4B87-B6A5-F6A4736CA643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1664B6FE-A3D8-4A05-AEE5-C0D951AEB9F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0F735E39-1BBA-4FC8-9D4C-51666E080305}"/>
              </a:ext>
            </a:extLst>
          </p:cNvPr>
          <p:cNvGrpSpPr/>
          <p:nvPr/>
        </p:nvGrpSpPr>
        <p:grpSpPr>
          <a:xfrm>
            <a:off x="7238755" y="390661"/>
            <a:ext cx="435719" cy="1047381"/>
            <a:chOff x="2724738" y="5471319"/>
            <a:chExt cx="435719" cy="1047381"/>
          </a:xfrm>
        </p:grpSpPr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326D2740-A87B-4BF8-9333-245D6984E31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501F3527-3EDE-4768-895E-ECF1B2A3B4FD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BB87E65B-2EF4-4B92-B753-FF4B04AE1BE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6A384696-C523-46A7-87F3-C431CFB74895}"/>
              </a:ext>
            </a:extLst>
          </p:cNvPr>
          <p:cNvSpPr txBox="1"/>
          <p:nvPr/>
        </p:nvSpPr>
        <p:spPr>
          <a:xfrm>
            <a:off x="5773863" y="538568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77D8615A-83B8-477C-B54A-2A90C0F5D297}"/>
              </a:ext>
            </a:extLst>
          </p:cNvPr>
          <p:cNvSpPr txBox="1"/>
          <p:nvPr/>
        </p:nvSpPr>
        <p:spPr>
          <a:xfrm>
            <a:off x="6807784" y="56120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DD4882D5-A117-4510-AADA-8E01BA2797EF}"/>
              </a:ext>
            </a:extLst>
          </p:cNvPr>
          <p:cNvSpPr/>
          <p:nvPr/>
        </p:nvSpPr>
        <p:spPr>
          <a:xfrm>
            <a:off x="4434911" y="388983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4446CA67-1BB8-42F0-8414-2143B344BB96}"/>
              </a:ext>
            </a:extLst>
          </p:cNvPr>
          <p:cNvGrpSpPr/>
          <p:nvPr/>
        </p:nvGrpSpPr>
        <p:grpSpPr>
          <a:xfrm>
            <a:off x="4526331" y="412573"/>
            <a:ext cx="968273" cy="1076984"/>
            <a:chOff x="4719764" y="875630"/>
            <a:chExt cx="968273" cy="1076984"/>
          </a:xfrm>
        </p:grpSpPr>
        <p:grpSp>
          <p:nvGrpSpPr>
            <p:cNvPr id="96" name="Group 95">
              <a:extLst>
                <a:ext uri="{FF2B5EF4-FFF2-40B4-BE49-F238E27FC236}">
                  <a16:creationId xmlns:a16="http://schemas.microsoft.com/office/drawing/2014/main" id="{2BF96D3F-4A18-4CE1-8576-D8E6C3186078}"/>
                </a:ext>
              </a:extLst>
            </p:cNvPr>
            <p:cNvGrpSpPr/>
            <p:nvPr/>
          </p:nvGrpSpPr>
          <p:grpSpPr>
            <a:xfrm>
              <a:off x="5148330" y="875630"/>
              <a:ext cx="539707" cy="1076984"/>
              <a:chOff x="3580378" y="2366435"/>
              <a:chExt cx="539707" cy="1076984"/>
            </a:xfrm>
          </p:grpSpPr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4FF3C8A0-62EF-43D0-86EC-1FBC96A5FC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009FB9BB-3E4C-4A56-A9C6-D18527896527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04D83992-7D6B-4F32-A82B-51683A69B47C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13F0C545-080D-412E-BB48-09C612EFFF85}"/>
                </a:ext>
              </a:extLst>
            </p:cNvPr>
            <p:cNvSpPr txBox="1"/>
            <p:nvPr/>
          </p:nvSpPr>
          <p:spPr>
            <a:xfrm>
              <a:off x="4719764" y="1063147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sp>
        <p:nvSpPr>
          <p:cNvPr id="101" name="Rectangle: Rounded Corners 100">
            <a:extLst>
              <a:ext uri="{FF2B5EF4-FFF2-40B4-BE49-F238E27FC236}">
                <a16:creationId xmlns:a16="http://schemas.microsoft.com/office/drawing/2014/main" id="{D0CBE8BA-7A39-4046-AFBF-7A8984998BE3}"/>
              </a:ext>
            </a:extLst>
          </p:cNvPr>
          <p:cNvSpPr/>
          <p:nvPr/>
        </p:nvSpPr>
        <p:spPr>
          <a:xfrm>
            <a:off x="8162330" y="195248"/>
            <a:ext cx="3679172" cy="147458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3C7B6319-8648-4747-B69C-B4F51AA1B751}"/>
              </a:ext>
            </a:extLst>
          </p:cNvPr>
          <p:cNvGrpSpPr/>
          <p:nvPr/>
        </p:nvGrpSpPr>
        <p:grpSpPr>
          <a:xfrm>
            <a:off x="10038823" y="378561"/>
            <a:ext cx="435719" cy="1047381"/>
            <a:chOff x="2724738" y="5471319"/>
            <a:chExt cx="435719" cy="1047381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D572DF75-6738-4D9B-8C5E-20D8635A0A7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78068C20-5783-41F8-AEB3-E0B904A39698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1D082947-6CA8-4E66-AF7B-FFF63016FF8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5323DE0F-4F3A-4F8A-ADB4-659783770B97}"/>
              </a:ext>
            </a:extLst>
          </p:cNvPr>
          <p:cNvGrpSpPr/>
          <p:nvPr/>
        </p:nvGrpSpPr>
        <p:grpSpPr>
          <a:xfrm>
            <a:off x="11196608" y="387496"/>
            <a:ext cx="435719" cy="1047381"/>
            <a:chOff x="2724738" y="5471319"/>
            <a:chExt cx="435719" cy="1047381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90389B87-B2B4-4F85-9603-33607C6A406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CAFCF79E-F3A2-45FC-B12E-5590ABB108DF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BB9FA6A9-EB34-4B23-9475-E81665DE775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0" name="TextBox 109">
            <a:extLst>
              <a:ext uri="{FF2B5EF4-FFF2-40B4-BE49-F238E27FC236}">
                <a16:creationId xmlns:a16="http://schemas.microsoft.com/office/drawing/2014/main" id="{7C5CF2CA-C793-4C1D-8313-DA1635C5FEBD}"/>
              </a:ext>
            </a:extLst>
          </p:cNvPr>
          <p:cNvSpPr txBox="1"/>
          <p:nvPr/>
        </p:nvSpPr>
        <p:spPr>
          <a:xfrm>
            <a:off x="9560092" y="56357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9FCA0201-84A2-47B4-8C9F-27057EE3D9CA}"/>
              </a:ext>
            </a:extLst>
          </p:cNvPr>
          <p:cNvSpPr txBox="1"/>
          <p:nvPr/>
        </p:nvSpPr>
        <p:spPr>
          <a:xfrm>
            <a:off x="10511172" y="56322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C540E281-6801-46CC-A571-237CAE4CC773}"/>
              </a:ext>
            </a:extLst>
          </p:cNvPr>
          <p:cNvGrpSpPr/>
          <p:nvPr/>
        </p:nvGrpSpPr>
        <p:grpSpPr>
          <a:xfrm>
            <a:off x="8762514" y="412573"/>
            <a:ext cx="539707" cy="1076984"/>
            <a:chOff x="3580378" y="2366435"/>
            <a:chExt cx="539707" cy="1076984"/>
          </a:xfrm>
        </p:grpSpPr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4076EC4F-0F20-4384-9752-3EA0E55F86AE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6EC3941-4604-4BC8-AAC6-98DDC100ED10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BF8DF70F-4F10-4A3F-AA6B-0DE93C5E3BE4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119" name="Rectangle 118">
            <a:extLst>
              <a:ext uri="{FF2B5EF4-FFF2-40B4-BE49-F238E27FC236}">
                <a16:creationId xmlns:a16="http://schemas.microsoft.com/office/drawing/2014/main" id="{A59CB9BC-B716-40E6-935F-96E2A405AFDE}"/>
              </a:ext>
            </a:extLst>
          </p:cNvPr>
          <p:cNvSpPr/>
          <p:nvPr/>
        </p:nvSpPr>
        <p:spPr>
          <a:xfrm>
            <a:off x="8462294" y="378561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4D5D0404-46B2-4881-9CBB-FC6EF113D47B}"/>
              </a:ext>
            </a:extLst>
          </p:cNvPr>
          <p:cNvSpPr txBox="1"/>
          <p:nvPr/>
        </p:nvSpPr>
        <p:spPr>
          <a:xfrm>
            <a:off x="10841677" y="59082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F74295D1-A638-4399-86C5-51C9A1BE74C1}"/>
              </a:ext>
            </a:extLst>
          </p:cNvPr>
          <p:cNvGrpSpPr/>
          <p:nvPr/>
        </p:nvGrpSpPr>
        <p:grpSpPr>
          <a:xfrm>
            <a:off x="456270" y="1747838"/>
            <a:ext cx="2238580" cy="1086654"/>
            <a:chOff x="456270" y="1747838"/>
            <a:chExt cx="2238580" cy="1086654"/>
          </a:xfrm>
        </p:grpSpPr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C8F8149E-4DF3-4823-80FB-4FE58F4466CA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20E84744-83D8-4E3E-AF38-14801A0B66A9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122" name="TextBox 121">
                  <a:extLst>
                    <a:ext uri="{FF2B5EF4-FFF2-40B4-BE49-F238E27FC236}">
                      <a16:creationId xmlns:a16="http://schemas.microsoft.com/office/drawing/2014/main" id="{4BD5B4FB-8A63-4FCF-BBD9-51490DC77DC2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5</a:t>
                  </a:r>
                </a:p>
              </p:txBody>
            </p:sp>
            <p:cxnSp>
              <p:nvCxnSpPr>
                <p:cNvPr id="123" name="Straight Connector 122">
                  <a:extLst>
                    <a:ext uri="{FF2B5EF4-FFF2-40B4-BE49-F238E27FC236}">
                      <a16:creationId xmlns:a16="http://schemas.microsoft.com/office/drawing/2014/main" id="{4FCDE46D-006C-451A-B158-D4240DE03A2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24" name="TextBox 123">
                  <a:extLst>
                    <a:ext uri="{FF2B5EF4-FFF2-40B4-BE49-F238E27FC236}">
                      <a16:creationId xmlns:a16="http://schemas.microsoft.com/office/drawing/2014/main" id="{EC072DA4-187A-4067-9F98-7C85E6CFFF18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D842C609-4CA4-491A-B687-6A558FBAD2CF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grpSp>
          <p:nvGrpSpPr>
            <p:cNvPr id="150" name="Group 149">
              <a:extLst>
                <a:ext uri="{FF2B5EF4-FFF2-40B4-BE49-F238E27FC236}">
                  <a16:creationId xmlns:a16="http://schemas.microsoft.com/office/drawing/2014/main" id="{0BF3FE8D-01DC-4F13-85C0-D9D6F3E930C4}"/>
                </a:ext>
              </a:extLst>
            </p:cNvPr>
            <p:cNvGrpSpPr/>
            <p:nvPr/>
          </p:nvGrpSpPr>
          <p:grpSpPr>
            <a:xfrm>
              <a:off x="1396669" y="1757508"/>
              <a:ext cx="1298181" cy="1076984"/>
              <a:chOff x="1396669" y="1757508"/>
              <a:chExt cx="1298181" cy="1076984"/>
            </a:xfrm>
          </p:grpSpPr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539F7DF8-AD68-43D8-A266-B5AF9C0EC452}"/>
                  </a:ext>
                </a:extLst>
              </p:cNvPr>
              <p:cNvSpPr txBox="1"/>
              <p:nvPr/>
            </p:nvSpPr>
            <p:spPr>
              <a:xfrm>
                <a:off x="1396669" y="192331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128" name="Group 127">
                <a:extLst>
                  <a:ext uri="{FF2B5EF4-FFF2-40B4-BE49-F238E27FC236}">
                    <a16:creationId xmlns:a16="http://schemas.microsoft.com/office/drawing/2014/main" id="{AC18DFA6-2C8C-464F-9040-53F81D09BFEB}"/>
                  </a:ext>
                </a:extLst>
              </p:cNvPr>
              <p:cNvGrpSpPr/>
              <p:nvPr/>
            </p:nvGrpSpPr>
            <p:grpSpPr>
              <a:xfrm>
                <a:off x="1808821" y="1757508"/>
                <a:ext cx="539707" cy="1076984"/>
                <a:chOff x="3580378" y="2366435"/>
                <a:chExt cx="539707" cy="1076984"/>
              </a:xfrm>
            </p:grpSpPr>
            <p:cxnSp>
              <p:nvCxnSpPr>
                <p:cNvPr id="129" name="Straight Connector 128">
                  <a:extLst>
                    <a:ext uri="{FF2B5EF4-FFF2-40B4-BE49-F238E27FC236}">
                      <a16:creationId xmlns:a16="http://schemas.microsoft.com/office/drawing/2014/main" id="{8C9A1D79-445E-4BA6-97C6-B37FE04BE9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89669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0" name="TextBox 129">
                  <a:extLst>
                    <a:ext uri="{FF2B5EF4-FFF2-40B4-BE49-F238E27FC236}">
                      <a16:creationId xmlns:a16="http://schemas.microsoft.com/office/drawing/2014/main" id="{3667B695-C9B2-4C14-87F7-0C4B517455DE}"/>
                    </a:ext>
                  </a:extLst>
                </p:cNvPr>
                <p:cNvSpPr txBox="1"/>
                <p:nvPr/>
              </p:nvSpPr>
              <p:spPr>
                <a:xfrm>
                  <a:off x="3580744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5</a:t>
                  </a:r>
                </a:p>
              </p:txBody>
            </p:sp>
            <p:sp>
              <p:nvSpPr>
                <p:cNvPr id="131" name="TextBox 130">
                  <a:extLst>
                    <a:ext uri="{FF2B5EF4-FFF2-40B4-BE49-F238E27FC236}">
                      <a16:creationId xmlns:a16="http://schemas.microsoft.com/office/drawing/2014/main" id="{C4EE2A6D-4B84-44E8-957B-C1C0E76FE566}"/>
                    </a:ext>
                  </a:extLst>
                </p:cNvPr>
                <p:cNvSpPr txBox="1"/>
                <p:nvPr/>
              </p:nvSpPr>
              <p:spPr>
                <a:xfrm>
                  <a:off x="3580378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32" name="TextBox 131">
                <a:extLst>
                  <a:ext uri="{FF2B5EF4-FFF2-40B4-BE49-F238E27FC236}">
                    <a16:creationId xmlns:a16="http://schemas.microsoft.com/office/drawing/2014/main" id="{04DD4575-A47C-4286-88CE-D00B6454CAC9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8BDF27D0-EA58-4ADF-9027-AF702D4EF240}"/>
              </a:ext>
            </a:extLst>
          </p:cNvPr>
          <p:cNvGrpSpPr/>
          <p:nvPr/>
        </p:nvGrpSpPr>
        <p:grpSpPr>
          <a:xfrm>
            <a:off x="1380205" y="3098933"/>
            <a:ext cx="1298181" cy="1076984"/>
            <a:chOff x="1380205" y="3098933"/>
            <a:chExt cx="1298181" cy="1076984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EE252D97-61EE-412D-94FC-2BADE0D19CDB}"/>
                </a:ext>
              </a:extLst>
            </p:cNvPr>
            <p:cNvSpPr txBox="1"/>
            <p:nvPr/>
          </p:nvSpPr>
          <p:spPr>
            <a:xfrm>
              <a:off x="1380205" y="3264738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77CAAFD7-ACA6-4814-891D-6623D19BB571}"/>
                </a:ext>
              </a:extLst>
            </p:cNvPr>
            <p:cNvGrpSpPr/>
            <p:nvPr/>
          </p:nvGrpSpPr>
          <p:grpSpPr>
            <a:xfrm>
              <a:off x="1792357" y="3098933"/>
              <a:ext cx="539707" cy="1076984"/>
              <a:chOff x="3580378" y="2366435"/>
              <a:chExt cx="539707" cy="1076984"/>
            </a:xfrm>
          </p:grpSpPr>
          <p:cxnSp>
            <p:nvCxnSpPr>
              <p:cNvPr id="135" name="Straight Connector 134">
                <a:extLst>
                  <a:ext uri="{FF2B5EF4-FFF2-40B4-BE49-F238E27FC236}">
                    <a16:creationId xmlns:a16="http://schemas.microsoft.com/office/drawing/2014/main" id="{2DDA9F75-37C1-4D67-AB8F-EFC212CDAB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B8359438-8C39-4750-9F70-D7009F7BBDB7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562A75C1-3B87-46F3-BBB9-23DB42B18F1A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F8FEE70A-EA83-4DA3-AA1A-7506DEA72077}"/>
                </a:ext>
              </a:extLst>
            </p:cNvPr>
            <p:cNvSpPr txBox="1"/>
            <p:nvPr/>
          </p:nvSpPr>
          <p:spPr>
            <a:xfrm>
              <a:off x="2244648" y="3303757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A5019547-64DE-4258-98F1-46152077DDB2}"/>
              </a:ext>
            </a:extLst>
          </p:cNvPr>
          <p:cNvGrpSpPr/>
          <p:nvPr/>
        </p:nvGrpSpPr>
        <p:grpSpPr>
          <a:xfrm>
            <a:off x="896374" y="3100063"/>
            <a:ext cx="539707" cy="1076984"/>
            <a:chOff x="3580378" y="2366435"/>
            <a:chExt cx="539707" cy="1076984"/>
          </a:xfrm>
        </p:grpSpPr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5DDF401C-4594-4E45-90A5-7F701DBE5D6A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D77802E9-2888-478D-8067-87B863D3FEC1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0C917CD8-EE0E-41A6-989B-00710FD6B602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94ADC0FE-EBDC-4630-A9DA-FA7E6F65918E}"/>
              </a:ext>
            </a:extLst>
          </p:cNvPr>
          <p:cNvGrpSpPr/>
          <p:nvPr/>
        </p:nvGrpSpPr>
        <p:grpSpPr>
          <a:xfrm>
            <a:off x="2685132" y="3551699"/>
            <a:ext cx="490985" cy="630942"/>
            <a:chOff x="2685132" y="3551699"/>
            <a:chExt cx="490985" cy="630942"/>
          </a:xfrm>
        </p:grpSpPr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88F759DC-6AE8-4AE0-A86C-482B8164AE52}"/>
                </a:ext>
              </a:extLst>
            </p:cNvPr>
            <p:cNvCxnSpPr>
              <a:cxnSpLocks/>
            </p:cNvCxnSpPr>
            <p:nvPr/>
          </p:nvCxnSpPr>
          <p:spPr>
            <a:xfrm>
              <a:off x="2694057" y="3613491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E59F9CE5-7F99-49E2-B878-1A9B0A5B6A78}"/>
                </a:ext>
              </a:extLst>
            </p:cNvPr>
            <p:cNvSpPr txBox="1"/>
            <p:nvPr/>
          </p:nvSpPr>
          <p:spPr>
            <a:xfrm>
              <a:off x="2685132" y="3551699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146" name="TextBox 145">
            <a:extLst>
              <a:ext uri="{FF2B5EF4-FFF2-40B4-BE49-F238E27FC236}">
                <a16:creationId xmlns:a16="http://schemas.microsoft.com/office/drawing/2014/main" id="{030804B1-F2B1-4ECF-99F0-ABDC2F50547D}"/>
              </a:ext>
            </a:extLst>
          </p:cNvPr>
          <p:cNvSpPr txBox="1"/>
          <p:nvPr/>
        </p:nvSpPr>
        <p:spPr>
          <a:xfrm>
            <a:off x="2694630" y="30958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75320908-67C8-4B08-A6F1-197FB0CA2994}"/>
              </a:ext>
            </a:extLst>
          </p:cNvPr>
          <p:cNvGrpSpPr/>
          <p:nvPr/>
        </p:nvGrpSpPr>
        <p:grpSpPr>
          <a:xfrm>
            <a:off x="976332" y="4314492"/>
            <a:ext cx="364674" cy="2164787"/>
            <a:chOff x="1430177" y="1026981"/>
            <a:chExt cx="364674" cy="2164787"/>
          </a:xfrm>
        </p:grpSpPr>
        <p:sp>
          <p:nvSpPr>
            <p:cNvPr id="148" name="Rectangle 147">
              <a:extLst>
                <a:ext uri="{FF2B5EF4-FFF2-40B4-BE49-F238E27FC236}">
                  <a16:creationId xmlns:a16="http://schemas.microsoft.com/office/drawing/2014/main" id="{32219274-1713-4C8D-B2EF-7E385D81D7A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C18351C4-84C1-4903-873C-16879E5AE9B7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B3EBCDCA-6670-4CC5-B7FA-F52D24EE0D85}"/>
              </a:ext>
            </a:extLst>
          </p:cNvPr>
          <p:cNvGrpSpPr/>
          <p:nvPr/>
        </p:nvGrpSpPr>
        <p:grpSpPr>
          <a:xfrm>
            <a:off x="4480357" y="1757508"/>
            <a:ext cx="1782012" cy="1078114"/>
            <a:chOff x="4480357" y="1757508"/>
            <a:chExt cx="1782012" cy="1078114"/>
          </a:xfrm>
        </p:grpSpPr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3843B4F3-99E0-4EE4-B36F-A5FF1C4A55DF}"/>
                </a:ext>
              </a:extLst>
            </p:cNvPr>
            <p:cNvGrpSpPr/>
            <p:nvPr/>
          </p:nvGrpSpPr>
          <p:grpSpPr>
            <a:xfrm>
              <a:off x="4964188" y="1757508"/>
              <a:ext cx="1298181" cy="1076984"/>
              <a:chOff x="1380205" y="3098933"/>
              <a:chExt cx="1298181" cy="1076984"/>
            </a:xfrm>
          </p:grpSpPr>
          <p:sp>
            <p:nvSpPr>
              <p:cNvPr id="154" name="TextBox 153">
                <a:extLst>
                  <a:ext uri="{FF2B5EF4-FFF2-40B4-BE49-F238E27FC236}">
                    <a16:creationId xmlns:a16="http://schemas.microsoft.com/office/drawing/2014/main" id="{676A926A-B44B-4D61-861A-93910F8CEFCB}"/>
                  </a:ext>
                </a:extLst>
              </p:cNvPr>
              <p:cNvSpPr txBox="1"/>
              <p:nvPr/>
            </p:nvSpPr>
            <p:spPr>
              <a:xfrm>
                <a:off x="1380205" y="3264738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</a:p>
            </p:txBody>
          </p:sp>
          <p:grpSp>
            <p:nvGrpSpPr>
              <p:cNvPr id="155" name="Group 154">
                <a:extLst>
                  <a:ext uri="{FF2B5EF4-FFF2-40B4-BE49-F238E27FC236}">
                    <a16:creationId xmlns:a16="http://schemas.microsoft.com/office/drawing/2014/main" id="{74021D2C-34D5-4B88-9601-E3FB413F797A}"/>
                  </a:ext>
                </a:extLst>
              </p:cNvPr>
              <p:cNvGrpSpPr/>
              <p:nvPr/>
            </p:nvGrpSpPr>
            <p:grpSpPr>
              <a:xfrm>
                <a:off x="1792357" y="3098933"/>
                <a:ext cx="539707" cy="1076984"/>
                <a:chOff x="3580378" y="2366435"/>
                <a:chExt cx="539707" cy="1076984"/>
              </a:xfrm>
            </p:grpSpPr>
            <p:cxnSp>
              <p:nvCxnSpPr>
                <p:cNvPr id="157" name="Straight Connector 156">
                  <a:extLst>
                    <a:ext uri="{FF2B5EF4-FFF2-40B4-BE49-F238E27FC236}">
                      <a16:creationId xmlns:a16="http://schemas.microsoft.com/office/drawing/2014/main" id="{AD8BC66B-444D-4CA4-9185-19000D9B64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89669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8" name="TextBox 157">
                  <a:extLst>
                    <a:ext uri="{FF2B5EF4-FFF2-40B4-BE49-F238E27FC236}">
                      <a16:creationId xmlns:a16="http://schemas.microsoft.com/office/drawing/2014/main" id="{249B3FBA-6F3A-4C1D-98EB-FAA2B867A5F3}"/>
                    </a:ext>
                  </a:extLst>
                </p:cNvPr>
                <p:cNvSpPr txBox="1"/>
                <p:nvPr/>
              </p:nvSpPr>
              <p:spPr>
                <a:xfrm>
                  <a:off x="3580744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7</a:t>
                  </a:r>
                </a:p>
              </p:txBody>
            </p:sp>
            <p:sp>
              <p:nvSpPr>
                <p:cNvPr id="159" name="TextBox 158">
                  <a:extLst>
                    <a:ext uri="{FF2B5EF4-FFF2-40B4-BE49-F238E27FC236}">
                      <a16:creationId xmlns:a16="http://schemas.microsoft.com/office/drawing/2014/main" id="{CF20B728-EB78-4E0F-8894-86A0597A34B9}"/>
                    </a:ext>
                  </a:extLst>
                </p:cNvPr>
                <p:cNvSpPr txBox="1"/>
                <p:nvPr/>
              </p:nvSpPr>
              <p:spPr>
                <a:xfrm>
                  <a:off x="3580378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58AA3A3D-842B-499C-8D78-6AE13F3A2911}"/>
                  </a:ext>
                </a:extLst>
              </p:cNvPr>
              <p:cNvSpPr txBox="1"/>
              <p:nvPr/>
            </p:nvSpPr>
            <p:spPr>
              <a:xfrm>
                <a:off x="2244648" y="3303757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0C070CEE-EFA7-4EC0-8275-7B35E6B937B2}"/>
                </a:ext>
              </a:extLst>
            </p:cNvPr>
            <p:cNvGrpSpPr/>
            <p:nvPr/>
          </p:nvGrpSpPr>
          <p:grpSpPr>
            <a:xfrm>
              <a:off x="4480357" y="1758638"/>
              <a:ext cx="539707" cy="1076984"/>
              <a:chOff x="3580378" y="2366435"/>
              <a:chExt cx="539707" cy="1076984"/>
            </a:xfrm>
          </p:grpSpPr>
          <p:cxnSp>
            <p:nvCxnSpPr>
              <p:cNvPr id="161" name="Straight Connector 160">
                <a:extLst>
                  <a:ext uri="{FF2B5EF4-FFF2-40B4-BE49-F238E27FC236}">
                    <a16:creationId xmlns:a16="http://schemas.microsoft.com/office/drawing/2014/main" id="{8667D5CB-4059-4913-90D4-A357B0DB39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2" name="TextBox 161">
                <a:extLst>
                  <a:ext uri="{FF2B5EF4-FFF2-40B4-BE49-F238E27FC236}">
                    <a16:creationId xmlns:a16="http://schemas.microsoft.com/office/drawing/2014/main" id="{86B62E0B-11B3-4C79-8B33-7EB82217B0FD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  <p:sp>
            <p:nvSpPr>
              <p:cNvPr id="163" name="TextBox 162">
                <a:extLst>
                  <a:ext uri="{FF2B5EF4-FFF2-40B4-BE49-F238E27FC236}">
                    <a16:creationId xmlns:a16="http://schemas.microsoft.com/office/drawing/2014/main" id="{5E6E0B2C-7FFA-4FAB-8AB2-C5C920C7F4AC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</p:grp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F71A3510-FD56-49A6-B563-BAA20D62B8E8}"/>
              </a:ext>
            </a:extLst>
          </p:cNvPr>
          <p:cNvGrpSpPr/>
          <p:nvPr/>
        </p:nvGrpSpPr>
        <p:grpSpPr>
          <a:xfrm>
            <a:off x="6269115" y="2210274"/>
            <a:ext cx="490985" cy="630942"/>
            <a:chOff x="2685132" y="3551699"/>
            <a:chExt cx="490985" cy="630942"/>
          </a:xfrm>
        </p:grpSpPr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7BD81C42-DD84-491C-93F2-3ECF3E894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94057" y="3613491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5A7CF79F-E073-4F0A-9E26-A3E75EA1A045}"/>
                </a:ext>
              </a:extLst>
            </p:cNvPr>
            <p:cNvSpPr txBox="1"/>
            <p:nvPr/>
          </p:nvSpPr>
          <p:spPr>
            <a:xfrm>
              <a:off x="2685132" y="3551699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sp>
        <p:nvSpPr>
          <p:cNvPr id="167" name="TextBox 166">
            <a:extLst>
              <a:ext uri="{FF2B5EF4-FFF2-40B4-BE49-F238E27FC236}">
                <a16:creationId xmlns:a16="http://schemas.microsoft.com/office/drawing/2014/main" id="{B64A823E-CBDF-437F-A235-DB5A769D311E}"/>
              </a:ext>
            </a:extLst>
          </p:cNvPr>
          <p:cNvSpPr txBox="1"/>
          <p:nvPr/>
        </p:nvSpPr>
        <p:spPr>
          <a:xfrm>
            <a:off x="6278613" y="1754439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DDDC6D58-CDA4-4EB2-AB58-94D1E26A6AB2}"/>
              </a:ext>
            </a:extLst>
          </p:cNvPr>
          <p:cNvGrpSpPr/>
          <p:nvPr/>
        </p:nvGrpSpPr>
        <p:grpSpPr>
          <a:xfrm>
            <a:off x="8502555" y="1755821"/>
            <a:ext cx="2238580" cy="1086654"/>
            <a:chOff x="8502555" y="1755821"/>
            <a:chExt cx="2238580" cy="1086654"/>
          </a:xfrm>
        </p:grpSpPr>
        <p:grpSp>
          <p:nvGrpSpPr>
            <p:cNvPr id="169" name="Group 168">
              <a:extLst>
                <a:ext uri="{FF2B5EF4-FFF2-40B4-BE49-F238E27FC236}">
                  <a16:creationId xmlns:a16="http://schemas.microsoft.com/office/drawing/2014/main" id="{738A2EDC-ED71-41B9-A579-67585EC5255F}"/>
                </a:ext>
              </a:extLst>
            </p:cNvPr>
            <p:cNvGrpSpPr/>
            <p:nvPr/>
          </p:nvGrpSpPr>
          <p:grpSpPr>
            <a:xfrm>
              <a:off x="8502555" y="1755821"/>
              <a:ext cx="913794" cy="1071647"/>
              <a:chOff x="456270" y="2197623"/>
              <a:chExt cx="913794" cy="1071647"/>
            </a:xfrm>
          </p:grpSpPr>
          <p:grpSp>
            <p:nvGrpSpPr>
              <p:cNvPr id="170" name="Group 169">
                <a:extLst>
                  <a:ext uri="{FF2B5EF4-FFF2-40B4-BE49-F238E27FC236}">
                    <a16:creationId xmlns:a16="http://schemas.microsoft.com/office/drawing/2014/main" id="{58509C16-3E03-4669-BE07-D2314C51E602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172" name="TextBox 171">
                  <a:extLst>
                    <a:ext uri="{FF2B5EF4-FFF2-40B4-BE49-F238E27FC236}">
                      <a16:creationId xmlns:a16="http://schemas.microsoft.com/office/drawing/2014/main" id="{ACE18F8D-2BC5-4C79-B414-955428E4E591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cxnSp>
              <p:nvCxnSpPr>
                <p:cNvPr id="173" name="Straight Connector 172">
                  <a:extLst>
                    <a:ext uri="{FF2B5EF4-FFF2-40B4-BE49-F238E27FC236}">
                      <a16:creationId xmlns:a16="http://schemas.microsoft.com/office/drawing/2014/main" id="{E0D112F5-8E9C-4BE5-A69C-37A4A959C07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4" name="TextBox 173">
                  <a:extLst>
                    <a:ext uri="{FF2B5EF4-FFF2-40B4-BE49-F238E27FC236}">
                      <a16:creationId xmlns:a16="http://schemas.microsoft.com/office/drawing/2014/main" id="{6E9C2F17-745B-464A-BD52-54E2CADE609E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71" name="TextBox 170">
                <a:extLst>
                  <a:ext uri="{FF2B5EF4-FFF2-40B4-BE49-F238E27FC236}">
                    <a16:creationId xmlns:a16="http://schemas.microsoft.com/office/drawing/2014/main" id="{9AE0735F-8198-4B07-8D0F-2536BC9D03F0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grpSp>
          <p:nvGrpSpPr>
            <p:cNvPr id="175" name="Group 174">
              <a:extLst>
                <a:ext uri="{FF2B5EF4-FFF2-40B4-BE49-F238E27FC236}">
                  <a16:creationId xmlns:a16="http://schemas.microsoft.com/office/drawing/2014/main" id="{5B38415F-48FD-4DF8-AFF4-8A9AA87CBA5B}"/>
                </a:ext>
              </a:extLst>
            </p:cNvPr>
            <p:cNvGrpSpPr/>
            <p:nvPr/>
          </p:nvGrpSpPr>
          <p:grpSpPr>
            <a:xfrm>
              <a:off x="9442954" y="1765491"/>
              <a:ext cx="1298181" cy="1076984"/>
              <a:chOff x="1396669" y="1757508"/>
              <a:chExt cx="1298181" cy="1076984"/>
            </a:xfrm>
          </p:grpSpPr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34FB4F5E-9E8E-4391-94B9-7FA76090D055}"/>
                  </a:ext>
                </a:extLst>
              </p:cNvPr>
              <p:cNvSpPr txBox="1"/>
              <p:nvPr/>
            </p:nvSpPr>
            <p:spPr>
              <a:xfrm>
                <a:off x="1396669" y="192331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177" name="Group 176">
                <a:extLst>
                  <a:ext uri="{FF2B5EF4-FFF2-40B4-BE49-F238E27FC236}">
                    <a16:creationId xmlns:a16="http://schemas.microsoft.com/office/drawing/2014/main" id="{7ACC382F-0E9A-442D-B58C-0EE66246305F}"/>
                  </a:ext>
                </a:extLst>
              </p:cNvPr>
              <p:cNvGrpSpPr/>
              <p:nvPr/>
            </p:nvGrpSpPr>
            <p:grpSpPr>
              <a:xfrm>
                <a:off x="1808821" y="1757508"/>
                <a:ext cx="539707" cy="1076984"/>
                <a:chOff x="3580378" y="2366435"/>
                <a:chExt cx="539707" cy="1076984"/>
              </a:xfrm>
            </p:grpSpPr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7D43120E-D840-4118-87B5-59C1D0E8FD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89669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0" name="TextBox 179">
                  <a:extLst>
                    <a:ext uri="{FF2B5EF4-FFF2-40B4-BE49-F238E27FC236}">
                      <a16:creationId xmlns:a16="http://schemas.microsoft.com/office/drawing/2014/main" id="{A7FF0EDD-40F7-49FF-93D2-489003972094}"/>
                    </a:ext>
                  </a:extLst>
                </p:cNvPr>
                <p:cNvSpPr txBox="1"/>
                <p:nvPr/>
              </p:nvSpPr>
              <p:spPr>
                <a:xfrm>
                  <a:off x="3580744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sp>
              <p:nvSpPr>
                <p:cNvPr id="181" name="TextBox 180">
                  <a:extLst>
                    <a:ext uri="{FF2B5EF4-FFF2-40B4-BE49-F238E27FC236}">
                      <a16:creationId xmlns:a16="http://schemas.microsoft.com/office/drawing/2014/main" id="{146E8FC0-1ED4-4851-A66C-3A264D622AD9}"/>
                    </a:ext>
                  </a:extLst>
                </p:cNvPr>
                <p:cNvSpPr txBox="1"/>
                <p:nvPr/>
              </p:nvSpPr>
              <p:spPr>
                <a:xfrm>
                  <a:off x="3580378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5E606F2D-7492-424C-A061-CE1B2C8573FC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317FA389-EDDD-488C-8EBC-D3F6C7BAFA23}"/>
              </a:ext>
            </a:extLst>
          </p:cNvPr>
          <p:cNvGrpSpPr/>
          <p:nvPr/>
        </p:nvGrpSpPr>
        <p:grpSpPr>
          <a:xfrm>
            <a:off x="9426490" y="3106916"/>
            <a:ext cx="1298181" cy="1076984"/>
            <a:chOff x="1380205" y="3098933"/>
            <a:chExt cx="1298181" cy="1076984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470ED8E7-FA83-4142-8697-AE13E0E6486F}"/>
                </a:ext>
              </a:extLst>
            </p:cNvPr>
            <p:cNvSpPr txBox="1"/>
            <p:nvPr/>
          </p:nvSpPr>
          <p:spPr>
            <a:xfrm>
              <a:off x="1380205" y="3264738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29E8A2C3-C738-45FE-8B0B-2D10D020AA4C}"/>
                </a:ext>
              </a:extLst>
            </p:cNvPr>
            <p:cNvGrpSpPr/>
            <p:nvPr/>
          </p:nvGrpSpPr>
          <p:grpSpPr>
            <a:xfrm>
              <a:off x="1792357" y="3098933"/>
              <a:ext cx="539707" cy="1076984"/>
              <a:chOff x="3580378" y="2366435"/>
              <a:chExt cx="539707" cy="1076984"/>
            </a:xfrm>
          </p:grpSpPr>
          <p:cxnSp>
            <p:nvCxnSpPr>
              <p:cNvPr id="186" name="Straight Connector 185">
                <a:extLst>
                  <a:ext uri="{FF2B5EF4-FFF2-40B4-BE49-F238E27FC236}">
                    <a16:creationId xmlns:a16="http://schemas.microsoft.com/office/drawing/2014/main" id="{3C51D02E-5518-4ED3-9AC2-F31FB4DA4C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7947F81A-DBE7-4E3F-9A41-B094D2036993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  <p:sp>
            <p:nvSpPr>
              <p:cNvPr id="188" name="TextBox 187">
                <a:extLst>
                  <a:ext uri="{FF2B5EF4-FFF2-40B4-BE49-F238E27FC236}">
                    <a16:creationId xmlns:a16="http://schemas.microsoft.com/office/drawing/2014/main" id="{FA87C53D-59EC-4987-8AED-817C1BFF61DB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2A81976E-7557-462A-BCC0-D33B24D466BA}"/>
                </a:ext>
              </a:extLst>
            </p:cNvPr>
            <p:cNvSpPr txBox="1"/>
            <p:nvPr/>
          </p:nvSpPr>
          <p:spPr>
            <a:xfrm>
              <a:off x="2244648" y="3303757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2CA827F6-B262-4878-80E1-80205BCC6D61}"/>
              </a:ext>
            </a:extLst>
          </p:cNvPr>
          <p:cNvGrpSpPr/>
          <p:nvPr/>
        </p:nvGrpSpPr>
        <p:grpSpPr>
          <a:xfrm>
            <a:off x="8942659" y="3108046"/>
            <a:ext cx="539707" cy="1076984"/>
            <a:chOff x="3580378" y="2366435"/>
            <a:chExt cx="539707" cy="1076984"/>
          </a:xfrm>
        </p:grpSpPr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04174BA4-B55F-41F3-BA79-1C75ACE1E9FC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5375978D-3DDA-420D-9745-F913AEB8A503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5A12892C-59BA-450B-89EA-C81DD6C59E31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0FB6F8A7-CD30-4B74-9CC5-7C11B486340E}"/>
              </a:ext>
            </a:extLst>
          </p:cNvPr>
          <p:cNvGrpSpPr/>
          <p:nvPr/>
        </p:nvGrpSpPr>
        <p:grpSpPr>
          <a:xfrm>
            <a:off x="10731417" y="3559682"/>
            <a:ext cx="490985" cy="630942"/>
            <a:chOff x="2685132" y="3551699"/>
            <a:chExt cx="490985" cy="630942"/>
          </a:xfrm>
        </p:grpSpPr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B37C7476-F209-4F44-9A26-78E9B7C45FBC}"/>
                </a:ext>
              </a:extLst>
            </p:cNvPr>
            <p:cNvCxnSpPr>
              <a:cxnSpLocks/>
            </p:cNvCxnSpPr>
            <p:nvPr/>
          </p:nvCxnSpPr>
          <p:spPr>
            <a:xfrm>
              <a:off x="2694057" y="3613491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D08F2B3D-7B9B-4C71-AF33-17ECA56D8CD3}"/>
                </a:ext>
              </a:extLst>
            </p:cNvPr>
            <p:cNvSpPr txBox="1"/>
            <p:nvPr/>
          </p:nvSpPr>
          <p:spPr>
            <a:xfrm>
              <a:off x="2685132" y="3551699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sp>
        <p:nvSpPr>
          <p:cNvPr id="196" name="TextBox 195">
            <a:extLst>
              <a:ext uri="{FF2B5EF4-FFF2-40B4-BE49-F238E27FC236}">
                <a16:creationId xmlns:a16="http://schemas.microsoft.com/office/drawing/2014/main" id="{99E52FD7-3D59-4A6B-BFDE-706102425787}"/>
              </a:ext>
            </a:extLst>
          </p:cNvPr>
          <p:cNvSpPr txBox="1"/>
          <p:nvPr/>
        </p:nvSpPr>
        <p:spPr>
          <a:xfrm>
            <a:off x="10740915" y="3103847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F45022FD-55A9-40AF-9275-E89F57C448EF}"/>
              </a:ext>
            </a:extLst>
          </p:cNvPr>
          <p:cNvGrpSpPr/>
          <p:nvPr/>
        </p:nvGrpSpPr>
        <p:grpSpPr>
          <a:xfrm>
            <a:off x="1575583" y="4314492"/>
            <a:ext cx="364475" cy="2170481"/>
            <a:chOff x="3750941" y="1016500"/>
            <a:chExt cx="364475" cy="2170481"/>
          </a:xfrm>
        </p:grpSpPr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6B5F4BF2-EAE4-4D3E-9D54-435AEA7EBA28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203" name="Rectangle 202">
                <a:extLst>
                  <a:ext uri="{FF2B5EF4-FFF2-40B4-BE49-F238E27FC236}">
                    <a16:creationId xmlns:a16="http://schemas.microsoft.com/office/drawing/2014/main" id="{61A44F97-F69F-4420-B6B6-CABA147DF646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4" name="Rectangle 203">
                <a:extLst>
                  <a:ext uri="{FF2B5EF4-FFF2-40B4-BE49-F238E27FC236}">
                    <a16:creationId xmlns:a16="http://schemas.microsoft.com/office/drawing/2014/main" id="{BFBC7747-6815-4C0C-A66D-9B3FA4948117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5" name="Rectangle 204">
                <a:extLst>
                  <a:ext uri="{FF2B5EF4-FFF2-40B4-BE49-F238E27FC236}">
                    <a16:creationId xmlns:a16="http://schemas.microsoft.com/office/drawing/2014/main" id="{23FB520C-ABC0-4E83-A49A-CA721D84B872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6" name="Rectangle 205">
                <a:extLst>
                  <a:ext uri="{FF2B5EF4-FFF2-40B4-BE49-F238E27FC236}">
                    <a16:creationId xmlns:a16="http://schemas.microsoft.com/office/drawing/2014/main" id="{76E2CC7B-D33E-4E0D-92CE-CA3F1AA19271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7" name="Rectangle 206">
                <a:extLst>
                  <a:ext uri="{FF2B5EF4-FFF2-40B4-BE49-F238E27FC236}">
                    <a16:creationId xmlns:a16="http://schemas.microsoft.com/office/drawing/2014/main" id="{868E1302-A759-469F-B379-DB4E301424E9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02" name="Rectangle 201">
              <a:extLst>
                <a:ext uri="{FF2B5EF4-FFF2-40B4-BE49-F238E27FC236}">
                  <a16:creationId xmlns:a16="http://schemas.microsoft.com/office/drawing/2014/main" id="{5E4C0DA7-21EF-47B0-A80B-42023D2D8A52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E36AFC72-FCDA-470C-8675-ABD92417002F}"/>
              </a:ext>
            </a:extLst>
          </p:cNvPr>
          <p:cNvGrpSpPr/>
          <p:nvPr/>
        </p:nvGrpSpPr>
        <p:grpSpPr>
          <a:xfrm>
            <a:off x="9129345" y="4312683"/>
            <a:ext cx="364674" cy="2164787"/>
            <a:chOff x="1430177" y="1026981"/>
            <a:chExt cx="364674" cy="2164787"/>
          </a:xfrm>
        </p:grpSpPr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D162EF91-8C97-4963-852C-6CEEC1AA91F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A5866F3B-1B8F-44C6-9246-BFE2B246BF9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07D1D9FC-2D40-4852-9BEC-3FDD6D1E62DC}"/>
              </a:ext>
            </a:extLst>
          </p:cNvPr>
          <p:cNvGrpSpPr/>
          <p:nvPr/>
        </p:nvGrpSpPr>
        <p:grpSpPr>
          <a:xfrm>
            <a:off x="4705961" y="3036287"/>
            <a:ext cx="364674" cy="2164787"/>
            <a:chOff x="1430177" y="1026981"/>
            <a:chExt cx="364674" cy="2164787"/>
          </a:xfrm>
        </p:grpSpPr>
        <p:sp>
          <p:nvSpPr>
            <p:cNvPr id="222" name="Rectangle 221">
              <a:extLst>
                <a:ext uri="{FF2B5EF4-FFF2-40B4-BE49-F238E27FC236}">
                  <a16:creationId xmlns:a16="http://schemas.microsoft.com/office/drawing/2014/main" id="{AACED679-3701-4CEE-80D5-84564C7AAE6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3" name="Rectangle 222">
              <a:extLst>
                <a:ext uri="{FF2B5EF4-FFF2-40B4-BE49-F238E27FC236}">
                  <a16:creationId xmlns:a16="http://schemas.microsoft.com/office/drawing/2014/main" id="{6995C717-043E-4844-A2A6-529B334D78B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9274020E-98D9-4ACF-8C9B-573309E32273}"/>
              </a:ext>
            </a:extLst>
          </p:cNvPr>
          <p:cNvGrpSpPr/>
          <p:nvPr/>
        </p:nvGrpSpPr>
        <p:grpSpPr>
          <a:xfrm>
            <a:off x="9738389" y="4316738"/>
            <a:ext cx="363515" cy="2165081"/>
            <a:chOff x="4331132" y="1021900"/>
            <a:chExt cx="363515" cy="2165081"/>
          </a:xfrm>
        </p:grpSpPr>
        <p:grpSp>
          <p:nvGrpSpPr>
            <p:cNvPr id="233" name="Group 232">
              <a:extLst>
                <a:ext uri="{FF2B5EF4-FFF2-40B4-BE49-F238E27FC236}">
                  <a16:creationId xmlns:a16="http://schemas.microsoft.com/office/drawing/2014/main" id="{6166115A-F807-4DAF-AB78-0D2E0BBDED76}"/>
                </a:ext>
              </a:extLst>
            </p:cNvPr>
            <p:cNvGrpSpPr/>
            <p:nvPr/>
          </p:nvGrpSpPr>
          <p:grpSpPr>
            <a:xfrm>
              <a:off x="4331132" y="1026981"/>
              <a:ext cx="360000" cy="2160000"/>
              <a:chOff x="4332644" y="3429000"/>
              <a:chExt cx="360000" cy="2160000"/>
            </a:xfrm>
          </p:grpSpPr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DC271352-C630-47CD-ADBE-B64CE89536C3}"/>
                  </a:ext>
                </a:extLst>
              </p:cNvPr>
              <p:cNvSpPr/>
              <p:nvPr/>
            </p:nvSpPr>
            <p:spPr>
              <a:xfrm>
                <a:off x="4332644" y="342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6" name="Rectangle 235">
                <a:extLst>
                  <a:ext uri="{FF2B5EF4-FFF2-40B4-BE49-F238E27FC236}">
                    <a16:creationId xmlns:a16="http://schemas.microsoft.com/office/drawing/2014/main" id="{CAEFDE22-C535-4AA1-AC59-3A6087ED3127}"/>
                  </a:ext>
                </a:extLst>
              </p:cNvPr>
              <p:cNvSpPr/>
              <p:nvPr/>
            </p:nvSpPr>
            <p:spPr>
              <a:xfrm>
                <a:off x="4332644" y="378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7" name="Rectangle 236">
                <a:extLst>
                  <a:ext uri="{FF2B5EF4-FFF2-40B4-BE49-F238E27FC236}">
                    <a16:creationId xmlns:a16="http://schemas.microsoft.com/office/drawing/2014/main" id="{7BF852E0-2315-4034-9498-5BFA3014F192}"/>
                  </a:ext>
                </a:extLst>
              </p:cNvPr>
              <p:cNvSpPr/>
              <p:nvPr/>
            </p:nvSpPr>
            <p:spPr>
              <a:xfrm>
                <a:off x="4332644" y="414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8" name="Rectangle 237">
                <a:extLst>
                  <a:ext uri="{FF2B5EF4-FFF2-40B4-BE49-F238E27FC236}">
                    <a16:creationId xmlns:a16="http://schemas.microsoft.com/office/drawing/2014/main" id="{88ED22EB-E651-4A49-845A-BD6FC4EBA603}"/>
                  </a:ext>
                </a:extLst>
              </p:cNvPr>
              <p:cNvSpPr/>
              <p:nvPr/>
            </p:nvSpPr>
            <p:spPr>
              <a:xfrm>
                <a:off x="4332644" y="450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9C894747-5FBB-4F11-A48B-8FD542509B1A}"/>
                  </a:ext>
                </a:extLst>
              </p:cNvPr>
              <p:cNvSpPr/>
              <p:nvPr/>
            </p:nvSpPr>
            <p:spPr>
              <a:xfrm>
                <a:off x="4332644" y="486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0" name="Rectangle 239">
                <a:extLst>
                  <a:ext uri="{FF2B5EF4-FFF2-40B4-BE49-F238E27FC236}">
                    <a16:creationId xmlns:a16="http://schemas.microsoft.com/office/drawing/2014/main" id="{B7D50784-E68C-46A8-94E2-11FDE9FBE5B5}"/>
                  </a:ext>
                </a:extLst>
              </p:cNvPr>
              <p:cNvSpPr/>
              <p:nvPr/>
            </p:nvSpPr>
            <p:spPr>
              <a:xfrm>
                <a:off x="4332644" y="522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2E38EEF9-7215-4C94-B598-1A0251DF4A79}"/>
                </a:ext>
              </a:extLst>
            </p:cNvPr>
            <p:cNvSpPr/>
            <p:nvPr/>
          </p:nvSpPr>
          <p:spPr>
            <a:xfrm>
              <a:off x="4334647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E03E5CA3-B351-4785-A8B4-F495EBD8DE93}"/>
              </a:ext>
            </a:extLst>
          </p:cNvPr>
          <p:cNvGrpSpPr/>
          <p:nvPr/>
        </p:nvGrpSpPr>
        <p:grpSpPr>
          <a:xfrm>
            <a:off x="5302394" y="3031468"/>
            <a:ext cx="360000" cy="2170296"/>
            <a:chOff x="4911323" y="1023885"/>
            <a:chExt cx="360000" cy="2170296"/>
          </a:xfrm>
        </p:grpSpPr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1E75FF2B-BE98-4156-AABC-BD086CBF4C7F}"/>
                </a:ext>
              </a:extLst>
            </p:cNvPr>
            <p:cNvGrpSpPr/>
            <p:nvPr/>
          </p:nvGrpSpPr>
          <p:grpSpPr>
            <a:xfrm>
              <a:off x="4911323" y="1026981"/>
              <a:ext cx="360000" cy="2167200"/>
              <a:chOff x="4912835" y="3429000"/>
              <a:chExt cx="360000" cy="2167200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F30D1E58-CE05-4987-B71E-40F1F5015D39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5" name="Rectangle 244">
                <a:extLst>
                  <a:ext uri="{FF2B5EF4-FFF2-40B4-BE49-F238E27FC236}">
                    <a16:creationId xmlns:a16="http://schemas.microsoft.com/office/drawing/2014/main" id="{23BBEBB6-01A1-465C-9F16-D1EB9077C76A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6" name="Rectangle 245">
                <a:extLst>
                  <a:ext uri="{FF2B5EF4-FFF2-40B4-BE49-F238E27FC236}">
                    <a16:creationId xmlns:a16="http://schemas.microsoft.com/office/drawing/2014/main" id="{1D30A858-CE40-4A1B-8E8D-6DD5EC086424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7" name="Rectangle 246">
                <a:extLst>
                  <a:ext uri="{FF2B5EF4-FFF2-40B4-BE49-F238E27FC236}">
                    <a16:creationId xmlns:a16="http://schemas.microsoft.com/office/drawing/2014/main" id="{1E4A86EC-D1A6-4FD4-8BDD-F93761E73F09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8" name="Rectangle 247">
                <a:extLst>
                  <a:ext uri="{FF2B5EF4-FFF2-40B4-BE49-F238E27FC236}">
                    <a16:creationId xmlns:a16="http://schemas.microsoft.com/office/drawing/2014/main" id="{486BB143-DD7D-4AF3-8039-6DFCDB46CBEE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9" name="Rectangle 248">
                <a:extLst>
                  <a:ext uri="{FF2B5EF4-FFF2-40B4-BE49-F238E27FC236}">
                    <a16:creationId xmlns:a16="http://schemas.microsoft.com/office/drawing/2014/main" id="{198E030A-82D0-4E45-8597-F2CD724FF53F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0" name="Rectangle 249">
                <a:extLst>
                  <a:ext uri="{FF2B5EF4-FFF2-40B4-BE49-F238E27FC236}">
                    <a16:creationId xmlns:a16="http://schemas.microsoft.com/office/drawing/2014/main" id="{39565A04-06E1-49DA-8DD2-2DE68D678A91}"/>
                  </a:ext>
                </a:extLst>
              </p:cNvPr>
              <p:cNvSpPr/>
              <p:nvPr/>
            </p:nvSpPr>
            <p:spPr>
              <a:xfrm>
                <a:off x="4912835" y="5286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1018C8B5-60D0-4123-997E-FDDAEEB4C758}"/>
                </a:ext>
              </a:extLst>
            </p:cNvPr>
            <p:cNvSpPr/>
            <p:nvPr/>
          </p:nvSpPr>
          <p:spPr>
            <a:xfrm>
              <a:off x="4911323" y="1023885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1A508203-DE5A-4A61-9C94-F078370C1AAF}"/>
              </a:ext>
            </a:extLst>
          </p:cNvPr>
          <p:cNvGrpSpPr/>
          <p:nvPr/>
        </p:nvGrpSpPr>
        <p:grpSpPr>
          <a:xfrm>
            <a:off x="987471" y="4328998"/>
            <a:ext cx="360000" cy="2160000"/>
            <a:chOff x="3752453" y="3429000"/>
            <a:chExt cx="360000" cy="2160000"/>
          </a:xfrm>
        </p:grpSpPr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1B6387F5-C67B-4730-9E13-0C0CD5E34DEF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C0830237-B5CE-4811-9B30-3E3E365DF82C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7937C987-F69A-42EA-B6E1-534C15082441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6" name="Rectangle 255">
              <a:extLst>
                <a:ext uri="{FF2B5EF4-FFF2-40B4-BE49-F238E27FC236}">
                  <a16:creationId xmlns:a16="http://schemas.microsoft.com/office/drawing/2014/main" id="{E1D4A8DE-D0D7-49C6-BD73-1EA8095AD1F0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7B812945-FE49-41DF-ADA2-38F6DB6CE601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544102F0-77B2-4535-8FD9-43453538154E}"/>
              </a:ext>
            </a:extLst>
          </p:cNvPr>
          <p:cNvGrpSpPr/>
          <p:nvPr/>
        </p:nvGrpSpPr>
        <p:grpSpPr>
          <a:xfrm>
            <a:off x="9110436" y="4323239"/>
            <a:ext cx="360000" cy="2160000"/>
            <a:chOff x="4332644" y="3429000"/>
            <a:chExt cx="360000" cy="2160000"/>
          </a:xfrm>
        </p:grpSpPr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0A891929-0D8D-4996-9FAA-1704DA88BD5B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396A3252-7A67-4C11-A17B-08492AF7CDDF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94645E81-C9A1-4F26-ACA3-7FBC50085BAC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2" name="Rectangle 261">
              <a:extLst>
                <a:ext uri="{FF2B5EF4-FFF2-40B4-BE49-F238E27FC236}">
                  <a16:creationId xmlns:a16="http://schemas.microsoft.com/office/drawing/2014/main" id="{6384C4E2-4E22-4557-BF3F-C447FAE7EE6A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3" name="Rectangle 262">
              <a:extLst>
                <a:ext uri="{FF2B5EF4-FFF2-40B4-BE49-F238E27FC236}">
                  <a16:creationId xmlns:a16="http://schemas.microsoft.com/office/drawing/2014/main" id="{38C7F3E2-CCDA-4953-8E0C-E833C170E840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303B1BC3-DA58-402C-87C4-665A2933D1F8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343AAF3A-C825-4684-9836-94C8B61B1052}"/>
              </a:ext>
            </a:extLst>
          </p:cNvPr>
          <p:cNvGrpSpPr/>
          <p:nvPr/>
        </p:nvGrpSpPr>
        <p:grpSpPr>
          <a:xfrm>
            <a:off x="4704708" y="3055697"/>
            <a:ext cx="360000" cy="2167200"/>
            <a:chOff x="4912835" y="3429000"/>
            <a:chExt cx="360000" cy="2167200"/>
          </a:xfrm>
        </p:grpSpPr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7CD2ECCF-F18C-465F-8595-BAA304FF63F3}"/>
                </a:ext>
              </a:extLst>
            </p:cNvPr>
            <p:cNvSpPr/>
            <p:nvPr/>
          </p:nvSpPr>
          <p:spPr>
            <a:xfrm>
              <a:off x="4912835" y="34290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7" name="Rectangle 266">
              <a:extLst>
                <a:ext uri="{FF2B5EF4-FFF2-40B4-BE49-F238E27FC236}">
                  <a16:creationId xmlns:a16="http://schemas.microsoft.com/office/drawing/2014/main" id="{FF209089-03C9-400D-BB9A-6D63097B0CED}"/>
                </a:ext>
              </a:extLst>
            </p:cNvPr>
            <p:cNvSpPr/>
            <p:nvPr/>
          </p:nvSpPr>
          <p:spPr>
            <a:xfrm>
              <a:off x="4912835" y="37386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8" name="Rectangle 267">
              <a:extLst>
                <a:ext uri="{FF2B5EF4-FFF2-40B4-BE49-F238E27FC236}">
                  <a16:creationId xmlns:a16="http://schemas.microsoft.com/office/drawing/2014/main" id="{1BE3B29F-083A-47F2-8F3B-4505CF032933}"/>
                </a:ext>
              </a:extLst>
            </p:cNvPr>
            <p:cNvSpPr/>
            <p:nvPr/>
          </p:nvSpPr>
          <p:spPr>
            <a:xfrm>
              <a:off x="4912835" y="40482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DF57B7B5-1D34-4205-8A98-CF0441C7E9A1}"/>
                </a:ext>
              </a:extLst>
            </p:cNvPr>
            <p:cNvSpPr/>
            <p:nvPr/>
          </p:nvSpPr>
          <p:spPr>
            <a:xfrm>
              <a:off x="4912835" y="43578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3674FAAE-FDF2-4852-B903-B42AB46A9EC5}"/>
                </a:ext>
              </a:extLst>
            </p:cNvPr>
            <p:cNvSpPr/>
            <p:nvPr/>
          </p:nvSpPr>
          <p:spPr>
            <a:xfrm>
              <a:off x="4912835" y="46674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1" name="Rectangle 270">
              <a:extLst>
                <a:ext uri="{FF2B5EF4-FFF2-40B4-BE49-F238E27FC236}">
                  <a16:creationId xmlns:a16="http://schemas.microsoft.com/office/drawing/2014/main" id="{6807576A-E4DC-4575-A2B7-62D724EC97FE}"/>
                </a:ext>
              </a:extLst>
            </p:cNvPr>
            <p:cNvSpPr/>
            <p:nvPr/>
          </p:nvSpPr>
          <p:spPr>
            <a:xfrm>
              <a:off x="4912835" y="49770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2" name="Rectangle 271">
              <a:extLst>
                <a:ext uri="{FF2B5EF4-FFF2-40B4-BE49-F238E27FC236}">
                  <a16:creationId xmlns:a16="http://schemas.microsoft.com/office/drawing/2014/main" id="{D6E46D92-9BEF-4406-AFBF-20D3C61B2388}"/>
                </a:ext>
              </a:extLst>
            </p:cNvPr>
            <p:cNvSpPr/>
            <p:nvPr/>
          </p:nvSpPr>
          <p:spPr>
            <a:xfrm>
              <a:off x="4912835" y="52866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28647203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26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1000" tmFilter="0, 0; .2, .5; .8, .5; 1, 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21" dur="500" autoRev="1" fill="hold"/>
                                        <p:tgtEl>
                                          <p:spTgt spid="27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22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" dur="1000" tmFilter="0, 0; .2, .5; .8, .5; 1, 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24" dur="500" autoRev="1" fill="hold"/>
                                        <p:tgtEl>
                                          <p:spTgt spid="27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25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" dur="1000" tmFilter="0, 0; .2, .5; .8, .5; 1, 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27" dur="500" autoRev="1" fill="hold"/>
                                        <p:tgtEl>
                                          <p:spTgt spid="27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28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1000" tmFilter="0, 0; .2, .5; .8, .5; 1, 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30" dur="500" autoRev="1" fill="hold"/>
                                        <p:tgtEl>
                                          <p:spTgt spid="27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500"/>
                            </p:stCondLst>
                            <p:childTnLst>
                              <p:par>
                                <p:cTn id="157" presetID="26" presetClass="emph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8" dur="1000" tmFilter="0, 0; .2, .5; .8, .5; 1, 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59" dur="500" autoRev="1" fill="hold"/>
                                        <p:tgtEl>
                                          <p:spTgt spid="28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60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1" dur="1000" tmFilter="0, 0; .2, .5; .8, .5; 1, 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62" dur="500" autoRev="1" fill="hold"/>
                                        <p:tgtEl>
                                          <p:spTgt spid="28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500"/>
                            </p:stCondLst>
                            <p:childTnLst>
                              <p:par>
                                <p:cTn id="201" presetID="26" presetClass="emph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2" dur="1000" tmFilter="0, 0; .2, .5; .8, .5; 1, 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03" dur="500" autoRev="1" fill="hold"/>
                                        <p:tgtEl>
                                          <p:spTgt spid="28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04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5" dur="1000" tmFilter="0, 0; .2, .5; .8, .5; 1, 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06" dur="500" autoRev="1" fill="hold"/>
                                        <p:tgtEl>
                                          <p:spTgt spid="28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07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8" dur="1000" tmFilter="0, 0; .2, .5; .8, .5; 1, 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09" dur="500" autoRev="1" fill="hold"/>
                                        <p:tgtEl>
                                          <p:spTgt spid="28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10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1" dur="1000" tmFilter="0, 0; .2, .5; .8, .5; 1, 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2" dur="500" autoRev="1" fill="hold"/>
                                        <p:tgtEl>
                                          <p:spTgt spid="28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13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4" dur="1000" tmFilter="0, 0; .2, .5; .8, .5; 1, 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5" dur="500" autoRev="1" fill="hold"/>
                                        <p:tgtEl>
                                          <p:spTgt spid="28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8" grpId="0" animBg="1"/>
      <p:bldP spid="282" grpId="0" animBg="1"/>
      <p:bldP spid="283" grpId="0" animBg="1"/>
      <p:bldP spid="285" grpId="0" animBg="1"/>
      <p:bldP spid="285" grpId="1" animBg="1"/>
      <p:bldP spid="286" grpId="0" animBg="1"/>
      <p:bldP spid="286" grpId="1" animBg="1"/>
      <p:bldP spid="287" grpId="0" animBg="1"/>
      <p:bldP spid="287" grpId="1" animBg="1"/>
      <p:bldP spid="288" grpId="0" animBg="1"/>
      <p:bldP spid="288" grpId="1" animBg="1"/>
      <p:bldP spid="284" grpId="0" animBg="1"/>
      <p:bldP spid="284" grpId="1" animBg="1"/>
      <p:bldP spid="220" grpId="0" animBg="1"/>
      <p:bldP spid="280" grpId="0" animBg="1"/>
      <p:bldP spid="280" grpId="1" animBg="1"/>
      <p:bldP spid="281" grpId="0" animBg="1"/>
      <p:bldP spid="281" grpId="1" animBg="1"/>
      <p:bldP spid="278" grpId="0" animBg="1"/>
      <p:bldP spid="199" grpId="0" animBg="1"/>
      <p:bldP spid="251" grpId="0" animBg="1"/>
      <p:bldP spid="273" grpId="0" animBg="1"/>
      <p:bldP spid="274" grpId="0" animBg="1"/>
      <p:bldP spid="274" grpId="1" animBg="1"/>
      <p:bldP spid="275" grpId="0" animBg="1"/>
      <p:bldP spid="275" grpId="1" animBg="1"/>
      <p:bldP spid="276" grpId="0" animBg="1"/>
      <p:bldP spid="276" grpId="1" animBg="1"/>
      <p:bldP spid="277" grpId="0" animBg="1"/>
      <p:bldP spid="277" grpId="1" animBg="1"/>
      <p:bldP spid="146" grpId="0"/>
      <p:bldP spid="167" grpId="0"/>
      <p:bldP spid="196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CC66EAD-6809-49EE-B6F3-170DDDB3A2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Add a fraction to a whole number and subtract a fraction from a whole number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2689CA-1ABB-4248-98C6-E10ACA88571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01219930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" name="Rectangle 232">
            <a:extLst>
              <a:ext uri="{FF2B5EF4-FFF2-40B4-BE49-F238E27FC236}">
                <a16:creationId xmlns:a16="http://schemas.microsoft.com/office/drawing/2014/main" id="{8EE7BBBA-E53B-4925-9094-CC44D18DA863}"/>
              </a:ext>
            </a:extLst>
          </p:cNvPr>
          <p:cNvSpPr/>
          <p:nvPr/>
        </p:nvSpPr>
        <p:spPr>
          <a:xfrm>
            <a:off x="1491607" y="6196285"/>
            <a:ext cx="1896099" cy="360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1" name="Rectangle 220">
            <a:extLst>
              <a:ext uri="{FF2B5EF4-FFF2-40B4-BE49-F238E27FC236}">
                <a16:creationId xmlns:a16="http://schemas.microsoft.com/office/drawing/2014/main" id="{505DB578-9858-4492-958F-3F4DF7A096E2}"/>
              </a:ext>
            </a:extLst>
          </p:cNvPr>
          <p:cNvSpPr/>
          <p:nvPr/>
        </p:nvSpPr>
        <p:spPr>
          <a:xfrm>
            <a:off x="9773415" y="1857544"/>
            <a:ext cx="857249" cy="35078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2" name="Rectangle 211">
            <a:extLst>
              <a:ext uri="{FF2B5EF4-FFF2-40B4-BE49-F238E27FC236}">
                <a16:creationId xmlns:a16="http://schemas.microsoft.com/office/drawing/2014/main" id="{B4B4BF7D-CC8C-4CDB-AB5F-A0BAF925B239}"/>
              </a:ext>
            </a:extLst>
          </p:cNvPr>
          <p:cNvSpPr/>
          <p:nvPr/>
        </p:nvSpPr>
        <p:spPr>
          <a:xfrm>
            <a:off x="6434175" y="1865671"/>
            <a:ext cx="544463" cy="35560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E27E5995-C983-4F4F-B2B1-1934605A68F1}"/>
              </a:ext>
            </a:extLst>
          </p:cNvPr>
          <p:cNvSpPr/>
          <p:nvPr/>
        </p:nvSpPr>
        <p:spPr>
          <a:xfrm>
            <a:off x="4260105" y="209240"/>
            <a:ext cx="3419767" cy="1469572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9E0DE6E-B341-4C1A-A150-70F5CAB9D597}"/>
              </a:ext>
            </a:extLst>
          </p:cNvPr>
          <p:cNvSpPr txBox="1"/>
          <p:nvPr/>
        </p:nvSpPr>
        <p:spPr>
          <a:xfrm>
            <a:off x="4383727" y="65071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729FE3A3-11C7-4F5E-962B-347410C90F36}"/>
              </a:ext>
            </a:extLst>
          </p:cNvPr>
          <p:cNvGrpSpPr/>
          <p:nvPr/>
        </p:nvGrpSpPr>
        <p:grpSpPr>
          <a:xfrm>
            <a:off x="5268048" y="454768"/>
            <a:ext cx="435719" cy="1032867"/>
            <a:chOff x="2724738" y="5471319"/>
            <a:chExt cx="435719" cy="1032867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5C02CF39-7F64-4366-AC36-A6900C31709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4B08B0CD-A97F-4009-88F2-C7805E6775A3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7C6E5C37-3993-4477-AAE9-C44897D9585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B596DD68-87C5-4882-AACF-59A26C8B0452}"/>
              </a:ext>
            </a:extLst>
          </p:cNvPr>
          <p:cNvSpPr txBox="1"/>
          <p:nvPr/>
        </p:nvSpPr>
        <p:spPr>
          <a:xfrm>
            <a:off x="4825777" y="656973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5BE217A-84BB-472F-B80B-B874FF6B267A}"/>
              </a:ext>
            </a:extLst>
          </p:cNvPr>
          <p:cNvSpPr txBox="1"/>
          <p:nvPr/>
        </p:nvSpPr>
        <p:spPr>
          <a:xfrm>
            <a:off x="5725946" y="65697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FB45C8A-D72E-4B20-8337-9A9C2598F697}"/>
              </a:ext>
            </a:extLst>
          </p:cNvPr>
          <p:cNvSpPr/>
          <p:nvPr/>
        </p:nvSpPr>
        <p:spPr>
          <a:xfrm>
            <a:off x="6222250" y="415988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E7051F58-826A-4CC3-AABD-8B80AF2C39B4}"/>
              </a:ext>
            </a:extLst>
          </p:cNvPr>
          <p:cNvGrpSpPr/>
          <p:nvPr/>
        </p:nvGrpSpPr>
        <p:grpSpPr>
          <a:xfrm>
            <a:off x="6603690" y="439578"/>
            <a:ext cx="539707" cy="1076984"/>
            <a:chOff x="3580378" y="2366435"/>
            <a:chExt cx="539707" cy="1076984"/>
          </a:xfrm>
        </p:grpSpPr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65B3EBD-7492-4C9A-8DEC-D95427D36F70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B2F43E93-55A3-479E-B95C-321FA6D28DED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B2FE015-CE32-4DAA-AD57-E06C32DC6C7B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27" name="Rectangle: Rounded Corners 26">
            <a:extLst>
              <a:ext uri="{FF2B5EF4-FFF2-40B4-BE49-F238E27FC236}">
                <a16:creationId xmlns:a16="http://schemas.microsoft.com/office/drawing/2014/main" id="{BFE0A2EC-110E-4968-BC81-EDF8290D173A}"/>
              </a:ext>
            </a:extLst>
          </p:cNvPr>
          <p:cNvSpPr/>
          <p:nvPr/>
        </p:nvSpPr>
        <p:spPr>
          <a:xfrm>
            <a:off x="7832075" y="209240"/>
            <a:ext cx="3419767" cy="1469572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D347AED0-60E5-4C16-AB69-7EC4FD8F7554}"/>
              </a:ext>
            </a:extLst>
          </p:cNvPr>
          <p:cNvSpPr txBox="1"/>
          <p:nvPr/>
        </p:nvSpPr>
        <p:spPr>
          <a:xfrm>
            <a:off x="7955697" y="65071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3CE940E7-8368-4896-9FCB-964AE27104C1}"/>
              </a:ext>
            </a:extLst>
          </p:cNvPr>
          <p:cNvGrpSpPr/>
          <p:nvPr/>
        </p:nvGrpSpPr>
        <p:grpSpPr>
          <a:xfrm>
            <a:off x="8840018" y="454768"/>
            <a:ext cx="435719" cy="1032867"/>
            <a:chOff x="2724738" y="5471319"/>
            <a:chExt cx="435719" cy="1032867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1EFF317-F8E7-4C7D-96A1-D51127EBA3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2DDD0BA-AFE5-416A-B8FD-D570367B3095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33632D88-F524-45DF-A11C-5B0E85D95AF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" name="TextBox 32">
            <a:extLst>
              <a:ext uri="{FF2B5EF4-FFF2-40B4-BE49-F238E27FC236}">
                <a16:creationId xmlns:a16="http://schemas.microsoft.com/office/drawing/2014/main" id="{97DBAD62-4558-4EFD-B001-494F4E236F2E}"/>
              </a:ext>
            </a:extLst>
          </p:cNvPr>
          <p:cNvSpPr txBox="1"/>
          <p:nvPr/>
        </p:nvSpPr>
        <p:spPr>
          <a:xfrm>
            <a:off x="8397747" y="656973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93DBE58-FABD-4BAE-A7FF-35F2C2C70B6C}"/>
              </a:ext>
            </a:extLst>
          </p:cNvPr>
          <p:cNvSpPr txBox="1"/>
          <p:nvPr/>
        </p:nvSpPr>
        <p:spPr>
          <a:xfrm>
            <a:off x="9297916" y="65697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9A6FB832-E38A-4FE2-8ACC-008D3ACC78CC}"/>
              </a:ext>
            </a:extLst>
          </p:cNvPr>
          <p:cNvSpPr/>
          <p:nvPr/>
        </p:nvSpPr>
        <p:spPr>
          <a:xfrm>
            <a:off x="9794220" y="415988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63754008-8DC1-4F97-9B0D-A92C359BF6E4}"/>
              </a:ext>
            </a:extLst>
          </p:cNvPr>
          <p:cNvGrpSpPr/>
          <p:nvPr/>
        </p:nvGrpSpPr>
        <p:grpSpPr>
          <a:xfrm>
            <a:off x="10175660" y="439578"/>
            <a:ext cx="539707" cy="1076984"/>
            <a:chOff x="3580378" y="2366435"/>
            <a:chExt cx="539707" cy="1076984"/>
          </a:xfrm>
        </p:grpSpPr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B6321D98-A5F3-47F8-99DD-09A33EF86FFC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03D3F419-CFC1-471D-85BD-D2C7A67DE5EB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AA722DE7-BD74-4CFB-8DC2-8587289BF932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72" name="Rectangle: Rounded Corners 71">
            <a:extLst>
              <a:ext uri="{FF2B5EF4-FFF2-40B4-BE49-F238E27FC236}">
                <a16:creationId xmlns:a16="http://schemas.microsoft.com/office/drawing/2014/main" id="{6F278261-047A-4C84-831B-52AF5BB9D4C1}"/>
              </a:ext>
            </a:extLst>
          </p:cNvPr>
          <p:cNvSpPr/>
          <p:nvPr/>
        </p:nvSpPr>
        <p:spPr>
          <a:xfrm>
            <a:off x="685380" y="212626"/>
            <a:ext cx="3419767" cy="1469572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A0815BE2-FE08-4746-A260-6A49D026FFA0}"/>
              </a:ext>
            </a:extLst>
          </p:cNvPr>
          <p:cNvSpPr txBox="1"/>
          <p:nvPr/>
        </p:nvSpPr>
        <p:spPr>
          <a:xfrm>
            <a:off x="809002" y="65409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3</a:t>
            </a:r>
          </a:p>
        </p:txBody>
      </p:sp>
      <p:grpSp>
        <p:nvGrpSpPr>
          <p:cNvPr id="74" name="Group 73">
            <a:extLst>
              <a:ext uri="{FF2B5EF4-FFF2-40B4-BE49-F238E27FC236}">
                <a16:creationId xmlns:a16="http://schemas.microsoft.com/office/drawing/2014/main" id="{8A10B415-F53F-4226-BA82-93FA6217BF7D}"/>
              </a:ext>
            </a:extLst>
          </p:cNvPr>
          <p:cNvGrpSpPr/>
          <p:nvPr/>
        </p:nvGrpSpPr>
        <p:grpSpPr>
          <a:xfrm>
            <a:off x="1693323" y="458154"/>
            <a:ext cx="435719" cy="1032867"/>
            <a:chOff x="2724738" y="5471319"/>
            <a:chExt cx="435719" cy="1032867"/>
          </a:xfrm>
        </p:grpSpPr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453C888D-1D51-481C-9378-F46E059C8C3B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B7B91EDC-F946-4E51-B99F-91BDA9B12B5C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0D052E20-5FC5-4AE9-AE56-DB99AE0949C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8" name="TextBox 77">
            <a:extLst>
              <a:ext uri="{FF2B5EF4-FFF2-40B4-BE49-F238E27FC236}">
                <a16:creationId xmlns:a16="http://schemas.microsoft.com/office/drawing/2014/main" id="{B18DE1AC-D206-4B93-8781-83B1BC4E5A19}"/>
              </a:ext>
            </a:extLst>
          </p:cNvPr>
          <p:cNvSpPr txBox="1"/>
          <p:nvPr/>
        </p:nvSpPr>
        <p:spPr>
          <a:xfrm>
            <a:off x="1251052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3B4A1A62-33F7-4A9C-99CB-7231A4EE5B9D}"/>
              </a:ext>
            </a:extLst>
          </p:cNvPr>
          <p:cNvSpPr txBox="1"/>
          <p:nvPr/>
        </p:nvSpPr>
        <p:spPr>
          <a:xfrm>
            <a:off x="2151221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493EBB9E-1BD5-4A9A-94C7-55D21C8AA30E}"/>
              </a:ext>
            </a:extLst>
          </p:cNvPr>
          <p:cNvSpPr/>
          <p:nvPr/>
        </p:nvSpPr>
        <p:spPr>
          <a:xfrm>
            <a:off x="2647525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1" name="Group 80">
            <a:extLst>
              <a:ext uri="{FF2B5EF4-FFF2-40B4-BE49-F238E27FC236}">
                <a16:creationId xmlns:a16="http://schemas.microsoft.com/office/drawing/2014/main" id="{E92739FF-8A14-4EA5-911B-16B3D4A35719}"/>
              </a:ext>
            </a:extLst>
          </p:cNvPr>
          <p:cNvGrpSpPr/>
          <p:nvPr/>
        </p:nvGrpSpPr>
        <p:grpSpPr>
          <a:xfrm>
            <a:off x="2738945" y="442964"/>
            <a:ext cx="968273" cy="1076984"/>
            <a:chOff x="4719764" y="875630"/>
            <a:chExt cx="968273" cy="1076984"/>
          </a:xfrm>
        </p:grpSpPr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EF4AF711-87AE-401F-9855-22CEE0713769}"/>
                </a:ext>
              </a:extLst>
            </p:cNvPr>
            <p:cNvGrpSpPr/>
            <p:nvPr/>
          </p:nvGrpSpPr>
          <p:grpSpPr>
            <a:xfrm>
              <a:off x="5148330" y="875630"/>
              <a:ext cx="539707" cy="1076984"/>
              <a:chOff x="3580378" y="2366435"/>
              <a:chExt cx="539707" cy="1076984"/>
            </a:xfrm>
          </p:grpSpPr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528F21F4-A27B-405D-881A-F74B0E13B8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A330165A-43B5-4C62-B832-2BE311F51B9D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5D712EBA-24E3-48A4-BEE2-C15483A1CF54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81366B7E-F2B7-4BAB-B146-2CD4A7FA930E}"/>
                </a:ext>
              </a:extLst>
            </p:cNvPr>
            <p:cNvSpPr txBox="1"/>
            <p:nvPr/>
          </p:nvSpPr>
          <p:spPr>
            <a:xfrm>
              <a:off x="4719764" y="1063147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87" name="Rectangle: Rounded Corners 86">
            <a:extLst>
              <a:ext uri="{FF2B5EF4-FFF2-40B4-BE49-F238E27FC236}">
                <a16:creationId xmlns:a16="http://schemas.microsoft.com/office/drawing/2014/main" id="{D418EADB-30B0-44E5-AE3E-D4AE162B45C4}"/>
              </a:ext>
            </a:extLst>
          </p:cNvPr>
          <p:cNvSpPr/>
          <p:nvPr/>
        </p:nvSpPr>
        <p:spPr>
          <a:xfrm>
            <a:off x="685380" y="3434803"/>
            <a:ext cx="3419767" cy="1469572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75225804-2AD4-4145-8287-BD3BB9046087}"/>
              </a:ext>
            </a:extLst>
          </p:cNvPr>
          <p:cNvSpPr txBox="1"/>
          <p:nvPr/>
        </p:nvSpPr>
        <p:spPr>
          <a:xfrm>
            <a:off x="809002" y="387627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4</a:t>
            </a:r>
          </a:p>
        </p:txBody>
      </p:sp>
      <p:grpSp>
        <p:nvGrpSpPr>
          <p:cNvPr id="89" name="Group 88">
            <a:extLst>
              <a:ext uri="{FF2B5EF4-FFF2-40B4-BE49-F238E27FC236}">
                <a16:creationId xmlns:a16="http://schemas.microsoft.com/office/drawing/2014/main" id="{8242E914-5889-4AF1-9C47-4749CD623DC2}"/>
              </a:ext>
            </a:extLst>
          </p:cNvPr>
          <p:cNvGrpSpPr/>
          <p:nvPr/>
        </p:nvGrpSpPr>
        <p:grpSpPr>
          <a:xfrm>
            <a:off x="1693323" y="3680331"/>
            <a:ext cx="435719" cy="1032867"/>
            <a:chOff x="2724738" y="5471319"/>
            <a:chExt cx="435719" cy="1032867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62C7069-C04D-44E7-ADF4-FC15A83DC76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2B55E9AF-B91E-4D55-8F77-DACD041B21A3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32F376BD-5D7F-4F64-92BA-CD8A07EC6C8B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3" name="TextBox 92">
            <a:extLst>
              <a:ext uri="{FF2B5EF4-FFF2-40B4-BE49-F238E27FC236}">
                <a16:creationId xmlns:a16="http://schemas.microsoft.com/office/drawing/2014/main" id="{187675E5-D9C9-4D6A-B149-1ADA76221ED0}"/>
              </a:ext>
            </a:extLst>
          </p:cNvPr>
          <p:cNvSpPr txBox="1"/>
          <p:nvPr/>
        </p:nvSpPr>
        <p:spPr>
          <a:xfrm>
            <a:off x="1251052" y="3882536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2ECA840D-9530-4E31-8D87-34DD71373413}"/>
              </a:ext>
            </a:extLst>
          </p:cNvPr>
          <p:cNvSpPr txBox="1"/>
          <p:nvPr/>
        </p:nvSpPr>
        <p:spPr>
          <a:xfrm>
            <a:off x="2151221" y="388253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0B38FFAC-DFB1-4FDB-B977-10041296BEC2}"/>
              </a:ext>
            </a:extLst>
          </p:cNvPr>
          <p:cNvSpPr/>
          <p:nvPr/>
        </p:nvSpPr>
        <p:spPr>
          <a:xfrm>
            <a:off x="2647525" y="3641551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9DEAAB7F-5500-48F1-84FC-468BAC66F401}"/>
              </a:ext>
            </a:extLst>
          </p:cNvPr>
          <p:cNvGrpSpPr/>
          <p:nvPr/>
        </p:nvGrpSpPr>
        <p:grpSpPr>
          <a:xfrm>
            <a:off x="2738945" y="3665141"/>
            <a:ext cx="968273" cy="1076984"/>
            <a:chOff x="4719764" y="875630"/>
            <a:chExt cx="968273" cy="1076984"/>
          </a:xfrm>
        </p:grpSpPr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AEF261F8-0EAB-4F60-A0D9-5FE5524D7211}"/>
                </a:ext>
              </a:extLst>
            </p:cNvPr>
            <p:cNvGrpSpPr/>
            <p:nvPr/>
          </p:nvGrpSpPr>
          <p:grpSpPr>
            <a:xfrm>
              <a:off x="5148330" y="875630"/>
              <a:ext cx="539707" cy="1076984"/>
              <a:chOff x="3580378" y="2366435"/>
              <a:chExt cx="539707" cy="1076984"/>
            </a:xfrm>
          </p:grpSpPr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7B5A1B4C-8B3C-4F3A-8DF7-25C385833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988AA494-0E68-4C2A-8B4C-6EE045113A75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899997DD-4ED3-4060-8845-2882C24DE8AD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ACB33911-3557-409B-B64B-3007AAABA3DD}"/>
                </a:ext>
              </a:extLst>
            </p:cNvPr>
            <p:cNvSpPr txBox="1"/>
            <p:nvPr/>
          </p:nvSpPr>
          <p:spPr>
            <a:xfrm>
              <a:off x="4719764" y="1063147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D7A1463-4008-4FD6-8F3F-129C511FD5A0}"/>
              </a:ext>
            </a:extLst>
          </p:cNvPr>
          <p:cNvGrpSpPr/>
          <p:nvPr/>
        </p:nvGrpSpPr>
        <p:grpSpPr>
          <a:xfrm>
            <a:off x="1234285" y="1849986"/>
            <a:ext cx="2167355" cy="1092893"/>
            <a:chOff x="1234285" y="1849986"/>
            <a:chExt cx="2167355" cy="1092893"/>
          </a:xfrm>
        </p:grpSpPr>
        <p:sp>
          <p:nvSpPr>
            <p:cNvPr id="193" name="Rectangle 192">
              <a:extLst>
                <a:ext uri="{FF2B5EF4-FFF2-40B4-BE49-F238E27FC236}">
                  <a16:creationId xmlns:a16="http://schemas.microsoft.com/office/drawing/2014/main" id="{3C8C9218-759D-407E-B8CC-0436F3C1432A}"/>
                </a:ext>
              </a:extLst>
            </p:cNvPr>
            <p:cNvSpPr/>
            <p:nvPr/>
          </p:nvSpPr>
          <p:spPr>
            <a:xfrm>
              <a:off x="1239988" y="1864760"/>
              <a:ext cx="2154155" cy="107811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2631256B-D1A7-474A-A5D5-234A1A04D14C}"/>
                </a:ext>
              </a:extLst>
            </p:cNvPr>
            <p:cNvGrpSpPr/>
            <p:nvPr/>
          </p:nvGrpSpPr>
          <p:grpSpPr>
            <a:xfrm rot="5400000">
              <a:off x="2135258" y="949929"/>
              <a:ext cx="364674" cy="2164787"/>
              <a:chOff x="1430177" y="1026981"/>
              <a:chExt cx="364674" cy="2164787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036BC7AF-45DF-4A4C-9109-73410264BA17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293A1FF1-C30D-44C0-914E-DA633FED03BE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9947DF21-CEA0-4899-9BE3-305CE29169BF}"/>
                </a:ext>
              </a:extLst>
            </p:cNvPr>
            <p:cNvGrpSpPr/>
            <p:nvPr/>
          </p:nvGrpSpPr>
          <p:grpSpPr>
            <a:xfrm rot="5400000">
              <a:off x="2135626" y="1308792"/>
              <a:ext cx="364674" cy="2167355"/>
              <a:chOff x="1430177" y="1026981"/>
              <a:chExt cx="364674" cy="2164787"/>
            </a:xfrm>
          </p:grpSpPr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64EA6A4D-887F-47B4-83F7-1ECB8310F09E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07" name="Rectangle 106">
                <a:extLst>
                  <a:ext uri="{FF2B5EF4-FFF2-40B4-BE49-F238E27FC236}">
                    <a16:creationId xmlns:a16="http://schemas.microsoft.com/office/drawing/2014/main" id="{2DBD4A3E-FD87-4AC3-A213-8F960D3A9AD0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D504EFC7-92AE-4665-923E-ED18414D81FD}"/>
                </a:ext>
              </a:extLst>
            </p:cNvPr>
            <p:cNvGrpSpPr/>
            <p:nvPr/>
          </p:nvGrpSpPr>
          <p:grpSpPr>
            <a:xfrm rot="5400000">
              <a:off x="2136373" y="1667220"/>
              <a:ext cx="364674" cy="2164787"/>
              <a:chOff x="1430177" y="1026981"/>
              <a:chExt cx="364674" cy="2164787"/>
            </a:xfrm>
          </p:grpSpPr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EC9F8E73-B189-4906-9029-4748F254F33C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2A267260-EAF2-44E2-9213-BAAD7E0D5F88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sp>
        <p:nvSpPr>
          <p:cNvPr id="135" name="Rectangle 134">
            <a:extLst>
              <a:ext uri="{FF2B5EF4-FFF2-40B4-BE49-F238E27FC236}">
                <a16:creationId xmlns:a16="http://schemas.microsoft.com/office/drawing/2014/main" id="{25E5A2E9-A55A-4039-959D-38237DDF3950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4707EF0D-D4A4-41C9-9EEB-6C8EEE46AD67}"/>
              </a:ext>
            </a:extLst>
          </p:cNvPr>
          <p:cNvGrpSpPr/>
          <p:nvPr/>
        </p:nvGrpSpPr>
        <p:grpSpPr>
          <a:xfrm>
            <a:off x="1221462" y="5101900"/>
            <a:ext cx="2189588" cy="1452244"/>
            <a:chOff x="1221462" y="5101900"/>
            <a:chExt cx="2189588" cy="1452244"/>
          </a:xfrm>
        </p:grpSpPr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0DEBE7CF-D9FA-49E5-8336-AD1AE5EC17D6}"/>
                </a:ext>
              </a:extLst>
            </p:cNvPr>
            <p:cNvSpPr/>
            <p:nvPr/>
          </p:nvSpPr>
          <p:spPr>
            <a:xfrm>
              <a:off x="1221462" y="6194143"/>
              <a:ext cx="272835" cy="360001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2" name="Rectangle 221">
              <a:extLst>
                <a:ext uri="{FF2B5EF4-FFF2-40B4-BE49-F238E27FC236}">
                  <a16:creationId xmlns:a16="http://schemas.microsoft.com/office/drawing/2014/main" id="{C4A09AF2-DCDC-452B-8114-B600F4792050}"/>
                </a:ext>
              </a:extLst>
            </p:cNvPr>
            <p:cNvSpPr/>
            <p:nvPr/>
          </p:nvSpPr>
          <p:spPr>
            <a:xfrm>
              <a:off x="1251051" y="5101900"/>
              <a:ext cx="2159999" cy="108116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36" name="Group 135">
              <a:extLst>
                <a:ext uri="{FF2B5EF4-FFF2-40B4-BE49-F238E27FC236}">
                  <a16:creationId xmlns:a16="http://schemas.microsoft.com/office/drawing/2014/main" id="{4A001062-7B86-441D-AF27-D353B0FD1FBE}"/>
                </a:ext>
              </a:extLst>
            </p:cNvPr>
            <p:cNvGrpSpPr/>
            <p:nvPr/>
          </p:nvGrpSpPr>
          <p:grpSpPr>
            <a:xfrm rot="5400000">
              <a:off x="2127762" y="4205716"/>
              <a:ext cx="364674" cy="2164787"/>
              <a:chOff x="1430177" y="1026981"/>
              <a:chExt cx="364674" cy="2164787"/>
            </a:xfrm>
          </p:grpSpPr>
          <p:sp>
            <p:nvSpPr>
              <p:cNvPr id="137" name="Rectangle 136">
                <a:extLst>
                  <a:ext uri="{FF2B5EF4-FFF2-40B4-BE49-F238E27FC236}">
                    <a16:creationId xmlns:a16="http://schemas.microsoft.com/office/drawing/2014/main" id="{78893051-D71E-4AC1-B11B-3B71042360B5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8" name="Rectangle 137">
                <a:extLst>
                  <a:ext uri="{FF2B5EF4-FFF2-40B4-BE49-F238E27FC236}">
                    <a16:creationId xmlns:a16="http://schemas.microsoft.com/office/drawing/2014/main" id="{BACF3A95-65EC-477D-8050-D9076E7BCAEE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A0D771CE-2F9F-4A33-957B-795D6CF1D4B4}"/>
                </a:ext>
              </a:extLst>
            </p:cNvPr>
            <p:cNvGrpSpPr/>
            <p:nvPr/>
          </p:nvGrpSpPr>
          <p:grpSpPr>
            <a:xfrm rot="5400000">
              <a:off x="2128130" y="4564579"/>
              <a:ext cx="364674" cy="2167355"/>
              <a:chOff x="1430177" y="1026981"/>
              <a:chExt cx="364674" cy="2164787"/>
            </a:xfrm>
          </p:grpSpPr>
          <p:sp>
            <p:nvSpPr>
              <p:cNvPr id="140" name="Rectangle 139">
                <a:extLst>
                  <a:ext uri="{FF2B5EF4-FFF2-40B4-BE49-F238E27FC236}">
                    <a16:creationId xmlns:a16="http://schemas.microsoft.com/office/drawing/2014/main" id="{F466E3E9-2242-4C56-B8AE-88F5753D1FD7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F2506FFB-2107-4CC8-A816-5700E6674771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42" name="Group 141">
              <a:extLst>
                <a:ext uri="{FF2B5EF4-FFF2-40B4-BE49-F238E27FC236}">
                  <a16:creationId xmlns:a16="http://schemas.microsoft.com/office/drawing/2014/main" id="{0C47CE2A-C32B-408B-9B45-77D5514FF118}"/>
                </a:ext>
              </a:extLst>
            </p:cNvPr>
            <p:cNvGrpSpPr/>
            <p:nvPr/>
          </p:nvGrpSpPr>
          <p:grpSpPr>
            <a:xfrm rot="5400000">
              <a:off x="2127862" y="4921992"/>
              <a:ext cx="364674" cy="2166818"/>
              <a:chOff x="1430177" y="1026981"/>
              <a:chExt cx="364674" cy="2164787"/>
            </a:xfrm>
          </p:grpSpPr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44783BEE-AFFC-44AC-8A33-95C4DAAA6768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4" name="Rectangle 143">
                <a:extLst>
                  <a:ext uri="{FF2B5EF4-FFF2-40B4-BE49-F238E27FC236}">
                    <a16:creationId xmlns:a16="http://schemas.microsoft.com/office/drawing/2014/main" id="{E7F85556-2945-41BC-9215-F4333C53E655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09C9B698-B5C5-4D31-9907-592324D12C5F}"/>
                </a:ext>
              </a:extLst>
            </p:cNvPr>
            <p:cNvGrpSpPr/>
            <p:nvPr/>
          </p:nvGrpSpPr>
          <p:grpSpPr>
            <a:xfrm rot="5400000">
              <a:off x="2128130" y="5279953"/>
              <a:ext cx="364674" cy="2167354"/>
              <a:chOff x="1430177" y="1026981"/>
              <a:chExt cx="364674" cy="2164787"/>
            </a:xfrm>
          </p:grpSpPr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67821DBB-5BC3-4E79-B9BA-C0B584DFAE0E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7" name="Rectangle 146">
                <a:extLst>
                  <a:ext uri="{FF2B5EF4-FFF2-40B4-BE49-F238E27FC236}">
                    <a16:creationId xmlns:a16="http://schemas.microsoft.com/office/drawing/2014/main" id="{6D9E43D1-D5E3-4268-B882-483A6A36BD90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0258974F-17D1-48FC-9E75-6E74E48B945F}"/>
              </a:ext>
            </a:extLst>
          </p:cNvPr>
          <p:cNvGrpSpPr/>
          <p:nvPr/>
        </p:nvGrpSpPr>
        <p:grpSpPr>
          <a:xfrm>
            <a:off x="4819109" y="1852871"/>
            <a:ext cx="2167354" cy="368704"/>
            <a:chOff x="4819109" y="2931289"/>
            <a:chExt cx="2167354" cy="368704"/>
          </a:xfrm>
        </p:grpSpPr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119FADBD-1788-4E89-A8D3-73AC2EF3C51E}"/>
                </a:ext>
              </a:extLst>
            </p:cNvPr>
            <p:cNvSpPr/>
            <p:nvPr/>
          </p:nvSpPr>
          <p:spPr>
            <a:xfrm>
              <a:off x="4834888" y="2944387"/>
              <a:ext cx="1599287" cy="35560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54" name="Group 153">
              <a:extLst>
                <a:ext uri="{FF2B5EF4-FFF2-40B4-BE49-F238E27FC236}">
                  <a16:creationId xmlns:a16="http://schemas.microsoft.com/office/drawing/2014/main" id="{725CC1E6-C3BB-4D49-9DF7-5DA3A054F93E}"/>
                </a:ext>
              </a:extLst>
            </p:cNvPr>
            <p:cNvGrpSpPr/>
            <p:nvPr/>
          </p:nvGrpSpPr>
          <p:grpSpPr>
            <a:xfrm rot="5400000">
              <a:off x="5720449" y="2029949"/>
              <a:ext cx="364674" cy="2167354"/>
              <a:chOff x="1430177" y="1026981"/>
              <a:chExt cx="364674" cy="2164787"/>
            </a:xfrm>
          </p:grpSpPr>
          <p:sp>
            <p:nvSpPr>
              <p:cNvPr id="155" name="Rectangle 154">
                <a:extLst>
                  <a:ext uri="{FF2B5EF4-FFF2-40B4-BE49-F238E27FC236}">
                    <a16:creationId xmlns:a16="http://schemas.microsoft.com/office/drawing/2014/main" id="{542F8B63-4173-46F0-A2C6-3F120735459D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56" name="Rectangle 155">
                <a:extLst>
                  <a:ext uri="{FF2B5EF4-FFF2-40B4-BE49-F238E27FC236}">
                    <a16:creationId xmlns:a16="http://schemas.microsoft.com/office/drawing/2014/main" id="{B4071BB5-DDE5-48A2-88D7-F2E0E2877373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C4381178-BEE0-4FF4-9A64-350C4BE118C7}"/>
              </a:ext>
            </a:extLst>
          </p:cNvPr>
          <p:cNvGrpSpPr/>
          <p:nvPr/>
        </p:nvGrpSpPr>
        <p:grpSpPr>
          <a:xfrm>
            <a:off x="8483701" y="1848373"/>
            <a:ext cx="2164787" cy="364674"/>
            <a:chOff x="8483701" y="2568827"/>
            <a:chExt cx="2164787" cy="364674"/>
          </a:xfrm>
        </p:grpSpPr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0F59EE63-EE6B-4BA0-A129-BF2BB28BB166}"/>
                </a:ext>
              </a:extLst>
            </p:cNvPr>
            <p:cNvSpPr/>
            <p:nvPr/>
          </p:nvSpPr>
          <p:spPr>
            <a:xfrm>
              <a:off x="8484165" y="2578042"/>
              <a:ext cx="1290000" cy="35078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75" name="Group 174">
              <a:extLst>
                <a:ext uri="{FF2B5EF4-FFF2-40B4-BE49-F238E27FC236}">
                  <a16:creationId xmlns:a16="http://schemas.microsoft.com/office/drawing/2014/main" id="{FED7AE68-7B83-4F72-9F7E-53AEEB9BCAF2}"/>
                </a:ext>
              </a:extLst>
            </p:cNvPr>
            <p:cNvGrpSpPr/>
            <p:nvPr/>
          </p:nvGrpSpPr>
          <p:grpSpPr>
            <a:xfrm rot="5400000">
              <a:off x="9383758" y="1668770"/>
              <a:ext cx="364674" cy="2164787"/>
              <a:chOff x="1430177" y="1026981"/>
              <a:chExt cx="364674" cy="2164787"/>
            </a:xfrm>
          </p:grpSpPr>
          <p:sp>
            <p:nvSpPr>
              <p:cNvPr id="176" name="Rectangle 175">
                <a:extLst>
                  <a:ext uri="{FF2B5EF4-FFF2-40B4-BE49-F238E27FC236}">
                    <a16:creationId xmlns:a16="http://schemas.microsoft.com/office/drawing/2014/main" id="{70B68E99-4301-4FD4-89F3-58D3AEA31F50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77" name="Rectangle 176">
                <a:extLst>
                  <a:ext uri="{FF2B5EF4-FFF2-40B4-BE49-F238E27FC236}">
                    <a16:creationId xmlns:a16="http://schemas.microsoft.com/office/drawing/2014/main" id="{87705C04-3F39-416C-B532-3C743CECE9B9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9ED274E0-1473-4C37-B0E7-1454B0F0A27F}"/>
              </a:ext>
            </a:extLst>
          </p:cNvPr>
          <p:cNvGrpSpPr/>
          <p:nvPr/>
        </p:nvGrpSpPr>
        <p:grpSpPr>
          <a:xfrm>
            <a:off x="1231298" y="2919584"/>
            <a:ext cx="2170296" cy="366378"/>
            <a:chOff x="1231298" y="2929108"/>
            <a:chExt cx="2170296" cy="366378"/>
          </a:xfrm>
        </p:grpSpPr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59BB968A-4CFA-4D55-A92E-C6166C78D902}"/>
                </a:ext>
              </a:extLst>
            </p:cNvPr>
            <p:cNvSpPr/>
            <p:nvPr/>
          </p:nvSpPr>
          <p:spPr>
            <a:xfrm rot="5400000">
              <a:off x="1527052" y="2665564"/>
              <a:ext cx="366378" cy="89346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D027EEEE-09B5-4FE8-87C9-343ED4880B10}"/>
                </a:ext>
              </a:extLst>
            </p:cNvPr>
            <p:cNvGrpSpPr/>
            <p:nvPr/>
          </p:nvGrpSpPr>
          <p:grpSpPr>
            <a:xfrm rot="16200000">
              <a:off x="2136446" y="2028436"/>
              <a:ext cx="360000" cy="2170296"/>
              <a:chOff x="4911323" y="1023885"/>
              <a:chExt cx="360000" cy="2170296"/>
            </a:xfrm>
          </p:grpSpPr>
          <p:grpSp>
            <p:nvGrpSpPr>
              <p:cNvPr id="195" name="Group 194">
                <a:extLst>
                  <a:ext uri="{FF2B5EF4-FFF2-40B4-BE49-F238E27FC236}">
                    <a16:creationId xmlns:a16="http://schemas.microsoft.com/office/drawing/2014/main" id="{B1B079E8-DFC5-44EE-A05F-695B4AEBAFCF}"/>
                  </a:ext>
                </a:extLst>
              </p:cNvPr>
              <p:cNvGrpSpPr/>
              <p:nvPr/>
            </p:nvGrpSpPr>
            <p:grpSpPr>
              <a:xfrm>
                <a:off x="4911323" y="1026981"/>
                <a:ext cx="360000" cy="2167200"/>
                <a:chOff x="4912835" y="3429000"/>
                <a:chExt cx="360000" cy="2167200"/>
              </a:xfrm>
            </p:grpSpPr>
            <p:sp>
              <p:nvSpPr>
                <p:cNvPr id="197" name="Rectangle 196">
                  <a:extLst>
                    <a:ext uri="{FF2B5EF4-FFF2-40B4-BE49-F238E27FC236}">
                      <a16:creationId xmlns:a16="http://schemas.microsoft.com/office/drawing/2014/main" id="{A8026F87-8956-4240-9E79-FD91DD8338B2}"/>
                    </a:ext>
                  </a:extLst>
                </p:cNvPr>
                <p:cNvSpPr/>
                <p:nvPr/>
              </p:nvSpPr>
              <p:spPr>
                <a:xfrm>
                  <a:off x="4912835" y="34290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98" name="Rectangle 197">
                  <a:extLst>
                    <a:ext uri="{FF2B5EF4-FFF2-40B4-BE49-F238E27FC236}">
                      <a16:creationId xmlns:a16="http://schemas.microsoft.com/office/drawing/2014/main" id="{C54798F2-4AAF-43F5-B147-B379A4F74C8F}"/>
                    </a:ext>
                  </a:extLst>
                </p:cNvPr>
                <p:cNvSpPr/>
                <p:nvPr/>
              </p:nvSpPr>
              <p:spPr>
                <a:xfrm>
                  <a:off x="4912835" y="37386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99" name="Rectangle 198">
                  <a:extLst>
                    <a:ext uri="{FF2B5EF4-FFF2-40B4-BE49-F238E27FC236}">
                      <a16:creationId xmlns:a16="http://schemas.microsoft.com/office/drawing/2014/main" id="{3E8A425D-70A7-4C12-AA54-86E2821E5943}"/>
                    </a:ext>
                  </a:extLst>
                </p:cNvPr>
                <p:cNvSpPr/>
                <p:nvPr/>
              </p:nvSpPr>
              <p:spPr>
                <a:xfrm>
                  <a:off x="4912835" y="40482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00" name="Rectangle 199">
                  <a:extLst>
                    <a:ext uri="{FF2B5EF4-FFF2-40B4-BE49-F238E27FC236}">
                      <a16:creationId xmlns:a16="http://schemas.microsoft.com/office/drawing/2014/main" id="{CF6ECC45-67F3-46EC-A456-4967829D8BBE}"/>
                    </a:ext>
                  </a:extLst>
                </p:cNvPr>
                <p:cNvSpPr/>
                <p:nvPr/>
              </p:nvSpPr>
              <p:spPr>
                <a:xfrm>
                  <a:off x="4912835" y="43578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01" name="Rectangle 200">
                  <a:extLst>
                    <a:ext uri="{FF2B5EF4-FFF2-40B4-BE49-F238E27FC236}">
                      <a16:creationId xmlns:a16="http://schemas.microsoft.com/office/drawing/2014/main" id="{68138FE2-17C9-4915-8A6A-CEB39367B654}"/>
                    </a:ext>
                  </a:extLst>
                </p:cNvPr>
                <p:cNvSpPr/>
                <p:nvPr/>
              </p:nvSpPr>
              <p:spPr>
                <a:xfrm>
                  <a:off x="4912835" y="46674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02" name="Rectangle 201">
                  <a:extLst>
                    <a:ext uri="{FF2B5EF4-FFF2-40B4-BE49-F238E27FC236}">
                      <a16:creationId xmlns:a16="http://schemas.microsoft.com/office/drawing/2014/main" id="{FBDC47BB-5E7B-4B93-8801-0E1568D848E0}"/>
                    </a:ext>
                  </a:extLst>
                </p:cNvPr>
                <p:cNvSpPr/>
                <p:nvPr/>
              </p:nvSpPr>
              <p:spPr>
                <a:xfrm>
                  <a:off x="4912835" y="49770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03" name="Rectangle 202">
                  <a:extLst>
                    <a:ext uri="{FF2B5EF4-FFF2-40B4-BE49-F238E27FC236}">
                      <a16:creationId xmlns:a16="http://schemas.microsoft.com/office/drawing/2014/main" id="{51E55FE2-E6E6-4D10-AC62-D9ACA9191910}"/>
                    </a:ext>
                  </a:extLst>
                </p:cNvPr>
                <p:cNvSpPr/>
                <p:nvPr/>
              </p:nvSpPr>
              <p:spPr>
                <a:xfrm>
                  <a:off x="4912835" y="52866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196" name="Rectangle 195">
                <a:extLst>
                  <a:ext uri="{FF2B5EF4-FFF2-40B4-BE49-F238E27FC236}">
                    <a16:creationId xmlns:a16="http://schemas.microsoft.com/office/drawing/2014/main" id="{BB322820-4C8C-4950-823F-0A2B5CF4471E}"/>
                  </a:ext>
                </a:extLst>
              </p:cNvPr>
              <p:cNvSpPr/>
              <p:nvPr/>
            </p:nvSpPr>
            <p:spPr>
              <a:xfrm>
                <a:off x="4911323" y="1023885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4A97AE3B-0C2C-4374-B21A-1AB0B5E17968}"/>
              </a:ext>
            </a:extLst>
          </p:cNvPr>
          <p:cNvGrpSpPr/>
          <p:nvPr/>
        </p:nvGrpSpPr>
        <p:grpSpPr>
          <a:xfrm rot="5400000">
            <a:off x="5715817" y="962159"/>
            <a:ext cx="360000" cy="2160000"/>
            <a:chOff x="3172262" y="3429000"/>
            <a:chExt cx="360000" cy="2160000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31328B5C-F2E3-4117-8E72-0692F0873D64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8DEE1FCD-AAAA-4925-A4D1-9F8BA5EA34D3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913A6D1E-4028-45C3-82F1-45734AB8E7E2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D5B391DD-51D5-483F-8A24-181612D30CE7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CFEF1954-9E05-4990-9464-F93A11975C72}"/>
              </a:ext>
            </a:extLst>
          </p:cNvPr>
          <p:cNvGrpSpPr/>
          <p:nvPr/>
        </p:nvGrpSpPr>
        <p:grpSpPr>
          <a:xfrm rot="5400000">
            <a:off x="9386774" y="957867"/>
            <a:ext cx="360000" cy="2160000"/>
            <a:chOff x="3752453" y="3429000"/>
            <a:chExt cx="360000" cy="2160000"/>
          </a:xfrm>
        </p:grpSpPr>
        <p:sp>
          <p:nvSpPr>
            <p:cNvPr id="215" name="Rectangle 214">
              <a:extLst>
                <a:ext uri="{FF2B5EF4-FFF2-40B4-BE49-F238E27FC236}">
                  <a16:creationId xmlns:a16="http://schemas.microsoft.com/office/drawing/2014/main" id="{8FE2771F-5E8E-4064-9450-C54EF7CAEA62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A1A7698E-EBFE-4DF1-AFBF-F73A3DAC4A25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1658BCF8-E9BD-4A55-9AAB-FEF456BDD49F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F6A840D9-6404-403F-970C-4287DF54A156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2F5D8CAA-D9B5-4020-9E92-5F8D1A5F8E20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B5A8FD8E-C722-4C28-AA69-57DBB9B088AF}"/>
              </a:ext>
            </a:extLst>
          </p:cNvPr>
          <p:cNvGrpSpPr/>
          <p:nvPr/>
        </p:nvGrpSpPr>
        <p:grpSpPr>
          <a:xfrm rot="5400000">
            <a:off x="2127249" y="5312137"/>
            <a:ext cx="360000" cy="2160000"/>
            <a:chOff x="5493026" y="3429000"/>
            <a:chExt cx="360000" cy="2160000"/>
          </a:xfrm>
        </p:grpSpPr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363C1F83-F0C1-40D7-9F28-226E45F4D15B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6" name="Rectangle 225">
              <a:extLst>
                <a:ext uri="{FF2B5EF4-FFF2-40B4-BE49-F238E27FC236}">
                  <a16:creationId xmlns:a16="http://schemas.microsoft.com/office/drawing/2014/main" id="{087E99F0-DE3E-4EA2-AE84-82B4649E2EDE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CC78FEB9-519D-413E-BD0A-7E8CBC20A94F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375CC8B3-E7A6-4A15-B5DF-74085C2EEB25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4A6E7C54-98BB-4C52-937F-69B1D85CC9D2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2BA15A93-B392-47DE-B2AF-E9A4C5536E50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06FF9FCE-786E-4085-B5F3-2181A7B6B437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2" name="Rectangle 231">
              <a:extLst>
                <a:ext uri="{FF2B5EF4-FFF2-40B4-BE49-F238E27FC236}">
                  <a16:creationId xmlns:a16="http://schemas.microsoft.com/office/drawing/2014/main" id="{B8F6082C-17C4-4A37-B27D-65C6D88BCB56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35" name="Rectangle 234">
            <a:extLst>
              <a:ext uri="{FF2B5EF4-FFF2-40B4-BE49-F238E27FC236}">
                <a16:creationId xmlns:a16="http://schemas.microsoft.com/office/drawing/2014/main" id="{28FF2835-2311-4C5E-A136-DD2079C3887F}"/>
              </a:ext>
            </a:extLst>
          </p:cNvPr>
          <p:cNvSpPr/>
          <p:nvPr/>
        </p:nvSpPr>
        <p:spPr>
          <a:xfrm>
            <a:off x="9773415" y="5806947"/>
            <a:ext cx="857249" cy="35078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6" name="Rectangle 235">
            <a:extLst>
              <a:ext uri="{FF2B5EF4-FFF2-40B4-BE49-F238E27FC236}">
                <a16:creationId xmlns:a16="http://schemas.microsoft.com/office/drawing/2014/main" id="{7FAD852F-5C59-4E77-858F-09D85187863E}"/>
              </a:ext>
            </a:extLst>
          </p:cNvPr>
          <p:cNvSpPr/>
          <p:nvPr/>
        </p:nvSpPr>
        <p:spPr>
          <a:xfrm>
            <a:off x="6434175" y="6173038"/>
            <a:ext cx="544463" cy="35560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7" name="Rectangle: Rounded Corners 236">
            <a:extLst>
              <a:ext uri="{FF2B5EF4-FFF2-40B4-BE49-F238E27FC236}">
                <a16:creationId xmlns:a16="http://schemas.microsoft.com/office/drawing/2014/main" id="{EF41D766-0538-4FF4-889A-5DA44082551A}"/>
              </a:ext>
            </a:extLst>
          </p:cNvPr>
          <p:cNvSpPr/>
          <p:nvPr/>
        </p:nvSpPr>
        <p:spPr>
          <a:xfrm>
            <a:off x="4260105" y="3438189"/>
            <a:ext cx="3419767" cy="1469572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648F2137-03F1-4CB3-99B5-876B97A47072}"/>
              </a:ext>
            </a:extLst>
          </p:cNvPr>
          <p:cNvSpPr txBox="1"/>
          <p:nvPr/>
        </p:nvSpPr>
        <p:spPr>
          <a:xfrm>
            <a:off x="4383727" y="387966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4</a:t>
            </a:r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73CA23A5-0CB6-4740-BC68-C4DE4414B817}"/>
              </a:ext>
            </a:extLst>
          </p:cNvPr>
          <p:cNvGrpSpPr/>
          <p:nvPr/>
        </p:nvGrpSpPr>
        <p:grpSpPr>
          <a:xfrm>
            <a:off x="5268048" y="3683717"/>
            <a:ext cx="435719" cy="1032867"/>
            <a:chOff x="2724738" y="5471319"/>
            <a:chExt cx="435719" cy="1032867"/>
          </a:xfrm>
        </p:grpSpPr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8D03830E-04E0-44C5-A780-4E02C4F2C26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E5D0DED8-8515-4AB6-8F08-BCB4C5B48F3E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A332BEE8-4A3F-47FE-B3B6-155DA68B992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3" name="TextBox 242">
            <a:extLst>
              <a:ext uri="{FF2B5EF4-FFF2-40B4-BE49-F238E27FC236}">
                <a16:creationId xmlns:a16="http://schemas.microsoft.com/office/drawing/2014/main" id="{9AD7131A-4C69-4BBD-83D1-074CBF885567}"/>
              </a:ext>
            </a:extLst>
          </p:cNvPr>
          <p:cNvSpPr txBox="1"/>
          <p:nvPr/>
        </p:nvSpPr>
        <p:spPr>
          <a:xfrm>
            <a:off x="4825777" y="3885922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FE3689DC-4FD2-42E5-95B3-32DAB1630AEA}"/>
              </a:ext>
            </a:extLst>
          </p:cNvPr>
          <p:cNvSpPr txBox="1"/>
          <p:nvPr/>
        </p:nvSpPr>
        <p:spPr>
          <a:xfrm>
            <a:off x="5725946" y="388592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45" name="Rectangle 244">
            <a:extLst>
              <a:ext uri="{FF2B5EF4-FFF2-40B4-BE49-F238E27FC236}">
                <a16:creationId xmlns:a16="http://schemas.microsoft.com/office/drawing/2014/main" id="{15E570B6-629F-43FC-BF2A-54B9C20AFA58}"/>
              </a:ext>
            </a:extLst>
          </p:cNvPr>
          <p:cNvSpPr/>
          <p:nvPr/>
        </p:nvSpPr>
        <p:spPr>
          <a:xfrm>
            <a:off x="6222250" y="3644937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64DDB58-340A-4671-9270-8922236C021E}"/>
              </a:ext>
            </a:extLst>
          </p:cNvPr>
          <p:cNvGrpSpPr/>
          <p:nvPr/>
        </p:nvGrpSpPr>
        <p:grpSpPr>
          <a:xfrm>
            <a:off x="6313670" y="3668527"/>
            <a:ext cx="968273" cy="1076984"/>
            <a:chOff x="4719764" y="875630"/>
            <a:chExt cx="968273" cy="1076984"/>
          </a:xfrm>
        </p:grpSpPr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C343C808-2DCA-4EF9-90A5-9F11D6565D34}"/>
                </a:ext>
              </a:extLst>
            </p:cNvPr>
            <p:cNvGrpSpPr/>
            <p:nvPr/>
          </p:nvGrpSpPr>
          <p:grpSpPr>
            <a:xfrm>
              <a:off x="5148330" y="875630"/>
              <a:ext cx="539707" cy="1076984"/>
              <a:chOff x="3580378" y="2366435"/>
              <a:chExt cx="539707" cy="1076984"/>
            </a:xfrm>
          </p:grpSpPr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7961D35A-A498-41A6-88A9-144E393FE5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0" name="TextBox 249">
                <a:extLst>
                  <a:ext uri="{FF2B5EF4-FFF2-40B4-BE49-F238E27FC236}">
                    <a16:creationId xmlns:a16="http://schemas.microsoft.com/office/drawing/2014/main" id="{A48511A5-5CEC-4981-A6E3-FA11ED47EAA3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  <p:sp>
            <p:nvSpPr>
              <p:cNvPr id="251" name="TextBox 250">
                <a:extLst>
                  <a:ext uri="{FF2B5EF4-FFF2-40B4-BE49-F238E27FC236}">
                    <a16:creationId xmlns:a16="http://schemas.microsoft.com/office/drawing/2014/main" id="{6F5E1B75-A9D7-42F6-85AE-ACA25CE6D655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E50BA60D-AF77-401E-8D4F-E24CC10E4A14}"/>
                </a:ext>
              </a:extLst>
            </p:cNvPr>
            <p:cNvSpPr txBox="1"/>
            <p:nvPr/>
          </p:nvSpPr>
          <p:spPr>
            <a:xfrm>
              <a:off x="4719764" y="1063147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252" name="Rectangle: Rounded Corners 251">
            <a:extLst>
              <a:ext uri="{FF2B5EF4-FFF2-40B4-BE49-F238E27FC236}">
                <a16:creationId xmlns:a16="http://schemas.microsoft.com/office/drawing/2014/main" id="{CFD40624-AB69-4FD6-BBCB-A844A1C23E63}"/>
              </a:ext>
            </a:extLst>
          </p:cNvPr>
          <p:cNvSpPr/>
          <p:nvPr/>
        </p:nvSpPr>
        <p:spPr>
          <a:xfrm>
            <a:off x="7832075" y="3438189"/>
            <a:ext cx="3419767" cy="1469572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3" name="TextBox 252">
            <a:extLst>
              <a:ext uri="{FF2B5EF4-FFF2-40B4-BE49-F238E27FC236}">
                <a16:creationId xmlns:a16="http://schemas.microsoft.com/office/drawing/2014/main" id="{7FFD8ADE-8713-4D70-88B8-FBAFEFC87821}"/>
              </a:ext>
            </a:extLst>
          </p:cNvPr>
          <p:cNvSpPr txBox="1"/>
          <p:nvPr/>
        </p:nvSpPr>
        <p:spPr>
          <a:xfrm>
            <a:off x="7955697" y="387966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3</a:t>
            </a:r>
          </a:p>
        </p:txBody>
      </p: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DCD57B69-AFD9-4973-B534-337C102B1AC6}"/>
              </a:ext>
            </a:extLst>
          </p:cNvPr>
          <p:cNvGrpSpPr/>
          <p:nvPr/>
        </p:nvGrpSpPr>
        <p:grpSpPr>
          <a:xfrm>
            <a:off x="8840018" y="3683717"/>
            <a:ext cx="435719" cy="1032867"/>
            <a:chOff x="2724738" y="5471319"/>
            <a:chExt cx="435719" cy="1032867"/>
          </a:xfrm>
        </p:grpSpPr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7168CD10-144C-4F0A-ADA1-776E32B1F06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B0ED5B93-266E-4A42-8546-4F0EF119F846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12A55E85-4FA2-493D-BFD6-898BF528155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8" name="TextBox 257">
            <a:extLst>
              <a:ext uri="{FF2B5EF4-FFF2-40B4-BE49-F238E27FC236}">
                <a16:creationId xmlns:a16="http://schemas.microsoft.com/office/drawing/2014/main" id="{B686CA83-E02E-4232-834A-3DE67B3B2EF3}"/>
              </a:ext>
            </a:extLst>
          </p:cNvPr>
          <p:cNvSpPr txBox="1"/>
          <p:nvPr/>
        </p:nvSpPr>
        <p:spPr>
          <a:xfrm>
            <a:off x="8397747" y="3885922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92D130DA-172E-453C-84E9-71D8048B0A80}"/>
              </a:ext>
            </a:extLst>
          </p:cNvPr>
          <p:cNvSpPr txBox="1"/>
          <p:nvPr/>
        </p:nvSpPr>
        <p:spPr>
          <a:xfrm>
            <a:off x="9297916" y="388592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60" name="Rectangle 259">
            <a:extLst>
              <a:ext uri="{FF2B5EF4-FFF2-40B4-BE49-F238E27FC236}">
                <a16:creationId xmlns:a16="http://schemas.microsoft.com/office/drawing/2014/main" id="{29D026FC-EAEA-4276-88AC-CAE70DFAEEC6}"/>
              </a:ext>
            </a:extLst>
          </p:cNvPr>
          <p:cNvSpPr/>
          <p:nvPr/>
        </p:nvSpPr>
        <p:spPr>
          <a:xfrm>
            <a:off x="9794220" y="3644937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FEF3BA9B-8E9E-4565-B6A0-A275CB7CE2AA}"/>
              </a:ext>
            </a:extLst>
          </p:cNvPr>
          <p:cNvGrpSpPr/>
          <p:nvPr/>
        </p:nvGrpSpPr>
        <p:grpSpPr>
          <a:xfrm>
            <a:off x="9885640" y="3668527"/>
            <a:ext cx="968273" cy="1076984"/>
            <a:chOff x="4719764" y="875630"/>
            <a:chExt cx="968273" cy="1076984"/>
          </a:xfrm>
        </p:grpSpPr>
        <p:grpSp>
          <p:nvGrpSpPr>
            <p:cNvPr id="262" name="Group 261">
              <a:extLst>
                <a:ext uri="{FF2B5EF4-FFF2-40B4-BE49-F238E27FC236}">
                  <a16:creationId xmlns:a16="http://schemas.microsoft.com/office/drawing/2014/main" id="{26ABF648-0DAE-4AEE-9CF0-4D979983F16C}"/>
                </a:ext>
              </a:extLst>
            </p:cNvPr>
            <p:cNvGrpSpPr/>
            <p:nvPr/>
          </p:nvGrpSpPr>
          <p:grpSpPr>
            <a:xfrm>
              <a:off x="5148330" y="875630"/>
              <a:ext cx="539707" cy="1076984"/>
              <a:chOff x="3580378" y="2366435"/>
              <a:chExt cx="539707" cy="1076984"/>
            </a:xfrm>
          </p:grpSpPr>
          <p:cxnSp>
            <p:nvCxnSpPr>
              <p:cNvPr id="264" name="Straight Connector 263">
                <a:extLst>
                  <a:ext uri="{FF2B5EF4-FFF2-40B4-BE49-F238E27FC236}">
                    <a16:creationId xmlns:a16="http://schemas.microsoft.com/office/drawing/2014/main" id="{1D53F930-099A-46D1-BCAA-FE72EE9E1EE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5" name="TextBox 264">
                <a:extLst>
                  <a:ext uri="{FF2B5EF4-FFF2-40B4-BE49-F238E27FC236}">
                    <a16:creationId xmlns:a16="http://schemas.microsoft.com/office/drawing/2014/main" id="{A631C915-1216-40DE-932B-F7E8EC3DA5AB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  <p:sp>
            <p:nvSpPr>
              <p:cNvPr id="266" name="TextBox 265">
                <a:extLst>
                  <a:ext uri="{FF2B5EF4-FFF2-40B4-BE49-F238E27FC236}">
                    <a16:creationId xmlns:a16="http://schemas.microsoft.com/office/drawing/2014/main" id="{F81068C4-2CE5-48AE-8ECA-6794B0AABF3E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D82CA8E7-4AF8-456A-8262-0BAC6EB4F273}"/>
                </a:ext>
              </a:extLst>
            </p:cNvPr>
            <p:cNvSpPr txBox="1"/>
            <p:nvPr/>
          </p:nvSpPr>
          <p:spPr>
            <a:xfrm>
              <a:off x="4719764" y="1063147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8C581641-1F61-4FFC-BA25-02B2896E42A3}"/>
              </a:ext>
            </a:extLst>
          </p:cNvPr>
          <p:cNvGrpSpPr/>
          <p:nvPr/>
        </p:nvGrpSpPr>
        <p:grpSpPr>
          <a:xfrm>
            <a:off x="4819108" y="5060506"/>
            <a:ext cx="2167355" cy="1468436"/>
            <a:chOff x="4819108" y="1831557"/>
            <a:chExt cx="2167355" cy="1468436"/>
          </a:xfrm>
        </p:grpSpPr>
        <p:sp>
          <p:nvSpPr>
            <p:cNvPr id="268" name="Rectangle 267">
              <a:extLst>
                <a:ext uri="{FF2B5EF4-FFF2-40B4-BE49-F238E27FC236}">
                  <a16:creationId xmlns:a16="http://schemas.microsoft.com/office/drawing/2014/main" id="{182580A6-D01B-42E1-AAAA-8A6F2A451876}"/>
                </a:ext>
              </a:extLst>
            </p:cNvPr>
            <p:cNvSpPr/>
            <p:nvPr/>
          </p:nvSpPr>
          <p:spPr>
            <a:xfrm>
              <a:off x="4834888" y="2944387"/>
              <a:ext cx="1599287" cy="35560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67460C34-2B5E-4752-A49A-E7F3D8B698D4}"/>
                </a:ext>
              </a:extLst>
            </p:cNvPr>
            <p:cNvSpPr/>
            <p:nvPr/>
          </p:nvSpPr>
          <p:spPr>
            <a:xfrm>
              <a:off x="4821629" y="1831557"/>
              <a:ext cx="2163917" cy="109236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70" name="Group 269">
              <a:extLst>
                <a:ext uri="{FF2B5EF4-FFF2-40B4-BE49-F238E27FC236}">
                  <a16:creationId xmlns:a16="http://schemas.microsoft.com/office/drawing/2014/main" id="{E2FDBAC9-B644-471F-9CAC-BDC56628B550}"/>
                </a:ext>
              </a:extLst>
            </p:cNvPr>
            <p:cNvGrpSpPr/>
            <p:nvPr/>
          </p:nvGrpSpPr>
          <p:grpSpPr>
            <a:xfrm rot="5400000">
              <a:off x="5722536" y="959443"/>
              <a:ext cx="361834" cy="2164207"/>
              <a:chOff x="1435023" y="1026251"/>
              <a:chExt cx="361834" cy="2164207"/>
            </a:xfrm>
          </p:grpSpPr>
          <p:sp>
            <p:nvSpPr>
              <p:cNvPr id="280" name="Rectangle 279">
                <a:extLst>
                  <a:ext uri="{FF2B5EF4-FFF2-40B4-BE49-F238E27FC236}">
                    <a16:creationId xmlns:a16="http://schemas.microsoft.com/office/drawing/2014/main" id="{93A4A971-16A2-4EEE-B134-789C9EFC7072}"/>
                  </a:ext>
                </a:extLst>
              </p:cNvPr>
              <p:cNvSpPr/>
              <p:nvPr/>
            </p:nvSpPr>
            <p:spPr>
              <a:xfrm>
                <a:off x="1436857" y="102948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 dirty="0"/>
              </a:p>
            </p:txBody>
          </p:sp>
          <p:sp>
            <p:nvSpPr>
              <p:cNvPr id="281" name="Rectangle 280">
                <a:extLst>
                  <a:ext uri="{FF2B5EF4-FFF2-40B4-BE49-F238E27FC236}">
                    <a16:creationId xmlns:a16="http://schemas.microsoft.com/office/drawing/2014/main" id="{FA734B7A-95F8-48E1-9A02-18088B16E088}"/>
                  </a:ext>
                </a:extLst>
              </p:cNvPr>
              <p:cNvSpPr/>
              <p:nvPr/>
            </p:nvSpPr>
            <p:spPr>
              <a:xfrm>
                <a:off x="1435023" y="1026251"/>
                <a:ext cx="360000" cy="2164207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 dirty="0"/>
              </a:p>
            </p:txBody>
          </p:sp>
        </p:grpSp>
        <p:grpSp>
          <p:nvGrpSpPr>
            <p:cNvPr id="271" name="Group 270">
              <a:extLst>
                <a:ext uri="{FF2B5EF4-FFF2-40B4-BE49-F238E27FC236}">
                  <a16:creationId xmlns:a16="http://schemas.microsoft.com/office/drawing/2014/main" id="{F38A97DA-84D4-40D1-B76C-DA97BF3BBFF8}"/>
                </a:ext>
              </a:extLst>
            </p:cNvPr>
            <p:cNvGrpSpPr/>
            <p:nvPr/>
          </p:nvGrpSpPr>
          <p:grpSpPr>
            <a:xfrm rot="5400000">
              <a:off x="5720449" y="1314575"/>
              <a:ext cx="364674" cy="2167355"/>
              <a:chOff x="1430177" y="1026981"/>
              <a:chExt cx="364674" cy="2164787"/>
            </a:xfrm>
          </p:grpSpPr>
          <p:sp>
            <p:nvSpPr>
              <p:cNvPr id="278" name="Rectangle 277">
                <a:extLst>
                  <a:ext uri="{FF2B5EF4-FFF2-40B4-BE49-F238E27FC236}">
                    <a16:creationId xmlns:a16="http://schemas.microsoft.com/office/drawing/2014/main" id="{2DEDDF70-055B-4288-81EF-2C32AA4BF7D2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9" name="Rectangle 278">
                <a:extLst>
                  <a:ext uri="{FF2B5EF4-FFF2-40B4-BE49-F238E27FC236}">
                    <a16:creationId xmlns:a16="http://schemas.microsoft.com/office/drawing/2014/main" id="{7F97E464-4A4B-4454-A6F6-70739DEAEC5E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272" name="Group 271">
              <a:extLst>
                <a:ext uri="{FF2B5EF4-FFF2-40B4-BE49-F238E27FC236}">
                  <a16:creationId xmlns:a16="http://schemas.microsoft.com/office/drawing/2014/main" id="{D793E5A6-CE03-46A1-9380-6E854C449EBD}"/>
                </a:ext>
              </a:extLst>
            </p:cNvPr>
            <p:cNvGrpSpPr/>
            <p:nvPr/>
          </p:nvGrpSpPr>
          <p:grpSpPr>
            <a:xfrm rot="5400000">
              <a:off x="5721196" y="1673003"/>
              <a:ext cx="364674" cy="2164787"/>
              <a:chOff x="1430177" y="1026981"/>
              <a:chExt cx="364674" cy="2164787"/>
            </a:xfrm>
          </p:grpSpPr>
          <p:sp>
            <p:nvSpPr>
              <p:cNvPr id="276" name="Rectangle 275">
                <a:extLst>
                  <a:ext uri="{FF2B5EF4-FFF2-40B4-BE49-F238E27FC236}">
                    <a16:creationId xmlns:a16="http://schemas.microsoft.com/office/drawing/2014/main" id="{F5A59129-7BB2-4A84-B132-AEB02921304C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7" name="Rectangle 276">
                <a:extLst>
                  <a:ext uri="{FF2B5EF4-FFF2-40B4-BE49-F238E27FC236}">
                    <a16:creationId xmlns:a16="http://schemas.microsoft.com/office/drawing/2014/main" id="{A588479D-4486-4DC6-933A-31F0E34B5B42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90D72319-C74A-4AE1-AF75-CF93D0A8C4A5}"/>
                </a:ext>
              </a:extLst>
            </p:cNvPr>
            <p:cNvGrpSpPr/>
            <p:nvPr/>
          </p:nvGrpSpPr>
          <p:grpSpPr>
            <a:xfrm rot="5400000">
              <a:off x="5720449" y="2029949"/>
              <a:ext cx="364674" cy="2167354"/>
              <a:chOff x="1430177" y="1026981"/>
              <a:chExt cx="364674" cy="2164787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C068F497-54F9-47AD-A3DA-1C6FA0F398A5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9FCF661F-B689-4064-B766-E2F99CD026B0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F16B5593-8511-4227-AB29-C701343C504B}"/>
              </a:ext>
            </a:extLst>
          </p:cNvPr>
          <p:cNvGrpSpPr/>
          <p:nvPr/>
        </p:nvGrpSpPr>
        <p:grpSpPr>
          <a:xfrm>
            <a:off x="8481670" y="5080485"/>
            <a:ext cx="2168369" cy="1081965"/>
            <a:chOff x="8481670" y="1851536"/>
            <a:chExt cx="2168369" cy="1081965"/>
          </a:xfrm>
        </p:grpSpPr>
        <p:sp>
          <p:nvSpPr>
            <p:cNvPr id="283" name="Rectangle 282">
              <a:extLst>
                <a:ext uri="{FF2B5EF4-FFF2-40B4-BE49-F238E27FC236}">
                  <a16:creationId xmlns:a16="http://schemas.microsoft.com/office/drawing/2014/main" id="{0D1E3CF3-F2AE-4E11-89AA-D4F3D6E41B1B}"/>
                </a:ext>
              </a:extLst>
            </p:cNvPr>
            <p:cNvSpPr/>
            <p:nvPr/>
          </p:nvSpPr>
          <p:spPr>
            <a:xfrm>
              <a:off x="8484165" y="2578042"/>
              <a:ext cx="1290000" cy="35078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4" name="Rectangle 283">
              <a:extLst>
                <a:ext uri="{FF2B5EF4-FFF2-40B4-BE49-F238E27FC236}">
                  <a16:creationId xmlns:a16="http://schemas.microsoft.com/office/drawing/2014/main" id="{80D6867D-749A-427E-8C64-6080572904AE}"/>
                </a:ext>
              </a:extLst>
            </p:cNvPr>
            <p:cNvSpPr/>
            <p:nvPr/>
          </p:nvSpPr>
          <p:spPr>
            <a:xfrm>
              <a:off x="8487953" y="1868428"/>
              <a:ext cx="2160000" cy="70748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E088048D-C37E-4C7C-868E-B3D8C75E2507}"/>
                </a:ext>
              </a:extLst>
            </p:cNvPr>
            <p:cNvGrpSpPr/>
            <p:nvPr/>
          </p:nvGrpSpPr>
          <p:grpSpPr>
            <a:xfrm rot="5400000">
              <a:off x="9385309" y="951479"/>
              <a:ext cx="364674" cy="2164787"/>
              <a:chOff x="1430177" y="1026981"/>
              <a:chExt cx="364674" cy="2164787"/>
            </a:xfrm>
          </p:grpSpPr>
          <p:sp>
            <p:nvSpPr>
              <p:cNvPr id="292" name="Rectangle 291">
                <a:extLst>
                  <a:ext uri="{FF2B5EF4-FFF2-40B4-BE49-F238E27FC236}">
                    <a16:creationId xmlns:a16="http://schemas.microsoft.com/office/drawing/2014/main" id="{702558D8-E0BA-4B35-BBA9-AE1DB015F815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3" name="Rectangle 292">
                <a:extLst>
                  <a:ext uri="{FF2B5EF4-FFF2-40B4-BE49-F238E27FC236}">
                    <a16:creationId xmlns:a16="http://schemas.microsoft.com/office/drawing/2014/main" id="{BDDE51D5-1AAF-401B-8F1E-FDD03C3BC537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5CCD981D-E174-4C30-B139-61964990ACD6}"/>
                </a:ext>
              </a:extLst>
            </p:cNvPr>
            <p:cNvGrpSpPr/>
            <p:nvPr/>
          </p:nvGrpSpPr>
          <p:grpSpPr>
            <a:xfrm rot="5400000">
              <a:off x="9383011" y="1310342"/>
              <a:ext cx="364674" cy="2167355"/>
              <a:chOff x="1430177" y="1026981"/>
              <a:chExt cx="364674" cy="2164787"/>
            </a:xfrm>
          </p:grpSpPr>
          <p:sp>
            <p:nvSpPr>
              <p:cNvPr id="290" name="Rectangle 289">
                <a:extLst>
                  <a:ext uri="{FF2B5EF4-FFF2-40B4-BE49-F238E27FC236}">
                    <a16:creationId xmlns:a16="http://schemas.microsoft.com/office/drawing/2014/main" id="{DE51B8BA-606B-4682-B538-25B0ACEB418F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1" name="Rectangle 290">
                <a:extLst>
                  <a:ext uri="{FF2B5EF4-FFF2-40B4-BE49-F238E27FC236}">
                    <a16:creationId xmlns:a16="http://schemas.microsoft.com/office/drawing/2014/main" id="{87EB4745-F2F4-464C-A299-2D7E53435A2C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287" name="Group 286">
              <a:extLst>
                <a:ext uri="{FF2B5EF4-FFF2-40B4-BE49-F238E27FC236}">
                  <a16:creationId xmlns:a16="http://schemas.microsoft.com/office/drawing/2014/main" id="{9DCC65FE-5ADB-4662-9F1F-13420BE6CCFF}"/>
                </a:ext>
              </a:extLst>
            </p:cNvPr>
            <p:cNvGrpSpPr/>
            <p:nvPr/>
          </p:nvGrpSpPr>
          <p:grpSpPr>
            <a:xfrm rot="5400000">
              <a:off x="9383758" y="1668770"/>
              <a:ext cx="364674" cy="2164787"/>
              <a:chOff x="1430177" y="1026981"/>
              <a:chExt cx="364674" cy="2164787"/>
            </a:xfrm>
          </p:grpSpPr>
          <p:sp>
            <p:nvSpPr>
              <p:cNvPr id="288" name="Rectangle 287">
                <a:extLst>
                  <a:ext uri="{FF2B5EF4-FFF2-40B4-BE49-F238E27FC236}">
                    <a16:creationId xmlns:a16="http://schemas.microsoft.com/office/drawing/2014/main" id="{FAED0648-2FD0-4B58-97F1-B686596536C3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9" name="Rectangle 288">
                <a:extLst>
                  <a:ext uri="{FF2B5EF4-FFF2-40B4-BE49-F238E27FC236}">
                    <a16:creationId xmlns:a16="http://schemas.microsoft.com/office/drawing/2014/main" id="{7CC9D55D-42B0-4DFF-A5A3-B4DA30C65BE9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9EE5ACB5-2B53-4BA2-A051-79406BAF9E1E}"/>
              </a:ext>
            </a:extLst>
          </p:cNvPr>
          <p:cNvGrpSpPr/>
          <p:nvPr/>
        </p:nvGrpSpPr>
        <p:grpSpPr>
          <a:xfrm rot="5400000">
            <a:off x="5715817" y="5269526"/>
            <a:ext cx="360000" cy="2160000"/>
            <a:chOff x="3172262" y="3429000"/>
            <a:chExt cx="360000" cy="2160000"/>
          </a:xfrm>
        </p:grpSpPr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47F0CA65-9FF8-4D13-93AE-6D3BD7064C8E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D2922880-EDDB-49A8-B2C8-07C9F24C7FD8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FF1A029C-0B03-4D47-A089-C39DB2315DCA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8" name="Rectangle 297">
              <a:extLst>
                <a:ext uri="{FF2B5EF4-FFF2-40B4-BE49-F238E27FC236}">
                  <a16:creationId xmlns:a16="http://schemas.microsoft.com/office/drawing/2014/main" id="{1F7ED46A-F087-4CC4-A5B7-008C35F9538C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06B51F20-04CE-4808-A76C-1967AC45D5B2}"/>
              </a:ext>
            </a:extLst>
          </p:cNvPr>
          <p:cNvGrpSpPr/>
          <p:nvPr/>
        </p:nvGrpSpPr>
        <p:grpSpPr>
          <a:xfrm rot="5400000">
            <a:off x="9386774" y="4907270"/>
            <a:ext cx="360000" cy="2160000"/>
            <a:chOff x="3752453" y="3429000"/>
            <a:chExt cx="360000" cy="2160000"/>
          </a:xfrm>
        </p:grpSpPr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9422B71F-C959-4252-ABD0-FF24E4CD12A0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8FAB615F-F626-4963-BCB4-C2F7336432A5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33A687C5-B682-4DF2-9871-0D1D44F13404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3CF25D07-CDB9-48B4-BD48-EB11659C69F2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4" name="Rectangle 303">
              <a:extLst>
                <a:ext uri="{FF2B5EF4-FFF2-40B4-BE49-F238E27FC236}">
                  <a16:creationId xmlns:a16="http://schemas.microsoft.com/office/drawing/2014/main" id="{7F5D18DB-6C8F-4B2C-A50C-242EBCB342DB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5789250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3" grpId="0" animBg="1"/>
      <p:bldP spid="233" grpId="1" animBg="1"/>
      <p:bldP spid="221" grpId="0" animBg="1"/>
      <p:bldP spid="221" grpId="1" animBg="1"/>
      <p:bldP spid="212" grpId="0" animBg="1"/>
      <p:bldP spid="212" grpId="1" animBg="1"/>
      <p:bldP spid="235" grpId="0" animBg="1"/>
      <p:bldP spid="235" grpId="1" animBg="1"/>
      <p:bldP spid="236" grpId="0" animBg="1"/>
      <p:bldP spid="236" grpId="1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11F800-3D0C-4F99-89B7-FB9FCEE359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Add a fraction to a mixed number with the same denominator, without regrouping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E37A3DE-26FF-480C-83F6-4EE01E48082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75976727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" name="Rectangle 150">
            <a:extLst>
              <a:ext uri="{FF2B5EF4-FFF2-40B4-BE49-F238E27FC236}">
                <a16:creationId xmlns:a16="http://schemas.microsoft.com/office/drawing/2014/main" id="{216C6CAA-0978-4FAF-88F8-F6F0552D21D8}"/>
              </a:ext>
            </a:extLst>
          </p:cNvPr>
          <p:cNvSpPr/>
          <p:nvPr/>
        </p:nvSpPr>
        <p:spPr>
          <a:xfrm>
            <a:off x="9726004" y="1944106"/>
            <a:ext cx="366378" cy="106674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AC4A7201-B929-4912-AAD7-E99AC948E81E}"/>
              </a:ext>
            </a:extLst>
          </p:cNvPr>
          <p:cNvSpPr/>
          <p:nvPr/>
        </p:nvSpPr>
        <p:spPr>
          <a:xfrm>
            <a:off x="6517015" y="1948200"/>
            <a:ext cx="366378" cy="87077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B0AEB4C8-B2AA-4D04-BE68-733670F43567}"/>
              </a:ext>
            </a:extLst>
          </p:cNvPr>
          <p:cNvSpPr/>
          <p:nvPr/>
        </p:nvSpPr>
        <p:spPr>
          <a:xfrm>
            <a:off x="1832661" y="1929432"/>
            <a:ext cx="366378" cy="87773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373692" y="457161"/>
            <a:ext cx="910394" cy="1040007"/>
            <a:chOff x="370927" y="384951"/>
            <a:chExt cx="910394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628578" y="384951"/>
              <a:ext cx="652743" cy="1040007"/>
              <a:chOff x="2594955" y="5471319"/>
              <a:chExt cx="652743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594955" y="5864995"/>
                <a:ext cx="652743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539918" y="450780"/>
            <a:ext cx="652743" cy="1047615"/>
            <a:chOff x="2602329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602329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4DD30F5B-5BF8-492D-B8DD-ACE3EEF82598}"/>
              </a:ext>
            </a:extLst>
          </p:cNvPr>
          <p:cNvCxnSpPr>
            <a:cxnSpLocks/>
          </p:cNvCxnSpPr>
          <p:nvPr/>
        </p:nvCxnSpPr>
        <p:spPr>
          <a:xfrm>
            <a:off x="3145806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EAEB2A5E-4FBB-479A-A257-DEE3C61744FD}"/>
              </a:ext>
            </a:extLst>
          </p:cNvPr>
          <p:cNvSpPr txBox="1"/>
          <p:nvPr/>
        </p:nvSpPr>
        <p:spPr>
          <a:xfrm>
            <a:off x="2964648" y="889006"/>
            <a:ext cx="7991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10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68D22B6-AE23-4A7A-A85E-A7ABEF8FBF71}"/>
              </a:ext>
            </a:extLst>
          </p:cNvPr>
          <p:cNvSpPr txBox="1"/>
          <p:nvPr/>
        </p:nvSpPr>
        <p:spPr>
          <a:xfrm>
            <a:off x="3177381" y="433380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751B5E8-F46A-4866-9301-8D5EF454BA5D}"/>
              </a:ext>
            </a:extLst>
          </p:cNvPr>
          <p:cNvSpPr txBox="1"/>
          <p:nvPr/>
        </p:nvSpPr>
        <p:spPr>
          <a:xfrm>
            <a:off x="2667692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4280556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4318134" y="457161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5569191" y="450780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5126920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6027089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6523393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8337C088-3997-48FB-B986-0C052FE74A07}"/>
              </a:ext>
            </a:extLst>
          </p:cNvPr>
          <p:cNvCxnSpPr>
            <a:cxnSpLocks/>
          </p:cNvCxnSpPr>
          <p:nvPr/>
        </p:nvCxnSpPr>
        <p:spPr>
          <a:xfrm>
            <a:off x="7052670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221DDF73-C3AA-45C1-A29F-2B6B24E9F627}"/>
              </a:ext>
            </a:extLst>
          </p:cNvPr>
          <p:cNvSpPr txBox="1"/>
          <p:nvPr/>
        </p:nvSpPr>
        <p:spPr>
          <a:xfrm>
            <a:off x="7043745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C8805C5-B008-45F2-94A4-DED599A26BD9}"/>
              </a:ext>
            </a:extLst>
          </p:cNvPr>
          <p:cNvSpPr txBox="1"/>
          <p:nvPr/>
        </p:nvSpPr>
        <p:spPr>
          <a:xfrm>
            <a:off x="7043379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345993E3-63DF-4611-BE35-60336C2125F6}"/>
              </a:ext>
            </a:extLst>
          </p:cNvPr>
          <p:cNvSpPr txBox="1"/>
          <p:nvPr/>
        </p:nvSpPr>
        <p:spPr>
          <a:xfrm>
            <a:off x="6614813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4" name="Rectangle: Rounded Corners 43">
            <a:extLst>
              <a:ext uri="{FF2B5EF4-FFF2-40B4-BE49-F238E27FC236}">
                <a16:creationId xmlns:a16="http://schemas.microsoft.com/office/drawing/2014/main" id="{84A072AF-3BC0-4541-B101-7B3392B70099}"/>
              </a:ext>
            </a:extLst>
          </p:cNvPr>
          <p:cNvSpPr/>
          <p:nvPr/>
        </p:nvSpPr>
        <p:spPr>
          <a:xfrm>
            <a:off x="8187420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B023D05F-5281-46DC-9638-0F320989FD0E}"/>
              </a:ext>
            </a:extLst>
          </p:cNvPr>
          <p:cNvGrpSpPr/>
          <p:nvPr/>
        </p:nvGrpSpPr>
        <p:grpSpPr>
          <a:xfrm>
            <a:off x="8220078" y="457161"/>
            <a:ext cx="790495" cy="1040007"/>
            <a:chOff x="403585" y="384951"/>
            <a:chExt cx="790495" cy="1040007"/>
          </a:xfrm>
        </p:grpSpPr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0CE16713-9EDF-4F9B-A2C6-B8086F4ABF7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289D95AC-11D4-4E1F-9C3B-6369C5440840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C54A047D-0BCB-4FC4-8563-53372E4DE8EB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5A4B3489-99C8-4645-B0C2-D4FC93360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8CBF96F4-B6A7-4123-BDEB-FA3C6C67C580}"/>
                </a:ext>
              </a:extLst>
            </p:cNvPr>
            <p:cNvSpPr txBox="1"/>
            <p:nvPr/>
          </p:nvSpPr>
          <p:spPr>
            <a:xfrm>
              <a:off x="40358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95A10985-DF09-426A-B638-4FCC77EF21BA}"/>
              </a:ext>
            </a:extLst>
          </p:cNvPr>
          <p:cNvGrpSpPr/>
          <p:nvPr/>
        </p:nvGrpSpPr>
        <p:grpSpPr>
          <a:xfrm>
            <a:off x="9476055" y="450780"/>
            <a:ext cx="441376" cy="1047615"/>
            <a:chOff x="2724738" y="5463945"/>
            <a:chExt cx="441376" cy="1047615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9CEBDD5-8838-48AB-B93C-C5181B3DB85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041016DE-4BC5-4E60-8074-562A48DA1A41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F41031BC-CB6C-44CE-8D73-4F2B9E68337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9F9BAA08-F8E6-4220-BFDC-A9CBD6DE2A92}"/>
              </a:ext>
            </a:extLst>
          </p:cNvPr>
          <p:cNvSpPr txBox="1"/>
          <p:nvPr/>
        </p:nvSpPr>
        <p:spPr>
          <a:xfrm>
            <a:off x="9033784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0206FE83-9398-4525-A662-DD76C7F8E9B8}"/>
              </a:ext>
            </a:extLst>
          </p:cNvPr>
          <p:cNvSpPr txBox="1"/>
          <p:nvPr/>
        </p:nvSpPr>
        <p:spPr>
          <a:xfrm>
            <a:off x="993395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98B84FA6-AC5F-4ACF-AAE6-1AE2035E3FF9}"/>
              </a:ext>
            </a:extLst>
          </p:cNvPr>
          <p:cNvSpPr/>
          <p:nvPr/>
        </p:nvSpPr>
        <p:spPr>
          <a:xfrm>
            <a:off x="10430257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BC5E0035-7C2B-410F-8397-84FABFB192BA}"/>
              </a:ext>
            </a:extLst>
          </p:cNvPr>
          <p:cNvCxnSpPr>
            <a:cxnSpLocks/>
          </p:cNvCxnSpPr>
          <p:nvPr/>
        </p:nvCxnSpPr>
        <p:spPr>
          <a:xfrm>
            <a:off x="10959534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Box 61">
            <a:extLst>
              <a:ext uri="{FF2B5EF4-FFF2-40B4-BE49-F238E27FC236}">
                <a16:creationId xmlns:a16="http://schemas.microsoft.com/office/drawing/2014/main" id="{3B0BCB14-A0B9-4881-AF4D-66EA02873F11}"/>
              </a:ext>
            </a:extLst>
          </p:cNvPr>
          <p:cNvSpPr txBox="1"/>
          <p:nvPr/>
        </p:nvSpPr>
        <p:spPr>
          <a:xfrm>
            <a:off x="10950609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CF2FB977-FDBA-471C-8100-D1263046B8A0}"/>
              </a:ext>
            </a:extLst>
          </p:cNvPr>
          <p:cNvSpPr txBox="1"/>
          <p:nvPr/>
        </p:nvSpPr>
        <p:spPr>
          <a:xfrm>
            <a:off x="10950243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1895130C-BFF1-4AE4-B4A2-467CCFA87149}"/>
              </a:ext>
            </a:extLst>
          </p:cNvPr>
          <p:cNvSpPr txBox="1"/>
          <p:nvPr/>
        </p:nvSpPr>
        <p:spPr>
          <a:xfrm>
            <a:off x="10521677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D44E8320-377F-468D-9350-6A1908E36C41}"/>
              </a:ext>
            </a:extLst>
          </p:cNvPr>
          <p:cNvGrpSpPr/>
          <p:nvPr/>
        </p:nvGrpSpPr>
        <p:grpSpPr>
          <a:xfrm>
            <a:off x="577078" y="1937910"/>
            <a:ext cx="908401" cy="2164787"/>
            <a:chOff x="577078" y="1937910"/>
            <a:chExt cx="908401" cy="2164787"/>
          </a:xfrm>
        </p:grpSpPr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F38C9E35-DDCE-48AC-A94F-73478D44F03B}"/>
                </a:ext>
              </a:extLst>
            </p:cNvPr>
            <p:cNvSpPr/>
            <p:nvPr/>
          </p:nvSpPr>
          <p:spPr>
            <a:xfrm>
              <a:off x="1119101" y="1946656"/>
              <a:ext cx="366378" cy="6490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3418A920-E1F6-41CD-AC22-AF9E6991A822}"/>
                </a:ext>
              </a:extLst>
            </p:cNvPr>
            <p:cNvSpPr/>
            <p:nvPr/>
          </p:nvSpPr>
          <p:spPr>
            <a:xfrm>
              <a:off x="591639" y="1940722"/>
              <a:ext cx="366378" cy="216172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64" name="Group 63">
              <a:extLst>
                <a:ext uri="{FF2B5EF4-FFF2-40B4-BE49-F238E27FC236}">
                  <a16:creationId xmlns:a16="http://schemas.microsoft.com/office/drawing/2014/main" id="{3275969F-7D06-43EB-841A-2990B4B2FA4B}"/>
                </a:ext>
              </a:extLst>
            </p:cNvPr>
            <p:cNvGrpSpPr/>
            <p:nvPr/>
          </p:nvGrpSpPr>
          <p:grpSpPr>
            <a:xfrm>
              <a:off x="577078" y="1937910"/>
              <a:ext cx="364674" cy="2164787"/>
              <a:chOff x="1430177" y="1026981"/>
              <a:chExt cx="364674" cy="2164787"/>
            </a:xfrm>
          </p:grpSpPr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46806438-C3B3-4DB1-AB17-422C37B1DCAC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537E8ED3-4B2F-46BB-BEBB-D7D868E2B075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4B6FFFDB-E272-4B87-BAC3-B02A3034F25D}"/>
                </a:ext>
              </a:extLst>
            </p:cNvPr>
            <p:cNvGrpSpPr/>
            <p:nvPr/>
          </p:nvGrpSpPr>
          <p:grpSpPr>
            <a:xfrm>
              <a:off x="1114427" y="1937910"/>
              <a:ext cx="364674" cy="2164538"/>
              <a:chOff x="6651896" y="1021900"/>
              <a:chExt cx="364674" cy="2164538"/>
            </a:xfrm>
          </p:grpSpPr>
          <p:grpSp>
            <p:nvGrpSpPr>
              <p:cNvPr id="68" name="Group 67">
                <a:extLst>
                  <a:ext uri="{FF2B5EF4-FFF2-40B4-BE49-F238E27FC236}">
                    <a16:creationId xmlns:a16="http://schemas.microsoft.com/office/drawing/2014/main" id="{88C51439-27A0-42E7-9310-86AD1F9E065D}"/>
                  </a:ext>
                </a:extLst>
              </p:cNvPr>
              <p:cNvGrpSpPr/>
              <p:nvPr/>
            </p:nvGrpSpPr>
            <p:grpSpPr>
              <a:xfrm>
                <a:off x="6651896" y="1026981"/>
                <a:ext cx="360000" cy="2159457"/>
                <a:chOff x="6653408" y="3429000"/>
                <a:chExt cx="360000" cy="2159457"/>
              </a:xfrm>
            </p:grpSpPr>
            <p:sp>
              <p:nvSpPr>
                <p:cNvPr id="70" name="Rectangle 69">
                  <a:extLst>
                    <a:ext uri="{FF2B5EF4-FFF2-40B4-BE49-F238E27FC236}">
                      <a16:creationId xmlns:a16="http://schemas.microsoft.com/office/drawing/2014/main" id="{7BD76FA5-19F5-44C6-93A1-E96247194527}"/>
                    </a:ext>
                  </a:extLst>
                </p:cNvPr>
                <p:cNvSpPr/>
                <p:nvPr/>
              </p:nvSpPr>
              <p:spPr>
                <a:xfrm>
                  <a:off x="6653408" y="3429000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1" name="Rectangle 70">
                  <a:extLst>
                    <a:ext uri="{FF2B5EF4-FFF2-40B4-BE49-F238E27FC236}">
                      <a16:creationId xmlns:a16="http://schemas.microsoft.com/office/drawing/2014/main" id="{3908168D-F319-4CD2-9425-FA20D9799B54}"/>
                    </a:ext>
                  </a:extLst>
                </p:cNvPr>
                <p:cNvSpPr/>
                <p:nvPr/>
              </p:nvSpPr>
              <p:spPr>
                <a:xfrm>
                  <a:off x="6653408" y="3645000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2" name="Rectangle 71">
                  <a:extLst>
                    <a:ext uri="{FF2B5EF4-FFF2-40B4-BE49-F238E27FC236}">
                      <a16:creationId xmlns:a16="http://schemas.microsoft.com/office/drawing/2014/main" id="{A83501D1-3FF4-4C88-BCEB-BD1914A6DEB4}"/>
                    </a:ext>
                  </a:extLst>
                </p:cNvPr>
                <p:cNvSpPr/>
                <p:nvPr/>
              </p:nvSpPr>
              <p:spPr>
                <a:xfrm>
                  <a:off x="6653408" y="3861000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3" name="Rectangle 72">
                  <a:extLst>
                    <a:ext uri="{FF2B5EF4-FFF2-40B4-BE49-F238E27FC236}">
                      <a16:creationId xmlns:a16="http://schemas.microsoft.com/office/drawing/2014/main" id="{BB337383-8522-4398-9AEE-75283F854219}"/>
                    </a:ext>
                  </a:extLst>
                </p:cNvPr>
                <p:cNvSpPr/>
                <p:nvPr/>
              </p:nvSpPr>
              <p:spPr>
                <a:xfrm>
                  <a:off x="6653408" y="4077181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4" name="Rectangle 73">
                  <a:extLst>
                    <a:ext uri="{FF2B5EF4-FFF2-40B4-BE49-F238E27FC236}">
                      <a16:creationId xmlns:a16="http://schemas.microsoft.com/office/drawing/2014/main" id="{AD91FC74-47D0-4EAD-AD1D-29C0DEE17F25}"/>
                    </a:ext>
                  </a:extLst>
                </p:cNvPr>
                <p:cNvSpPr/>
                <p:nvPr/>
              </p:nvSpPr>
              <p:spPr>
                <a:xfrm>
                  <a:off x="6653408" y="4293181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5" name="Rectangle 74">
                  <a:extLst>
                    <a:ext uri="{FF2B5EF4-FFF2-40B4-BE49-F238E27FC236}">
                      <a16:creationId xmlns:a16="http://schemas.microsoft.com/office/drawing/2014/main" id="{79EB6B8F-EFEF-4EB3-AE1E-4682BC3AA4B5}"/>
                    </a:ext>
                  </a:extLst>
                </p:cNvPr>
                <p:cNvSpPr/>
                <p:nvPr/>
              </p:nvSpPr>
              <p:spPr>
                <a:xfrm>
                  <a:off x="6653408" y="4508819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5DED652E-5DC5-497F-B95A-65470C15C232}"/>
                    </a:ext>
                  </a:extLst>
                </p:cNvPr>
                <p:cNvSpPr/>
                <p:nvPr/>
              </p:nvSpPr>
              <p:spPr>
                <a:xfrm>
                  <a:off x="6653408" y="4724819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7" name="Rectangle 76">
                  <a:extLst>
                    <a:ext uri="{FF2B5EF4-FFF2-40B4-BE49-F238E27FC236}">
                      <a16:creationId xmlns:a16="http://schemas.microsoft.com/office/drawing/2014/main" id="{698907A1-2854-4BB0-933B-9A3985EDAF7A}"/>
                    </a:ext>
                  </a:extLst>
                </p:cNvPr>
                <p:cNvSpPr/>
                <p:nvPr/>
              </p:nvSpPr>
              <p:spPr>
                <a:xfrm>
                  <a:off x="6653408" y="4940819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8" name="Rectangle 77">
                  <a:extLst>
                    <a:ext uri="{FF2B5EF4-FFF2-40B4-BE49-F238E27FC236}">
                      <a16:creationId xmlns:a16="http://schemas.microsoft.com/office/drawing/2014/main" id="{4BFCDD92-2B0C-40B9-AA31-A9AAAB6EAB23}"/>
                    </a:ext>
                  </a:extLst>
                </p:cNvPr>
                <p:cNvSpPr/>
                <p:nvPr/>
              </p:nvSpPr>
              <p:spPr>
                <a:xfrm>
                  <a:off x="6653408" y="5156457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9" name="Rectangle 78">
                  <a:extLst>
                    <a:ext uri="{FF2B5EF4-FFF2-40B4-BE49-F238E27FC236}">
                      <a16:creationId xmlns:a16="http://schemas.microsoft.com/office/drawing/2014/main" id="{42D9E69A-53DA-4F35-9AC0-DA5AAE8647BE}"/>
                    </a:ext>
                  </a:extLst>
                </p:cNvPr>
                <p:cNvSpPr/>
                <p:nvPr/>
              </p:nvSpPr>
              <p:spPr>
                <a:xfrm>
                  <a:off x="6653408" y="5372457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AFD73DF8-E7D9-46D2-A639-264790181D54}"/>
                  </a:ext>
                </a:extLst>
              </p:cNvPr>
              <p:cNvSpPr/>
              <p:nvPr/>
            </p:nvSpPr>
            <p:spPr>
              <a:xfrm>
                <a:off x="6656570" y="102190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A03BBB50-D39E-4725-816A-BB284FA55FA4}"/>
              </a:ext>
            </a:extLst>
          </p:cNvPr>
          <p:cNvGrpSpPr/>
          <p:nvPr/>
        </p:nvGrpSpPr>
        <p:grpSpPr>
          <a:xfrm>
            <a:off x="1827987" y="1935641"/>
            <a:ext cx="364674" cy="2164538"/>
            <a:chOff x="6651896" y="1021900"/>
            <a:chExt cx="364674" cy="2164538"/>
          </a:xfrm>
        </p:grpSpPr>
        <p:grpSp>
          <p:nvGrpSpPr>
            <p:cNvPr id="81" name="Group 80">
              <a:extLst>
                <a:ext uri="{FF2B5EF4-FFF2-40B4-BE49-F238E27FC236}">
                  <a16:creationId xmlns:a16="http://schemas.microsoft.com/office/drawing/2014/main" id="{3106AF17-196F-4742-BF91-38708EFD8068}"/>
                </a:ext>
              </a:extLst>
            </p:cNvPr>
            <p:cNvGrpSpPr/>
            <p:nvPr/>
          </p:nvGrpSpPr>
          <p:grpSpPr>
            <a:xfrm>
              <a:off x="6651896" y="1026981"/>
              <a:ext cx="360000" cy="2159457"/>
              <a:chOff x="6653408" y="3429000"/>
              <a:chExt cx="360000" cy="2159457"/>
            </a:xfrm>
          </p:grpSpPr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52D38D47-BB15-45B2-8C7D-7E55B37C83BF}"/>
                  </a:ext>
                </a:extLst>
              </p:cNvPr>
              <p:cNvSpPr/>
              <p:nvPr/>
            </p:nvSpPr>
            <p:spPr>
              <a:xfrm>
                <a:off x="6653408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B3EC691F-86A0-4E00-AC8D-A975F4DD4EB3}"/>
                  </a:ext>
                </a:extLst>
              </p:cNvPr>
              <p:cNvSpPr/>
              <p:nvPr/>
            </p:nvSpPr>
            <p:spPr>
              <a:xfrm>
                <a:off x="6653408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5E43A2E1-7B01-4529-9420-C5534EED7C63}"/>
                  </a:ext>
                </a:extLst>
              </p:cNvPr>
              <p:cNvSpPr/>
              <p:nvPr/>
            </p:nvSpPr>
            <p:spPr>
              <a:xfrm>
                <a:off x="6653408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27E23588-5F40-4B8D-873A-42E3900847C9}"/>
                  </a:ext>
                </a:extLst>
              </p:cNvPr>
              <p:cNvSpPr/>
              <p:nvPr/>
            </p:nvSpPr>
            <p:spPr>
              <a:xfrm>
                <a:off x="6653408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F08BD158-F412-4414-B85C-D560E4B8D1E0}"/>
                  </a:ext>
                </a:extLst>
              </p:cNvPr>
              <p:cNvSpPr/>
              <p:nvPr/>
            </p:nvSpPr>
            <p:spPr>
              <a:xfrm>
                <a:off x="6653408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153BEFA4-0F2E-492B-BAA6-D776444FA9D7}"/>
                  </a:ext>
                </a:extLst>
              </p:cNvPr>
              <p:cNvSpPr/>
              <p:nvPr/>
            </p:nvSpPr>
            <p:spPr>
              <a:xfrm>
                <a:off x="6653408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DB8BF3FA-9950-4435-83FD-B7FA000CD162}"/>
                  </a:ext>
                </a:extLst>
              </p:cNvPr>
              <p:cNvSpPr/>
              <p:nvPr/>
            </p:nvSpPr>
            <p:spPr>
              <a:xfrm>
                <a:off x="6653408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B5292554-27A2-429A-A801-65FB8D550427}"/>
                  </a:ext>
                </a:extLst>
              </p:cNvPr>
              <p:cNvSpPr/>
              <p:nvPr/>
            </p:nvSpPr>
            <p:spPr>
              <a:xfrm>
                <a:off x="6653408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832F071E-7E96-4EDB-B124-F05B0C4F2AE7}"/>
                  </a:ext>
                </a:extLst>
              </p:cNvPr>
              <p:cNvSpPr/>
              <p:nvPr/>
            </p:nvSpPr>
            <p:spPr>
              <a:xfrm>
                <a:off x="6653408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13FE79B1-8F31-465C-BCFA-4C9F0B2D0F83}"/>
                  </a:ext>
                </a:extLst>
              </p:cNvPr>
              <p:cNvSpPr/>
              <p:nvPr/>
            </p:nvSpPr>
            <p:spPr>
              <a:xfrm>
                <a:off x="6653408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EA91D8AA-1B47-4CAA-9136-E8CE2FD7B662}"/>
                </a:ext>
              </a:extLst>
            </p:cNvPr>
            <p:cNvSpPr/>
            <p:nvPr/>
          </p:nvSpPr>
          <p:spPr>
            <a:xfrm>
              <a:off x="6656570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8464B246-3B77-4555-BACF-DD6D6CD63FB2}"/>
              </a:ext>
            </a:extLst>
          </p:cNvPr>
          <p:cNvGrpSpPr/>
          <p:nvPr/>
        </p:nvGrpSpPr>
        <p:grpSpPr>
          <a:xfrm>
            <a:off x="4607181" y="1944437"/>
            <a:ext cx="1438634" cy="2177661"/>
            <a:chOff x="4607181" y="1944437"/>
            <a:chExt cx="1438634" cy="2177661"/>
          </a:xfrm>
        </p:grpSpPr>
        <p:sp>
          <p:nvSpPr>
            <p:cNvPr id="119" name="Rectangle 118">
              <a:extLst>
                <a:ext uri="{FF2B5EF4-FFF2-40B4-BE49-F238E27FC236}">
                  <a16:creationId xmlns:a16="http://schemas.microsoft.com/office/drawing/2014/main" id="{821C87F7-7768-4793-BCF2-F493E3D70F86}"/>
                </a:ext>
              </a:extLst>
            </p:cNvPr>
            <p:cNvSpPr/>
            <p:nvPr/>
          </p:nvSpPr>
          <p:spPr>
            <a:xfrm>
              <a:off x="4611855" y="1951617"/>
              <a:ext cx="366378" cy="215760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0" name="Rectangle 119">
              <a:extLst>
                <a:ext uri="{FF2B5EF4-FFF2-40B4-BE49-F238E27FC236}">
                  <a16:creationId xmlns:a16="http://schemas.microsoft.com/office/drawing/2014/main" id="{946CCF29-372D-42D8-8C98-41F1C5BE2BB2}"/>
                </a:ext>
              </a:extLst>
            </p:cNvPr>
            <p:cNvSpPr/>
            <p:nvPr/>
          </p:nvSpPr>
          <p:spPr>
            <a:xfrm>
              <a:off x="5153878" y="1951617"/>
              <a:ext cx="366378" cy="215760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37B58127-73DF-406F-A076-A4534CB559DA}"/>
                </a:ext>
              </a:extLst>
            </p:cNvPr>
            <p:cNvSpPr/>
            <p:nvPr/>
          </p:nvSpPr>
          <p:spPr>
            <a:xfrm>
              <a:off x="5677819" y="1944842"/>
              <a:ext cx="366378" cy="87077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713423B8-8843-46CF-B98E-E0D19492CA3A}"/>
                </a:ext>
              </a:extLst>
            </p:cNvPr>
            <p:cNvGrpSpPr/>
            <p:nvPr/>
          </p:nvGrpSpPr>
          <p:grpSpPr>
            <a:xfrm>
              <a:off x="4607181" y="1944437"/>
              <a:ext cx="364674" cy="2164787"/>
              <a:chOff x="1430177" y="1026981"/>
              <a:chExt cx="364674" cy="2164787"/>
            </a:xfrm>
          </p:grpSpPr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0F3E40E2-E885-4881-8D6D-066AD30B5F7C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 dirty="0"/>
              </a:p>
            </p:txBody>
          </p:sp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0AC23F90-1D3E-494B-9E44-8DC0ADA0B868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00" name="Group 99">
              <a:extLst>
                <a:ext uri="{FF2B5EF4-FFF2-40B4-BE49-F238E27FC236}">
                  <a16:creationId xmlns:a16="http://schemas.microsoft.com/office/drawing/2014/main" id="{95905BAC-EB03-45F0-8DC5-642DA14736D2}"/>
                </a:ext>
              </a:extLst>
            </p:cNvPr>
            <p:cNvGrpSpPr/>
            <p:nvPr/>
          </p:nvGrpSpPr>
          <p:grpSpPr>
            <a:xfrm>
              <a:off x="5681340" y="1951617"/>
              <a:ext cx="364475" cy="2170481"/>
              <a:chOff x="3750941" y="1016500"/>
              <a:chExt cx="364475" cy="2170481"/>
            </a:xfrm>
          </p:grpSpPr>
          <p:grpSp>
            <p:nvGrpSpPr>
              <p:cNvPr id="101" name="Group 100">
                <a:extLst>
                  <a:ext uri="{FF2B5EF4-FFF2-40B4-BE49-F238E27FC236}">
                    <a16:creationId xmlns:a16="http://schemas.microsoft.com/office/drawing/2014/main" id="{06B4F69E-F2D0-4E92-B7D9-5C4C9D43D2F7}"/>
                  </a:ext>
                </a:extLst>
              </p:cNvPr>
              <p:cNvGrpSpPr/>
              <p:nvPr/>
            </p:nvGrpSpPr>
            <p:grpSpPr>
              <a:xfrm>
                <a:off x="3750941" y="1026981"/>
                <a:ext cx="360000" cy="2160000"/>
                <a:chOff x="3752453" y="3429000"/>
                <a:chExt cx="360000" cy="2160000"/>
              </a:xfrm>
            </p:grpSpPr>
            <p:sp>
              <p:nvSpPr>
                <p:cNvPr id="103" name="Rectangle 102">
                  <a:extLst>
                    <a:ext uri="{FF2B5EF4-FFF2-40B4-BE49-F238E27FC236}">
                      <a16:creationId xmlns:a16="http://schemas.microsoft.com/office/drawing/2014/main" id="{579A1A4D-632B-475B-BB01-93A384715CB2}"/>
                    </a:ext>
                  </a:extLst>
                </p:cNvPr>
                <p:cNvSpPr/>
                <p:nvPr/>
              </p:nvSpPr>
              <p:spPr>
                <a:xfrm>
                  <a:off x="3752453" y="3429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04" name="Rectangle 103">
                  <a:extLst>
                    <a:ext uri="{FF2B5EF4-FFF2-40B4-BE49-F238E27FC236}">
                      <a16:creationId xmlns:a16="http://schemas.microsoft.com/office/drawing/2014/main" id="{A1944A10-907E-46E1-8922-1ED631F85369}"/>
                    </a:ext>
                  </a:extLst>
                </p:cNvPr>
                <p:cNvSpPr/>
                <p:nvPr/>
              </p:nvSpPr>
              <p:spPr>
                <a:xfrm>
                  <a:off x="3752453" y="3861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05" name="Rectangle 104">
                  <a:extLst>
                    <a:ext uri="{FF2B5EF4-FFF2-40B4-BE49-F238E27FC236}">
                      <a16:creationId xmlns:a16="http://schemas.microsoft.com/office/drawing/2014/main" id="{2D8C250A-AD80-4AE2-94A2-AF971501DAD0}"/>
                    </a:ext>
                  </a:extLst>
                </p:cNvPr>
                <p:cNvSpPr/>
                <p:nvPr/>
              </p:nvSpPr>
              <p:spPr>
                <a:xfrm>
                  <a:off x="3752453" y="4293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06" name="Rectangle 105">
                  <a:extLst>
                    <a:ext uri="{FF2B5EF4-FFF2-40B4-BE49-F238E27FC236}">
                      <a16:creationId xmlns:a16="http://schemas.microsoft.com/office/drawing/2014/main" id="{AABEF8D5-EB7C-4F4A-A2BD-4063E33B8A34}"/>
                    </a:ext>
                  </a:extLst>
                </p:cNvPr>
                <p:cNvSpPr/>
                <p:nvPr/>
              </p:nvSpPr>
              <p:spPr>
                <a:xfrm>
                  <a:off x="3752453" y="4725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07" name="Rectangle 106">
                  <a:extLst>
                    <a:ext uri="{FF2B5EF4-FFF2-40B4-BE49-F238E27FC236}">
                      <a16:creationId xmlns:a16="http://schemas.microsoft.com/office/drawing/2014/main" id="{661D80D7-52A8-4CD8-BCDC-B15A5A562F2A}"/>
                    </a:ext>
                  </a:extLst>
                </p:cNvPr>
                <p:cNvSpPr/>
                <p:nvPr/>
              </p:nvSpPr>
              <p:spPr>
                <a:xfrm>
                  <a:off x="3752453" y="5157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FBE3CACE-DF66-4995-8D2B-9A7A591D3265}"/>
                  </a:ext>
                </a:extLst>
              </p:cNvPr>
              <p:cNvSpPr/>
              <p:nvPr/>
            </p:nvSpPr>
            <p:spPr>
              <a:xfrm>
                <a:off x="3755416" y="101650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99C11403-C3C6-4383-AAD6-41D20D6FC32C}"/>
                </a:ext>
              </a:extLst>
            </p:cNvPr>
            <p:cNvGrpSpPr/>
            <p:nvPr/>
          </p:nvGrpSpPr>
          <p:grpSpPr>
            <a:xfrm>
              <a:off x="5149204" y="1946830"/>
              <a:ext cx="364674" cy="2164787"/>
              <a:chOff x="1430177" y="1026981"/>
              <a:chExt cx="364674" cy="2164787"/>
            </a:xfrm>
          </p:grpSpPr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56D68CB9-1C0A-454E-864C-D572BB69E848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54BE8945-1D09-4F54-AA6F-7454BC72286B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578A721C-A944-4138-AECE-CE953A37758E}"/>
              </a:ext>
            </a:extLst>
          </p:cNvPr>
          <p:cNvGrpSpPr/>
          <p:nvPr/>
        </p:nvGrpSpPr>
        <p:grpSpPr>
          <a:xfrm>
            <a:off x="6523393" y="1951617"/>
            <a:ext cx="364475" cy="2170481"/>
            <a:chOff x="3750941" y="1016500"/>
            <a:chExt cx="364475" cy="2170481"/>
          </a:xfrm>
        </p:grpSpPr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8377A186-B353-4F07-AAF8-1B7B2CA880F3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4A927FC-5299-4D5E-A85C-F76C16C0C89D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42CB0D59-8C29-4796-B957-B5B2C3CD3734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C582AADD-F01D-4C2C-A627-E395E6CE14B4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9E4A07F6-38AF-4E49-9FAC-9D93932B19CF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3961264B-724D-47C6-9A66-D001ACDA3C7A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D489D185-5E38-4276-A411-6DB1D5E4933E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AEC0CA6B-F5CD-4D0E-B9FE-8804A361E593}"/>
              </a:ext>
            </a:extLst>
          </p:cNvPr>
          <p:cNvGrpSpPr/>
          <p:nvPr/>
        </p:nvGrpSpPr>
        <p:grpSpPr>
          <a:xfrm>
            <a:off x="8392517" y="1925773"/>
            <a:ext cx="900312" cy="2169868"/>
            <a:chOff x="8392517" y="1925773"/>
            <a:chExt cx="900312" cy="2169868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E1CCBA60-7660-4AC6-A353-A933D7AA9A1A}"/>
                </a:ext>
              </a:extLst>
            </p:cNvPr>
            <p:cNvSpPr/>
            <p:nvPr/>
          </p:nvSpPr>
          <p:spPr>
            <a:xfrm>
              <a:off x="8392994" y="1933998"/>
              <a:ext cx="366378" cy="215945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6598A113-6A6B-49E0-AD82-E01DCF4F6751}"/>
                </a:ext>
              </a:extLst>
            </p:cNvPr>
            <p:cNvSpPr/>
            <p:nvPr/>
          </p:nvSpPr>
          <p:spPr>
            <a:xfrm>
              <a:off x="8926451" y="1926044"/>
              <a:ext cx="366378" cy="819891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37E9A466-1716-4598-8E05-EADF138BDC5C}"/>
                </a:ext>
              </a:extLst>
            </p:cNvPr>
            <p:cNvGrpSpPr/>
            <p:nvPr/>
          </p:nvGrpSpPr>
          <p:grpSpPr>
            <a:xfrm>
              <a:off x="8392517" y="1930854"/>
              <a:ext cx="364674" cy="2164787"/>
              <a:chOff x="1430177" y="1026981"/>
              <a:chExt cx="364674" cy="2164787"/>
            </a:xfrm>
          </p:grpSpPr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ED09BACB-2FAB-4714-B377-1BF3E4560F17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F7AF2242-CBDF-447F-A187-751A2B18EF5E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5EA18B2F-926A-47E7-88D9-B5B7A6F8831C}"/>
                </a:ext>
              </a:extLst>
            </p:cNvPr>
            <p:cNvGrpSpPr/>
            <p:nvPr/>
          </p:nvGrpSpPr>
          <p:grpSpPr>
            <a:xfrm>
              <a:off x="8923488" y="1925773"/>
              <a:ext cx="362676" cy="2165081"/>
              <a:chOff x="5488838" y="1021900"/>
              <a:chExt cx="362676" cy="2165081"/>
            </a:xfrm>
          </p:grpSpPr>
          <p:grpSp>
            <p:nvGrpSpPr>
              <p:cNvPr id="128" name="Group 127">
                <a:extLst>
                  <a:ext uri="{FF2B5EF4-FFF2-40B4-BE49-F238E27FC236}">
                    <a16:creationId xmlns:a16="http://schemas.microsoft.com/office/drawing/2014/main" id="{413AC220-10EE-49D1-A19E-8D208A4CAF98}"/>
                  </a:ext>
                </a:extLst>
              </p:cNvPr>
              <p:cNvGrpSpPr/>
              <p:nvPr/>
            </p:nvGrpSpPr>
            <p:grpSpPr>
              <a:xfrm>
                <a:off x="5491514" y="1026981"/>
                <a:ext cx="360000" cy="2160000"/>
                <a:chOff x="5493026" y="3429000"/>
                <a:chExt cx="360000" cy="2160000"/>
              </a:xfrm>
            </p:grpSpPr>
            <p:sp>
              <p:nvSpPr>
                <p:cNvPr id="130" name="Rectangle 129">
                  <a:extLst>
                    <a:ext uri="{FF2B5EF4-FFF2-40B4-BE49-F238E27FC236}">
                      <a16:creationId xmlns:a16="http://schemas.microsoft.com/office/drawing/2014/main" id="{0FA7739E-C00A-45AA-8D03-6DF373973EF8}"/>
                    </a:ext>
                  </a:extLst>
                </p:cNvPr>
                <p:cNvSpPr/>
                <p:nvPr/>
              </p:nvSpPr>
              <p:spPr>
                <a:xfrm>
                  <a:off x="5493026" y="342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31" name="Rectangle 130">
                  <a:extLst>
                    <a:ext uri="{FF2B5EF4-FFF2-40B4-BE49-F238E27FC236}">
                      <a16:creationId xmlns:a16="http://schemas.microsoft.com/office/drawing/2014/main" id="{D9CE14BF-D6D0-4A8C-9C84-BB265F467BB7}"/>
                    </a:ext>
                  </a:extLst>
                </p:cNvPr>
                <p:cNvSpPr/>
                <p:nvPr/>
              </p:nvSpPr>
              <p:spPr>
                <a:xfrm>
                  <a:off x="5493026" y="369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32" name="Rectangle 131">
                  <a:extLst>
                    <a:ext uri="{FF2B5EF4-FFF2-40B4-BE49-F238E27FC236}">
                      <a16:creationId xmlns:a16="http://schemas.microsoft.com/office/drawing/2014/main" id="{61F5927D-05A6-4139-8BE9-C3FFF3643201}"/>
                    </a:ext>
                  </a:extLst>
                </p:cNvPr>
                <p:cNvSpPr/>
                <p:nvPr/>
              </p:nvSpPr>
              <p:spPr>
                <a:xfrm>
                  <a:off x="5493026" y="396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33" name="Rectangle 132">
                  <a:extLst>
                    <a:ext uri="{FF2B5EF4-FFF2-40B4-BE49-F238E27FC236}">
                      <a16:creationId xmlns:a16="http://schemas.microsoft.com/office/drawing/2014/main" id="{7EA33A03-3D42-4289-83B4-D4DBB17C3E7F}"/>
                    </a:ext>
                  </a:extLst>
                </p:cNvPr>
                <p:cNvSpPr/>
                <p:nvPr/>
              </p:nvSpPr>
              <p:spPr>
                <a:xfrm>
                  <a:off x="5493026" y="423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34" name="Rectangle 133">
                  <a:extLst>
                    <a:ext uri="{FF2B5EF4-FFF2-40B4-BE49-F238E27FC236}">
                      <a16:creationId xmlns:a16="http://schemas.microsoft.com/office/drawing/2014/main" id="{D7B3B2AD-BD27-41A2-AC4F-8AB650F53EF7}"/>
                    </a:ext>
                  </a:extLst>
                </p:cNvPr>
                <p:cNvSpPr/>
                <p:nvPr/>
              </p:nvSpPr>
              <p:spPr>
                <a:xfrm>
                  <a:off x="5493026" y="450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35" name="Rectangle 134">
                  <a:extLst>
                    <a:ext uri="{FF2B5EF4-FFF2-40B4-BE49-F238E27FC236}">
                      <a16:creationId xmlns:a16="http://schemas.microsoft.com/office/drawing/2014/main" id="{44A3D7F5-998D-4A89-9B2A-CA36C3192097}"/>
                    </a:ext>
                  </a:extLst>
                </p:cNvPr>
                <p:cNvSpPr/>
                <p:nvPr/>
              </p:nvSpPr>
              <p:spPr>
                <a:xfrm>
                  <a:off x="5493026" y="477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36" name="Rectangle 135">
                  <a:extLst>
                    <a:ext uri="{FF2B5EF4-FFF2-40B4-BE49-F238E27FC236}">
                      <a16:creationId xmlns:a16="http://schemas.microsoft.com/office/drawing/2014/main" id="{43CC1500-99D7-46C4-8873-08A8457E6272}"/>
                    </a:ext>
                  </a:extLst>
                </p:cNvPr>
                <p:cNvSpPr/>
                <p:nvPr/>
              </p:nvSpPr>
              <p:spPr>
                <a:xfrm>
                  <a:off x="5493026" y="504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37" name="Rectangle 136">
                  <a:extLst>
                    <a:ext uri="{FF2B5EF4-FFF2-40B4-BE49-F238E27FC236}">
                      <a16:creationId xmlns:a16="http://schemas.microsoft.com/office/drawing/2014/main" id="{778B14FB-12F7-423C-8A32-E1BD3574B3E7}"/>
                    </a:ext>
                  </a:extLst>
                </p:cNvPr>
                <p:cNvSpPr/>
                <p:nvPr/>
              </p:nvSpPr>
              <p:spPr>
                <a:xfrm>
                  <a:off x="5493026" y="531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129" name="Rectangle 128">
                <a:extLst>
                  <a:ext uri="{FF2B5EF4-FFF2-40B4-BE49-F238E27FC236}">
                    <a16:creationId xmlns:a16="http://schemas.microsoft.com/office/drawing/2014/main" id="{FEBD088C-6EFE-47FB-BD28-EBE34949D2FD}"/>
                  </a:ext>
                </a:extLst>
              </p:cNvPr>
              <p:cNvSpPr/>
              <p:nvPr/>
            </p:nvSpPr>
            <p:spPr>
              <a:xfrm>
                <a:off x="5488838" y="102190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47E973BE-12C5-42F5-9775-CCE96570E055}"/>
              </a:ext>
            </a:extLst>
          </p:cNvPr>
          <p:cNvGrpSpPr/>
          <p:nvPr/>
        </p:nvGrpSpPr>
        <p:grpSpPr>
          <a:xfrm>
            <a:off x="9716117" y="1933100"/>
            <a:ext cx="362676" cy="2165081"/>
            <a:chOff x="5488838" y="1021900"/>
            <a:chExt cx="362676" cy="2165081"/>
          </a:xfrm>
        </p:grpSpPr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BA8A7CC0-0FFD-432A-8E93-6C6C6C324622}"/>
                </a:ext>
              </a:extLst>
            </p:cNvPr>
            <p:cNvGrpSpPr/>
            <p:nvPr/>
          </p:nvGrpSpPr>
          <p:grpSpPr>
            <a:xfrm>
              <a:off x="5491514" y="1026981"/>
              <a:ext cx="360000" cy="2160000"/>
              <a:chOff x="5493026" y="3429000"/>
              <a:chExt cx="360000" cy="2160000"/>
            </a:xfrm>
          </p:grpSpPr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FB7734A0-891C-48FC-84DD-AC6E23C19415}"/>
                  </a:ext>
                </a:extLst>
              </p:cNvPr>
              <p:cNvSpPr/>
              <p:nvPr/>
            </p:nvSpPr>
            <p:spPr>
              <a:xfrm>
                <a:off x="5493026" y="342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9E67CF2E-1AF8-4C53-9A1B-80371C407D4C}"/>
                  </a:ext>
                </a:extLst>
              </p:cNvPr>
              <p:cNvSpPr/>
              <p:nvPr/>
            </p:nvSpPr>
            <p:spPr>
              <a:xfrm>
                <a:off x="5493026" y="369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C86A3D40-CD0A-4859-81EB-ED81D266CC64}"/>
                  </a:ext>
                </a:extLst>
              </p:cNvPr>
              <p:cNvSpPr/>
              <p:nvPr/>
            </p:nvSpPr>
            <p:spPr>
              <a:xfrm>
                <a:off x="5493026" y="396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4" name="Rectangle 143">
                <a:extLst>
                  <a:ext uri="{FF2B5EF4-FFF2-40B4-BE49-F238E27FC236}">
                    <a16:creationId xmlns:a16="http://schemas.microsoft.com/office/drawing/2014/main" id="{266B3DA8-F8AA-4B66-BDFC-436CB780AE4A}"/>
                  </a:ext>
                </a:extLst>
              </p:cNvPr>
              <p:cNvSpPr/>
              <p:nvPr/>
            </p:nvSpPr>
            <p:spPr>
              <a:xfrm>
                <a:off x="5493026" y="423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5" name="Rectangle 144">
                <a:extLst>
                  <a:ext uri="{FF2B5EF4-FFF2-40B4-BE49-F238E27FC236}">
                    <a16:creationId xmlns:a16="http://schemas.microsoft.com/office/drawing/2014/main" id="{1CE0D518-C879-46A8-9CEC-A8F0B26A1DD6}"/>
                  </a:ext>
                </a:extLst>
              </p:cNvPr>
              <p:cNvSpPr/>
              <p:nvPr/>
            </p:nvSpPr>
            <p:spPr>
              <a:xfrm>
                <a:off x="5493026" y="450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9345C3B1-F6A7-4544-8DE0-F20686AF0B90}"/>
                  </a:ext>
                </a:extLst>
              </p:cNvPr>
              <p:cNvSpPr/>
              <p:nvPr/>
            </p:nvSpPr>
            <p:spPr>
              <a:xfrm>
                <a:off x="5493026" y="477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7" name="Rectangle 146">
                <a:extLst>
                  <a:ext uri="{FF2B5EF4-FFF2-40B4-BE49-F238E27FC236}">
                    <a16:creationId xmlns:a16="http://schemas.microsoft.com/office/drawing/2014/main" id="{F1FCB668-1C35-4ECF-B707-8F87C83BB371}"/>
                  </a:ext>
                </a:extLst>
              </p:cNvPr>
              <p:cNvSpPr/>
              <p:nvPr/>
            </p:nvSpPr>
            <p:spPr>
              <a:xfrm>
                <a:off x="5493026" y="504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8" name="Rectangle 147">
                <a:extLst>
                  <a:ext uri="{FF2B5EF4-FFF2-40B4-BE49-F238E27FC236}">
                    <a16:creationId xmlns:a16="http://schemas.microsoft.com/office/drawing/2014/main" id="{3E72B8CF-723E-43BE-96B6-6E7F10BD35E0}"/>
                  </a:ext>
                </a:extLst>
              </p:cNvPr>
              <p:cNvSpPr/>
              <p:nvPr/>
            </p:nvSpPr>
            <p:spPr>
              <a:xfrm>
                <a:off x="5493026" y="531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40" name="Rectangle 139">
              <a:extLst>
                <a:ext uri="{FF2B5EF4-FFF2-40B4-BE49-F238E27FC236}">
                  <a16:creationId xmlns:a16="http://schemas.microsoft.com/office/drawing/2014/main" id="{05A947D4-1773-4452-939F-099FFF311B70}"/>
                </a:ext>
              </a:extLst>
            </p:cNvPr>
            <p:cNvSpPr/>
            <p:nvPr/>
          </p:nvSpPr>
          <p:spPr>
            <a:xfrm>
              <a:off x="5488838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301384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375E-6 1.11111E-6 L -0.05989 0.09467 " pathEditMode="relative" rAng="0" ptsTypes="AA">
                                      <p:cBhvr>
                                        <p:cTn id="73" dur="2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995" y="472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6 L -0.06732 0.12755 " pathEditMode="relative" rAng="0" ptsTypes="AA">
                                      <p:cBhvr>
                                        <p:cTn id="95" dur="2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72" y="636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-2.59259E-6 L -0.06602 0.11736 " pathEditMode="relative" rAng="0" ptsTypes="AA">
                                      <p:cBhvr>
                                        <p:cTn id="117" dur="2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07" y="585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1" grpId="0" animBg="1"/>
      <p:bldP spid="151" grpId="1" animBg="1"/>
      <p:bldP spid="122" grpId="0" animBg="1"/>
      <p:bldP spid="122" grpId="1" animBg="1"/>
      <p:bldP spid="95" grpId="0" animBg="1"/>
      <p:bldP spid="95" grpId="1" animBg="1"/>
      <p:bldP spid="22" grpId="0"/>
      <p:bldP spid="23" grpId="0"/>
      <p:bldP spid="20" grpId="0"/>
      <p:bldP spid="42" grpId="0"/>
      <p:bldP spid="43" grpId="0"/>
      <p:bldP spid="40" grpId="0"/>
      <p:bldP spid="62" grpId="0"/>
      <p:bldP spid="63" grpId="0"/>
      <p:bldP spid="60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F6206AD-CC22-4BE6-85C6-CD28D9CD7B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Add a fraction to a mixed number with the same denominator, regrouping to make 1 more whole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41174CC-395B-4837-9E76-153798A745C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87540806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0" name="Group 299">
            <a:extLst>
              <a:ext uri="{FF2B5EF4-FFF2-40B4-BE49-F238E27FC236}">
                <a16:creationId xmlns:a16="http://schemas.microsoft.com/office/drawing/2014/main" id="{68CFB292-8AF6-48E2-B1BF-FE888A067612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301" name="Straight Connector 300">
              <a:extLst>
                <a:ext uri="{FF2B5EF4-FFF2-40B4-BE49-F238E27FC236}">
                  <a16:creationId xmlns:a16="http://schemas.microsoft.com/office/drawing/2014/main" id="{0116BBB9-8A1A-4791-8364-401EE1F1626C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Straight Connector 301">
              <a:extLst>
                <a:ext uri="{FF2B5EF4-FFF2-40B4-BE49-F238E27FC236}">
                  <a16:creationId xmlns:a16="http://schemas.microsoft.com/office/drawing/2014/main" id="{69A5A524-0682-4505-B16C-66C701919537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Straight Connector 302">
              <a:extLst>
                <a:ext uri="{FF2B5EF4-FFF2-40B4-BE49-F238E27FC236}">
                  <a16:creationId xmlns:a16="http://schemas.microsoft.com/office/drawing/2014/main" id="{EC0E3F18-DEC8-4D0F-B18A-5C0105DBC15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482D9C4F-A643-4E50-976D-77D2FCC608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Straight Connector 304">
              <a:extLst>
                <a:ext uri="{FF2B5EF4-FFF2-40B4-BE49-F238E27FC236}">
                  <a16:creationId xmlns:a16="http://schemas.microsoft.com/office/drawing/2014/main" id="{E3C171BB-12CE-440E-ADC2-7E2155C68F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6B780187-0DFA-4150-A6E2-BB136BABD1C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Straight Connector 306">
              <a:extLst>
                <a:ext uri="{FF2B5EF4-FFF2-40B4-BE49-F238E27FC236}">
                  <a16:creationId xmlns:a16="http://schemas.microsoft.com/office/drawing/2014/main" id="{10537DEC-501F-470F-86A5-739B7CF0F78A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Straight Connector 307">
              <a:extLst>
                <a:ext uri="{FF2B5EF4-FFF2-40B4-BE49-F238E27FC236}">
                  <a16:creationId xmlns:a16="http://schemas.microsoft.com/office/drawing/2014/main" id="{C4DDB442-75CC-4D17-A442-D7DA11641E8D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Straight Connector 308">
              <a:extLst>
                <a:ext uri="{FF2B5EF4-FFF2-40B4-BE49-F238E27FC236}">
                  <a16:creationId xmlns:a16="http://schemas.microsoft.com/office/drawing/2014/main" id="{CEF46094-D896-412A-9D8A-16A09175538C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Straight Connector 309">
              <a:extLst>
                <a:ext uri="{FF2B5EF4-FFF2-40B4-BE49-F238E27FC236}">
                  <a16:creationId xmlns:a16="http://schemas.microsoft.com/office/drawing/2014/main" id="{6122B1D8-1F1F-4D57-89C4-63BBC337DF57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2E7940C3-86A7-422E-9EE6-1381472C567B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513C5282-7A56-4EDF-BF26-90451B8F306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7FD12D25-401D-4924-87A7-79C9D54A35CA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B1B86088-D985-4671-A4C3-06F35B9BA02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3C918FEA-C0EE-42EE-B404-4D71D35886AE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A5FD5FB7-C92E-4942-90FF-F987349EDFD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DADF5749-07D6-4E03-AC44-BDB3834957D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11501831-2171-4778-A126-8B19E8C78A64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7318B32F-8488-4707-BF44-5BAF75A0F52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ED5CDB09-4B33-4B46-A1ED-5E23DBB9AB9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6192737F-ECBD-46E8-A9B6-C48157B002E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3247767A-268A-4EF9-A1D6-BF8D3DF809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9FCEB9A3-FA22-44CB-8F1A-5940F29A831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209A5788-C114-4C57-9DB2-CC7882295DC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98078CFF-EEBC-4927-9470-096CEC726A6A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F014B7B9-BD72-4549-8705-BBC4A7A06A17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281F59BB-32A3-4721-AC0C-06D9FFBD6EC9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DDE5D840-BEB7-412D-8EF4-80E3FEF83A0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D9CC1AC7-C876-468F-A10E-8BA1A953F2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C37B3E54-CC35-4636-9287-A482CF3918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FC2FDE67-7AB0-4134-8C83-57B91A8D9FC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0946281F-2F74-40B3-90DE-422ED1CB06A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BBD07A71-CDA6-4CB6-BE8C-EC313B79519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F15AE7A9-EB84-402B-A2BC-40D51F6ECCD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9C1CD28A-0EBD-449E-87FD-1B2E044FDF2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2F00D945-B9E1-443E-9A19-4ECF4DE37BF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24C13E7E-D5E5-431A-81BF-B7FBA928B86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9FE11558-4FA0-4656-BC62-C0860BED2EB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BB200CD0-BA13-40BA-8E4B-B3680243F5B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723250CD-A02F-4BEF-AB78-BE13C79E520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AAA11202-874C-4FEE-91F9-A0B47AA83B9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B201E1BE-B9E4-4919-8C72-7DF0F43CCB7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Straight Connector 342">
              <a:extLst>
                <a:ext uri="{FF2B5EF4-FFF2-40B4-BE49-F238E27FC236}">
                  <a16:creationId xmlns:a16="http://schemas.microsoft.com/office/drawing/2014/main" id="{D0BC636E-0195-4314-8E9E-59EDB99E2CB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4" name="Rectangle 343">
            <a:extLst>
              <a:ext uri="{FF2B5EF4-FFF2-40B4-BE49-F238E27FC236}">
                <a16:creationId xmlns:a16="http://schemas.microsoft.com/office/drawing/2014/main" id="{C20E2CC2-B2C4-4776-8C3E-53A02B96D2D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2" name="Rectangle: Rounded Corners 171">
            <a:extLst>
              <a:ext uri="{FF2B5EF4-FFF2-40B4-BE49-F238E27FC236}">
                <a16:creationId xmlns:a16="http://schemas.microsoft.com/office/drawing/2014/main" id="{89CE8D24-501C-44DC-A096-718FF3AB5DE9}"/>
              </a:ext>
            </a:extLst>
          </p:cNvPr>
          <p:cNvSpPr/>
          <p:nvPr/>
        </p:nvSpPr>
        <p:spPr>
          <a:xfrm rot="5400000">
            <a:off x="8830728" y="3753831"/>
            <a:ext cx="2449320" cy="308433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6" name="Rectangle 295">
            <a:extLst>
              <a:ext uri="{FF2B5EF4-FFF2-40B4-BE49-F238E27FC236}">
                <a16:creationId xmlns:a16="http://schemas.microsoft.com/office/drawing/2014/main" id="{4A2D447F-76C1-4EEA-9B11-BC134F091E65}"/>
              </a:ext>
            </a:extLst>
          </p:cNvPr>
          <p:cNvSpPr/>
          <p:nvPr/>
        </p:nvSpPr>
        <p:spPr>
          <a:xfrm>
            <a:off x="9208162" y="4182571"/>
            <a:ext cx="366378" cy="213973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7" name="Rectangle 296">
            <a:extLst>
              <a:ext uri="{FF2B5EF4-FFF2-40B4-BE49-F238E27FC236}">
                <a16:creationId xmlns:a16="http://schemas.microsoft.com/office/drawing/2014/main" id="{8FAB29D5-7870-463F-9803-84B8133B86F6}"/>
              </a:ext>
            </a:extLst>
          </p:cNvPr>
          <p:cNvSpPr/>
          <p:nvPr/>
        </p:nvSpPr>
        <p:spPr>
          <a:xfrm>
            <a:off x="9695409" y="4167094"/>
            <a:ext cx="366378" cy="161275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8" name="Rectangle 297">
            <a:extLst>
              <a:ext uri="{FF2B5EF4-FFF2-40B4-BE49-F238E27FC236}">
                <a16:creationId xmlns:a16="http://schemas.microsoft.com/office/drawing/2014/main" id="{1BEDE392-F2CC-4069-86FE-8117FF98CCFF}"/>
              </a:ext>
            </a:extLst>
          </p:cNvPr>
          <p:cNvSpPr/>
          <p:nvPr/>
        </p:nvSpPr>
        <p:spPr>
          <a:xfrm>
            <a:off x="10515988" y="4173035"/>
            <a:ext cx="366378" cy="108149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9" name="Rectangle 298">
            <a:extLst>
              <a:ext uri="{FF2B5EF4-FFF2-40B4-BE49-F238E27FC236}">
                <a16:creationId xmlns:a16="http://schemas.microsoft.com/office/drawing/2014/main" id="{CA05C468-A3A5-418B-A201-4D2243454E8B}"/>
              </a:ext>
            </a:extLst>
          </p:cNvPr>
          <p:cNvSpPr/>
          <p:nvPr/>
        </p:nvSpPr>
        <p:spPr>
          <a:xfrm>
            <a:off x="10513898" y="5239851"/>
            <a:ext cx="366378" cy="55467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1" name="Rectangle: Rounded Corners 170">
            <a:extLst>
              <a:ext uri="{FF2B5EF4-FFF2-40B4-BE49-F238E27FC236}">
                <a16:creationId xmlns:a16="http://schemas.microsoft.com/office/drawing/2014/main" id="{B9D5C946-7F8B-4AD9-99AE-563E490A95BE}"/>
              </a:ext>
            </a:extLst>
          </p:cNvPr>
          <p:cNvSpPr/>
          <p:nvPr/>
        </p:nvSpPr>
        <p:spPr>
          <a:xfrm rot="5400000">
            <a:off x="4812065" y="3744814"/>
            <a:ext cx="2449320" cy="308433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0" name="Rectangle 219">
            <a:extLst>
              <a:ext uri="{FF2B5EF4-FFF2-40B4-BE49-F238E27FC236}">
                <a16:creationId xmlns:a16="http://schemas.microsoft.com/office/drawing/2014/main" id="{B68DBBE0-014B-472B-8DCB-E6E0588D14D9}"/>
              </a:ext>
            </a:extLst>
          </p:cNvPr>
          <p:cNvSpPr/>
          <p:nvPr/>
        </p:nvSpPr>
        <p:spPr>
          <a:xfrm>
            <a:off x="5432069" y="4191522"/>
            <a:ext cx="366378" cy="214685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1" name="Rectangle 220">
            <a:extLst>
              <a:ext uri="{FF2B5EF4-FFF2-40B4-BE49-F238E27FC236}">
                <a16:creationId xmlns:a16="http://schemas.microsoft.com/office/drawing/2014/main" id="{5F36D3AC-863E-48CE-9D29-32DB9EEF0526}"/>
              </a:ext>
            </a:extLst>
          </p:cNvPr>
          <p:cNvSpPr/>
          <p:nvPr/>
        </p:nvSpPr>
        <p:spPr>
          <a:xfrm>
            <a:off x="5952761" y="4182571"/>
            <a:ext cx="366378" cy="128409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2" name="Rectangle 221">
            <a:extLst>
              <a:ext uri="{FF2B5EF4-FFF2-40B4-BE49-F238E27FC236}">
                <a16:creationId xmlns:a16="http://schemas.microsoft.com/office/drawing/2014/main" id="{259BFD07-92A6-4406-8251-F5B984DE11DD}"/>
              </a:ext>
            </a:extLst>
          </p:cNvPr>
          <p:cNvSpPr/>
          <p:nvPr/>
        </p:nvSpPr>
        <p:spPr>
          <a:xfrm>
            <a:off x="6757871" y="4187513"/>
            <a:ext cx="366378" cy="8519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3" name="Rectangle 222">
            <a:extLst>
              <a:ext uri="{FF2B5EF4-FFF2-40B4-BE49-F238E27FC236}">
                <a16:creationId xmlns:a16="http://schemas.microsoft.com/office/drawing/2014/main" id="{2FD1CF35-EF3F-4408-B7EE-C813B17A3E0F}"/>
              </a:ext>
            </a:extLst>
          </p:cNvPr>
          <p:cNvSpPr/>
          <p:nvPr/>
        </p:nvSpPr>
        <p:spPr>
          <a:xfrm>
            <a:off x="6771711" y="5027389"/>
            <a:ext cx="352746" cy="87448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0" name="Rectangle: Rounded Corners 169">
            <a:extLst>
              <a:ext uri="{FF2B5EF4-FFF2-40B4-BE49-F238E27FC236}">
                <a16:creationId xmlns:a16="http://schemas.microsoft.com/office/drawing/2014/main" id="{4BCE4870-EADD-490E-AACA-48E96D43A7E4}"/>
              </a:ext>
            </a:extLst>
          </p:cNvPr>
          <p:cNvSpPr/>
          <p:nvPr/>
        </p:nvSpPr>
        <p:spPr>
          <a:xfrm rot="5400000">
            <a:off x="776623" y="3722217"/>
            <a:ext cx="2449320" cy="308433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2" name="Rectangle 181">
            <a:extLst>
              <a:ext uri="{FF2B5EF4-FFF2-40B4-BE49-F238E27FC236}">
                <a16:creationId xmlns:a16="http://schemas.microsoft.com/office/drawing/2014/main" id="{CC97DD9D-E826-4F4F-86D9-E0C3C7F1CE37}"/>
              </a:ext>
            </a:extLst>
          </p:cNvPr>
          <p:cNvSpPr/>
          <p:nvPr/>
        </p:nvSpPr>
        <p:spPr>
          <a:xfrm>
            <a:off x="1182487" y="4175451"/>
            <a:ext cx="366378" cy="214685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0" name="Rectangle 189">
            <a:extLst>
              <a:ext uri="{FF2B5EF4-FFF2-40B4-BE49-F238E27FC236}">
                <a16:creationId xmlns:a16="http://schemas.microsoft.com/office/drawing/2014/main" id="{03DCAE41-4C2D-4C5B-93E9-4852AEEDC869}"/>
              </a:ext>
            </a:extLst>
          </p:cNvPr>
          <p:cNvSpPr/>
          <p:nvPr/>
        </p:nvSpPr>
        <p:spPr>
          <a:xfrm>
            <a:off x="1679042" y="4168584"/>
            <a:ext cx="366378" cy="144594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69D77441-DB68-4E75-9263-E7FF72A624C7}"/>
              </a:ext>
            </a:extLst>
          </p:cNvPr>
          <p:cNvSpPr/>
          <p:nvPr/>
        </p:nvSpPr>
        <p:spPr>
          <a:xfrm>
            <a:off x="2426774" y="4168584"/>
            <a:ext cx="366378" cy="72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05E03CDE-726E-4B6A-831F-3A0826C2A3D9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05A024DA-0A19-49C6-9F74-C567CA3282BF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B0A87FA3-2D24-4763-BE40-91570D4EE5FC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B247BA07-FA79-4BE0-B428-CA0DAB03538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D1CCEAFA-245E-4192-9C35-F6D26C77F12E}"/>
                  </a:ext>
                </a:extLst>
              </p:cNvPr>
              <p:cNvSpPr txBox="1"/>
              <p:nvPr/>
            </p:nvSpPr>
            <p:spPr>
              <a:xfrm>
                <a:off x="2737383" y="5864995"/>
                <a:ext cx="276276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EF5C9940-7624-4EAC-AA30-33F11EDC2C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4A3A7E6-21A2-4D05-9623-358BD64DBE92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8EC7B169-AD10-40F2-AA76-22CC39EE9884}"/>
              </a:ext>
            </a:extLst>
          </p:cNvPr>
          <p:cNvGrpSpPr/>
          <p:nvPr/>
        </p:nvGrpSpPr>
        <p:grpSpPr>
          <a:xfrm>
            <a:off x="1662327" y="450780"/>
            <a:ext cx="441376" cy="1047615"/>
            <a:chOff x="2724738" y="5463945"/>
            <a:chExt cx="4413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7E03FC3-738E-4CB6-A706-E04694527E6C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722DD83-04DA-41AF-BAF9-5C1B3DDE83BC}"/>
                </a:ext>
              </a:extLst>
            </p:cNvPr>
            <p:cNvSpPr txBox="1"/>
            <p:nvPr/>
          </p:nvSpPr>
          <p:spPr>
            <a:xfrm>
              <a:off x="2747351" y="5865229"/>
              <a:ext cx="27368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49391EFA-F5CB-47CB-89B3-5BE433956E3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4962FBB3-A603-4EFB-AB9E-68F9BEB940E1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8CC470F5-C5FA-4D8D-A939-9593D6B02B5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223B483-86B6-49E1-8CF0-54DA67743E9C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8F61FBA-1669-4CB9-9959-2FE363C46248}"/>
              </a:ext>
            </a:extLst>
          </p:cNvPr>
          <p:cNvSpPr txBox="1"/>
          <p:nvPr/>
        </p:nvSpPr>
        <p:spPr>
          <a:xfrm>
            <a:off x="2972490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A6CFCD74-6311-4E7A-A590-EBD965361794}"/>
              </a:ext>
            </a:extLst>
          </p:cNvPr>
          <p:cNvSpPr/>
          <p:nvPr/>
        </p:nvSpPr>
        <p:spPr>
          <a:xfrm>
            <a:off x="4280556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E5C420D8-26D4-4AF6-A93E-E54D36647330}"/>
              </a:ext>
            </a:extLst>
          </p:cNvPr>
          <p:cNvGrpSpPr/>
          <p:nvPr/>
        </p:nvGrpSpPr>
        <p:grpSpPr>
          <a:xfrm>
            <a:off x="4318134" y="457161"/>
            <a:ext cx="785575" cy="1040007"/>
            <a:chOff x="408505" y="384951"/>
            <a:chExt cx="785575" cy="1040007"/>
          </a:xfrm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8EA5678-D7BD-414A-9D1D-1F4EC7783BFE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AF99FF8-73B2-448B-B66A-CAB2744837C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B1E04D6-EEA9-4623-82EE-C3F311DBDBCA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D37CD69B-922C-483D-9C4A-BD3CE143F8C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998FBF3-D485-4326-B725-75AF993A0FF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EBED3B39-36D7-4B6D-B037-1FA12CF45D6C}"/>
              </a:ext>
            </a:extLst>
          </p:cNvPr>
          <p:cNvGrpSpPr/>
          <p:nvPr/>
        </p:nvGrpSpPr>
        <p:grpSpPr>
          <a:xfrm>
            <a:off x="5569191" y="450780"/>
            <a:ext cx="441376" cy="1047615"/>
            <a:chOff x="2724738" y="5463945"/>
            <a:chExt cx="441376" cy="1047615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6DF23FBE-674B-49C7-A49A-48A426D918C1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EF607291-A33C-476F-9F1F-F7733816197E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089EF063-8370-4CCF-A928-D1B8C0C9C31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" name="TextBox 32">
            <a:extLst>
              <a:ext uri="{FF2B5EF4-FFF2-40B4-BE49-F238E27FC236}">
                <a16:creationId xmlns:a16="http://schemas.microsoft.com/office/drawing/2014/main" id="{C228F2AB-7751-4854-ADB9-4782545F685C}"/>
              </a:ext>
            </a:extLst>
          </p:cNvPr>
          <p:cNvSpPr txBox="1"/>
          <p:nvPr/>
        </p:nvSpPr>
        <p:spPr>
          <a:xfrm>
            <a:off x="5126920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75C530A-C369-4BA3-9412-42C41DA1A292}"/>
              </a:ext>
            </a:extLst>
          </p:cNvPr>
          <p:cNvSpPr txBox="1"/>
          <p:nvPr/>
        </p:nvSpPr>
        <p:spPr>
          <a:xfrm>
            <a:off x="6027089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9421D0C4-54B5-4281-84C2-541EF8D856CE}"/>
              </a:ext>
            </a:extLst>
          </p:cNvPr>
          <p:cNvSpPr/>
          <p:nvPr/>
        </p:nvSpPr>
        <p:spPr>
          <a:xfrm>
            <a:off x="6523393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FC1D8E48-086C-4C32-9D68-E0F1C12315A4}"/>
              </a:ext>
            </a:extLst>
          </p:cNvPr>
          <p:cNvCxnSpPr>
            <a:cxnSpLocks/>
          </p:cNvCxnSpPr>
          <p:nvPr/>
        </p:nvCxnSpPr>
        <p:spPr>
          <a:xfrm>
            <a:off x="7052670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125AE3C4-F2B5-4537-BF21-63214E8FBBC8}"/>
              </a:ext>
            </a:extLst>
          </p:cNvPr>
          <p:cNvSpPr txBox="1"/>
          <p:nvPr/>
        </p:nvSpPr>
        <p:spPr>
          <a:xfrm>
            <a:off x="7043745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7EB79ED7-F37C-40E5-B64D-320B81FFE10C}"/>
              </a:ext>
            </a:extLst>
          </p:cNvPr>
          <p:cNvSpPr txBox="1"/>
          <p:nvPr/>
        </p:nvSpPr>
        <p:spPr>
          <a:xfrm>
            <a:off x="7043379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9B74E19F-89DE-40BC-A7C5-A3008FCA45BF}"/>
              </a:ext>
            </a:extLst>
          </p:cNvPr>
          <p:cNvSpPr txBox="1"/>
          <p:nvPr/>
        </p:nvSpPr>
        <p:spPr>
          <a:xfrm>
            <a:off x="6614813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865C82AA-A1F6-4764-9DF1-387874DFEB5B}"/>
              </a:ext>
            </a:extLst>
          </p:cNvPr>
          <p:cNvSpPr/>
          <p:nvPr/>
        </p:nvSpPr>
        <p:spPr>
          <a:xfrm>
            <a:off x="8187420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B47C39B8-80F4-473A-8D37-C55BE6BB1BC5}"/>
              </a:ext>
            </a:extLst>
          </p:cNvPr>
          <p:cNvGrpSpPr/>
          <p:nvPr/>
        </p:nvGrpSpPr>
        <p:grpSpPr>
          <a:xfrm>
            <a:off x="8220078" y="457161"/>
            <a:ext cx="790495" cy="1040007"/>
            <a:chOff x="403585" y="384951"/>
            <a:chExt cx="790495" cy="1040007"/>
          </a:xfrm>
        </p:grpSpPr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7D7D2449-84B6-4073-87CE-100D5E4FD31E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EC495185-A617-48F4-A0CA-136C201AC12D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2CD7E856-8A67-4797-BBDE-09CD5787B417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46" name="Straight Connector 45">
                <a:extLst>
                  <a:ext uri="{FF2B5EF4-FFF2-40B4-BE49-F238E27FC236}">
                    <a16:creationId xmlns:a16="http://schemas.microsoft.com/office/drawing/2014/main" id="{A5EE4EF5-182A-43DE-9F00-79C471ACF9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6FA4A91-1575-4D52-96C3-B5FF81E9E5FE}"/>
                </a:ext>
              </a:extLst>
            </p:cNvPr>
            <p:cNvSpPr txBox="1"/>
            <p:nvPr/>
          </p:nvSpPr>
          <p:spPr>
            <a:xfrm>
              <a:off x="40358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4F4C674D-A593-4F6B-B509-EB47350351BF}"/>
              </a:ext>
            </a:extLst>
          </p:cNvPr>
          <p:cNvGrpSpPr/>
          <p:nvPr/>
        </p:nvGrpSpPr>
        <p:grpSpPr>
          <a:xfrm>
            <a:off x="9476055" y="450780"/>
            <a:ext cx="441376" cy="1047615"/>
            <a:chOff x="2724738" y="5463945"/>
            <a:chExt cx="441376" cy="1047615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43848C6F-8574-4B42-A09F-753045A98489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507E4A42-762B-41C1-A842-8BD4F18408B7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A1C4D7C5-BCD0-4DFD-B4C3-39D091AF34E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1" name="TextBox 50">
            <a:extLst>
              <a:ext uri="{FF2B5EF4-FFF2-40B4-BE49-F238E27FC236}">
                <a16:creationId xmlns:a16="http://schemas.microsoft.com/office/drawing/2014/main" id="{77FEFE45-DF50-4667-8B23-064B3D0B02D0}"/>
              </a:ext>
            </a:extLst>
          </p:cNvPr>
          <p:cNvSpPr txBox="1"/>
          <p:nvPr/>
        </p:nvSpPr>
        <p:spPr>
          <a:xfrm>
            <a:off x="9033784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C88BBC94-01A5-46CD-8F63-3D14226DA655}"/>
              </a:ext>
            </a:extLst>
          </p:cNvPr>
          <p:cNvSpPr txBox="1"/>
          <p:nvPr/>
        </p:nvSpPr>
        <p:spPr>
          <a:xfrm>
            <a:off x="993395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0C440748-DF2E-4825-B08E-7899881C213E}"/>
              </a:ext>
            </a:extLst>
          </p:cNvPr>
          <p:cNvSpPr/>
          <p:nvPr/>
        </p:nvSpPr>
        <p:spPr>
          <a:xfrm>
            <a:off x="10430257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7A77E48B-9D8A-46CA-9E6E-8E3E11495061}"/>
              </a:ext>
            </a:extLst>
          </p:cNvPr>
          <p:cNvCxnSpPr>
            <a:cxnSpLocks/>
          </p:cNvCxnSpPr>
          <p:nvPr/>
        </p:nvCxnSpPr>
        <p:spPr>
          <a:xfrm>
            <a:off x="10959534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TextBox 54">
            <a:extLst>
              <a:ext uri="{FF2B5EF4-FFF2-40B4-BE49-F238E27FC236}">
                <a16:creationId xmlns:a16="http://schemas.microsoft.com/office/drawing/2014/main" id="{FE0C9C4A-C8F3-4324-83C5-2CD9CB2417F1}"/>
              </a:ext>
            </a:extLst>
          </p:cNvPr>
          <p:cNvSpPr txBox="1"/>
          <p:nvPr/>
        </p:nvSpPr>
        <p:spPr>
          <a:xfrm>
            <a:off x="10950609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53B99E02-ED6D-43AD-8217-5B3EDF998C42}"/>
              </a:ext>
            </a:extLst>
          </p:cNvPr>
          <p:cNvSpPr txBox="1"/>
          <p:nvPr/>
        </p:nvSpPr>
        <p:spPr>
          <a:xfrm>
            <a:off x="10950243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3C8C5F2F-1F59-4900-AEDA-DBF52695C061}"/>
              </a:ext>
            </a:extLst>
          </p:cNvPr>
          <p:cNvSpPr txBox="1"/>
          <p:nvPr/>
        </p:nvSpPr>
        <p:spPr>
          <a:xfrm>
            <a:off x="10521677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03" name="Straight Connector 102">
            <a:extLst>
              <a:ext uri="{FF2B5EF4-FFF2-40B4-BE49-F238E27FC236}">
                <a16:creationId xmlns:a16="http://schemas.microsoft.com/office/drawing/2014/main" id="{99349038-9CBE-45F1-91F7-31FC612F81C2}"/>
              </a:ext>
            </a:extLst>
          </p:cNvPr>
          <p:cNvCxnSpPr>
            <a:cxnSpLocks/>
          </p:cNvCxnSpPr>
          <p:nvPr/>
        </p:nvCxnSpPr>
        <p:spPr>
          <a:xfrm>
            <a:off x="458253" y="227642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103">
            <a:extLst>
              <a:ext uri="{FF2B5EF4-FFF2-40B4-BE49-F238E27FC236}">
                <a16:creationId xmlns:a16="http://schemas.microsoft.com/office/drawing/2014/main" id="{80920B92-0906-43C6-A80B-D9EA08AA9A83}"/>
              </a:ext>
            </a:extLst>
          </p:cNvPr>
          <p:cNvSpPr txBox="1"/>
          <p:nvPr/>
        </p:nvSpPr>
        <p:spPr>
          <a:xfrm>
            <a:off x="420880" y="176858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141337BA-3F2C-4DB5-91C8-4B5462F24045}"/>
              </a:ext>
            </a:extLst>
          </p:cNvPr>
          <p:cNvSpPr txBox="1"/>
          <p:nvPr/>
        </p:nvSpPr>
        <p:spPr>
          <a:xfrm>
            <a:off x="431446" y="221463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C9E303A3-A604-4990-8B67-D65BF1689929}"/>
              </a:ext>
            </a:extLst>
          </p:cNvPr>
          <p:cNvCxnSpPr>
            <a:cxnSpLocks/>
          </p:cNvCxnSpPr>
          <p:nvPr/>
        </p:nvCxnSpPr>
        <p:spPr>
          <a:xfrm>
            <a:off x="1360621" y="227642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TextBox 106">
            <a:extLst>
              <a:ext uri="{FF2B5EF4-FFF2-40B4-BE49-F238E27FC236}">
                <a16:creationId xmlns:a16="http://schemas.microsoft.com/office/drawing/2014/main" id="{46FEBAD3-EC61-44B4-86E5-C0EC8F7E69FF}"/>
              </a:ext>
            </a:extLst>
          </p:cNvPr>
          <p:cNvSpPr txBox="1"/>
          <p:nvPr/>
        </p:nvSpPr>
        <p:spPr>
          <a:xfrm>
            <a:off x="1323248" y="176858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3907DA7E-CE87-4EC4-95DC-6C09202FACEC}"/>
              </a:ext>
            </a:extLst>
          </p:cNvPr>
          <p:cNvSpPr txBox="1"/>
          <p:nvPr/>
        </p:nvSpPr>
        <p:spPr>
          <a:xfrm>
            <a:off x="1333814" y="221463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292A2240-8B76-4A63-8FEA-8BE91A0D5CD2}"/>
              </a:ext>
            </a:extLst>
          </p:cNvPr>
          <p:cNvSpPr txBox="1"/>
          <p:nvPr/>
        </p:nvSpPr>
        <p:spPr>
          <a:xfrm>
            <a:off x="881947" y="1960951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5C9AA17A-F87F-42F8-BC18-139C8CF060B6}"/>
              </a:ext>
            </a:extLst>
          </p:cNvPr>
          <p:cNvSpPr txBox="1"/>
          <p:nvPr/>
        </p:nvSpPr>
        <p:spPr>
          <a:xfrm>
            <a:off x="1789598" y="1976877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7F7EC5F9-B290-44AC-B31C-1B83A81D12A1}"/>
              </a:ext>
            </a:extLst>
          </p:cNvPr>
          <p:cNvCxnSpPr>
            <a:cxnSpLocks/>
          </p:cNvCxnSpPr>
          <p:nvPr/>
        </p:nvCxnSpPr>
        <p:spPr>
          <a:xfrm>
            <a:off x="2236182" y="2276422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AB7F89B7-5538-49D8-B0B6-9FE1DD7264B4}"/>
              </a:ext>
            </a:extLst>
          </p:cNvPr>
          <p:cNvSpPr txBox="1"/>
          <p:nvPr/>
        </p:nvSpPr>
        <p:spPr>
          <a:xfrm>
            <a:off x="2236182" y="1768588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716D6115-A4E5-4919-B190-36D874C2BB19}"/>
              </a:ext>
            </a:extLst>
          </p:cNvPr>
          <p:cNvSpPr txBox="1"/>
          <p:nvPr/>
        </p:nvSpPr>
        <p:spPr>
          <a:xfrm>
            <a:off x="2221785" y="221463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83394ACE-4D89-44AA-B32E-48F4F44BF5A7}"/>
              </a:ext>
            </a:extLst>
          </p:cNvPr>
          <p:cNvSpPr txBox="1"/>
          <p:nvPr/>
        </p:nvSpPr>
        <p:spPr>
          <a:xfrm>
            <a:off x="2665158" y="1991609"/>
            <a:ext cx="9272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 1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52AEB69-2B1C-491A-A958-D6DDA1392F37}"/>
              </a:ext>
            </a:extLst>
          </p:cNvPr>
          <p:cNvSpPr txBox="1"/>
          <p:nvPr/>
        </p:nvSpPr>
        <p:spPr>
          <a:xfrm>
            <a:off x="439065" y="3106871"/>
            <a:ext cx="18640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+ 1 =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17A94CA3-89F5-4651-95F6-B960A25E32BE}"/>
              </a:ext>
            </a:extLst>
          </p:cNvPr>
          <p:cNvSpPr txBox="1"/>
          <p:nvPr/>
        </p:nvSpPr>
        <p:spPr>
          <a:xfrm>
            <a:off x="2221785" y="3083325"/>
            <a:ext cx="5080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24" name="Straight Connector 123">
            <a:extLst>
              <a:ext uri="{FF2B5EF4-FFF2-40B4-BE49-F238E27FC236}">
                <a16:creationId xmlns:a16="http://schemas.microsoft.com/office/drawing/2014/main" id="{BBDA3D39-2BBD-4263-86E3-35096D25063A}"/>
              </a:ext>
            </a:extLst>
          </p:cNvPr>
          <p:cNvCxnSpPr>
            <a:cxnSpLocks/>
          </p:cNvCxnSpPr>
          <p:nvPr/>
        </p:nvCxnSpPr>
        <p:spPr>
          <a:xfrm>
            <a:off x="4486475" y="227732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5" name="TextBox 124">
            <a:extLst>
              <a:ext uri="{FF2B5EF4-FFF2-40B4-BE49-F238E27FC236}">
                <a16:creationId xmlns:a16="http://schemas.microsoft.com/office/drawing/2014/main" id="{578107AC-680C-4AB9-9A53-442934FCE7A3}"/>
              </a:ext>
            </a:extLst>
          </p:cNvPr>
          <p:cNvSpPr txBox="1"/>
          <p:nvPr/>
        </p:nvSpPr>
        <p:spPr>
          <a:xfrm>
            <a:off x="4449102" y="176949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3C05785C-9DE6-469A-BB35-DC8CCB9FA808}"/>
              </a:ext>
            </a:extLst>
          </p:cNvPr>
          <p:cNvSpPr txBox="1"/>
          <p:nvPr/>
        </p:nvSpPr>
        <p:spPr>
          <a:xfrm>
            <a:off x="4459668" y="221553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27" name="Straight Connector 126">
            <a:extLst>
              <a:ext uri="{FF2B5EF4-FFF2-40B4-BE49-F238E27FC236}">
                <a16:creationId xmlns:a16="http://schemas.microsoft.com/office/drawing/2014/main" id="{F8C5F631-7D30-4977-9B8F-1F99FB473DBD}"/>
              </a:ext>
            </a:extLst>
          </p:cNvPr>
          <p:cNvCxnSpPr>
            <a:cxnSpLocks/>
          </p:cNvCxnSpPr>
          <p:nvPr/>
        </p:nvCxnSpPr>
        <p:spPr>
          <a:xfrm>
            <a:off x="5388843" y="227732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107FFA7-4986-4DB4-9740-1D7DB861060F}"/>
              </a:ext>
            </a:extLst>
          </p:cNvPr>
          <p:cNvSpPr txBox="1"/>
          <p:nvPr/>
        </p:nvSpPr>
        <p:spPr>
          <a:xfrm>
            <a:off x="5351470" y="176949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75999081-5E12-4931-9932-B0FF076B2861}"/>
              </a:ext>
            </a:extLst>
          </p:cNvPr>
          <p:cNvSpPr txBox="1"/>
          <p:nvPr/>
        </p:nvSpPr>
        <p:spPr>
          <a:xfrm>
            <a:off x="5362036" y="221553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2195C3DF-CCEE-4A79-B5F7-3AFC51669880}"/>
              </a:ext>
            </a:extLst>
          </p:cNvPr>
          <p:cNvSpPr txBox="1"/>
          <p:nvPr/>
        </p:nvSpPr>
        <p:spPr>
          <a:xfrm>
            <a:off x="4910169" y="1961857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5ADCC98B-D525-482B-BA79-277A72C96EC5}"/>
              </a:ext>
            </a:extLst>
          </p:cNvPr>
          <p:cNvSpPr txBox="1"/>
          <p:nvPr/>
        </p:nvSpPr>
        <p:spPr>
          <a:xfrm>
            <a:off x="5817820" y="1977783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F35F13DC-6DC2-4BFE-9F85-EDD7C0ECCF38}"/>
              </a:ext>
            </a:extLst>
          </p:cNvPr>
          <p:cNvCxnSpPr>
            <a:cxnSpLocks/>
          </p:cNvCxnSpPr>
          <p:nvPr/>
        </p:nvCxnSpPr>
        <p:spPr>
          <a:xfrm>
            <a:off x="6264404" y="2277328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TextBox 132">
            <a:extLst>
              <a:ext uri="{FF2B5EF4-FFF2-40B4-BE49-F238E27FC236}">
                <a16:creationId xmlns:a16="http://schemas.microsoft.com/office/drawing/2014/main" id="{E2D63927-BAFA-4380-939F-19261A64047E}"/>
              </a:ext>
            </a:extLst>
          </p:cNvPr>
          <p:cNvSpPr txBox="1"/>
          <p:nvPr/>
        </p:nvSpPr>
        <p:spPr>
          <a:xfrm>
            <a:off x="6264404" y="1769494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CEFCCF13-B8C7-4E04-A318-3F46DCC6BD94}"/>
              </a:ext>
            </a:extLst>
          </p:cNvPr>
          <p:cNvSpPr txBox="1"/>
          <p:nvPr/>
        </p:nvSpPr>
        <p:spPr>
          <a:xfrm>
            <a:off x="6250007" y="221553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4E05C52-2E94-42D3-B7B8-C1A019E63FF4}"/>
              </a:ext>
            </a:extLst>
          </p:cNvPr>
          <p:cNvSpPr txBox="1"/>
          <p:nvPr/>
        </p:nvSpPr>
        <p:spPr>
          <a:xfrm>
            <a:off x="6693380" y="1992515"/>
            <a:ext cx="9272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 1</a:t>
            </a:r>
          </a:p>
        </p:txBody>
      </p:sp>
      <p:cxnSp>
        <p:nvCxnSpPr>
          <p:cNvPr id="136" name="Straight Connector 135">
            <a:extLst>
              <a:ext uri="{FF2B5EF4-FFF2-40B4-BE49-F238E27FC236}">
                <a16:creationId xmlns:a16="http://schemas.microsoft.com/office/drawing/2014/main" id="{5A2A1C3E-AA22-49CD-BD20-8EC14387ED49}"/>
              </a:ext>
            </a:extLst>
          </p:cNvPr>
          <p:cNvCxnSpPr>
            <a:cxnSpLocks/>
          </p:cNvCxnSpPr>
          <p:nvPr/>
        </p:nvCxnSpPr>
        <p:spPr>
          <a:xfrm>
            <a:off x="7577431" y="2277328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TextBox 136">
            <a:extLst>
              <a:ext uri="{FF2B5EF4-FFF2-40B4-BE49-F238E27FC236}">
                <a16:creationId xmlns:a16="http://schemas.microsoft.com/office/drawing/2014/main" id="{58997E0E-8982-48C8-A55F-111AFBF1745B}"/>
              </a:ext>
            </a:extLst>
          </p:cNvPr>
          <p:cNvSpPr txBox="1"/>
          <p:nvPr/>
        </p:nvSpPr>
        <p:spPr>
          <a:xfrm>
            <a:off x="7577431" y="1769494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EEF496A8-E512-4F01-B009-F01663606A5D}"/>
              </a:ext>
            </a:extLst>
          </p:cNvPr>
          <p:cNvSpPr txBox="1"/>
          <p:nvPr/>
        </p:nvSpPr>
        <p:spPr>
          <a:xfrm>
            <a:off x="7563034" y="221553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12AECF2E-008C-4C4A-9784-46E12B352951}"/>
              </a:ext>
            </a:extLst>
          </p:cNvPr>
          <p:cNvSpPr txBox="1"/>
          <p:nvPr/>
        </p:nvSpPr>
        <p:spPr>
          <a:xfrm>
            <a:off x="4467287" y="3107777"/>
            <a:ext cx="24580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+ 1    =</a:t>
            </a:r>
          </a:p>
        </p:txBody>
      </p:sp>
      <p:cxnSp>
        <p:nvCxnSpPr>
          <p:cNvPr id="140" name="Straight Connector 139">
            <a:extLst>
              <a:ext uri="{FF2B5EF4-FFF2-40B4-BE49-F238E27FC236}">
                <a16:creationId xmlns:a16="http://schemas.microsoft.com/office/drawing/2014/main" id="{4ED9F887-D325-4B29-8C4A-7EACC45300F6}"/>
              </a:ext>
            </a:extLst>
          </p:cNvPr>
          <p:cNvCxnSpPr>
            <a:cxnSpLocks/>
          </p:cNvCxnSpPr>
          <p:nvPr/>
        </p:nvCxnSpPr>
        <p:spPr>
          <a:xfrm>
            <a:off x="5813030" y="3431272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1" name="TextBox 140">
            <a:extLst>
              <a:ext uri="{FF2B5EF4-FFF2-40B4-BE49-F238E27FC236}">
                <a16:creationId xmlns:a16="http://schemas.microsoft.com/office/drawing/2014/main" id="{3416629E-01FE-4441-A73A-99F526EFD256}"/>
              </a:ext>
            </a:extLst>
          </p:cNvPr>
          <p:cNvSpPr txBox="1"/>
          <p:nvPr/>
        </p:nvSpPr>
        <p:spPr>
          <a:xfrm>
            <a:off x="5813030" y="2923438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032B18B3-EEEA-444D-A1AA-A887C1DB4123}"/>
              </a:ext>
            </a:extLst>
          </p:cNvPr>
          <p:cNvSpPr txBox="1"/>
          <p:nvPr/>
        </p:nvSpPr>
        <p:spPr>
          <a:xfrm>
            <a:off x="5798633" y="336948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43" name="Straight Connector 142">
            <a:extLst>
              <a:ext uri="{FF2B5EF4-FFF2-40B4-BE49-F238E27FC236}">
                <a16:creationId xmlns:a16="http://schemas.microsoft.com/office/drawing/2014/main" id="{423ADB02-4F72-4C33-956F-102D917E1F15}"/>
              </a:ext>
            </a:extLst>
          </p:cNvPr>
          <p:cNvCxnSpPr>
            <a:cxnSpLocks/>
          </p:cNvCxnSpPr>
          <p:nvPr/>
        </p:nvCxnSpPr>
        <p:spPr>
          <a:xfrm>
            <a:off x="7171087" y="3422236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" name="TextBox 143">
            <a:extLst>
              <a:ext uri="{FF2B5EF4-FFF2-40B4-BE49-F238E27FC236}">
                <a16:creationId xmlns:a16="http://schemas.microsoft.com/office/drawing/2014/main" id="{AB39F46F-6D3E-4670-9F70-63600C4A032C}"/>
              </a:ext>
            </a:extLst>
          </p:cNvPr>
          <p:cNvSpPr txBox="1"/>
          <p:nvPr/>
        </p:nvSpPr>
        <p:spPr>
          <a:xfrm>
            <a:off x="7162162" y="3360444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8F0F0601-74AF-412F-991B-7B2A52670558}"/>
              </a:ext>
            </a:extLst>
          </p:cNvPr>
          <p:cNvSpPr txBox="1"/>
          <p:nvPr/>
        </p:nvSpPr>
        <p:spPr>
          <a:xfrm>
            <a:off x="7161796" y="2914402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1FA81170-02FE-406D-A7B1-076B6F0B84A9}"/>
              </a:ext>
            </a:extLst>
          </p:cNvPr>
          <p:cNvSpPr txBox="1"/>
          <p:nvPr/>
        </p:nvSpPr>
        <p:spPr>
          <a:xfrm>
            <a:off x="6733230" y="3101919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47" name="Straight Connector 146">
            <a:extLst>
              <a:ext uri="{FF2B5EF4-FFF2-40B4-BE49-F238E27FC236}">
                <a16:creationId xmlns:a16="http://schemas.microsoft.com/office/drawing/2014/main" id="{C8522BAD-8F78-4BF0-A93E-79A46CBDD287}"/>
              </a:ext>
            </a:extLst>
          </p:cNvPr>
          <p:cNvCxnSpPr>
            <a:cxnSpLocks/>
          </p:cNvCxnSpPr>
          <p:nvPr/>
        </p:nvCxnSpPr>
        <p:spPr>
          <a:xfrm>
            <a:off x="8509761" y="227214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8" name="TextBox 147">
            <a:extLst>
              <a:ext uri="{FF2B5EF4-FFF2-40B4-BE49-F238E27FC236}">
                <a16:creationId xmlns:a16="http://schemas.microsoft.com/office/drawing/2014/main" id="{EA36D619-3CA4-4E6E-80A2-AD13D0752F83}"/>
              </a:ext>
            </a:extLst>
          </p:cNvPr>
          <p:cNvSpPr txBox="1"/>
          <p:nvPr/>
        </p:nvSpPr>
        <p:spPr>
          <a:xfrm>
            <a:off x="8472388" y="176431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BC3BCEB8-708C-463B-9032-057870181CBC}"/>
              </a:ext>
            </a:extLst>
          </p:cNvPr>
          <p:cNvSpPr txBox="1"/>
          <p:nvPr/>
        </p:nvSpPr>
        <p:spPr>
          <a:xfrm>
            <a:off x="8482954" y="22103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50" name="Straight Connector 149">
            <a:extLst>
              <a:ext uri="{FF2B5EF4-FFF2-40B4-BE49-F238E27FC236}">
                <a16:creationId xmlns:a16="http://schemas.microsoft.com/office/drawing/2014/main" id="{1260B576-30AC-497F-B747-25C2733095CD}"/>
              </a:ext>
            </a:extLst>
          </p:cNvPr>
          <p:cNvCxnSpPr>
            <a:cxnSpLocks/>
          </p:cNvCxnSpPr>
          <p:nvPr/>
        </p:nvCxnSpPr>
        <p:spPr>
          <a:xfrm>
            <a:off x="9412129" y="227214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TextBox 150">
            <a:extLst>
              <a:ext uri="{FF2B5EF4-FFF2-40B4-BE49-F238E27FC236}">
                <a16:creationId xmlns:a16="http://schemas.microsoft.com/office/drawing/2014/main" id="{5249EFFA-F949-4638-B2CF-B39D10FC02B2}"/>
              </a:ext>
            </a:extLst>
          </p:cNvPr>
          <p:cNvSpPr txBox="1"/>
          <p:nvPr/>
        </p:nvSpPr>
        <p:spPr>
          <a:xfrm>
            <a:off x="9374756" y="176431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CA7DF9A2-12B4-4CAB-9AFA-75BDE19E5D2B}"/>
              </a:ext>
            </a:extLst>
          </p:cNvPr>
          <p:cNvSpPr txBox="1"/>
          <p:nvPr/>
        </p:nvSpPr>
        <p:spPr>
          <a:xfrm>
            <a:off x="9385322" y="22103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6D6A2993-6291-4454-9F62-609B37856352}"/>
              </a:ext>
            </a:extLst>
          </p:cNvPr>
          <p:cNvSpPr txBox="1"/>
          <p:nvPr/>
        </p:nvSpPr>
        <p:spPr>
          <a:xfrm>
            <a:off x="8933455" y="1956678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F2C1335A-CF77-486C-9834-2051F672E90C}"/>
              </a:ext>
            </a:extLst>
          </p:cNvPr>
          <p:cNvSpPr txBox="1"/>
          <p:nvPr/>
        </p:nvSpPr>
        <p:spPr>
          <a:xfrm>
            <a:off x="9841106" y="1972604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155" name="Straight Connector 154">
            <a:extLst>
              <a:ext uri="{FF2B5EF4-FFF2-40B4-BE49-F238E27FC236}">
                <a16:creationId xmlns:a16="http://schemas.microsoft.com/office/drawing/2014/main" id="{D7A66AC4-2CC5-49C2-86B9-30C0A6DE7B43}"/>
              </a:ext>
            </a:extLst>
          </p:cNvPr>
          <p:cNvCxnSpPr>
            <a:cxnSpLocks/>
          </p:cNvCxnSpPr>
          <p:nvPr/>
        </p:nvCxnSpPr>
        <p:spPr>
          <a:xfrm>
            <a:off x="10287690" y="2272149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76FDB2D5-BFD6-48A2-A2AA-3345291F505C}"/>
              </a:ext>
            </a:extLst>
          </p:cNvPr>
          <p:cNvSpPr txBox="1"/>
          <p:nvPr/>
        </p:nvSpPr>
        <p:spPr>
          <a:xfrm>
            <a:off x="10287690" y="1764315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0469CB3E-56FA-4710-A779-747D45B9A590}"/>
              </a:ext>
            </a:extLst>
          </p:cNvPr>
          <p:cNvSpPr txBox="1"/>
          <p:nvPr/>
        </p:nvSpPr>
        <p:spPr>
          <a:xfrm>
            <a:off x="10273293" y="22103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57B5BAA5-9E30-4147-BF54-EFBFFE257A2B}"/>
              </a:ext>
            </a:extLst>
          </p:cNvPr>
          <p:cNvSpPr txBox="1"/>
          <p:nvPr/>
        </p:nvSpPr>
        <p:spPr>
          <a:xfrm>
            <a:off x="10716666" y="1987336"/>
            <a:ext cx="9272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 1</a:t>
            </a:r>
          </a:p>
        </p:txBody>
      </p:sp>
      <p:cxnSp>
        <p:nvCxnSpPr>
          <p:cNvPr id="159" name="Straight Connector 158">
            <a:extLst>
              <a:ext uri="{FF2B5EF4-FFF2-40B4-BE49-F238E27FC236}">
                <a16:creationId xmlns:a16="http://schemas.microsoft.com/office/drawing/2014/main" id="{B56A9C8E-9F2A-4FA8-AFF9-588CD6AC1116}"/>
              </a:ext>
            </a:extLst>
          </p:cNvPr>
          <p:cNvCxnSpPr>
            <a:cxnSpLocks/>
          </p:cNvCxnSpPr>
          <p:nvPr/>
        </p:nvCxnSpPr>
        <p:spPr>
          <a:xfrm>
            <a:off x="11600717" y="2272149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0" name="TextBox 159">
            <a:extLst>
              <a:ext uri="{FF2B5EF4-FFF2-40B4-BE49-F238E27FC236}">
                <a16:creationId xmlns:a16="http://schemas.microsoft.com/office/drawing/2014/main" id="{638A3DE1-9118-4535-B051-A15626B25B03}"/>
              </a:ext>
            </a:extLst>
          </p:cNvPr>
          <p:cNvSpPr txBox="1"/>
          <p:nvPr/>
        </p:nvSpPr>
        <p:spPr>
          <a:xfrm>
            <a:off x="11600717" y="1764315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BE3C9572-33B2-431B-93DE-1A8904AE0947}"/>
              </a:ext>
            </a:extLst>
          </p:cNvPr>
          <p:cNvSpPr txBox="1"/>
          <p:nvPr/>
        </p:nvSpPr>
        <p:spPr>
          <a:xfrm>
            <a:off x="11586320" y="22103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843EDCD2-934B-4CCA-8AB1-9D5FD26FE57E}"/>
              </a:ext>
            </a:extLst>
          </p:cNvPr>
          <p:cNvSpPr txBox="1"/>
          <p:nvPr/>
        </p:nvSpPr>
        <p:spPr>
          <a:xfrm>
            <a:off x="8490574" y="3102598"/>
            <a:ext cx="23478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+ 1    =</a:t>
            </a:r>
          </a:p>
        </p:txBody>
      </p:sp>
      <p:cxnSp>
        <p:nvCxnSpPr>
          <p:cNvPr id="163" name="Straight Connector 162">
            <a:extLst>
              <a:ext uri="{FF2B5EF4-FFF2-40B4-BE49-F238E27FC236}">
                <a16:creationId xmlns:a16="http://schemas.microsoft.com/office/drawing/2014/main" id="{32753073-E579-4F97-8812-2CEBFCB3B0D7}"/>
              </a:ext>
            </a:extLst>
          </p:cNvPr>
          <p:cNvCxnSpPr>
            <a:cxnSpLocks/>
          </p:cNvCxnSpPr>
          <p:nvPr/>
        </p:nvCxnSpPr>
        <p:spPr>
          <a:xfrm>
            <a:off x="9836316" y="3426093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TextBox 163">
            <a:extLst>
              <a:ext uri="{FF2B5EF4-FFF2-40B4-BE49-F238E27FC236}">
                <a16:creationId xmlns:a16="http://schemas.microsoft.com/office/drawing/2014/main" id="{2E189F16-15A3-4761-839F-B3275A9324BF}"/>
              </a:ext>
            </a:extLst>
          </p:cNvPr>
          <p:cNvSpPr txBox="1"/>
          <p:nvPr/>
        </p:nvSpPr>
        <p:spPr>
          <a:xfrm>
            <a:off x="9836316" y="2918259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9BB01EA7-7B77-413B-BDEB-13492A6A0EDE}"/>
              </a:ext>
            </a:extLst>
          </p:cNvPr>
          <p:cNvSpPr txBox="1"/>
          <p:nvPr/>
        </p:nvSpPr>
        <p:spPr>
          <a:xfrm>
            <a:off x="9821919" y="336430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66" name="Straight Connector 165">
            <a:extLst>
              <a:ext uri="{FF2B5EF4-FFF2-40B4-BE49-F238E27FC236}">
                <a16:creationId xmlns:a16="http://schemas.microsoft.com/office/drawing/2014/main" id="{ED96C762-E715-4CC4-9CEC-AB29F04414F4}"/>
              </a:ext>
            </a:extLst>
          </p:cNvPr>
          <p:cNvCxnSpPr>
            <a:cxnSpLocks/>
          </p:cNvCxnSpPr>
          <p:nvPr/>
        </p:nvCxnSpPr>
        <p:spPr>
          <a:xfrm>
            <a:off x="11168144" y="3386870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" name="TextBox 166">
            <a:extLst>
              <a:ext uri="{FF2B5EF4-FFF2-40B4-BE49-F238E27FC236}">
                <a16:creationId xmlns:a16="http://schemas.microsoft.com/office/drawing/2014/main" id="{A368FE79-AA0F-4A81-AAC9-85605EB701C9}"/>
              </a:ext>
            </a:extLst>
          </p:cNvPr>
          <p:cNvSpPr txBox="1"/>
          <p:nvPr/>
        </p:nvSpPr>
        <p:spPr>
          <a:xfrm>
            <a:off x="11159219" y="3325078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398B1C62-25B5-4176-AB37-887187FA9674}"/>
              </a:ext>
            </a:extLst>
          </p:cNvPr>
          <p:cNvSpPr txBox="1"/>
          <p:nvPr/>
        </p:nvSpPr>
        <p:spPr>
          <a:xfrm>
            <a:off x="11158853" y="287903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14072E89-0C4A-4390-BA0F-1EF0517BBDCA}"/>
              </a:ext>
            </a:extLst>
          </p:cNvPr>
          <p:cNvSpPr txBox="1"/>
          <p:nvPr/>
        </p:nvSpPr>
        <p:spPr>
          <a:xfrm>
            <a:off x="10730287" y="306655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58755F57-9828-4801-8A09-845C0C458A97}"/>
              </a:ext>
            </a:extLst>
          </p:cNvPr>
          <p:cNvGrpSpPr/>
          <p:nvPr/>
        </p:nvGrpSpPr>
        <p:grpSpPr>
          <a:xfrm>
            <a:off x="1182221" y="4162306"/>
            <a:ext cx="364674" cy="2164787"/>
            <a:chOff x="1430177" y="1026981"/>
            <a:chExt cx="364674" cy="2164787"/>
          </a:xfrm>
        </p:grpSpPr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565ED1E1-B606-4E6E-BB21-0E54D347515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4AC297CB-176C-4AFF-900C-71AF761803D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4601FE21-97CF-43AB-B956-8B9F18D05887}"/>
              </a:ext>
            </a:extLst>
          </p:cNvPr>
          <p:cNvGrpSpPr/>
          <p:nvPr/>
        </p:nvGrpSpPr>
        <p:grpSpPr>
          <a:xfrm>
            <a:off x="2433996" y="4164700"/>
            <a:ext cx="362676" cy="2167767"/>
            <a:chOff x="2587883" y="1026981"/>
            <a:chExt cx="362676" cy="2167767"/>
          </a:xfrm>
        </p:grpSpPr>
        <p:sp>
          <p:nvSpPr>
            <p:cNvPr id="184" name="Rectangle 183">
              <a:extLst>
                <a:ext uri="{FF2B5EF4-FFF2-40B4-BE49-F238E27FC236}">
                  <a16:creationId xmlns:a16="http://schemas.microsoft.com/office/drawing/2014/main" id="{B7BEEA8D-F575-488A-BFC0-D0C420E0B766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90A28142-51C1-4985-A76A-0F26EB090805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8294F1D-3701-4DA5-8AA5-7159F868DDA8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75ECAE76-E988-484E-A889-C89A36669893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88" name="Rectangle 187">
                <a:extLst>
                  <a:ext uri="{FF2B5EF4-FFF2-40B4-BE49-F238E27FC236}">
                    <a16:creationId xmlns:a16="http://schemas.microsoft.com/office/drawing/2014/main" id="{0034356A-D718-427A-B792-8278A04C1C53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sp>
        <p:nvSpPr>
          <p:cNvPr id="189" name="Rectangle 188">
            <a:extLst>
              <a:ext uri="{FF2B5EF4-FFF2-40B4-BE49-F238E27FC236}">
                <a16:creationId xmlns:a16="http://schemas.microsoft.com/office/drawing/2014/main" id="{0F886DFB-CB2B-4AF2-B04A-5E72D0DE80C8}"/>
              </a:ext>
            </a:extLst>
          </p:cNvPr>
          <p:cNvSpPr/>
          <p:nvPr/>
        </p:nvSpPr>
        <p:spPr>
          <a:xfrm>
            <a:off x="4910474" y="4168175"/>
            <a:ext cx="366378" cy="214685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0F8C5491-FDEC-4A78-9AD3-1A45BC7D76B4}"/>
              </a:ext>
            </a:extLst>
          </p:cNvPr>
          <p:cNvGrpSpPr/>
          <p:nvPr/>
        </p:nvGrpSpPr>
        <p:grpSpPr>
          <a:xfrm>
            <a:off x="5946811" y="4175451"/>
            <a:ext cx="360000" cy="2160000"/>
            <a:chOff x="3752453" y="3429000"/>
            <a:chExt cx="360000" cy="2160000"/>
          </a:xfrm>
        </p:grpSpPr>
        <p:sp>
          <p:nvSpPr>
            <p:cNvPr id="198" name="Rectangle 197">
              <a:extLst>
                <a:ext uri="{FF2B5EF4-FFF2-40B4-BE49-F238E27FC236}">
                  <a16:creationId xmlns:a16="http://schemas.microsoft.com/office/drawing/2014/main" id="{AF652828-7BE7-4501-AA68-99FFBE9044BC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37F45DAD-FE1A-40F3-B6B2-EB04C8E282D2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1EA37E07-2FE9-4AE5-BA2B-16E0A9B868AF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93B77201-B84F-480F-92DA-7509F53FBEBD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2" name="Rectangle 201">
              <a:extLst>
                <a:ext uri="{FF2B5EF4-FFF2-40B4-BE49-F238E27FC236}">
                  <a16:creationId xmlns:a16="http://schemas.microsoft.com/office/drawing/2014/main" id="{115ACE48-BB26-418F-9C1F-E80C4AF95381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38974BCD-84FC-4593-A05E-F5B8D138AD78}"/>
              </a:ext>
            </a:extLst>
          </p:cNvPr>
          <p:cNvGrpSpPr/>
          <p:nvPr/>
        </p:nvGrpSpPr>
        <p:grpSpPr>
          <a:xfrm>
            <a:off x="4915355" y="4168175"/>
            <a:ext cx="364674" cy="2164787"/>
            <a:chOff x="1430177" y="1026981"/>
            <a:chExt cx="364674" cy="2164787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E76479C7-574E-486D-ACA1-C96CAB50DA4D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07A01769-3FED-4D26-B527-73AEC866CB2B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1657E35E-F464-4B9D-9A59-DE6E08320773}"/>
              </a:ext>
            </a:extLst>
          </p:cNvPr>
          <p:cNvGrpSpPr/>
          <p:nvPr/>
        </p:nvGrpSpPr>
        <p:grpSpPr>
          <a:xfrm>
            <a:off x="6756050" y="4164970"/>
            <a:ext cx="364475" cy="2170481"/>
            <a:chOff x="3750941" y="1016500"/>
            <a:chExt cx="364475" cy="2170481"/>
          </a:xfrm>
        </p:grpSpPr>
        <p:grpSp>
          <p:nvGrpSpPr>
            <p:cNvPr id="207" name="Group 206">
              <a:extLst>
                <a:ext uri="{FF2B5EF4-FFF2-40B4-BE49-F238E27FC236}">
                  <a16:creationId xmlns:a16="http://schemas.microsoft.com/office/drawing/2014/main" id="{5E36AD5C-1CE3-4346-AF8F-7CAA5CEFA954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209" name="Rectangle 208">
                <a:extLst>
                  <a:ext uri="{FF2B5EF4-FFF2-40B4-BE49-F238E27FC236}">
                    <a16:creationId xmlns:a16="http://schemas.microsoft.com/office/drawing/2014/main" id="{1FF9CE81-DFF7-41B8-96CE-74C7184767EB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0" name="Rectangle 209">
                <a:extLst>
                  <a:ext uri="{FF2B5EF4-FFF2-40B4-BE49-F238E27FC236}">
                    <a16:creationId xmlns:a16="http://schemas.microsoft.com/office/drawing/2014/main" id="{39E6B7D6-AA42-41EA-B79A-867CA923FA7D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1" name="Rectangle 210">
                <a:extLst>
                  <a:ext uri="{FF2B5EF4-FFF2-40B4-BE49-F238E27FC236}">
                    <a16:creationId xmlns:a16="http://schemas.microsoft.com/office/drawing/2014/main" id="{E418AE1F-9E24-4430-99B6-716CC87233DA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2" name="Rectangle 211">
                <a:extLst>
                  <a:ext uri="{FF2B5EF4-FFF2-40B4-BE49-F238E27FC236}">
                    <a16:creationId xmlns:a16="http://schemas.microsoft.com/office/drawing/2014/main" id="{70FF8407-FADE-425D-A5D6-BF5E027E381C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3" name="Rectangle 212">
                <a:extLst>
                  <a:ext uri="{FF2B5EF4-FFF2-40B4-BE49-F238E27FC236}">
                    <a16:creationId xmlns:a16="http://schemas.microsoft.com/office/drawing/2014/main" id="{76B31DBA-7DEE-4B02-B261-448C4EEE908D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9A1467C1-CA32-4C56-A657-EEAA3E1303CC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2C1DDA64-FEA3-4F86-AB0A-4ECFFAA6D84C}"/>
              </a:ext>
            </a:extLst>
          </p:cNvPr>
          <p:cNvGrpSpPr/>
          <p:nvPr/>
        </p:nvGrpSpPr>
        <p:grpSpPr>
          <a:xfrm>
            <a:off x="5430772" y="4162469"/>
            <a:ext cx="364674" cy="2164787"/>
            <a:chOff x="1430177" y="1026981"/>
            <a:chExt cx="364674" cy="2164787"/>
          </a:xfrm>
        </p:grpSpPr>
        <p:sp>
          <p:nvSpPr>
            <p:cNvPr id="215" name="Rectangle 214">
              <a:extLst>
                <a:ext uri="{FF2B5EF4-FFF2-40B4-BE49-F238E27FC236}">
                  <a16:creationId xmlns:a16="http://schemas.microsoft.com/office/drawing/2014/main" id="{885D53CF-86E1-48F0-A203-739BB3033DFB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7FFAE522-BE1D-4F09-80E4-4F1B206BC292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3CE419B2-3D70-4856-AC5E-71482E12D009}"/>
              </a:ext>
            </a:extLst>
          </p:cNvPr>
          <p:cNvGrpSpPr/>
          <p:nvPr/>
        </p:nvGrpSpPr>
        <p:grpSpPr>
          <a:xfrm>
            <a:off x="5954978" y="4159851"/>
            <a:ext cx="364674" cy="2164787"/>
            <a:chOff x="1430177" y="1026981"/>
            <a:chExt cx="364674" cy="2164787"/>
          </a:xfrm>
        </p:grpSpPr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5564CDB4-88BE-4816-8372-A17E2A062C0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513E45B2-8D3D-4B88-8545-F6713DBC49E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02314DE2-1B8C-4B78-BB61-4294FA5AD3F5}"/>
              </a:ext>
            </a:extLst>
          </p:cNvPr>
          <p:cNvGrpSpPr/>
          <p:nvPr/>
        </p:nvGrpSpPr>
        <p:grpSpPr>
          <a:xfrm>
            <a:off x="1676585" y="4170358"/>
            <a:ext cx="360000" cy="2160000"/>
            <a:chOff x="2592071" y="3429000"/>
            <a:chExt cx="360000" cy="2160000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73F5F187-E5E2-493D-B38A-76286CF19FFF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FF504BCE-4B7E-44D4-8B7F-12D52E13BFD9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2BA32C78-05E2-4CA9-902D-CD6A9CC1FEDB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9B303D48-23AB-4CCB-BC48-F81AFE92882E}"/>
              </a:ext>
            </a:extLst>
          </p:cNvPr>
          <p:cNvGrpSpPr/>
          <p:nvPr/>
        </p:nvGrpSpPr>
        <p:grpSpPr>
          <a:xfrm>
            <a:off x="1670164" y="4169741"/>
            <a:ext cx="364674" cy="2164787"/>
            <a:chOff x="1430177" y="1026981"/>
            <a:chExt cx="364674" cy="2164787"/>
          </a:xfrm>
        </p:grpSpPr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E3BF84E1-92B6-4010-9852-7A3CCD808103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2" name="Rectangle 261">
              <a:extLst>
                <a:ext uri="{FF2B5EF4-FFF2-40B4-BE49-F238E27FC236}">
                  <a16:creationId xmlns:a16="http://schemas.microsoft.com/office/drawing/2014/main" id="{1E4412BE-D1CB-4C72-B0C0-2F05BFD2A65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05BC39E1-2287-4721-818A-767C2D03D6BD}"/>
              </a:ext>
            </a:extLst>
          </p:cNvPr>
          <p:cNvGrpSpPr/>
          <p:nvPr/>
        </p:nvGrpSpPr>
        <p:grpSpPr>
          <a:xfrm>
            <a:off x="9700593" y="4159851"/>
            <a:ext cx="360000" cy="2160000"/>
            <a:chOff x="3172262" y="3429000"/>
            <a:chExt cx="360000" cy="2160000"/>
          </a:xfrm>
        </p:grpSpPr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5D511E22-500E-41EA-8D7A-185F22720324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B51D718C-9350-46C2-A329-69AD0841EB46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id="{0638743B-11A8-4C72-B405-2A98ACD06E68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9EA5EA22-8E95-469E-9FE5-A8DE22AD3E7A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7D3B8427-AE1F-42C1-B185-2591E2D7D758}"/>
              </a:ext>
            </a:extLst>
          </p:cNvPr>
          <p:cNvGrpSpPr/>
          <p:nvPr/>
        </p:nvGrpSpPr>
        <p:grpSpPr>
          <a:xfrm>
            <a:off x="9202219" y="4167093"/>
            <a:ext cx="364674" cy="2164787"/>
            <a:chOff x="1430177" y="1026981"/>
            <a:chExt cx="364674" cy="2164787"/>
          </a:xfrm>
        </p:grpSpPr>
        <p:sp>
          <p:nvSpPr>
            <p:cNvPr id="284" name="Rectangle 283">
              <a:extLst>
                <a:ext uri="{FF2B5EF4-FFF2-40B4-BE49-F238E27FC236}">
                  <a16:creationId xmlns:a16="http://schemas.microsoft.com/office/drawing/2014/main" id="{BA140102-4DD1-42F8-9022-D7F44BD29F48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D3EA742D-9699-412F-AF1F-BF8A2F71D4E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E22855B5-33C1-4F40-BB43-C5FB198C851C}"/>
              </a:ext>
            </a:extLst>
          </p:cNvPr>
          <p:cNvGrpSpPr/>
          <p:nvPr/>
        </p:nvGrpSpPr>
        <p:grpSpPr>
          <a:xfrm>
            <a:off x="10515988" y="4174528"/>
            <a:ext cx="370026" cy="2160831"/>
            <a:chOff x="3160724" y="1026150"/>
            <a:chExt cx="370026" cy="2160831"/>
          </a:xfrm>
        </p:grpSpPr>
        <p:grpSp>
          <p:nvGrpSpPr>
            <p:cNvPr id="287" name="Group 286">
              <a:extLst>
                <a:ext uri="{FF2B5EF4-FFF2-40B4-BE49-F238E27FC236}">
                  <a16:creationId xmlns:a16="http://schemas.microsoft.com/office/drawing/2014/main" id="{2E3FAE40-7878-4AAD-83D2-5768A3040322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289" name="Rectangle 288">
                <a:extLst>
                  <a:ext uri="{FF2B5EF4-FFF2-40B4-BE49-F238E27FC236}">
                    <a16:creationId xmlns:a16="http://schemas.microsoft.com/office/drawing/2014/main" id="{2A5AF80B-E86E-41C6-914F-ADD7D896B8BE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0" name="Rectangle 289">
                <a:extLst>
                  <a:ext uri="{FF2B5EF4-FFF2-40B4-BE49-F238E27FC236}">
                    <a16:creationId xmlns:a16="http://schemas.microsoft.com/office/drawing/2014/main" id="{4F97F71F-6D82-42B4-83C1-1F55478A416B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1" name="Rectangle 290">
                <a:extLst>
                  <a:ext uri="{FF2B5EF4-FFF2-40B4-BE49-F238E27FC236}">
                    <a16:creationId xmlns:a16="http://schemas.microsoft.com/office/drawing/2014/main" id="{75A1AE6D-CB3C-483C-BC91-1EDDD570257C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2" name="Rectangle 291">
                <a:extLst>
                  <a:ext uri="{FF2B5EF4-FFF2-40B4-BE49-F238E27FC236}">
                    <a16:creationId xmlns:a16="http://schemas.microsoft.com/office/drawing/2014/main" id="{A71505C1-4EA3-4A00-AB9A-EE89A5DEDE2C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88" name="Rectangle 287">
              <a:extLst>
                <a:ext uri="{FF2B5EF4-FFF2-40B4-BE49-F238E27FC236}">
                  <a16:creationId xmlns:a16="http://schemas.microsoft.com/office/drawing/2014/main" id="{23EC604F-E495-4491-9709-B7A12FA6E0BD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E64C4DC4-D1F5-4F58-9978-D23BD03AEDF8}"/>
              </a:ext>
            </a:extLst>
          </p:cNvPr>
          <p:cNvGrpSpPr/>
          <p:nvPr/>
        </p:nvGrpSpPr>
        <p:grpSpPr>
          <a:xfrm>
            <a:off x="9695919" y="4164699"/>
            <a:ext cx="364674" cy="2164787"/>
            <a:chOff x="1430177" y="1026981"/>
            <a:chExt cx="364674" cy="2164787"/>
          </a:xfrm>
        </p:grpSpPr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5ED01E5A-9396-4C27-A1CE-F469919C7CA3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1A2D1E96-64EC-4E9F-9AC3-A8857F53358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2676962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0" fill="hold">
                      <p:stCondLst>
                        <p:cond delay="indefinite"/>
                      </p:stCondLst>
                      <p:childTnLst>
                        <p:par>
                          <p:cTn id="211" fill="hold">
                            <p:stCondLst>
                              <p:cond delay="0"/>
                            </p:stCondLst>
                            <p:childTnLst>
                              <p:par>
                                <p:cTn id="2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>
                      <p:stCondLst>
                        <p:cond delay="indefinite"/>
                      </p:stCondLst>
                      <p:childTnLst>
                        <p:par>
                          <p:cTn id="239" fill="hold">
                            <p:stCondLst>
                              <p:cond delay="0"/>
                            </p:stCondLst>
                            <p:childTnLst>
                              <p:par>
                                <p:cTn id="2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2" fill="hold">
                      <p:stCondLst>
                        <p:cond delay="indefinite"/>
                      </p:stCondLst>
                      <p:childTnLst>
                        <p:par>
                          <p:cTn id="253" fill="hold">
                            <p:stCondLst>
                              <p:cond delay="0"/>
                            </p:stCondLst>
                            <p:childTnLst>
                              <p:par>
                                <p:cTn id="2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1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2" fill="hold">
                      <p:stCondLst>
                        <p:cond delay="indefinite"/>
                      </p:stCondLst>
                      <p:childTnLst>
                        <p:par>
                          <p:cTn id="273" fill="hold">
                            <p:stCondLst>
                              <p:cond delay="0"/>
                            </p:stCondLst>
                            <p:childTnLst>
                              <p:par>
                                <p:cTn id="2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0" fill="hold">
                      <p:stCondLst>
                        <p:cond delay="indefinite"/>
                      </p:stCondLst>
                      <p:childTnLst>
                        <p:par>
                          <p:cTn id="281" fill="hold">
                            <p:stCondLst>
                              <p:cond delay="0"/>
                            </p:stCondLst>
                            <p:childTnLst>
                              <p:par>
                                <p:cTn id="282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4.81481E-6 L -0.06432 0.20995 " pathEditMode="relative" rAng="0" ptsTypes="AA">
                                      <p:cBhvr>
                                        <p:cTn id="283" dur="20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16" y="1048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4" fill="hold">
                      <p:stCondLst>
                        <p:cond delay="indefinite"/>
                      </p:stCondLst>
                      <p:childTnLst>
                        <p:par>
                          <p:cTn id="285" fill="hold">
                            <p:stCondLst>
                              <p:cond delay="0"/>
                            </p:stCondLst>
                            <p:childTnLst>
                              <p:par>
                                <p:cTn id="28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7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9" fill="hold">
                      <p:stCondLst>
                        <p:cond delay="indefinite"/>
                      </p:stCondLst>
                      <p:childTnLst>
                        <p:par>
                          <p:cTn id="290" fill="hold">
                            <p:stCondLst>
                              <p:cond delay="0"/>
                            </p:stCondLst>
                            <p:childTnLst>
                              <p:par>
                                <p:cTn id="29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2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4" fill="hold">
                      <p:stCondLst>
                        <p:cond delay="indefinite"/>
                      </p:stCondLst>
                      <p:childTnLst>
                        <p:par>
                          <p:cTn id="295" fill="hold">
                            <p:stCondLst>
                              <p:cond delay="0"/>
                            </p:stCondLst>
                            <p:childTnLst>
                              <p:par>
                                <p:cTn id="2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8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1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4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0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9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0" fill="hold">
                      <p:stCondLst>
                        <p:cond delay="indefinite"/>
                      </p:stCondLst>
                      <p:childTnLst>
                        <p:par>
                          <p:cTn id="321" fill="hold">
                            <p:stCondLst>
                              <p:cond delay="0"/>
                            </p:stCondLst>
                            <p:childTnLst>
                              <p:par>
                                <p:cTn id="3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4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7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1" fill="hold">
                      <p:stCondLst>
                        <p:cond delay="indefinite"/>
                      </p:stCondLst>
                      <p:childTnLst>
                        <p:par>
                          <p:cTn id="332" fill="hold">
                            <p:stCondLst>
                              <p:cond delay="0"/>
                            </p:stCondLst>
                            <p:childTnLst>
                              <p:par>
                                <p:cTn id="333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78 7.40741E-7 L -0.06354 0.06157 " pathEditMode="relative" rAng="0" ptsTypes="AA">
                                      <p:cBhvr>
                                        <p:cTn id="334" dur="2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16" y="307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5" fill="hold">
                      <p:stCondLst>
                        <p:cond delay="indefinite"/>
                      </p:stCondLst>
                      <p:childTnLst>
                        <p:par>
                          <p:cTn id="336" fill="hold">
                            <p:stCondLst>
                              <p:cond delay="0"/>
                            </p:stCondLst>
                            <p:childTnLst>
                              <p:par>
                                <p:cTn id="33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8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0" fill="hold">
                      <p:stCondLst>
                        <p:cond delay="indefinite"/>
                      </p:stCondLst>
                      <p:childTnLst>
                        <p:par>
                          <p:cTn id="341" fill="hold">
                            <p:stCondLst>
                              <p:cond delay="0"/>
                            </p:stCondLst>
                            <p:childTnLst>
                              <p:par>
                                <p:cTn id="3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4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3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6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9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0" fill="hold">
                      <p:stCondLst>
                        <p:cond delay="indefinite"/>
                      </p:stCondLst>
                      <p:childTnLst>
                        <p:par>
                          <p:cTn id="361" fill="hold">
                            <p:stCondLst>
                              <p:cond delay="0"/>
                            </p:stCondLst>
                            <p:childTnLst>
                              <p:par>
                                <p:cTn id="3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4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7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0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1" fill="hold">
                      <p:stCondLst>
                        <p:cond delay="indefinite"/>
                      </p:stCondLst>
                      <p:childTnLst>
                        <p:par>
                          <p:cTn id="372" fill="hold">
                            <p:stCondLst>
                              <p:cond delay="0"/>
                            </p:stCondLst>
                            <p:childTnLst>
                              <p:par>
                                <p:cTn id="373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1.85185E-6 L -0.06744 0.0787 " pathEditMode="relative" rAng="0" ptsTypes="AA">
                                      <p:cBhvr>
                                        <p:cTn id="374" dur="2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72" y="393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5" fill="hold">
                      <p:stCondLst>
                        <p:cond delay="indefinite"/>
                      </p:stCondLst>
                      <p:childTnLst>
                        <p:par>
                          <p:cTn id="376" fill="hold">
                            <p:stCondLst>
                              <p:cond delay="0"/>
                            </p:stCondLst>
                            <p:childTnLst>
                              <p:par>
                                <p:cTn id="37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8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2" grpId="0" animBg="1"/>
      <p:bldP spid="296" grpId="0" animBg="1"/>
      <p:bldP spid="297" grpId="0" animBg="1"/>
      <p:bldP spid="298" grpId="0" animBg="1"/>
      <p:bldP spid="299" grpId="0" animBg="1"/>
      <p:bldP spid="299" grpId="1" animBg="1"/>
      <p:bldP spid="171" grpId="0" animBg="1"/>
      <p:bldP spid="220" grpId="0" animBg="1"/>
      <p:bldP spid="221" grpId="0" animBg="1"/>
      <p:bldP spid="222" grpId="0" animBg="1"/>
      <p:bldP spid="223" grpId="0" animBg="1"/>
      <p:bldP spid="223" grpId="1" animBg="1"/>
      <p:bldP spid="170" grpId="0" animBg="1"/>
      <p:bldP spid="182" grpId="0" animBg="1"/>
      <p:bldP spid="190" grpId="0" animBg="1"/>
      <p:bldP spid="191" grpId="0" animBg="1"/>
      <p:bldP spid="191" grpId="1" animBg="1"/>
      <p:bldP spid="21" grpId="0"/>
      <p:bldP spid="37" grpId="0"/>
      <p:bldP spid="38" grpId="0"/>
      <p:bldP spid="39" grpId="0"/>
      <p:bldP spid="55" grpId="0"/>
      <p:bldP spid="56" grpId="0"/>
      <p:bldP spid="57" grpId="0"/>
      <p:bldP spid="104" grpId="0"/>
      <p:bldP spid="105" grpId="0"/>
      <p:bldP spid="107" grpId="0"/>
      <p:bldP spid="108" grpId="0"/>
      <p:bldP spid="109" grpId="0"/>
      <p:bldP spid="110" grpId="0"/>
      <p:bldP spid="112" grpId="0"/>
      <p:bldP spid="113" grpId="0"/>
      <p:bldP spid="114" grpId="0"/>
      <p:bldP spid="118" grpId="0"/>
      <p:bldP spid="122" grpId="0"/>
      <p:bldP spid="125" grpId="0"/>
      <p:bldP spid="126" grpId="0"/>
      <p:bldP spid="128" grpId="0"/>
      <p:bldP spid="129" grpId="0"/>
      <p:bldP spid="130" grpId="0"/>
      <p:bldP spid="131" grpId="0"/>
      <p:bldP spid="133" grpId="0"/>
      <p:bldP spid="134" grpId="0"/>
      <p:bldP spid="135" grpId="0"/>
      <p:bldP spid="137" grpId="0"/>
      <p:bldP spid="138" grpId="0"/>
      <p:bldP spid="139" grpId="0"/>
      <p:bldP spid="141" grpId="0"/>
      <p:bldP spid="142" grpId="0"/>
      <p:bldP spid="144" grpId="0"/>
      <p:bldP spid="145" grpId="0"/>
      <p:bldP spid="146" grpId="0"/>
      <p:bldP spid="148" grpId="0"/>
      <p:bldP spid="149" grpId="0"/>
      <p:bldP spid="151" grpId="0"/>
      <p:bldP spid="152" grpId="0"/>
      <p:bldP spid="153" grpId="0"/>
      <p:bldP spid="154" grpId="0"/>
      <p:bldP spid="156" grpId="0"/>
      <p:bldP spid="157" grpId="0"/>
      <p:bldP spid="158" grpId="0"/>
      <p:bldP spid="160" grpId="0"/>
      <p:bldP spid="161" grpId="0"/>
      <p:bldP spid="162" grpId="0"/>
      <p:bldP spid="164" grpId="0"/>
      <p:bldP spid="165" grpId="0"/>
      <p:bldP spid="167" grpId="0"/>
      <p:bldP spid="168" grpId="0"/>
      <p:bldP spid="169" grpId="0"/>
      <p:bldP spid="189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F9A803B6-D9C0-4C7E-BB17-02FDA6565D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3675" y="140665"/>
            <a:ext cx="11840833" cy="5084263"/>
          </a:xfrm>
          <a:prstGeom prst="rect">
            <a:avLst/>
          </a:prstGeom>
        </p:spPr>
      </p:pic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F76FA74-15DB-48E4-A10F-0DAEE356D8B6}"/>
              </a:ext>
            </a:extLst>
          </p:cNvPr>
          <p:cNvCxnSpPr>
            <a:cxnSpLocks/>
          </p:cNvCxnSpPr>
          <p:nvPr/>
        </p:nvCxnSpPr>
        <p:spPr>
          <a:xfrm>
            <a:off x="1801936" y="245438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144ADD58-7850-4403-9818-0D5F9BF943AC}"/>
              </a:ext>
            </a:extLst>
          </p:cNvPr>
          <p:cNvSpPr txBox="1"/>
          <p:nvPr/>
        </p:nvSpPr>
        <p:spPr>
          <a:xfrm>
            <a:off x="1764563" y="194655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0B36EE5-841F-4953-BF0A-0221A87328AA}"/>
              </a:ext>
            </a:extLst>
          </p:cNvPr>
          <p:cNvSpPr txBox="1"/>
          <p:nvPr/>
        </p:nvSpPr>
        <p:spPr>
          <a:xfrm>
            <a:off x="1775129" y="239259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643739CD-3C6C-4066-BA1A-EFF5D4DF863F}"/>
              </a:ext>
            </a:extLst>
          </p:cNvPr>
          <p:cNvCxnSpPr>
            <a:cxnSpLocks/>
          </p:cNvCxnSpPr>
          <p:nvPr/>
        </p:nvCxnSpPr>
        <p:spPr>
          <a:xfrm>
            <a:off x="2704304" y="245438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ECB33B1F-D8A5-4405-B685-EDF1AFDB1724}"/>
              </a:ext>
            </a:extLst>
          </p:cNvPr>
          <p:cNvSpPr txBox="1"/>
          <p:nvPr/>
        </p:nvSpPr>
        <p:spPr>
          <a:xfrm>
            <a:off x="2666931" y="194655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F06C722-4582-4C0F-9790-2D39A6A8F0E5}"/>
              </a:ext>
            </a:extLst>
          </p:cNvPr>
          <p:cNvSpPr txBox="1"/>
          <p:nvPr/>
        </p:nvSpPr>
        <p:spPr>
          <a:xfrm>
            <a:off x="2677497" y="239259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85475E5-65FE-4970-BED9-DE0D00B876D5}"/>
              </a:ext>
            </a:extLst>
          </p:cNvPr>
          <p:cNvSpPr txBox="1"/>
          <p:nvPr/>
        </p:nvSpPr>
        <p:spPr>
          <a:xfrm>
            <a:off x="2225630" y="2138915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40B2082-CD10-4625-B3CA-3C4B04636060}"/>
              </a:ext>
            </a:extLst>
          </p:cNvPr>
          <p:cNvSpPr txBox="1"/>
          <p:nvPr/>
        </p:nvSpPr>
        <p:spPr>
          <a:xfrm>
            <a:off x="3133281" y="2154841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FAD8CB2-5258-4E09-8E1F-43BD9C013983}"/>
              </a:ext>
            </a:extLst>
          </p:cNvPr>
          <p:cNvCxnSpPr>
            <a:cxnSpLocks/>
          </p:cNvCxnSpPr>
          <p:nvPr/>
        </p:nvCxnSpPr>
        <p:spPr>
          <a:xfrm>
            <a:off x="3579865" y="2454386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057E6967-95B2-45D0-93B5-ED2D6B0DAA5B}"/>
              </a:ext>
            </a:extLst>
          </p:cNvPr>
          <p:cNvSpPr txBox="1"/>
          <p:nvPr/>
        </p:nvSpPr>
        <p:spPr>
          <a:xfrm>
            <a:off x="3579865" y="1946552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482A7F0-7BEF-490B-BC9B-6B06C6230A70}"/>
              </a:ext>
            </a:extLst>
          </p:cNvPr>
          <p:cNvSpPr txBox="1"/>
          <p:nvPr/>
        </p:nvSpPr>
        <p:spPr>
          <a:xfrm>
            <a:off x="3565468" y="239259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A1194D9-0A08-4279-B708-54091A763E4E}"/>
              </a:ext>
            </a:extLst>
          </p:cNvPr>
          <p:cNvSpPr txBox="1"/>
          <p:nvPr/>
        </p:nvSpPr>
        <p:spPr>
          <a:xfrm>
            <a:off x="4008841" y="2169573"/>
            <a:ext cx="9272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 1</a:t>
            </a: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C597A317-0862-4DD2-A2F0-0AACAAE52FF3}"/>
              </a:ext>
            </a:extLst>
          </p:cNvPr>
          <p:cNvCxnSpPr>
            <a:cxnSpLocks/>
          </p:cNvCxnSpPr>
          <p:nvPr/>
        </p:nvCxnSpPr>
        <p:spPr>
          <a:xfrm>
            <a:off x="4892892" y="2454386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4B8A9F54-3101-4D0E-B846-948D087162E1}"/>
              </a:ext>
            </a:extLst>
          </p:cNvPr>
          <p:cNvSpPr txBox="1"/>
          <p:nvPr/>
        </p:nvSpPr>
        <p:spPr>
          <a:xfrm>
            <a:off x="4892892" y="1946552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551E0E93-4397-4AE6-8EB5-E2FF25389202}"/>
              </a:ext>
            </a:extLst>
          </p:cNvPr>
          <p:cNvSpPr txBox="1"/>
          <p:nvPr/>
        </p:nvSpPr>
        <p:spPr>
          <a:xfrm>
            <a:off x="4878495" y="239259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3EAE3E8C-EB6F-4541-80A1-73613700728F}"/>
              </a:ext>
            </a:extLst>
          </p:cNvPr>
          <p:cNvSpPr/>
          <p:nvPr/>
        </p:nvSpPr>
        <p:spPr>
          <a:xfrm>
            <a:off x="1938402" y="593505"/>
            <a:ext cx="328321" cy="810038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EB110B59-1F5C-47F6-8906-D8A452421230}"/>
              </a:ext>
            </a:extLst>
          </p:cNvPr>
          <p:cNvSpPr/>
          <p:nvPr/>
        </p:nvSpPr>
        <p:spPr>
          <a:xfrm>
            <a:off x="2633478" y="593505"/>
            <a:ext cx="328321" cy="810038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EFB19FD-357F-47E3-9580-0A95011AD7E7}"/>
              </a:ext>
            </a:extLst>
          </p:cNvPr>
          <p:cNvSpPr txBox="1"/>
          <p:nvPr/>
        </p:nvSpPr>
        <p:spPr>
          <a:xfrm>
            <a:off x="1782749" y="3284835"/>
            <a:ext cx="139396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+ 1</a:t>
            </a:r>
          </a:p>
        </p:txBody>
      </p: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37C7DB9E-65C9-4806-84CC-46D930083608}"/>
              </a:ext>
            </a:extLst>
          </p:cNvPr>
          <p:cNvCxnSpPr>
            <a:cxnSpLocks/>
          </p:cNvCxnSpPr>
          <p:nvPr/>
        </p:nvCxnSpPr>
        <p:spPr>
          <a:xfrm>
            <a:off x="3128491" y="3608330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9B99653D-BB96-4E6A-8504-7994756B3A93}"/>
              </a:ext>
            </a:extLst>
          </p:cNvPr>
          <p:cNvSpPr txBox="1"/>
          <p:nvPr/>
        </p:nvSpPr>
        <p:spPr>
          <a:xfrm>
            <a:off x="3128491" y="3100496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08DF082-BCB9-44D2-AD6A-B66C3A6DBA09}"/>
              </a:ext>
            </a:extLst>
          </p:cNvPr>
          <p:cNvSpPr txBox="1"/>
          <p:nvPr/>
        </p:nvSpPr>
        <p:spPr>
          <a:xfrm>
            <a:off x="3114094" y="354653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9901E2C-6D94-4948-A27E-0D853C30CD1D}"/>
              </a:ext>
            </a:extLst>
          </p:cNvPr>
          <p:cNvSpPr txBox="1"/>
          <p:nvPr/>
        </p:nvSpPr>
        <p:spPr>
          <a:xfrm>
            <a:off x="8640748" y="3915777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55EBAC03-9060-44AA-BE9D-ED30B4C2F451}"/>
              </a:ext>
            </a:extLst>
          </p:cNvPr>
          <p:cNvCxnSpPr>
            <a:cxnSpLocks/>
          </p:cNvCxnSpPr>
          <p:nvPr/>
        </p:nvCxnSpPr>
        <p:spPr>
          <a:xfrm>
            <a:off x="9101120" y="4239272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3CED1812-7EF6-40C7-854D-8DF3AEFCE0AC}"/>
              </a:ext>
            </a:extLst>
          </p:cNvPr>
          <p:cNvSpPr txBox="1"/>
          <p:nvPr/>
        </p:nvSpPr>
        <p:spPr>
          <a:xfrm>
            <a:off x="9101120" y="3731438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6ABFD10-C785-4846-92AA-F34B8BFB98C7}"/>
              </a:ext>
            </a:extLst>
          </p:cNvPr>
          <p:cNvSpPr txBox="1"/>
          <p:nvPr/>
        </p:nvSpPr>
        <p:spPr>
          <a:xfrm>
            <a:off x="9086723" y="417748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3A0DF003-736F-4AFD-99BA-9349625D6AEE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</a:t>
            </a:r>
          </a:p>
        </p:txBody>
      </p:sp>
    </p:spTree>
    <p:extLst>
      <p:ext uri="{BB962C8B-B14F-4D97-AF65-F5344CB8AC3E}">
        <p14:creationId xmlns:p14="http://schemas.microsoft.com/office/powerpoint/2010/main" val="25129043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10" grpId="0"/>
      <p:bldP spid="11" grpId="0"/>
      <p:bldP spid="12" grpId="0"/>
      <p:bldP spid="13" grpId="0"/>
      <p:bldP spid="15" grpId="0"/>
      <p:bldP spid="16" grpId="0"/>
      <p:bldP spid="21" grpId="0"/>
      <p:bldP spid="23" grpId="0"/>
      <p:bldP spid="24" grpId="0"/>
      <p:bldP spid="25" grpId="0" animBg="1"/>
      <p:bldP spid="26" grpId="0" animBg="1"/>
      <p:bldP spid="27" grpId="0"/>
      <p:bldP spid="29" grpId="0"/>
      <p:bldP spid="30" grpId="0"/>
      <p:bldP spid="31" grpId="0"/>
      <p:bldP spid="33" grpId="0"/>
      <p:bldP spid="34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F9A803B6-D9C0-4C7E-BB17-02FDA6565D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3675" y="140665"/>
            <a:ext cx="11840833" cy="5084263"/>
          </a:xfrm>
          <a:prstGeom prst="rect">
            <a:avLst/>
          </a:prstGeom>
        </p:spPr>
      </p:pic>
      <p:sp>
        <p:nvSpPr>
          <p:cNvPr id="35" name="Rectangle 34">
            <a:extLst>
              <a:ext uri="{FF2B5EF4-FFF2-40B4-BE49-F238E27FC236}">
                <a16:creationId xmlns:a16="http://schemas.microsoft.com/office/drawing/2014/main" id="{269EA67E-0CD6-431C-90CA-04C28B7FC6F7}"/>
              </a:ext>
            </a:extLst>
          </p:cNvPr>
          <p:cNvSpPr/>
          <p:nvPr/>
        </p:nvSpPr>
        <p:spPr>
          <a:xfrm>
            <a:off x="1706743" y="634833"/>
            <a:ext cx="1937003" cy="7687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F76FA74-15DB-48E4-A10F-0DAEE356D8B6}"/>
              </a:ext>
            </a:extLst>
          </p:cNvPr>
          <p:cNvCxnSpPr>
            <a:cxnSpLocks/>
          </p:cNvCxnSpPr>
          <p:nvPr/>
        </p:nvCxnSpPr>
        <p:spPr>
          <a:xfrm>
            <a:off x="1801936" y="245438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144ADD58-7850-4403-9818-0D5F9BF943AC}"/>
              </a:ext>
            </a:extLst>
          </p:cNvPr>
          <p:cNvSpPr txBox="1"/>
          <p:nvPr/>
        </p:nvSpPr>
        <p:spPr>
          <a:xfrm>
            <a:off x="1764563" y="194655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0B36EE5-841F-4953-BF0A-0221A87328AA}"/>
              </a:ext>
            </a:extLst>
          </p:cNvPr>
          <p:cNvSpPr txBox="1"/>
          <p:nvPr/>
        </p:nvSpPr>
        <p:spPr>
          <a:xfrm>
            <a:off x="1775129" y="239259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643739CD-3C6C-4066-BA1A-EFF5D4DF863F}"/>
              </a:ext>
            </a:extLst>
          </p:cNvPr>
          <p:cNvCxnSpPr>
            <a:cxnSpLocks/>
          </p:cNvCxnSpPr>
          <p:nvPr/>
        </p:nvCxnSpPr>
        <p:spPr>
          <a:xfrm>
            <a:off x="2704304" y="245438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ECB33B1F-D8A5-4405-B685-EDF1AFDB1724}"/>
              </a:ext>
            </a:extLst>
          </p:cNvPr>
          <p:cNvSpPr txBox="1"/>
          <p:nvPr/>
        </p:nvSpPr>
        <p:spPr>
          <a:xfrm>
            <a:off x="2666931" y="194655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F06C722-4582-4C0F-9790-2D39A6A8F0E5}"/>
              </a:ext>
            </a:extLst>
          </p:cNvPr>
          <p:cNvSpPr txBox="1"/>
          <p:nvPr/>
        </p:nvSpPr>
        <p:spPr>
          <a:xfrm>
            <a:off x="2677497" y="239259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85475E5-65FE-4970-BED9-DE0D00B876D5}"/>
              </a:ext>
            </a:extLst>
          </p:cNvPr>
          <p:cNvSpPr txBox="1"/>
          <p:nvPr/>
        </p:nvSpPr>
        <p:spPr>
          <a:xfrm>
            <a:off x="2225630" y="2138915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40B2082-CD10-4625-B3CA-3C4B04636060}"/>
              </a:ext>
            </a:extLst>
          </p:cNvPr>
          <p:cNvSpPr txBox="1"/>
          <p:nvPr/>
        </p:nvSpPr>
        <p:spPr>
          <a:xfrm>
            <a:off x="3133281" y="2154841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FAD8CB2-5258-4E09-8E1F-43BD9C013983}"/>
              </a:ext>
            </a:extLst>
          </p:cNvPr>
          <p:cNvCxnSpPr>
            <a:cxnSpLocks/>
          </p:cNvCxnSpPr>
          <p:nvPr/>
        </p:nvCxnSpPr>
        <p:spPr>
          <a:xfrm>
            <a:off x="3579865" y="2454386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057E6967-95B2-45D0-93B5-ED2D6B0DAA5B}"/>
              </a:ext>
            </a:extLst>
          </p:cNvPr>
          <p:cNvSpPr txBox="1"/>
          <p:nvPr/>
        </p:nvSpPr>
        <p:spPr>
          <a:xfrm>
            <a:off x="3579865" y="1946552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482A7F0-7BEF-490B-BC9B-6B06C6230A70}"/>
              </a:ext>
            </a:extLst>
          </p:cNvPr>
          <p:cNvSpPr txBox="1"/>
          <p:nvPr/>
        </p:nvSpPr>
        <p:spPr>
          <a:xfrm>
            <a:off x="3565468" y="239259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A1194D9-0A08-4279-B708-54091A763E4E}"/>
              </a:ext>
            </a:extLst>
          </p:cNvPr>
          <p:cNvSpPr txBox="1"/>
          <p:nvPr/>
        </p:nvSpPr>
        <p:spPr>
          <a:xfrm>
            <a:off x="4008841" y="2169573"/>
            <a:ext cx="9272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 1</a:t>
            </a: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C597A317-0862-4DD2-A2F0-0AACAAE52FF3}"/>
              </a:ext>
            </a:extLst>
          </p:cNvPr>
          <p:cNvCxnSpPr>
            <a:cxnSpLocks/>
          </p:cNvCxnSpPr>
          <p:nvPr/>
        </p:nvCxnSpPr>
        <p:spPr>
          <a:xfrm>
            <a:off x="4892892" y="2454386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4B8A9F54-3101-4D0E-B846-948D087162E1}"/>
              </a:ext>
            </a:extLst>
          </p:cNvPr>
          <p:cNvSpPr txBox="1"/>
          <p:nvPr/>
        </p:nvSpPr>
        <p:spPr>
          <a:xfrm>
            <a:off x="4892892" y="1946552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551E0E93-4397-4AE6-8EB5-E2FF25389202}"/>
              </a:ext>
            </a:extLst>
          </p:cNvPr>
          <p:cNvSpPr txBox="1"/>
          <p:nvPr/>
        </p:nvSpPr>
        <p:spPr>
          <a:xfrm>
            <a:off x="4878495" y="239259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EFB19FD-357F-47E3-9580-0A95011AD7E7}"/>
              </a:ext>
            </a:extLst>
          </p:cNvPr>
          <p:cNvSpPr txBox="1"/>
          <p:nvPr/>
        </p:nvSpPr>
        <p:spPr>
          <a:xfrm>
            <a:off x="1782749" y="3284835"/>
            <a:ext cx="139396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+ 1</a:t>
            </a:r>
          </a:p>
        </p:txBody>
      </p: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37C7DB9E-65C9-4806-84CC-46D930083608}"/>
              </a:ext>
            </a:extLst>
          </p:cNvPr>
          <p:cNvCxnSpPr>
            <a:cxnSpLocks/>
          </p:cNvCxnSpPr>
          <p:nvPr/>
        </p:nvCxnSpPr>
        <p:spPr>
          <a:xfrm>
            <a:off x="3128491" y="3608330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9B99653D-BB96-4E6A-8504-7994756B3A93}"/>
              </a:ext>
            </a:extLst>
          </p:cNvPr>
          <p:cNvSpPr txBox="1"/>
          <p:nvPr/>
        </p:nvSpPr>
        <p:spPr>
          <a:xfrm>
            <a:off x="3128491" y="3100496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08DF082-BCB9-44D2-AD6A-B66C3A6DBA09}"/>
              </a:ext>
            </a:extLst>
          </p:cNvPr>
          <p:cNvSpPr txBox="1"/>
          <p:nvPr/>
        </p:nvSpPr>
        <p:spPr>
          <a:xfrm>
            <a:off x="3114094" y="354653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9901E2C-6D94-4948-A27E-0D853C30CD1D}"/>
              </a:ext>
            </a:extLst>
          </p:cNvPr>
          <p:cNvSpPr txBox="1"/>
          <p:nvPr/>
        </p:nvSpPr>
        <p:spPr>
          <a:xfrm>
            <a:off x="8640748" y="3915777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55EBAC03-9060-44AA-BE9D-ED30B4C2F451}"/>
              </a:ext>
            </a:extLst>
          </p:cNvPr>
          <p:cNvCxnSpPr>
            <a:cxnSpLocks/>
          </p:cNvCxnSpPr>
          <p:nvPr/>
        </p:nvCxnSpPr>
        <p:spPr>
          <a:xfrm>
            <a:off x="9101120" y="4239272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3CED1812-7EF6-40C7-854D-8DF3AEFCE0AC}"/>
              </a:ext>
            </a:extLst>
          </p:cNvPr>
          <p:cNvSpPr txBox="1"/>
          <p:nvPr/>
        </p:nvSpPr>
        <p:spPr>
          <a:xfrm>
            <a:off x="9101120" y="3731438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6ABFD10-C785-4846-92AA-F34B8BFB98C7}"/>
              </a:ext>
            </a:extLst>
          </p:cNvPr>
          <p:cNvSpPr txBox="1"/>
          <p:nvPr/>
        </p:nvSpPr>
        <p:spPr>
          <a:xfrm>
            <a:off x="9086723" y="417748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39DAA306-7370-402D-81F7-2D39EFDD6958}"/>
              </a:ext>
            </a:extLst>
          </p:cNvPr>
          <p:cNvSpPr/>
          <p:nvPr/>
        </p:nvSpPr>
        <p:spPr>
          <a:xfrm>
            <a:off x="2002809" y="532102"/>
            <a:ext cx="1937003" cy="81003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1AD7AA27-9635-4F48-83F1-406A5236A73F}"/>
              </a:ext>
            </a:extLst>
          </p:cNvPr>
          <p:cNvSpPr/>
          <p:nvPr/>
        </p:nvSpPr>
        <p:spPr>
          <a:xfrm>
            <a:off x="1846570" y="571855"/>
            <a:ext cx="1890434" cy="77752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B55D489A-FF6C-4433-8F58-3965B7E3454B}"/>
              </a:ext>
            </a:extLst>
          </p:cNvPr>
          <p:cNvGrpSpPr/>
          <p:nvPr/>
        </p:nvGrpSpPr>
        <p:grpSpPr>
          <a:xfrm>
            <a:off x="1929878" y="453301"/>
            <a:ext cx="420546" cy="1045655"/>
            <a:chOff x="2746948" y="5471319"/>
            <a:chExt cx="420546" cy="1045655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D66F2E06-F38A-4BF4-B1ED-DD7E98DEBA3B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D744C59E-50E7-4866-8133-3CEA50976F45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7EBC746E-B9FF-432E-9948-8124FB777BC6}"/>
              </a:ext>
            </a:extLst>
          </p:cNvPr>
          <p:cNvGrpSpPr/>
          <p:nvPr/>
        </p:nvGrpSpPr>
        <p:grpSpPr>
          <a:xfrm>
            <a:off x="2794242" y="453300"/>
            <a:ext cx="432475" cy="1045656"/>
            <a:chOff x="2663508" y="5471318"/>
            <a:chExt cx="596382" cy="1045656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924359D3-90FA-47F9-9F7A-94F32ABBA90B}"/>
                </a:ext>
              </a:extLst>
            </p:cNvPr>
            <p:cNvSpPr txBox="1"/>
            <p:nvPr/>
          </p:nvSpPr>
          <p:spPr>
            <a:xfrm>
              <a:off x="2663508" y="5471318"/>
              <a:ext cx="577392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7A65958-68C5-430F-A523-CF036533CB20}"/>
                </a:ext>
              </a:extLst>
            </p:cNvPr>
            <p:cNvSpPr txBox="1"/>
            <p:nvPr/>
          </p:nvSpPr>
          <p:spPr>
            <a:xfrm>
              <a:off x="2674263" y="5870643"/>
              <a:ext cx="57739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00116ED-B978-4E13-87F8-0662E10E3897}"/>
                </a:ext>
              </a:extLst>
            </p:cNvPr>
            <p:cNvCxnSpPr>
              <a:cxnSpLocks/>
              <a:stCxn id="26" idx="1"/>
              <a:endCxn id="26" idx="3"/>
            </p:cNvCxnSpPr>
            <p:nvPr/>
          </p:nvCxnSpPr>
          <p:spPr>
            <a:xfrm>
              <a:off x="2680837" y="6002129"/>
              <a:ext cx="579053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463B2312-D4B0-497D-BA0E-86C9992955CF}"/>
              </a:ext>
            </a:extLst>
          </p:cNvPr>
          <p:cNvSpPr txBox="1"/>
          <p:nvPr/>
        </p:nvSpPr>
        <p:spPr>
          <a:xfrm>
            <a:off x="3301680" y="619223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9055398E-8DC8-41D2-88DA-4AD40DE5E196}"/>
              </a:ext>
            </a:extLst>
          </p:cNvPr>
          <p:cNvSpPr txBox="1"/>
          <p:nvPr/>
        </p:nvSpPr>
        <p:spPr>
          <a:xfrm>
            <a:off x="2406498" y="637450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423508A7-01DA-49B8-8E85-4714EC7E3444}"/>
              </a:ext>
            </a:extLst>
          </p:cNvPr>
          <p:cNvSpPr txBox="1"/>
          <p:nvPr/>
        </p:nvSpPr>
        <p:spPr>
          <a:xfrm>
            <a:off x="1565777" y="66588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3EAE3E8C-EB6F-4541-80A1-73613700728F}"/>
              </a:ext>
            </a:extLst>
          </p:cNvPr>
          <p:cNvSpPr/>
          <p:nvPr/>
        </p:nvSpPr>
        <p:spPr>
          <a:xfrm>
            <a:off x="1925320" y="579092"/>
            <a:ext cx="419909" cy="810038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EB110B59-1F5C-47F6-8906-D8A452421230}"/>
              </a:ext>
            </a:extLst>
          </p:cNvPr>
          <p:cNvSpPr/>
          <p:nvPr/>
        </p:nvSpPr>
        <p:spPr>
          <a:xfrm>
            <a:off x="2806809" y="579092"/>
            <a:ext cx="419909" cy="810038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71F6B541-3D1F-4C98-A367-578F6A905828}"/>
              </a:ext>
            </a:extLst>
          </p:cNvPr>
          <p:cNvCxnSpPr>
            <a:cxnSpLocks/>
          </p:cNvCxnSpPr>
          <p:nvPr/>
        </p:nvCxnSpPr>
        <p:spPr>
          <a:xfrm>
            <a:off x="1928523" y="984111"/>
            <a:ext cx="419909" cy="0"/>
          </a:xfrm>
          <a:prstGeom prst="lin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Box 49">
            <a:extLst>
              <a:ext uri="{FF2B5EF4-FFF2-40B4-BE49-F238E27FC236}">
                <a16:creationId xmlns:a16="http://schemas.microsoft.com/office/drawing/2014/main" id="{1E394D16-8935-40F3-A9C6-41A70B89FA8D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2018WDN</a:t>
            </a:r>
          </a:p>
        </p:txBody>
      </p:sp>
    </p:spTree>
    <p:extLst>
      <p:ext uri="{BB962C8B-B14F-4D97-AF65-F5344CB8AC3E}">
        <p14:creationId xmlns:p14="http://schemas.microsoft.com/office/powerpoint/2010/main" val="25890649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10" grpId="0"/>
      <p:bldP spid="11" grpId="0"/>
      <p:bldP spid="12" grpId="0"/>
      <p:bldP spid="13" grpId="0"/>
      <p:bldP spid="15" grpId="0"/>
      <p:bldP spid="16" grpId="0"/>
      <p:bldP spid="21" grpId="0"/>
      <p:bldP spid="23" grpId="0"/>
      <p:bldP spid="24" grpId="0"/>
      <p:bldP spid="27" grpId="0"/>
      <p:bldP spid="29" grpId="0"/>
      <p:bldP spid="30" grpId="0"/>
      <p:bldP spid="31" grpId="0"/>
      <p:bldP spid="33" grpId="0"/>
      <p:bldP spid="34" grpId="0"/>
      <p:bldP spid="25" grpId="0" animBg="1"/>
      <p:bldP spid="26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7A5059-CC65-4A40-8F16-79817CD25A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Add a fraction to a mixed number with the same denominator by converting to an improper fraction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A9D1868-58D9-47D6-978B-B04A10254F1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6382864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D041E580-E37C-4293-BFB3-2B49A9DE6494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92E6B66-4502-46D9-9B1C-6556DFDEB6F1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97FBE174-4603-4F87-A89E-9A820876D7A1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E31989F-BA93-47B2-B4D8-12F68902ABA6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962895AE-758F-4862-AD5D-175D4CB16CB7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9066AB4E-FD0A-4397-8ED9-09C8D1200EE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3075DF49-ED58-4B14-B8CA-EB2458BB9BE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63F9448E-85F3-43BF-82D9-91244ED82A0D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FF0D5F2B-44B6-450A-B2FD-2857510977AD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4D366783-362C-4F0B-918D-A34FC6CBCA8B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C935EBB8-CBC2-4E41-98D5-58330745B7B3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15136569-1926-4860-A0FE-7F30EEDF800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D3CC7B7-F452-4906-8DEC-51B11B333910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A04F8407-78D4-4E3D-80C3-A8104993DB4A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DA57A0FC-BEDF-4AEE-A60F-4A66A72042F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F88DF369-E908-4608-B936-3950374071D6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9050C909-D645-46E5-86D9-8AE021B37BA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CF20EEFC-6F3F-4A92-BED9-E9D8328B0F8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93B46480-7936-43EB-B1D5-F52891CF3505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B62C4490-5857-44D6-9B8C-EE3341463D43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F88C1462-4EF7-48BE-83EF-34A3E030CAE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8495B098-D96D-47BB-98D4-0F7904CFEA18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B02C01D5-ECF5-4656-ADAC-E459AE2C453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DFA0DD93-1CF2-4E47-A9B1-8E16A2459F88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B7F2839B-7E73-40BF-880C-CF79CF56BEF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484BF879-2623-466E-A815-CA6F039B5FB9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DDBF1DB0-1F55-48A9-805F-D81CB6BB9D67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75A5726-72A4-40CF-8B16-2B1B2A98D329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27F105FA-8596-41BB-BF19-B0BEC3D316A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C7C0DE7-527D-4284-B218-54D4E6193A9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C41C268D-0F20-4FE4-B0ED-840649976D1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FE375A5F-E388-4B7F-B20C-EE4F8A7A481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BC278883-2332-4B9D-9D14-2E1E9FB029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01D0AD9D-DD63-479D-80B9-E70B7E5078A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75FEB003-DE47-4996-8A16-6DFE004C7C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DF214779-7B2D-45FE-81CE-2417329514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A5C5C3F3-4829-4E45-880A-93DC2DA76DF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A04C0DC5-0A90-4E4A-916A-F8236A512C6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9A6D579A-D474-4386-8161-0881595704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75B9732E-ADFD-48E5-9CFF-91AD594E122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6DCD79B-89AA-451B-96DF-890C9F58AF7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07112765-0956-4AE2-B830-747A00C4485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7084B81-E201-496E-953B-589A979983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9FFB94C-4110-4998-BEDF-F35DA599A6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 47">
            <a:extLst>
              <a:ext uri="{FF2B5EF4-FFF2-40B4-BE49-F238E27FC236}">
                <a16:creationId xmlns:a16="http://schemas.microsoft.com/office/drawing/2014/main" id="{588344E1-81BA-41A8-A84E-CAE6A9B3EFEA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E3A44190-804B-45EA-87F7-38701E78F53C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9409BD56-A483-4DB6-A22B-D3264978ED3D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A05C709D-E582-4113-9CFE-5CF2BD38E65E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BE15148B-00A0-4E96-87FB-DE8A4F9A150F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3CBE1CBF-37C8-49FD-86E5-75B0B08BE3B7}"/>
                  </a:ext>
                </a:extLst>
              </p:cNvPr>
              <p:cNvSpPr txBox="1"/>
              <p:nvPr/>
            </p:nvSpPr>
            <p:spPr>
              <a:xfrm>
                <a:off x="2737383" y="5864995"/>
                <a:ext cx="276276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55" name="Straight Connector 54">
                <a:extLst>
                  <a:ext uri="{FF2B5EF4-FFF2-40B4-BE49-F238E27FC236}">
                    <a16:creationId xmlns:a16="http://schemas.microsoft.com/office/drawing/2014/main" id="{4B38CAB2-60C5-401E-B1FE-27CB456B37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55D5CBC1-0E08-4DB8-BE82-B6387F3CE8C9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C2D9BA10-83BD-4F50-BDD2-A1DA6E254EC3}"/>
              </a:ext>
            </a:extLst>
          </p:cNvPr>
          <p:cNvGrpSpPr/>
          <p:nvPr/>
        </p:nvGrpSpPr>
        <p:grpSpPr>
          <a:xfrm>
            <a:off x="1662327" y="450780"/>
            <a:ext cx="441376" cy="1047615"/>
            <a:chOff x="2724738" y="5463945"/>
            <a:chExt cx="441376" cy="1047615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32E58C47-0D14-45FC-978C-948A54E20B4A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21071F8F-5302-43BC-B051-928CBA3039DD}"/>
                </a:ext>
              </a:extLst>
            </p:cNvPr>
            <p:cNvSpPr txBox="1"/>
            <p:nvPr/>
          </p:nvSpPr>
          <p:spPr>
            <a:xfrm>
              <a:off x="2747351" y="5865229"/>
              <a:ext cx="27368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E11582A4-E3B8-4264-A2DA-226FE882C99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5A29A91B-5DD7-4DFF-BB63-319F0D436D58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8EBF48A4-19E1-430D-B3E8-424208280B8B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D0115701-AEC9-4FBD-ABE8-E1A3CC80A8B0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9C1DB703-F8EA-458A-B448-8D4BECBF1C8B}"/>
              </a:ext>
            </a:extLst>
          </p:cNvPr>
          <p:cNvSpPr txBox="1"/>
          <p:nvPr/>
        </p:nvSpPr>
        <p:spPr>
          <a:xfrm>
            <a:off x="2972490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64" name="Rectangle: Rounded Corners 63">
            <a:extLst>
              <a:ext uri="{FF2B5EF4-FFF2-40B4-BE49-F238E27FC236}">
                <a16:creationId xmlns:a16="http://schemas.microsoft.com/office/drawing/2014/main" id="{F59C8AE7-9BCB-4D43-9228-60EE74C08E0E}"/>
              </a:ext>
            </a:extLst>
          </p:cNvPr>
          <p:cNvSpPr/>
          <p:nvPr/>
        </p:nvSpPr>
        <p:spPr>
          <a:xfrm>
            <a:off x="4280556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5" name="Group 64">
            <a:extLst>
              <a:ext uri="{FF2B5EF4-FFF2-40B4-BE49-F238E27FC236}">
                <a16:creationId xmlns:a16="http://schemas.microsoft.com/office/drawing/2014/main" id="{489E4D3D-F8A2-4D78-B51D-C18FDEC54E7C}"/>
              </a:ext>
            </a:extLst>
          </p:cNvPr>
          <p:cNvGrpSpPr/>
          <p:nvPr/>
        </p:nvGrpSpPr>
        <p:grpSpPr>
          <a:xfrm>
            <a:off x="4318134" y="457161"/>
            <a:ext cx="785575" cy="1040007"/>
            <a:chOff x="408505" y="384951"/>
            <a:chExt cx="785575" cy="1040007"/>
          </a:xfrm>
        </p:grpSpPr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961DD104-AE04-4FA7-8122-48ED1B4D85C2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6B1B2778-6913-446C-BD51-8EF85A9566F8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950A19D4-191C-4DA3-A64D-B3882A2876C0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99770B82-B154-4EBB-BF91-1FC8BE7722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4AB78624-D669-4682-A069-CF90CF77888F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C948927A-AD1F-423F-8B0C-6921132F770B}"/>
              </a:ext>
            </a:extLst>
          </p:cNvPr>
          <p:cNvGrpSpPr/>
          <p:nvPr/>
        </p:nvGrpSpPr>
        <p:grpSpPr>
          <a:xfrm>
            <a:off x="5569191" y="450780"/>
            <a:ext cx="441376" cy="1047615"/>
            <a:chOff x="2724738" y="5463945"/>
            <a:chExt cx="441376" cy="1047615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D5B7B1E6-09D7-48AA-AFA8-6313F0B2A15A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DCCC8BC5-B5D9-40BA-8BEB-AED1C0FC8D79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06F82496-AE15-4E9F-9963-DE7FDFDE83F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5" name="TextBox 74">
            <a:extLst>
              <a:ext uri="{FF2B5EF4-FFF2-40B4-BE49-F238E27FC236}">
                <a16:creationId xmlns:a16="http://schemas.microsoft.com/office/drawing/2014/main" id="{E8473B34-4577-4659-A2A6-141B8A02217F}"/>
              </a:ext>
            </a:extLst>
          </p:cNvPr>
          <p:cNvSpPr txBox="1"/>
          <p:nvPr/>
        </p:nvSpPr>
        <p:spPr>
          <a:xfrm>
            <a:off x="5126920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6E870AF3-C125-4CC4-9C32-637E1DF718E5}"/>
              </a:ext>
            </a:extLst>
          </p:cNvPr>
          <p:cNvSpPr txBox="1"/>
          <p:nvPr/>
        </p:nvSpPr>
        <p:spPr>
          <a:xfrm>
            <a:off x="6027089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F925674C-5E2B-43ED-B329-B4C51CE88CB7}"/>
              </a:ext>
            </a:extLst>
          </p:cNvPr>
          <p:cNvSpPr/>
          <p:nvPr/>
        </p:nvSpPr>
        <p:spPr>
          <a:xfrm>
            <a:off x="6523393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C8A70CDF-5224-47D2-8DAD-27377F094291}"/>
              </a:ext>
            </a:extLst>
          </p:cNvPr>
          <p:cNvCxnSpPr>
            <a:cxnSpLocks/>
          </p:cNvCxnSpPr>
          <p:nvPr/>
        </p:nvCxnSpPr>
        <p:spPr>
          <a:xfrm>
            <a:off x="7052670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TextBox 78">
            <a:extLst>
              <a:ext uri="{FF2B5EF4-FFF2-40B4-BE49-F238E27FC236}">
                <a16:creationId xmlns:a16="http://schemas.microsoft.com/office/drawing/2014/main" id="{011912E2-0176-4E40-B8EE-3DA1CC4BFD0C}"/>
              </a:ext>
            </a:extLst>
          </p:cNvPr>
          <p:cNvSpPr txBox="1"/>
          <p:nvPr/>
        </p:nvSpPr>
        <p:spPr>
          <a:xfrm>
            <a:off x="7043745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59D5718D-3726-451E-A7CA-9ABFA68640EA}"/>
              </a:ext>
            </a:extLst>
          </p:cNvPr>
          <p:cNvSpPr txBox="1"/>
          <p:nvPr/>
        </p:nvSpPr>
        <p:spPr>
          <a:xfrm>
            <a:off x="7043379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3314926F-E6E9-4BA2-A4E1-85013392640F}"/>
              </a:ext>
            </a:extLst>
          </p:cNvPr>
          <p:cNvSpPr txBox="1"/>
          <p:nvPr/>
        </p:nvSpPr>
        <p:spPr>
          <a:xfrm>
            <a:off x="6614813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82" name="Rectangle: Rounded Corners 81">
            <a:extLst>
              <a:ext uri="{FF2B5EF4-FFF2-40B4-BE49-F238E27FC236}">
                <a16:creationId xmlns:a16="http://schemas.microsoft.com/office/drawing/2014/main" id="{9EACC7F8-4F8D-4231-AC8F-6036FD0278B1}"/>
              </a:ext>
            </a:extLst>
          </p:cNvPr>
          <p:cNvSpPr/>
          <p:nvPr/>
        </p:nvSpPr>
        <p:spPr>
          <a:xfrm>
            <a:off x="8187420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C0433728-48C6-4F0C-BBDD-78AA68FAAED4}"/>
              </a:ext>
            </a:extLst>
          </p:cNvPr>
          <p:cNvGrpSpPr/>
          <p:nvPr/>
        </p:nvGrpSpPr>
        <p:grpSpPr>
          <a:xfrm>
            <a:off x="8220078" y="457161"/>
            <a:ext cx="790495" cy="1040007"/>
            <a:chOff x="403585" y="384951"/>
            <a:chExt cx="790495" cy="1040007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5A05543A-9E85-4706-9F1C-EAD529626597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50B14C53-95FF-408B-9809-683D370C8824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BC16816E-045B-4A6B-AE04-4762E5C9B17F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88" name="Straight Connector 87">
                <a:extLst>
                  <a:ext uri="{FF2B5EF4-FFF2-40B4-BE49-F238E27FC236}">
                    <a16:creationId xmlns:a16="http://schemas.microsoft.com/office/drawing/2014/main" id="{598F29F8-5006-4D7A-A363-DAF95A3108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2264A27-120D-4B1B-ADCA-DE111141B387}"/>
                </a:ext>
              </a:extLst>
            </p:cNvPr>
            <p:cNvSpPr txBox="1"/>
            <p:nvPr/>
          </p:nvSpPr>
          <p:spPr>
            <a:xfrm>
              <a:off x="40358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030D6F92-2704-477D-BF3D-90997E671019}"/>
              </a:ext>
            </a:extLst>
          </p:cNvPr>
          <p:cNvGrpSpPr/>
          <p:nvPr/>
        </p:nvGrpSpPr>
        <p:grpSpPr>
          <a:xfrm>
            <a:off x="9476055" y="450780"/>
            <a:ext cx="441376" cy="1047615"/>
            <a:chOff x="2724738" y="5463945"/>
            <a:chExt cx="441376" cy="1047615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2A197895-BC5B-453A-AC40-1ADB686A25E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245E792B-12CF-4B1A-86CA-988FD2EAE470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5CC3542A-3112-45AB-989C-75BBAAB0EF4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3" name="TextBox 92">
            <a:extLst>
              <a:ext uri="{FF2B5EF4-FFF2-40B4-BE49-F238E27FC236}">
                <a16:creationId xmlns:a16="http://schemas.microsoft.com/office/drawing/2014/main" id="{D99B0AF6-8009-4D52-882D-18FBB7721506}"/>
              </a:ext>
            </a:extLst>
          </p:cNvPr>
          <p:cNvSpPr txBox="1"/>
          <p:nvPr/>
        </p:nvSpPr>
        <p:spPr>
          <a:xfrm>
            <a:off x="9033784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A9CF0864-6BDB-41E0-8225-9C6F0A0D25B2}"/>
              </a:ext>
            </a:extLst>
          </p:cNvPr>
          <p:cNvSpPr txBox="1"/>
          <p:nvPr/>
        </p:nvSpPr>
        <p:spPr>
          <a:xfrm>
            <a:off x="993395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A5722773-4FA7-426A-95C7-B0100DB80C40}"/>
              </a:ext>
            </a:extLst>
          </p:cNvPr>
          <p:cNvSpPr/>
          <p:nvPr/>
        </p:nvSpPr>
        <p:spPr>
          <a:xfrm>
            <a:off x="10430257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1A98AA39-6C49-4567-A7B8-5787C1C0DC41}"/>
              </a:ext>
            </a:extLst>
          </p:cNvPr>
          <p:cNvCxnSpPr>
            <a:cxnSpLocks/>
          </p:cNvCxnSpPr>
          <p:nvPr/>
        </p:nvCxnSpPr>
        <p:spPr>
          <a:xfrm>
            <a:off x="10959534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TextBox 96">
            <a:extLst>
              <a:ext uri="{FF2B5EF4-FFF2-40B4-BE49-F238E27FC236}">
                <a16:creationId xmlns:a16="http://schemas.microsoft.com/office/drawing/2014/main" id="{3BBCB4F3-B8B9-452B-90FC-6D2A45B58E29}"/>
              </a:ext>
            </a:extLst>
          </p:cNvPr>
          <p:cNvSpPr txBox="1"/>
          <p:nvPr/>
        </p:nvSpPr>
        <p:spPr>
          <a:xfrm>
            <a:off x="10950609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E30870E0-25DA-4BE1-A55F-546AEF193395}"/>
              </a:ext>
            </a:extLst>
          </p:cNvPr>
          <p:cNvSpPr txBox="1"/>
          <p:nvPr/>
        </p:nvSpPr>
        <p:spPr>
          <a:xfrm>
            <a:off x="10950243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915901FF-A37B-408E-A70E-DBB84183BF40}"/>
              </a:ext>
            </a:extLst>
          </p:cNvPr>
          <p:cNvSpPr txBox="1"/>
          <p:nvPr/>
        </p:nvSpPr>
        <p:spPr>
          <a:xfrm>
            <a:off x="10521677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00" name="Straight Connector 99">
            <a:extLst>
              <a:ext uri="{FF2B5EF4-FFF2-40B4-BE49-F238E27FC236}">
                <a16:creationId xmlns:a16="http://schemas.microsoft.com/office/drawing/2014/main" id="{7CEF93A4-9027-4135-8FD9-E8822F2FD3A5}"/>
              </a:ext>
            </a:extLst>
          </p:cNvPr>
          <p:cNvCxnSpPr>
            <a:cxnSpLocks/>
          </p:cNvCxnSpPr>
          <p:nvPr/>
        </p:nvCxnSpPr>
        <p:spPr>
          <a:xfrm>
            <a:off x="470060" y="228441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TextBox 100">
            <a:extLst>
              <a:ext uri="{FF2B5EF4-FFF2-40B4-BE49-F238E27FC236}">
                <a16:creationId xmlns:a16="http://schemas.microsoft.com/office/drawing/2014/main" id="{C6C6FDE7-44F3-4D3C-9BCB-664C2B07A33D}"/>
              </a:ext>
            </a:extLst>
          </p:cNvPr>
          <p:cNvSpPr txBox="1"/>
          <p:nvPr/>
        </p:nvSpPr>
        <p:spPr>
          <a:xfrm>
            <a:off x="432687" y="177657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5E293A51-8C3C-4130-A13F-FE5C72E105A3}"/>
              </a:ext>
            </a:extLst>
          </p:cNvPr>
          <p:cNvSpPr txBox="1"/>
          <p:nvPr/>
        </p:nvSpPr>
        <p:spPr>
          <a:xfrm>
            <a:off x="443253" y="222262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03" name="Straight Connector 102">
            <a:extLst>
              <a:ext uri="{FF2B5EF4-FFF2-40B4-BE49-F238E27FC236}">
                <a16:creationId xmlns:a16="http://schemas.microsoft.com/office/drawing/2014/main" id="{4DB5ED31-2D8B-47EA-BCE8-07B09FF3070A}"/>
              </a:ext>
            </a:extLst>
          </p:cNvPr>
          <p:cNvCxnSpPr>
            <a:cxnSpLocks/>
          </p:cNvCxnSpPr>
          <p:nvPr/>
        </p:nvCxnSpPr>
        <p:spPr>
          <a:xfrm>
            <a:off x="1372428" y="228441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103">
            <a:extLst>
              <a:ext uri="{FF2B5EF4-FFF2-40B4-BE49-F238E27FC236}">
                <a16:creationId xmlns:a16="http://schemas.microsoft.com/office/drawing/2014/main" id="{896DDD99-2A10-4642-B903-8650CC01F2EE}"/>
              </a:ext>
            </a:extLst>
          </p:cNvPr>
          <p:cNvSpPr txBox="1"/>
          <p:nvPr/>
        </p:nvSpPr>
        <p:spPr>
          <a:xfrm>
            <a:off x="1335055" y="177657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D448E5D5-7DFB-4EA3-92F6-9A81C340C882}"/>
              </a:ext>
            </a:extLst>
          </p:cNvPr>
          <p:cNvSpPr txBox="1"/>
          <p:nvPr/>
        </p:nvSpPr>
        <p:spPr>
          <a:xfrm>
            <a:off x="1345621" y="222262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E0026431-90B1-4BC9-BF59-0D4155B1E8DD}"/>
              </a:ext>
            </a:extLst>
          </p:cNvPr>
          <p:cNvSpPr txBox="1"/>
          <p:nvPr/>
        </p:nvSpPr>
        <p:spPr>
          <a:xfrm>
            <a:off x="893754" y="1968941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0AAA65E1-929C-4858-99B1-562257065D64}"/>
              </a:ext>
            </a:extLst>
          </p:cNvPr>
          <p:cNvSpPr txBox="1"/>
          <p:nvPr/>
        </p:nvSpPr>
        <p:spPr>
          <a:xfrm>
            <a:off x="1801405" y="1984867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14F8D578-4473-433B-8DDA-B64058373293}"/>
              </a:ext>
            </a:extLst>
          </p:cNvPr>
          <p:cNvCxnSpPr>
            <a:cxnSpLocks/>
          </p:cNvCxnSpPr>
          <p:nvPr/>
        </p:nvCxnSpPr>
        <p:spPr>
          <a:xfrm>
            <a:off x="2247989" y="2284412"/>
            <a:ext cx="44481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TextBox 108">
            <a:extLst>
              <a:ext uri="{FF2B5EF4-FFF2-40B4-BE49-F238E27FC236}">
                <a16:creationId xmlns:a16="http://schemas.microsoft.com/office/drawing/2014/main" id="{2B1365DC-3B41-43BE-92E7-7700D4B06304}"/>
              </a:ext>
            </a:extLst>
          </p:cNvPr>
          <p:cNvSpPr txBox="1"/>
          <p:nvPr/>
        </p:nvSpPr>
        <p:spPr>
          <a:xfrm>
            <a:off x="2247989" y="1776578"/>
            <a:ext cx="54896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25A37F-62B1-4C9F-8576-1EC235DB5280}"/>
              </a:ext>
            </a:extLst>
          </p:cNvPr>
          <p:cNvSpPr txBox="1"/>
          <p:nvPr/>
        </p:nvSpPr>
        <p:spPr>
          <a:xfrm>
            <a:off x="2239161" y="222262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54A9567B-C688-4605-B325-9DFF6968E4EE}"/>
              </a:ext>
            </a:extLst>
          </p:cNvPr>
          <p:cNvCxnSpPr>
            <a:cxnSpLocks/>
          </p:cNvCxnSpPr>
          <p:nvPr/>
        </p:nvCxnSpPr>
        <p:spPr>
          <a:xfrm>
            <a:off x="4477184" y="2268230"/>
            <a:ext cx="892817" cy="11196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B38C9FC8-0F54-44D1-BF6C-4A7B78B6FD06}"/>
              </a:ext>
            </a:extLst>
          </p:cNvPr>
          <p:cNvSpPr txBox="1"/>
          <p:nvPr/>
        </p:nvSpPr>
        <p:spPr>
          <a:xfrm>
            <a:off x="4465866" y="1760746"/>
            <a:ext cx="97203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18F2D05A-44A5-4CC8-9203-4F4EC6134B84}"/>
              </a:ext>
            </a:extLst>
          </p:cNvPr>
          <p:cNvSpPr txBox="1"/>
          <p:nvPr/>
        </p:nvSpPr>
        <p:spPr>
          <a:xfrm>
            <a:off x="4682328" y="220714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15" name="Straight Connector 114">
            <a:extLst>
              <a:ext uri="{FF2B5EF4-FFF2-40B4-BE49-F238E27FC236}">
                <a16:creationId xmlns:a16="http://schemas.microsoft.com/office/drawing/2014/main" id="{F488F6F1-E161-42CD-A901-774D209D581C}"/>
              </a:ext>
            </a:extLst>
          </p:cNvPr>
          <p:cNvCxnSpPr>
            <a:cxnSpLocks/>
          </p:cNvCxnSpPr>
          <p:nvPr/>
        </p:nvCxnSpPr>
        <p:spPr>
          <a:xfrm>
            <a:off x="5834388" y="227942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6" name="TextBox 115">
            <a:extLst>
              <a:ext uri="{FF2B5EF4-FFF2-40B4-BE49-F238E27FC236}">
                <a16:creationId xmlns:a16="http://schemas.microsoft.com/office/drawing/2014/main" id="{A903D070-4D25-4C8D-8D08-DD691624C9CA}"/>
              </a:ext>
            </a:extLst>
          </p:cNvPr>
          <p:cNvSpPr txBox="1"/>
          <p:nvPr/>
        </p:nvSpPr>
        <p:spPr>
          <a:xfrm>
            <a:off x="5797015" y="177159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5205E281-BCBB-4631-A975-242EBA43F7C5}"/>
              </a:ext>
            </a:extLst>
          </p:cNvPr>
          <p:cNvSpPr txBox="1"/>
          <p:nvPr/>
        </p:nvSpPr>
        <p:spPr>
          <a:xfrm>
            <a:off x="5807581" y="221763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7F10F3DD-6F05-4798-8466-FC943684F281}"/>
              </a:ext>
            </a:extLst>
          </p:cNvPr>
          <p:cNvSpPr txBox="1"/>
          <p:nvPr/>
        </p:nvSpPr>
        <p:spPr>
          <a:xfrm>
            <a:off x="5355714" y="1963955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66FB0688-833D-46E7-A286-5DC08B1CB0BE}"/>
              </a:ext>
            </a:extLst>
          </p:cNvPr>
          <p:cNvSpPr txBox="1"/>
          <p:nvPr/>
        </p:nvSpPr>
        <p:spPr>
          <a:xfrm>
            <a:off x="6263365" y="1979881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120" name="Straight Connector 119">
            <a:extLst>
              <a:ext uri="{FF2B5EF4-FFF2-40B4-BE49-F238E27FC236}">
                <a16:creationId xmlns:a16="http://schemas.microsoft.com/office/drawing/2014/main" id="{6365A18F-73A9-4E8D-8366-4752E3275A35}"/>
              </a:ext>
            </a:extLst>
          </p:cNvPr>
          <p:cNvCxnSpPr>
            <a:cxnSpLocks/>
          </p:cNvCxnSpPr>
          <p:nvPr/>
        </p:nvCxnSpPr>
        <p:spPr>
          <a:xfrm>
            <a:off x="6709949" y="2279426"/>
            <a:ext cx="8937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" name="TextBox 120">
            <a:extLst>
              <a:ext uri="{FF2B5EF4-FFF2-40B4-BE49-F238E27FC236}">
                <a16:creationId xmlns:a16="http://schemas.microsoft.com/office/drawing/2014/main" id="{C58A96C1-346B-4DB9-B07E-395DD6238BD3}"/>
              </a:ext>
            </a:extLst>
          </p:cNvPr>
          <p:cNvSpPr txBox="1"/>
          <p:nvPr/>
        </p:nvSpPr>
        <p:spPr>
          <a:xfrm>
            <a:off x="6709949" y="1771592"/>
            <a:ext cx="10855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1 7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5867A73C-7F77-46C2-BAE3-C2DF096F46B8}"/>
              </a:ext>
            </a:extLst>
          </p:cNvPr>
          <p:cNvSpPr txBox="1"/>
          <p:nvPr/>
        </p:nvSpPr>
        <p:spPr>
          <a:xfrm>
            <a:off x="6925997" y="220714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23" name="Straight Connector 122">
            <a:extLst>
              <a:ext uri="{FF2B5EF4-FFF2-40B4-BE49-F238E27FC236}">
                <a16:creationId xmlns:a16="http://schemas.microsoft.com/office/drawing/2014/main" id="{05FF78CB-EBD0-47D4-A86B-16498D3B6CA8}"/>
              </a:ext>
            </a:extLst>
          </p:cNvPr>
          <p:cNvCxnSpPr>
            <a:cxnSpLocks/>
          </p:cNvCxnSpPr>
          <p:nvPr/>
        </p:nvCxnSpPr>
        <p:spPr>
          <a:xfrm>
            <a:off x="8512499" y="227734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TextBox 123">
            <a:extLst>
              <a:ext uri="{FF2B5EF4-FFF2-40B4-BE49-F238E27FC236}">
                <a16:creationId xmlns:a16="http://schemas.microsoft.com/office/drawing/2014/main" id="{1031A7E1-7EE3-4640-B3C8-D8146E77F3C7}"/>
              </a:ext>
            </a:extLst>
          </p:cNvPr>
          <p:cNvSpPr txBox="1"/>
          <p:nvPr/>
        </p:nvSpPr>
        <p:spPr>
          <a:xfrm>
            <a:off x="8475126" y="176951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8B87C9F0-42E2-485D-BD96-FB51BDF434FC}"/>
              </a:ext>
            </a:extLst>
          </p:cNvPr>
          <p:cNvSpPr txBox="1"/>
          <p:nvPr/>
        </p:nvSpPr>
        <p:spPr>
          <a:xfrm>
            <a:off x="8485692" y="22155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26" name="Straight Connector 125">
            <a:extLst>
              <a:ext uri="{FF2B5EF4-FFF2-40B4-BE49-F238E27FC236}">
                <a16:creationId xmlns:a16="http://schemas.microsoft.com/office/drawing/2014/main" id="{0FBB1B81-8178-4741-AFF7-1116ADE71D8D}"/>
              </a:ext>
            </a:extLst>
          </p:cNvPr>
          <p:cNvCxnSpPr>
            <a:cxnSpLocks/>
          </p:cNvCxnSpPr>
          <p:nvPr/>
        </p:nvCxnSpPr>
        <p:spPr>
          <a:xfrm>
            <a:off x="9414867" y="227734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TextBox 126">
            <a:extLst>
              <a:ext uri="{FF2B5EF4-FFF2-40B4-BE49-F238E27FC236}">
                <a16:creationId xmlns:a16="http://schemas.microsoft.com/office/drawing/2014/main" id="{767A4BFB-7420-4808-9F62-5779833A0D17}"/>
              </a:ext>
            </a:extLst>
          </p:cNvPr>
          <p:cNvSpPr txBox="1"/>
          <p:nvPr/>
        </p:nvSpPr>
        <p:spPr>
          <a:xfrm>
            <a:off x="9377494" y="176951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1265322C-AC50-4E57-974D-02B4C1C97514}"/>
              </a:ext>
            </a:extLst>
          </p:cNvPr>
          <p:cNvSpPr txBox="1"/>
          <p:nvPr/>
        </p:nvSpPr>
        <p:spPr>
          <a:xfrm>
            <a:off x="9388060" y="22155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C664305D-B62C-483B-968B-12E4839BD34A}"/>
              </a:ext>
            </a:extLst>
          </p:cNvPr>
          <p:cNvSpPr txBox="1"/>
          <p:nvPr/>
        </p:nvSpPr>
        <p:spPr>
          <a:xfrm>
            <a:off x="8936193" y="1961878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DDEBFA89-79B6-458A-9F57-ED00637B245E}"/>
              </a:ext>
            </a:extLst>
          </p:cNvPr>
          <p:cNvSpPr txBox="1"/>
          <p:nvPr/>
        </p:nvSpPr>
        <p:spPr>
          <a:xfrm>
            <a:off x="9843844" y="1977804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131" name="Straight Connector 130">
            <a:extLst>
              <a:ext uri="{FF2B5EF4-FFF2-40B4-BE49-F238E27FC236}">
                <a16:creationId xmlns:a16="http://schemas.microsoft.com/office/drawing/2014/main" id="{A34AE687-A521-4C7B-AD0C-8513359EEDDD}"/>
              </a:ext>
            </a:extLst>
          </p:cNvPr>
          <p:cNvCxnSpPr>
            <a:cxnSpLocks/>
          </p:cNvCxnSpPr>
          <p:nvPr/>
        </p:nvCxnSpPr>
        <p:spPr>
          <a:xfrm>
            <a:off x="10290428" y="2277349"/>
            <a:ext cx="883972" cy="7063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2" name="TextBox 131">
            <a:extLst>
              <a:ext uri="{FF2B5EF4-FFF2-40B4-BE49-F238E27FC236}">
                <a16:creationId xmlns:a16="http://schemas.microsoft.com/office/drawing/2014/main" id="{C5B40331-665B-4099-9F56-684F27796668}"/>
              </a:ext>
            </a:extLst>
          </p:cNvPr>
          <p:cNvSpPr txBox="1"/>
          <p:nvPr/>
        </p:nvSpPr>
        <p:spPr>
          <a:xfrm>
            <a:off x="10290428" y="1769515"/>
            <a:ext cx="100781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EC1ADFE7-F00E-4ACD-9B53-D413802E8EB7}"/>
              </a:ext>
            </a:extLst>
          </p:cNvPr>
          <p:cNvSpPr txBox="1"/>
          <p:nvPr/>
        </p:nvSpPr>
        <p:spPr>
          <a:xfrm>
            <a:off x="10495616" y="22155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35" name="Rectangle: Rounded Corners 134">
            <a:extLst>
              <a:ext uri="{FF2B5EF4-FFF2-40B4-BE49-F238E27FC236}">
                <a16:creationId xmlns:a16="http://schemas.microsoft.com/office/drawing/2014/main" id="{834580F2-B7C7-4D44-8BC4-E87241382F8A}"/>
              </a:ext>
            </a:extLst>
          </p:cNvPr>
          <p:cNvSpPr/>
          <p:nvPr/>
        </p:nvSpPr>
        <p:spPr>
          <a:xfrm rot="5400000">
            <a:off x="8830728" y="3753831"/>
            <a:ext cx="2449320" cy="308433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4443D725-5F7F-4340-9813-957E87C9FB04}"/>
              </a:ext>
            </a:extLst>
          </p:cNvPr>
          <p:cNvSpPr/>
          <p:nvPr/>
        </p:nvSpPr>
        <p:spPr>
          <a:xfrm>
            <a:off x="9208162" y="4182571"/>
            <a:ext cx="366378" cy="213973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1D98C990-3A52-463C-97EC-2C1D5BDB5FA0}"/>
              </a:ext>
            </a:extLst>
          </p:cNvPr>
          <p:cNvSpPr/>
          <p:nvPr/>
        </p:nvSpPr>
        <p:spPr>
          <a:xfrm>
            <a:off x="9695409" y="4167094"/>
            <a:ext cx="366378" cy="161275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8" name="Rectangle 137">
            <a:extLst>
              <a:ext uri="{FF2B5EF4-FFF2-40B4-BE49-F238E27FC236}">
                <a16:creationId xmlns:a16="http://schemas.microsoft.com/office/drawing/2014/main" id="{7C0C4192-7262-4FB9-950F-5543C283F35C}"/>
              </a:ext>
            </a:extLst>
          </p:cNvPr>
          <p:cNvSpPr/>
          <p:nvPr/>
        </p:nvSpPr>
        <p:spPr>
          <a:xfrm>
            <a:off x="10515988" y="4173035"/>
            <a:ext cx="366378" cy="108149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9" name="Rectangle 138">
            <a:extLst>
              <a:ext uri="{FF2B5EF4-FFF2-40B4-BE49-F238E27FC236}">
                <a16:creationId xmlns:a16="http://schemas.microsoft.com/office/drawing/2014/main" id="{075000E3-2C75-49EB-96DB-97BAC355263D}"/>
              </a:ext>
            </a:extLst>
          </p:cNvPr>
          <p:cNvSpPr/>
          <p:nvPr/>
        </p:nvSpPr>
        <p:spPr>
          <a:xfrm>
            <a:off x="10513898" y="5239851"/>
            <a:ext cx="366378" cy="55467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0" name="Rectangle: Rounded Corners 139">
            <a:extLst>
              <a:ext uri="{FF2B5EF4-FFF2-40B4-BE49-F238E27FC236}">
                <a16:creationId xmlns:a16="http://schemas.microsoft.com/office/drawing/2014/main" id="{58490F95-767A-4C3D-84CE-F76574D30CB6}"/>
              </a:ext>
            </a:extLst>
          </p:cNvPr>
          <p:cNvSpPr/>
          <p:nvPr/>
        </p:nvSpPr>
        <p:spPr>
          <a:xfrm rot="5400000">
            <a:off x="4812065" y="3744814"/>
            <a:ext cx="2449320" cy="308433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1" name="Rectangle 140">
            <a:extLst>
              <a:ext uri="{FF2B5EF4-FFF2-40B4-BE49-F238E27FC236}">
                <a16:creationId xmlns:a16="http://schemas.microsoft.com/office/drawing/2014/main" id="{83B2BF4F-1ECA-4A22-A1E0-7E0B36238E90}"/>
              </a:ext>
            </a:extLst>
          </p:cNvPr>
          <p:cNvSpPr/>
          <p:nvPr/>
        </p:nvSpPr>
        <p:spPr>
          <a:xfrm>
            <a:off x="5432069" y="4191522"/>
            <a:ext cx="366378" cy="214685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2" name="Rectangle 141">
            <a:extLst>
              <a:ext uri="{FF2B5EF4-FFF2-40B4-BE49-F238E27FC236}">
                <a16:creationId xmlns:a16="http://schemas.microsoft.com/office/drawing/2014/main" id="{6CA9A8B1-22E8-477F-9C11-0D3EC7075671}"/>
              </a:ext>
            </a:extLst>
          </p:cNvPr>
          <p:cNvSpPr/>
          <p:nvPr/>
        </p:nvSpPr>
        <p:spPr>
          <a:xfrm>
            <a:off x="5952761" y="4182571"/>
            <a:ext cx="366378" cy="128409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CB92623C-E8BC-4B53-883E-6284D8B004C8}"/>
              </a:ext>
            </a:extLst>
          </p:cNvPr>
          <p:cNvSpPr/>
          <p:nvPr/>
        </p:nvSpPr>
        <p:spPr>
          <a:xfrm>
            <a:off x="6757871" y="4187513"/>
            <a:ext cx="366378" cy="8519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4" name="Rectangle 143">
            <a:extLst>
              <a:ext uri="{FF2B5EF4-FFF2-40B4-BE49-F238E27FC236}">
                <a16:creationId xmlns:a16="http://schemas.microsoft.com/office/drawing/2014/main" id="{F818021F-1C87-489C-A27A-56AF7BB7F20F}"/>
              </a:ext>
            </a:extLst>
          </p:cNvPr>
          <p:cNvSpPr/>
          <p:nvPr/>
        </p:nvSpPr>
        <p:spPr>
          <a:xfrm>
            <a:off x="6771711" y="5027389"/>
            <a:ext cx="352746" cy="87448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5" name="Rectangle: Rounded Corners 144">
            <a:extLst>
              <a:ext uri="{FF2B5EF4-FFF2-40B4-BE49-F238E27FC236}">
                <a16:creationId xmlns:a16="http://schemas.microsoft.com/office/drawing/2014/main" id="{1659E133-9531-427C-801C-FAA30B9713CB}"/>
              </a:ext>
            </a:extLst>
          </p:cNvPr>
          <p:cNvSpPr/>
          <p:nvPr/>
        </p:nvSpPr>
        <p:spPr>
          <a:xfrm rot="5400000">
            <a:off x="776623" y="3722217"/>
            <a:ext cx="2449320" cy="308433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6" name="Rectangle 145">
            <a:extLst>
              <a:ext uri="{FF2B5EF4-FFF2-40B4-BE49-F238E27FC236}">
                <a16:creationId xmlns:a16="http://schemas.microsoft.com/office/drawing/2014/main" id="{0B5E64F1-FF8E-4910-A242-08B3E02D315D}"/>
              </a:ext>
            </a:extLst>
          </p:cNvPr>
          <p:cNvSpPr/>
          <p:nvPr/>
        </p:nvSpPr>
        <p:spPr>
          <a:xfrm>
            <a:off x="1182487" y="4175451"/>
            <a:ext cx="366378" cy="214685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7" name="Rectangle 146">
            <a:extLst>
              <a:ext uri="{FF2B5EF4-FFF2-40B4-BE49-F238E27FC236}">
                <a16:creationId xmlns:a16="http://schemas.microsoft.com/office/drawing/2014/main" id="{40A8C601-758D-48D8-934C-F365B4475668}"/>
              </a:ext>
            </a:extLst>
          </p:cNvPr>
          <p:cNvSpPr/>
          <p:nvPr/>
        </p:nvSpPr>
        <p:spPr>
          <a:xfrm>
            <a:off x="1679042" y="4168584"/>
            <a:ext cx="366378" cy="144594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8" name="Rectangle 147">
            <a:extLst>
              <a:ext uri="{FF2B5EF4-FFF2-40B4-BE49-F238E27FC236}">
                <a16:creationId xmlns:a16="http://schemas.microsoft.com/office/drawing/2014/main" id="{12BB23BE-FFE8-4591-B749-5D33B988036D}"/>
              </a:ext>
            </a:extLst>
          </p:cNvPr>
          <p:cNvSpPr/>
          <p:nvPr/>
        </p:nvSpPr>
        <p:spPr>
          <a:xfrm>
            <a:off x="2426774" y="4168584"/>
            <a:ext cx="366378" cy="72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6F70B1FC-0ABB-42EB-BD67-761FC0F79E21}"/>
              </a:ext>
            </a:extLst>
          </p:cNvPr>
          <p:cNvGrpSpPr/>
          <p:nvPr/>
        </p:nvGrpSpPr>
        <p:grpSpPr>
          <a:xfrm>
            <a:off x="1182221" y="4162306"/>
            <a:ext cx="364674" cy="2164787"/>
            <a:chOff x="1430177" y="1026981"/>
            <a:chExt cx="364674" cy="2164787"/>
          </a:xfrm>
        </p:grpSpPr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0EA4AB33-0572-4A97-8161-E136DAF9931D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1" name="Rectangle 150">
              <a:extLst>
                <a:ext uri="{FF2B5EF4-FFF2-40B4-BE49-F238E27FC236}">
                  <a16:creationId xmlns:a16="http://schemas.microsoft.com/office/drawing/2014/main" id="{682C8A57-80B1-44E6-BAA6-D4AE703C082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64175B42-D8F4-45DE-AFF8-463A72FBE98B}"/>
              </a:ext>
            </a:extLst>
          </p:cNvPr>
          <p:cNvGrpSpPr/>
          <p:nvPr/>
        </p:nvGrpSpPr>
        <p:grpSpPr>
          <a:xfrm>
            <a:off x="2433996" y="4164700"/>
            <a:ext cx="362676" cy="2167767"/>
            <a:chOff x="2587883" y="1026981"/>
            <a:chExt cx="362676" cy="2167767"/>
          </a:xfrm>
        </p:grpSpPr>
        <p:sp>
          <p:nvSpPr>
            <p:cNvPr id="153" name="Rectangle 152">
              <a:extLst>
                <a:ext uri="{FF2B5EF4-FFF2-40B4-BE49-F238E27FC236}">
                  <a16:creationId xmlns:a16="http://schemas.microsoft.com/office/drawing/2014/main" id="{440604FE-BFE1-40B2-A252-1E3BD31F6785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54" name="Group 153">
              <a:extLst>
                <a:ext uri="{FF2B5EF4-FFF2-40B4-BE49-F238E27FC236}">
                  <a16:creationId xmlns:a16="http://schemas.microsoft.com/office/drawing/2014/main" id="{4969A1F4-F7FA-4F61-B906-CF99D1CA4BB5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155" name="Rectangle 154">
                <a:extLst>
                  <a:ext uri="{FF2B5EF4-FFF2-40B4-BE49-F238E27FC236}">
                    <a16:creationId xmlns:a16="http://schemas.microsoft.com/office/drawing/2014/main" id="{BB1C1C3E-B7FA-4BEF-9C66-197366B2C753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56" name="Rectangle 155">
                <a:extLst>
                  <a:ext uri="{FF2B5EF4-FFF2-40B4-BE49-F238E27FC236}">
                    <a16:creationId xmlns:a16="http://schemas.microsoft.com/office/drawing/2014/main" id="{32ADE6DA-18BC-4DCE-862E-6A60605D4693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57" name="Rectangle 156">
                <a:extLst>
                  <a:ext uri="{FF2B5EF4-FFF2-40B4-BE49-F238E27FC236}">
                    <a16:creationId xmlns:a16="http://schemas.microsoft.com/office/drawing/2014/main" id="{DF1A1D6A-3C83-45BC-A3A0-8989BF851C3E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sp>
        <p:nvSpPr>
          <p:cNvPr id="158" name="Rectangle 157">
            <a:extLst>
              <a:ext uri="{FF2B5EF4-FFF2-40B4-BE49-F238E27FC236}">
                <a16:creationId xmlns:a16="http://schemas.microsoft.com/office/drawing/2014/main" id="{37651F60-0DA2-479B-AB2D-B5082CD13311}"/>
              </a:ext>
            </a:extLst>
          </p:cNvPr>
          <p:cNvSpPr/>
          <p:nvPr/>
        </p:nvSpPr>
        <p:spPr>
          <a:xfrm>
            <a:off x="4910474" y="4168175"/>
            <a:ext cx="366378" cy="214685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FF80ADF3-2021-424B-B8E6-1719FE52D217}"/>
              </a:ext>
            </a:extLst>
          </p:cNvPr>
          <p:cNvGrpSpPr/>
          <p:nvPr/>
        </p:nvGrpSpPr>
        <p:grpSpPr>
          <a:xfrm>
            <a:off x="5946811" y="4175451"/>
            <a:ext cx="360000" cy="2160000"/>
            <a:chOff x="3752453" y="3429000"/>
            <a:chExt cx="360000" cy="2160000"/>
          </a:xfrm>
        </p:grpSpPr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F9682425-E964-4EF5-BABE-062E6C6EC11F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1" name="Rectangle 160">
              <a:extLst>
                <a:ext uri="{FF2B5EF4-FFF2-40B4-BE49-F238E27FC236}">
                  <a16:creationId xmlns:a16="http://schemas.microsoft.com/office/drawing/2014/main" id="{11C0D084-F3DB-419F-A900-3414CF2BED16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2" name="Rectangle 161">
              <a:extLst>
                <a:ext uri="{FF2B5EF4-FFF2-40B4-BE49-F238E27FC236}">
                  <a16:creationId xmlns:a16="http://schemas.microsoft.com/office/drawing/2014/main" id="{06BCC3A0-3469-4C7C-866F-4C842D07062D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3" name="Rectangle 162">
              <a:extLst>
                <a:ext uri="{FF2B5EF4-FFF2-40B4-BE49-F238E27FC236}">
                  <a16:creationId xmlns:a16="http://schemas.microsoft.com/office/drawing/2014/main" id="{757CD0F6-EECB-43F5-9ACA-2457EFCCD368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4" name="Rectangle 163">
              <a:extLst>
                <a:ext uri="{FF2B5EF4-FFF2-40B4-BE49-F238E27FC236}">
                  <a16:creationId xmlns:a16="http://schemas.microsoft.com/office/drawing/2014/main" id="{832F54DC-0CFD-4CDD-8DF4-7396A09896FA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CACE7FDA-ADF3-4F67-9B04-7CADE6898E1D}"/>
              </a:ext>
            </a:extLst>
          </p:cNvPr>
          <p:cNvGrpSpPr/>
          <p:nvPr/>
        </p:nvGrpSpPr>
        <p:grpSpPr>
          <a:xfrm>
            <a:off x="4915355" y="4168175"/>
            <a:ext cx="364674" cy="2164787"/>
            <a:chOff x="1430177" y="1026981"/>
            <a:chExt cx="364674" cy="2164787"/>
          </a:xfrm>
        </p:grpSpPr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E0CB4553-CF00-41E0-B662-A8E6D032300B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173D878A-9395-4B2E-AFA0-D52D03C70371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C2617D2E-F723-4FDF-8CD6-D5EC2C92E0AE}"/>
              </a:ext>
            </a:extLst>
          </p:cNvPr>
          <p:cNvGrpSpPr/>
          <p:nvPr/>
        </p:nvGrpSpPr>
        <p:grpSpPr>
          <a:xfrm>
            <a:off x="6756050" y="4164970"/>
            <a:ext cx="364475" cy="2170481"/>
            <a:chOff x="3750941" y="1016500"/>
            <a:chExt cx="364475" cy="2170481"/>
          </a:xfrm>
        </p:grpSpPr>
        <p:grpSp>
          <p:nvGrpSpPr>
            <p:cNvPr id="169" name="Group 168">
              <a:extLst>
                <a:ext uri="{FF2B5EF4-FFF2-40B4-BE49-F238E27FC236}">
                  <a16:creationId xmlns:a16="http://schemas.microsoft.com/office/drawing/2014/main" id="{062B1E0F-6926-4ECE-A81D-29E22290DD4B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171" name="Rectangle 170">
                <a:extLst>
                  <a:ext uri="{FF2B5EF4-FFF2-40B4-BE49-F238E27FC236}">
                    <a16:creationId xmlns:a16="http://schemas.microsoft.com/office/drawing/2014/main" id="{2B6089C5-DD5B-467E-805B-C458940C2819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72" name="Rectangle 171">
                <a:extLst>
                  <a:ext uri="{FF2B5EF4-FFF2-40B4-BE49-F238E27FC236}">
                    <a16:creationId xmlns:a16="http://schemas.microsoft.com/office/drawing/2014/main" id="{B0C57312-5574-44D9-93CC-A05C6BA43B07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73" name="Rectangle 172">
                <a:extLst>
                  <a:ext uri="{FF2B5EF4-FFF2-40B4-BE49-F238E27FC236}">
                    <a16:creationId xmlns:a16="http://schemas.microsoft.com/office/drawing/2014/main" id="{0A49B875-DA9A-4E11-A507-E69C26263BF3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74" name="Rectangle 173">
                <a:extLst>
                  <a:ext uri="{FF2B5EF4-FFF2-40B4-BE49-F238E27FC236}">
                    <a16:creationId xmlns:a16="http://schemas.microsoft.com/office/drawing/2014/main" id="{1387C851-020B-4AFD-966E-85DFBC1A614A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75" name="Rectangle 174">
                <a:extLst>
                  <a:ext uri="{FF2B5EF4-FFF2-40B4-BE49-F238E27FC236}">
                    <a16:creationId xmlns:a16="http://schemas.microsoft.com/office/drawing/2014/main" id="{A9B0D9B6-C4AA-4504-BF19-D38E28EB1088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319D9975-BFEA-41F6-9ECB-F580FE9580D2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99F9AFB2-DF60-4C50-B062-B4D0E6D898A6}"/>
              </a:ext>
            </a:extLst>
          </p:cNvPr>
          <p:cNvGrpSpPr/>
          <p:nvPr/>
        </p:nvGrpSpPr>
        <p:grpSpPr>
          <a:xfrm>
            <a:off x="5430772" y="4162469"/>
            <a:ext cx="364674" cy="2164787"/>
            <a:chOff x="1430177" y="1026981"/>
            <a:chExt cx="364674" cy="2164787"/>
          </a:xfrm>
        </p:grpSpPr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76FF653F-02DA-431F-B055-86ABB389C7E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8" name="Rectangle 177">
              <a:extLst>
                <a:ext uri="{FF2B5EF4-FFF2-40B4-BE49-F238E27FC236}">
                  <a16:creationId xmlns:a16="http://schemas.microsoft.com/office/drawing/2014/main" id="{7316C145-AA8D-4D5A-9A97-D1EECB3F0E72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604D8BB8-A8D4-4212-ADE9-F10D29DE349F}"/>
              </a:ext>
            </a:extLst>
          </p:cNvPr>
          <p:cNvGrpSpPr/>
          <p:nvPr/>
        </p:nvGrpSpPr>
        <p:grpSpPr>
          <a:xfrm>
            <a:off x="5954978" y="4159851"/>
            <a:ext cx="364674" cy="2164787"/>
            <a:chOff x="1430177" y="1026981"/>
            <a:chExt cx="364674" cy="2164787"/>
          </a:xfrm>
        </p:grpSpPr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442C2E07-72FA-45C8-B0B9-3572D454DA78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1" name="Rectangle 180">
              <a:extLst>
                <a:ext uri="{FF2B5EF4-FFF2-40B4-BE49-F238E27FC236}">
                  <a16:creationId xmlns:a16="http://schemas.microsoft.com/office/drawing/2014/main" id="{45C30ED7-9FB5-4BE9-9138-8AD309E5FCFB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FC841A15-E546-46BE-A242-1FFF6D9E00FB}"/>
              </a:ext>
            </a:extLst>
          </p:cNvPr>
          <p:cNvGrpSpPr/>
          <p:nvPr/>
        </p:nvGrpSpPr>
        <p:grpSpPr>
          <a:xfrm>
            <a:off x="1676585" y="4170358"/>
            <a:ext cx="360000" cy="2160000"/>
            <a:chOff x="2592071" y="3429000"/>
            <a:chExt cx="360000" cy="2160000"/>
          </a:xfrm>
        </p:grpSpPr>
        <p:sp>
          <p:nvSpPr>
            <p:cNvPr id="183" name="Rectangle 182">
              <a:extLst>
                <a:ext uri="{FF2B5EF4-FFF2-40B4-BE49-F238E27FC236}">
                  <a16:creationId xmlns:a16="http://schemas.microsoft.com/office/drawing/2014/main" id="{D4EBD4CB-582E-4BA1-8697-7E698159E09B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4" name="Rectangle 183">
              <a:extLst>
                <a:ext uri="{FF2B5EF4-FFF2-40B4-BE49-F238E27FC236}">
                  <a16:creationId xmlns:a16="http://schemas.microsoft.com/office/drawing/2014/main" id="{215E95ED-3C6B-4338-A69E-D49A22DB4460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5" name="Rectangle 184">
              <a:extLst>
                <a:ext uri="{FF2B5EF4-FFF2-40B4-BE49-F238E27FC236}">
                  <a16:creationId xmlns:a16="http://schemas.microsoft.com/office/drawing/2014/main" id="{DAA83FFF-E89E-44B8-B512-7CDD76544839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7A48E321-CC1F-465D-8AAC-DB194A6920DC}"/>
              </a:ext>
            </a:extLst>
          </p:cNvPr>
          <p:cNvGrpSpPr/>
          <p:nvPr/>
        </p:nvGrpSpPr>
        <p:grpSpPr>
          <a:xfrm>
            <a:off x="1670164" y="4169741"/>
            <a:ext cx="364674" cy="2164787"/>
            <a:chOff x="1430177" y="1026981"/>
            <a:chExt cx="364674" cy="2164787"/>
          </a:xfrm>
        </p:grpSpPr>
        <p:sp>
          <p:nvSpPr>
            <p:cNvPr id="187" name="Rectangle 186">
              <a:extLst>
                <a:ext uri="{FF2B5EF4-FFF2-40B4-BE49-F238E27FC236}">
                  <a16:creationId xmlns:a16="http://schemas.microsoft.com/office/drawing/2014/main" id="{CE3AFAE8-33E4-4698-BAB3-BA39B4C5E889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8" name="Rectangle 187">
              <a:extLst>
                <a:ext uri="{FF2B5EF4-FFF2-40B4-BE49-F238E27FC236}">
                  <a16:creationId xmlns:a16="http://schemas.microsoft.com/office/drawing/2014/main" id="{C83CB204-6F2B-4BB9-BEDC-9E0CED0742E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8C7E2136-31AF-4115-AA00-52858EA2F6DC}"/>
              </a:ext>
            </a:extLst>
          </p:cNvPr>
          <p:cNvGrpSpPr/>
          <p:nvPr/>
        </p:nvGrpSpPr>
        <p:grpSpPr>
          <a:xfrm>
            <a:off x="9700593" y="4159851"/>
            <a:ext cx="360000" cy="2160000"/>
            <a:chOff x="3172262" y="3429000"/>
            <a:chExt cx="360000" cy="2160000"/>
          </a:xfrm>
        </p:grpSpPr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5569C2EF-EA9C-42EE-96E5-79A2CF25215D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1" name="Rectangle 190">
              <a:extLst>
                <a:ext uri="{FF2B5EF4-FFF2-40B4-BE49-F238E27FC236}">
                  <a16:creationId xmlns:a16="http://schemas.microsoft.com/office/drawing/2014/main" id="{E7FA756C-F5C6-4D1A-AAF0-1E415A423F04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2" name="Rectangle 191">
              <a:extLst>
                <a:ext uri="{FF2B5EF4-FFF2-40B4-BE49-F238E27FC236}">
                  <a16:creationId xmlns:a16="http://schemas.microsoft.com/office/drawing/2014/main" id="{8BB2F96C-3EC0-4923-B137-2D6FDA28FD0B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3" name="Rectangle 192">
              <a:extLst>
                <a:ext uri="{FF2B5EF4-FFF2-40B4-BE49-F238E27FC236}">
                  <a16:creationId xmlns:a16="http://schemas.microsoft.com/office/drawing/2014/main" id="{1473B2E0-0CC7-4AA2-864D-A877D2E17CCB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68F4C1FF-6FEE-4A0F-BBC0-831C76E6D2C5}"/>
              </a:ext>
            </a:extLst>
          </p:cNvPr>
          <p:cNvGrpSpPr/>
          <p:nvPr/>
        </p:nvGrpSpPr>
        <p:grpSpPr>
          <a:xfrm>
            <a:off x="9202219" y="4167093"/>
            <a:ext cx="364674" cy="2164787"/>
            <a:chOff x="1430177" y="1026981"/>
            <a:chExt cx="364674" cy="2164787"/>
          </a:xfrm>
        </p:grpSpPr>
        <p:sp>
          <p:nvSpPr>
            <p:cNvPr id="195" name="Rectangle 194">
              <a:extLst>
                <a:ext uri="{FF2B5EF4-FFF2-40B4-BE49-F238E27FC236}">
                  <a16:creationId xmlns:a16="http://schemas.microsoft.com/office/drawing/2014/main" id="{317583E5-BABC-4B93-AFDF-0D6C55B02DF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6" name="Rectangle 195">
              <a:extLst>
                <a:ext uri="{FF2B5EF4-FFF2-40B4-BE49-F238E27FC236}">
                  <a16:creationId xmlns:a16="http://schemas.microsoft.com/office/drawing/2014/main" id="{360C9755-DF6D-453E-88A2-D9736E6DED1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90406145-4F22-4581-A896-260E2381F5E5}"/>
              </a:ext>
            </a:extLst>
          </p:cNvPr>
          <p:cNvGrpSpPr/>
          <p:nvPr/>
        </p:nvGrpSpPr>
        <p:grpSpPr>
          <a:xfrm>
            <a:off x="10515988" y="4174528"/>
            <a:ext cx="370026" cy="2160831"/>
            <a:chOff x="3160724" y="1026150"/>
            <a:chExt cx="370026" cy="2160831"/>
          </a:xfrm>
        </p:grpSpPr>
        <p:grpSp>
          <p:nvGrpSpPr>
            <p:cNvPr id="198" name="Group 197">
              <a:extLst>
                <a:ext uri="{FF2B5EF4-FFF2-40B4-BE49-F238E27FC236}">
                  <a16:creationId xmlns:a16="http://schemas.microsoft.com/office/drawing/2014/main" id="{28CB900C-B9C8-425D-987F-93C0A5E7E67D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200" name="Rectangle 199">
                <a:extLst>
                  <a:ext uri="{FF2B5EF4-FFF2-40B4-BE49-F238E27FC236}">
                    <a16:creationId xmlns:a16="http://schemas.microsoft.com/office/drawing/2014/main" id="{99156551-0180-49AD-ACC0-77DCB49C862E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1" name="Rectangle 200">
                <a:extLst>
                  <a:ext uri="{FF2B5EF4-FFF2-40B4-BE49-F238E27FC236}">
                    <a16:creationId xmlns:a16="http://schemas.microsoft.com/office/drawing/2014/main" id="{4D341B20-8600-4BC2-AD15-9534AEEE7089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2" name="Rectangle 201">
                <a:extLst>
                  <a:ext uri="{FF2B5EF4-FFF2-40B4-BE49-F238E27FC236}">
                    <a16:creationId xmlns:a16="http://schemas.microsoft.com/office/drawing/2014/main" id="{BD67A784-03E3-48F7-8F11-0A9B48D2A4CD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3" name="Rectangle 202">
                <a:extLst>
                  <a:ext uri="{FF2B5EF4-FFF2-40B4-BE49-F238E27FC236}">
                    <a16:creationId xmlns:a16="http://schemas.microsoft.com/office/drawing/2014/main" id="{EED752EF-A64A-41FD-AA8A-415D8D57F43F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84D9A34A-198C-4485-809C-5BC0C22A0C22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F6E5C334-EE1D-45F5-90C9-37E31F97A082}"/>
              </a:ext>
            </a:extLst>
          </p:cNvPr>
          <p:cNvGrpSpPr/>
          <p:nvPr/>
        </p:nvGrpSpPr>
        <p:grpSpPr>
          <a:xfrm>
            <a:off x="9695919" y="4164699"/>
            <a:ext cx="364674" cy="2164787"/>
            <a:chOff x="1430177" y="1026981"/>
            <a:chExt cx="364674" cy="2164787"/>
          </a:xfrm>
        </p:grpSpPr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C8874980-6C77-4497-80AF-BB66D816378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6" name="Rectangle 205">
              <a:extLst>
                <a:ext uri="{FF2B5EF4-FFF2-40B4-BE49-F238E27FC236}">
                  <a16:creationId xmlns:a16="http://schemas.microsoft.com/office/drawing/2014/main" id="{59715CC0-6D7A-462B-B538-7EFCFB1CE4F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F5187E8C-42A4-429D-9BF1-CE3F8E94957E}"/>
              </a:ext>
            </a:extLst>
          </p:cNvPr>
          <p:cNvGrpSpPr/>
          <p:nvPr/>
        </p:nvGrpSpPr>
        <p:grpSpPr>
          <a:xfrm>
            <a:off x="1190360" y="4171880"/>
            <a:ext cx="360000" cy="2160000"/>
            <a:chOff x="2592071" y="3429000"/>
            <a:chExt cx="360000" cy="2160000"/>
          </a:xfrm>
        </p:grpSpPr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F725686F-045A-445A-A88C-056916611A72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149CB874-B775-402D-8686-58F886D86DEB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3ED76688-C7B9-4565-BA1A-6C70E0A2C056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05171170-DAE8-4E6E-BCEB-5C8310CE6FC2}"/>
              </a:ext>
            </a:extLst>
          </p:cNvPr>
          <p:cNvGrpSpPr/>
          <p:nvPr/>
        </p:nvGrpSpPr>
        <p:grpSpPr>
          <a:xfrm>
            <a:off x="9209245" y="4186507"/>
            <a:ext cx="360000" cy="2160000"/>
            <a:chOff x="3172262" y="3429000"/>
            <a:chExt cx="360000" cy="2160000"/>
          </a:xfrm>
        </p:grpSpPr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B2D60BCE-B7E7-43C8-BD97-B3C4D346C5C2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3" name="Rectangle 212">
              <a:extLst>
                <a:ext uri="{FF2B5EF4-FFF2-40B4-BE49-F238E27FC236}">
                  <a16:creationId xmlns:a16="http://schemas.microsoft.com/office/drawing/2014/main" id="{4884607C-448D-498A-88A4-C6F063678E99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4" name="Rectangle 213">
              <a:extLst>
                <a:ext uri="{FF2B5EF4-FFF2-40B4-BE49-F238E27FC236}">
                  <a16:creationId xmlns:a16="http://schemas.microsoft.com/office/drawing/2014/main" id="{CDAE1C35-BA14-47B5-9265-8DC3C9A10C2A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5" name="Rectangle 214">
              <a:extLst>
                <a:ext uri="{FF2B5EF4-FFF2-40B4-BE49-F238E27FC236}">
                  <a16:creationId xmlns:a16="http://schemas.microsoft.com/office/drawing/2014/main" id="{BE00B880-7178-47F7-B427-2E9805ECDFC8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D5310D9-F50E-44DA-84A1-E004EDDC8502}"/>
              </a:ext>
            </a:extLst>
          </p:cNvPr>
          <p:cNvGrpSpPr/>
          <p:nvPr/>
        </p:nvGrpSpPr>
        <p:grpSpPr>
          <a:xfrm>
            <a:off x="4914618" y="4186507"/>
            <a:ext cx="360000" cy="2160000"/>
            <a:chOff x="3752453" y="3429000"/>
            <a:chExt cx="360000" cy="2160000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8339A74C-6409-46E8-AF61-F8ED791101A0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0E7D000B-4186-4CF8-B098-11C12EB42972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807D7B16-1CA4-4EA0-91AB-EBDF921428C7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897BD764-651F-4FD4-A47A-87FF16DD7927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81EFE68B-4F36-4927-BE2A-B6D90B1BF88A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42169EFB-EE5F-47F3-8B05-A203E0AD4A8C}"/>
              </a:ext>
            </a:extLst>
          </p:cNvPr>
          <p:cNvGrpSpPr/>
          <p:nvPr/>
        </p:nvGrpSpPr>
        <p:grpSpPr>
          <a:xfrm>
            <a:off x="5425691" y="4174001"/>
            <a:ext cx="360000" cy="2160000"/>
            <a:chOff x="3752453" y="3429000"/>
            <a:chExt cx="360000" cy="2160000"/>
          </a:xfrm>
        </p:grpSpPr>
        <p:sp>
          <p:nvSpPr>
            <p:cNvPr id="223" name="Rectangle 222">
              <a:extLst>
                <a:ext uri="{FF2B5EF4-FFF2-40B4-BE49-F238E27FC236}">
                  <a16:creationId xmlns:a16="http://schemas.microsoft.com/office/drawing/2014/main" id="{FB8CB1A7-9D75-49A3-BD0A-802E5C0E2C5F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33B09B1B-0042-4BC2-8A50-8CBD72C74185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4A186FC7-9986-4EB9-A4F7-3F6705E5970A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6" name="Rectangle 225">
              <a:extLst>
                <a:ext uri="{FF2B5EF4-FFF2-40B4-BE49-F238E27FC236}">
                  <a16:creationId xmlns:a16="http://schemas.microsoft.com/office/drawing/2014/main" id="{DFE27498-063B-463D-A8B4-461FDD94A117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682F4C9E-95BE-4D96-AF87-83B37974072E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32459281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4.81481E-6 L -0.06432 0.20995 " pathEditMode="relative" rAng="0" ptsTypes="AA">
                                      <p:cBhvr>
                                        <p:cTn id="195" dur="2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16" y="1048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9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2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5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>
                      <p:stCondLst>
                        <p:cond delay="indefinite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4" fill="hold">
                      <p:stCondLst>
                        <p:cond delay="indefinite"/>
                      </p:stCondLst>
                      <p:childTnLst>
                        <p:par>
                          <p:cTn id="245" fill="hold">
                            <p:stCondLst>
                              <p:cond delay="0"/>
                            </p:stCondLst>
                            <p:childTnLst>
                              <p:par>
                                <p:cTn id="2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8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2" fill="hold">
                      <p:stCondLst>
                        <p:cond delay="indefinite"/>
                      </p:stCondLst>
                      <p:childTnLst>
                        <p:par>
                          <p:cTn id="253" fill="hold">
                            <p:stCondLst>
                              <p:cond delay="0"/>
                            </p:stCondLst>
                            <p:childTnLst>
                              <p:par>
                                <p:cTn id="254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78 7.40741E-7 L -0.06354 0.06157 " pathEditMode="relative" rAng="0" ptsTypes="AA">
                                      <p:cBhvr>
                                        <p:cTn id="255" dur="2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16" y="307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6" fill="hold">
                      <p:stCondLst>
                        <p:cond delay="indefinite"/>
                      </p:stCondLst>
                      <p:childTnLst>
                        <p:par>
                          <p:cTn id="257" fill="hold">
                            <p:stCondLst>
                              <p:cond delay="0"/>
                            </p:stCondLst>
                            <p:childTnLst>
                              <p:par>
                                <p:cTn id="25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2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5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7" fill="hold">
                      <p:stCondLst>
                        <p:cond delay="indefinite"/>
                      </p:stCondLst>
                      <p:childTnLst>
                        <p:par>
                          <p:cTn id="268" fill="hold">
                            <p:stCondLst>
                              <p:cond delay="0"/>
                            </p:stCondLst>
                            <p:childTnLst>
                              <p:par>
                                <p:cTn id="2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1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4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0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6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7" fill="hold">
                      <p:stCondLst>
                        <p:cond delay="indefinite"/>
                      </p:stCondLst>
                      <p:childTnLst>
                        <p:par>
                          <p:cTn id="288" fill="hold">
                            <p:stCondLst>
                              <p:cond delay="0"/>
                            </p:stCondLst>
                            <p:childTnLst>
                              <p:par>
                                <p:cTn id="2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1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8" fill="hold">
                      <p:stCondLst>
                        <p:cond delay="indefinite"/>
                      </p:stCondLst>
                      <p:childTnLst>
                        <p:par>
                          <p:cTn id="299" fill="hold">
                            <p:stCondLst>
                              <p:cond delay="0"/>
                            </p:stCondLst>
                            <p:childTnLst>
                              <p:par>
                                <p:cTn id="3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2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3" fill="hold">
                      <p:stCondLst>
                        <p:cond delay="indefinite"/>
                      </p:stCondLst>
                      <p:childTnLst>
                        <p:par>
                          <p:cTn id="304" fill="hold">
                            <p:stCondLst>
                              <p:cond delay="0"/>
                            </p:stCondLst>
                            <p:childTnLst>
                              <p:par>
                                <p:cTn id="305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1.85185E-6 L -0.06744 0.0787 " pathEditMode="relative" rAng="0" ptsTypes="AA">
                                      <p:cBhvr>
                                        <p:cTn id="306" dur="2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72" y="393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7" fill="hold">
                      <p:stCondLst>
                        <p:cond delay="indefinite"/>
                      </p:stCondLst>
                      <p:childTnLst>
                        <p:par>
                          <p:cTn id="308" fill="hold">
                            <p:stCondLst>
                              <p:cond delay="0"/>
                            </p:stCondLst>
                            <p:childTnLst>
                              <p:par>
                                <p:cTn id="30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0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3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79" grpId="0"/>
      <p:bldP spid="80" grpId="0"/>
      <p:bldP spid="81" grpId="0"/>
      <p:bldP spid="97" grpId="0"/>
      <p:bldP spid="98" grpId="0"/>
      <p:bldP spid="99" grpId="0"/>
      <p:bldP spid="101" grpId="0"/>
      <p:bldP spid="102" grpId="0"/>
      <p:bldP spid="104" grpId="0"/>
      <p:bldP spid="105" grpId="0"/>
      <p:bldP spid="106" grpId="0"/>
      <p:bldP spid="107" grpId="0"/>
      <p:bldP spid="109" grpId="0"/>
      <p:bldP spid="110" grpId="0"/>
      <p:bldP spid="113" grpId="0"/>
      <p:bldP spid="114" grpId="0"/>
      <p:bldP spid="116" grpId="0"/>
      <p:bldP spid="117" grpId="0"/>
      <p:bldP spid="118" grpId="0"/>
      <p:bldP spid="119" grpId="0"/>
      <p:bldP spid="121" grpId="0"/>
      <p:bldP spid="122" grpId="0"/>
      <p:bldP spid="124" grpId="0"/>
      <p:bldP spid="125" grpId="0"/>
      <p:bldP spid="127" grpId="0"/>
      <p:bldP spid="128" grpId="0"/>
      <p:bldP spid="129" grpId="0"/>
      <p:bldP spid="130" grpId="0"/>
      <p:bldP spid="132" grpId="0"/>
      <p:bldP spid="133" grpId="0"/>
      <p:bldP spid="135" grpId="0" animBg="1"/>
      <p:bldP spid="136" grpId="0" animBg="1"/>
      <p:bldP spid="137" grpId="0" animBg="1"/>
      <p:bldP spid="138" grpId="0" animBg="1"/>
      <p:bldP spid="139" grpId="0" animBg="1"/>
      <p:bldP spid="139" grpId="1" animBg="1"/>
      <p:bldP spid="140" grpId="0" animBg="1"/>
      <p:bldP spid="141" grpId="0" animBg="1"/>
      <p:bldP spid="142" grpId="0" animBg="1"/>
      <p:bldP spid="143" grpId="0" animBg="1"/>
      <p:bldP spid="144" grpId="0" animBg="1"/>
      <p:bldP spid="144" grpId="1" animBg="1"/>
      <p:bldP spid="145" grpId="0" animBg="1"/>
      <p:bldP spid="146" grpId="0" animBg="1"/>
      <p:bldP spid="147" grpId="0" animBg="1"/>
      <p:bldP spid="148" grpId="0" animBg="1"/>
      <p:bldP spid="148" grpId="1" animBg="1"/>
      <p:bldP spid="158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F9A803B6-D9C0-4C7E-BB17-02FDA6565D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3675" y="140665"/>
            <a:ext cx="11840833" cy="5084263"/>
          </a:xfrm>
          <a:prstGeom prst="rect">
            <a:avLst/>
          </a:prstGeom>
        </p:spPr>
      </p:pic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F76FA74-15DB-48E4-A10F-0DAEE356D8B6}"/>
              </a:ext>
            </a:extLst>
          </p:cNvPr>
          <p:cNvCxnSpPr>
            <a:cxnSpLocks/>
          </p:cNvCxnSpPr>
          <p:nvPr/>
        </p:nvCxnSpPr>
        <p:spPr>
          <a:xfrm>
            <a:off x="1801936" y="245438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144ADD58-7850-4403-9818-0D5F9BF943AC}"/>
              </a:ext>
            </a:extLst>
          </p:cNvPr>
          <p:cNvSpPr txBox="1"/>
          <p:nvPr/>
        </p:nvSpPr>
        <p:spPr>
          <a:xfrm>
            <a:off x="1764563" y="194655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0B36EE5-841F-4953-BF0A-0221A87328AA}"/>
              </a:ext>
            </a:extLst>
          </p:cNvPr>
          <p:cNvSpPr txBox="1"/>
          <p:nvPr/>
        </p:nvSpPr>
        <p:spPr>
          <a:xfrm>
            <a:off x="1775129" y="239259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643739CD-3C6C-4066-BA1A-EFF5D4DF863F}"/>
              </a:ext>
            </a:extLst>
          </p:cNvPr>
          <p:cNvCxnSpPr>
            <a:cxnSpLocks/>
          </p:cNvCxnSpPr>
          <p:nvPr/>
        </p:nvCxnSpPr>
        <p:spPr>
          <a:xfrm>
            <a:off x="2704304" y="245438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ECB33B1F-D8A5-4405-B685-EDF1AFDB1724}"/>
              </a:ext>
            </a:extLst>
          </p:cNvPr>
          <p:cNvSpPr txBox="1"/>
          <p:nvPr/>
        </p:nvSpPr>
        <p:spPr>
          <a:xfrm>
            <a:off x="2666931" y="194655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F06C722-4582-4C0F-9790-2D39A6A8F0E5}"/>
              </a:ext>
            </a:extLst>
          </p:cNvPr>
          <p:cNvSpPr txBox="1"/>
          <p:nvPr/>
        </p:nvSpPr>
        <p:spPr>
          <a:xfrm>
            <a:off x="2677497" y="239259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85475E5-65FE-4970-BED9-DE0D00B876D5}"/>
              </a:ext>
            </a:extLst>
          </p:cNvPr>
          <p:cNvSpPr txBox="1"/>
          <p:nvPr/>
        </p:nvSpPr>
        <p:spPr>
          <a:xfrm>
            <a:off x="2225630" y="2138915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40B2082-CD10-4625-B3CA-3C4B04636060}"/>
              </a:ext>
            </a:extLst>
          </p:cNvPr>
          <p:cNvSpPr txBox="1"/>
          <p:nvPr/>
        </p:nvSpPr>
        <p:spPr>
          <a:xfrm>
            <a:off x="3133281" y="2154841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FAD8CB2-5258-4E09-8E1F-43BD9C013983}"/>
              </a:ext>
            </a:extLst>
          </p:cNvPr>
          <p:cNvCxnSpPr>
            <a:cxnSpLocks/>
          </p:cNvCxnSpPr>
          <p:nvPr/>
        </p:nvCxnSpPr>
        <p:spPr>
          <a:xfrm>
            <a:off x="3579865" y="2454386"/>
            <a:ext cx="8937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057E6967-95B2-45D0-93B5-ED2D6B0DAA5B}"/>
              </a:ext>
            </a:extLst>
          </p:cNvPr>
          <p:cNvSpPr txBox="1"/>
          <p:nvPr/>
        </p:nvSpPr>
        <p:spPr>
          <a:xfrm>
            <a:off x="3579865" y="1946552"/>
            <a:ext cx="10855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482A7F0-7BEF-490B-BC9B-6B06C6230A70}"/>
              </a:ext>
            </a:extLst>
          </p:cNvPr>
          <p:cNvSpPr txBox="1"/>
          <p:nvPr/>
        </p:nvSpPr>
        <p:spPr>
          <a:xfrm>
            <a:off x="4008842" y="239259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68173234-8FEA-45D6-895E-7FF6CF98879A}"/>
              </a:ext>
            </a:extLst>
          </p:cNvPr>
          <p:cNvCxnSpPr>
            <a:cxnSpLocks/>
          </p:cNvCxnSpPr>
          <p:nvPr/>
        </p:nvCxnSpPr>
        <p:spPr>
          <a:xfrm>
            <a:off x="8824769" y="4224570"/>
            <a:ext cx="8937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5368549D-3E5F-40D2-8F90-4BDE0D69465D}"/>
              </a:ext>
            </a:extLst>
          </p:cNvPr>
          <p:cNvSpPr txBox="1"/>
          <p:nvPr/>
        </p:nvSpPr>
        <p:spPr>
          <a:xfrm>
            <a:off x="8824769" y="3716736"/>
            <a:ext cx="10855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C1C90E1-3ECB-4A91-8957-084CBF7C4842}"/>
              </a:ext>
            </a:extLst>
          </p:cNvPr>
          <p:cNvSpPr txBox="1"/>
          <p:nvPr/>
        </p:nvSpPr>
        <p:spPr>
          <a:xfrm>
            <a:off x="9253746" y="416277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002FFC8-59DF-4AD7-8241-59F79A2F1415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</a:t>
            </a:r>
          </a:p>
        </p:txBody>
      </p:sp>
    </p:spTree>
    <p:extLst>
      <p:ext uri="{BB962C8B-B14F-4D97-AF65-F5344CB8AC3E}">
        <p14:creationId xmlns:p14="http://schemas.microsoft.com/office/powerpoint/2010/main" val="22779960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10" grpId="0"/>
      <p:bldP spid="11" grpId="0"/>
      <p:bldP spid="12" grpId="0"/>
      <p:bldP spid="13" grpId="0"/>
      <p:bldP spid="15" grpId="0"/>
      <p:bldP spid="16" grpId="0"/>
      <p:bldP spid="19" grpId="0"/>
      <p:bldP spid="20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F9A803B6-D9C0-4C7E-BB17-02FDA6565D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3675" y="140665"/>
            <a:ext cx="11840833" cy="5084263"/>
          </a:xfrm>
          <a:prstGeom prst="rect">
            <a:avLst/>
          </a:prstGeom>
        </p:spPr>
      </p:pic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F76FA74-15DB-48E4-A10F-0DAEE356D8B6}"/>
              </a:ext>
            </a:extLst>
          </p:cNvPr>
          <p:cNvCxnSpPr>
            <a:cxnSpLocks/>
          </p:cNvCxnSpPr>
          <p:nvPr/>
        </p:nvCxnSpPr>
        <p:spPr>
          <a:xfrm>
            <a:off x="1801936" y="245438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144ADD58-7850-4403-9818-0D5F9BF943AC}"/>
              </a:ext>
            </a:extLst>
          </p:cNvPr>
          <p:cNvSpPr txBox="1"/>
          <p:nvPr/>
        </p:nvSpPr>
        <p:spPr>
          <a:xfrm>
            <a:off x="1764563" y="194655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0B36EE5-841F-4953-BF0A-0221A87328AA}"/>
              </a:ext>
            </a:extLst>
          </p:cNvPr>
          <p:cNvSpPr txBox="1"/>
          <p:nvPr/>
        </p:nvSpPr>
        <p:spPr>
          <a:xfrm>
            <a:off x="1775129" y="239259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643739CD-3C6C-4066-BA1A-EFF5D4DF863F}"/>
              </a:ext>
            </a:extLst>
          </p:cNvPr>
          <p:cNvCxnSpPr>
            <a:cxnSpLocks/>
          </p:cNvCxnSpPr>
          <p:nvPr/>
        </p:nvCxnSpPr>
        <p:spPr>
          <a:xfrm>
            <a:off x="2704304" y="245438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ECB33B1F-D8A5-4405-B685-EDF1AFDB1724}"/>
              </a:ext>
            </a:extLst>
          </p:cNvPr>
          <p:cNvSpPr txBox="1"/>
          <p:nvPr/>
        </p:nvSpPr>
        <p:spPr>
          <a:xfrm>
            <a:off x="2666931" y="194655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F06C722-4582-4C0F-9790-2D39A6A8F0E5}"/>
              </a:ext>
            </a:extLst>
          </p:cNvPr>
          <p:cNvSpPr txBox="1"/>
          <p:nvPr/>
        </p:nvSpPr>
        <p:spPr>
          <a:xfrm>
            <a:off x="2677497" y="239259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85475E5-65FE-4970-BED9-DE0D00B876D5}"/>
              </a:ext>
            </a:extLst>
          </p:cNvPr>
          <p:cNvSpPr txBox="1"/>
          <p:nvPr/>
        </p:nvSpPr>
        <p:spPr>
          <a:xfrm>
            <a:off x="2225630" y="2138915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40B2082-CD10-4625-B3CA-3C4B04636060}"/>
              </a:ext>
            </a:extLst>
          </p:cNvPr>
          <p:cNvSpPr txBox="1"/>
          <p:nvPr/>
        </p:nvSpPr>
        <p:spPr>
          <a:xfrm>
            <a:off x="3133281" y="2154841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FAD8CB2-5258-4E09-8E1F-43BD9C013983}"/>
              </a:ext>
            </a:extLst>
          </p:cNvPr>
          <p:cNvCxnSpPr>
            <a:cxnSpLocks/>
          </p:cNvCxnSpPr>
          <p:nvPr/>
        </p:nvCxnSpPr>
        <p:spPr>
          <a:xfrm>
            <a:off x="3579865" y="2454386"/>
            <a:ext cx="8937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057E6967-95B2-45D0-93B5-ED2D6B0DAA5B}"/>
              </a:ext>
            </a:extLst>
          </p:cNvPr>
          <p:cNvSpPr txBox="1"/>
          <p:nvPr/>
        </p:nvSpPr>
        <p:spPr>
          <a:xfrm>
            <a:off x="3579865" y="1946552"/>
            <a:ext cx="10855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482A7F0-7BEF-490B-BC9B-6B06C6230A70}"/>
              </a:ext>
            </a:extLst>
          </p:cNvPr>
          <p:cNvSpPr txBox="1"/>
          <p:nvPr/>
        </p:nvSpPr>
        <p:spPr>
          <a:xfrm>
            <a:off x="4008842" y="239259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68173234-8FEA-45D6-895E-7FF6CF98879A}"/>
              </a:ext>
            </a:extLst>
          </p:cNvPr>
          <p:cNvCxnSpPr>
            <a:cxnSpLocks/>
          </p:cNvCxnSpPr>
          <p:nvPr/>
        </p:nvCxnSpPr>
        <p:spPr>
          <a:xfrm>
            <a:off x="8824769" y="4224570"/>
            <a:ext cx="8937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5368549D-3E5F-40D2-8F90-4BDE0D69465D}"/>
              </a:ext>
            </a:extLst>
          </p:cNvPr>
          <p:cNvSpPr txBox="1"/>
          <p:nvPr/>
        </p:nvSpPr>
        <p:spPr>
          <a:xfrm>
            <a:off x="8824769" y="3716736"/>
            <a:ext cx="10855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C1C90E1-3ECB-4A91-8957-084CBF7C4842}"/>
              </a:ext>
            </a:extLst>
          </p:cNvPr>
          <p:cNvSpPr txBox="1"/>
          <p:nvPr/>
        </p:nvSpPr>
        <p:spPr>
          <a:xfrm>
            <a:off x="9253746" y="416277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982895FA-0BBF-4D7F-B9C8-21F50C0A4CC3}"/>
              </a:ext>
            </a:extLst>
          </p:cNvPr>
          <p:cNvSpPr/>
          <p:nvPr/>
        </p:nvSpPr>
        <p:spPr>
          <a:xfrm>
            <a:off x="1706743" y="634833"/>
            <a:ext cx="1937003" cy="7687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454EB335-7A80-44FE-963E-A9FE5E945B50}"/>
              </a:ext>
            </a:extLst>
          </p:cNvPr>
          <p:cNvSpPr/>
          <p:nvPr/>
        </p:nvSpPr>
        <p:spPr>
          <a:xfrm>
            <a:off x="2002809" y="532102"/>
            <a:ext cx="1937003" cy="81003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E76E17D6-F3C3-4356-9F35-8CA0BFD91317}"/>
              </a:ext>
            </a:extLst>
          </p:cNvPr>
          <p:cNvSpPr/>
          <p:nvPr/>
        </p:nvSpPr>
        <p:spPr>
          <a:xfrm>
            <a:off x="1846570" y="571855"/>
            <a:ext cx="1890434" cy="77752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CE1BFB4D-B16D-4998-AD31-993C93070D5F}"/>
              </a:ext>
            </a:extLst>
          </p:cNvPr>
          <p:cNvGrpSpPr/>
          <p:nvPr/>
        </p:nvGrpSpPr>
        <p:grpSpPr>
          <a:xfrm>
            <a:off x="1929878" y="453301"/>
            <a:ext cx="420546" cy="1045655"/>
            <a:chOff x="2746948" y="5471319"/>
            <a:chExt cx="420546" cy="1045655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ADB48E2A-5EA9-427B-8DE0-227F39B251AE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8EAAB9A4-F71C-40C1-A0DC-1FC15BE4C7EA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8144FA5F-3E56-47FA-A279-9ABCB1C63F6F}"/>
              </a:ext>
            </a:extLst>
          </p:cNvPr>
          <p:cNvGrpSpPr/>
          <p:nvPr/>
        </p:nvGrpSpPr>
        <p:grpSpPr>
          <a:xfrm>
            <a:off x="2794242" y="453300"/>
            <a:ext cx="432475" cy="1045656"/>
            <a:chOff x="2663508" y="5471318"/>
            <a:chExt cx="596382" cy="1045656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43B6C5F0-4F24-458F-8DFC-BF30961BF65A}"/>
                </a:ext>
              </a:extLst>
            </p:cNvPr>
            <p:cNvSpPr txBox="1"/>
            <p:nvPr/>
          </p:nvSpPr>
          <p:spPr>
            <a:xfrm>
              <a:off x="2663508" y="5471318"/>
              <a:ext cx="577392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ACB1DB85-C1E7-4827-8016-8CD806B95A04}"/>
                </a:ext>
              </a:extLst>
            </p:cNvPr>
            <p:cNvSpPr txBox="1"/>
            <p:nvPr/>
          </p:nvSpPr>
          <p:spPr>
            <a:xfrm>
              <a:off x="2674263" y="5870643"/>
              <a:ext cx="57739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885C2ADF-0DAB-4C81-9409-EC8D834C1C67}"/>
                </a:ext>
              </a:extLst>
            </p:cNvPr>
            <p:cNvCxnSpPr>
              <a:cxnSpLocks/>
            </p:cNvCxnSpPr>
            <p:nvPr/>
          </p:nvCxnSpPr>
          <p:spPr>
            <a:xfrm>
              <a:off x="2680837" y="6002129"/>
              <a:ext cx="579053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9" name="TextBox 108">
            <a:extLst>
              <a:ext uri="{FF2B5EF4-FFF2-40B4-BE49-F238E27FC236}">
                <a16:creationId xmlns:a16="http://schemas.microsoft.com/office/drawing/2014/main" id="{B1CA64FF-DAC6-4AC5-B372-59BEF9288C7F}"/>
              </a:ext>
            </a:extLst>
          </p:cNvPr>
          <p:cNvSpPr txBox="1"/>
          <p:nvPr/>
        </p:nvSpPr>
        <p:spPr>
          <a:xfrm>
            <a:off x="3301680" y="619223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CA96450F-FE63-4FBA-A02B-A10F25B7374C}"/>
              </a:ext>
            </a:extLst>
          </p:cNvPr>
          <p:cNvSpPr txBox="1"/>
          <p:nvPr/>
        </p:nvSpPr>
        <p:spPr>
          <a:xfrm>
            <a:off x="2406498" y="637450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3DBFB576-E36B-4E54-977A-FAB55130A3B6}"/>
              </a:ext>
            </a:extLst>
          </p:cNvPr>
          <p:cNvSpPr txBox="1"/>
          <p:nvPr/>
        </p:nvSpPr>
        <p:spPr>
          <a:xfrm>
            <a:off x="1565777" y="66588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cxnSp>
        <p:nvCxnSpPr>
          <p:cNvPr id="114" name="Straight Connector 113">
            <a:extLst>
              <a:ext uri="{FF2B5EF4-FFF2-40B4-BE49-F238E27FC236}">
                <a16:creationId xmlns:a16="http://schemas.microsoft.com/office/drawing/2014/main" id="{DCEEC596-06F7-42B2-BA5C-ED2F973865A5}"/>
              </a:ext>
            </a:extLst>
          </p:cNvPr>
          <p:cNvCxnSpPr>
            <a:cxnSpLocks/>
          </p:cNvCxnSpPr>
          <p:nvPr/>
        </p:nvCxnSpPr>
        <p:spPr>
          <a:xfrm>
            <a:off x="1928523" y="984111"/>
            <a:ext cx="419909" cy="0"/>
          </a:xfrm>
          <a:prstGeom prst="lin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FBBE7E71-FD15-4755-A8E7-25A984B685EF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2018WDN</a:t>
            </a:r>
          </a:p>
        </p:txBody>
      </p:sp>
    </p:spTree>
    <p:extLst>
      <p:ext uri="{BB962C8B-B14F-4D97-AF65-F5344CB8AC3E}">
        <p14:creationId xmlns:p14="http://schemas.microsoft.com/office/powerpoint/2010/main" val="8879104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10" grpId="0"/>
      <p:bldP spid="11" grpId="0"/>
      <p:bldP spid="12" grpId="0"/>
      <p:bldP spid="13" grpId="0"/>
      <p:bldP spid="15" grpId="0"/>
      <p:bldP spid="16" grpId="0"/>
      <p:bldP spid="19" grpId="0"/>
      <p:bldP spid="20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1D4F118-A8AB-4644-8E57-CA0EE9B0AF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Add mixed numbers with the same denominator, without regrouping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A17719D-6DB6-415E-9226-FA930DA514D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9094160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" name="Rectangle 248">
            <a:extLst>
              <a:ext uri="{FF2B5EF4-FFF2-40B4-BE49-F238E27FC236}">
                <a16:creationId xmlns:a16="http://schemas.microsoft.com/office/drawing/2014/main" id="{5C6549E2-9D4E-4647-8E2E-21E3C5AFFB2F}"/>
              </a:ext>
            </a:extLst>
          </p:cNvPr>
          <p:cNvSpPr/>
          <p:nvPr/>
        </p:nvSpPr>
        <p:spPr>
          <a:xfrm rot="5400000">
            <a:off x="1302408" y="1014494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0" name="Rectangle 249">
            <a:extLst>
              <a:ext uri="{FF2B5EF4-FFF2-40B4-BE49-F238E27FC236}">
                <a16:creationId xmlns:a16="http://schemas.microsoft.com/office/drawing/2014/main" id="{18A9C286-ACE2-403C-B7F6-0706F211AC51}"/>
              </a:ext>
            </a:extLst>
          </p:cNvPr>
          <p:cNvSpPr/>
          <p:nvPr/>
        </p:nvSpPr>
        <p:spPr>
          <a:xfrm rot="5400000">
            <a:off x="3620502" y="1013543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1" name="Rectangle 250">
            <a:extLst>
              <a:ext uri="{FF2B5EF4-FFF2-40B4-BE49-F238E27FC236}">
                <a16:creationId xmlns:a16="http://schemas.microsoft.com/office/drawing/2014/main" id="{61933197-D306-4B86-ACF5-AF738D1DCD3B}"/>
              </a:ext>
            </a:extLst>
          </p:cNvPr>
          <p:cNvSpPr/>
          <p:nvPr/>
        </p:nvSpPr>
        <p:spPr>
          <a:xfrm rot="5400000">
            <a:off x="3620502" y="1536256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2" name="Rectangle 251">
            <a:extLst>
              <a:ext uri="{FF2B5EF4-FFF2-40B4-BE49-F238E27FC236}">
                <a16:creationId xmlns:a16="http://schemas.microsoft.com/office/drawing/2014/main" id="{4AD00777-4491-4FE6-8B9B-6F012058BA69}"/>
              </a:ext>
            </a:extLst>
          </p:cNvPr>
          <p:cNvSpPr/>
          <p:nvPr/>
        </p:nvSpPr>
        <p:spPr>
          <a:xfrm rot="5400000">
            <a:off x="1302408" y="1537039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3" name="Rectangle 252">
            <a:extLst>
              <a:ext uri="{FF2B5EF4-FFF2-40B4-BE49-F238E27FC236}">
                <a16:creationId xmlns:a16="http://schemas.microsoft.com/office/drawing/2014/main" id="{5C187E7E-6B04-4095-93A7-C2055EE47A13}"/>
              </a:ext>
            </a:extLst>
          </p:cNvPr>
          <p:cNvSpPr/>
          <p:nvPr/>
        </p:nvSpPr>
        <p:spPr>
          <a:xfrm rot="5400000">
            <a:off x="869434" y="2486413"/>
            <a:ext cx="366378" cy="127698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4" name="Rectangle 253">
            <a:extLst>
              <a:ext uri="{FF2B5EF4-FFF2-40B4-BE49-F238E27FC236}">
                <a16:creationId xmlns:a16="http://schemas.microsoft.com/office/drawing/2014/main" id="{C5E31A62-D19B-4944-B63C-2879455CC90E}"/>
              </a:ext>
            </a:extLst>
          </p:cNvPr>
          <p:cNvSpPr/>
          <p:nvPr/>
        </p:nvSpPr>
        <p:spPr>
          <a:xfrm rot="5400000">
            <a:off x="2746019" y="2892745"/>
            <a:ext cx="366378" cy="432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5" name="Rectangle 254">
            <a:extLst>
              <a:ext uri="{FF2B5EF4-FFF2-40B4-BE49-F238E27FC236}">
                <a16:creationId xmlns:a16="http://schemas.microsoft.com/office/drawing/2014/main" id="{BDFD6D68-8E7C-4B1F-8B75-9D33A983E9CA}"/>
              </a:ext>
            </a:extLst>
          </p:cNvPr>
          <p:cNvSpPr/>
          <p:nvPr/>
        </p:nvSpPr>
        <p:spPr>
          <a:xfrm rot="5400000">
            <a:off x="6915075" y="1017978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6" name="Rectangle 255">
            <a:extLst>
              <a:ext uri="{FF2B5EF4-FFF2-40B4-BE49-F238E27FC236}">
                <a16:creationId xmlns:a16="http://schemas.microsoft.com/office/drawing/2014/main" id="{CE84FE12-9044-48BD-AC78-4E4A557AFE94}"/>
              </a:ext>
            </a:extLst>
          </p:cNvPr>
          <p:cNvSpPr/>
          <p:nvPr/>
        </p:nvSpPr>
        <p:spPr>
          <a:xfrm rot="5400000">
            <a:off x="6915075" y="1533007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7" name="Rectangle 256">
            <a:extLst>
              <a:ext uri="{FF2B5EF4-FFF2-40B4-BE49-F238E27FC236}">
                <a16:creationId xmlns:a16="http://schemas.microsoft.com/office/drawing/2014/main" id="{3EECC0D9-1369-4882-B4E0-E1D505A5806E}"/>
              </a:ext>
            </a:extLst>
          </p:cNvPr>
          <p:cNvSpPr/>
          <p:nvPr/>
        </p:nvSpPr>
        <p:spPr>
          <a:xfrm rot="5400000">
            <a:off x="6897366" y="2039379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8" name="Rectangle 257">
            <a:extLst>
              <a:ext uri="{FF2B5EF4-FFF2-40B4-BE49-F238E27FC236}">
                <a16:creationId xmlns:a16="http://schemas.microsoft.com/office/drawing/2014/main" id="{E1E65CCE-26BC-41BA-90A2-7BCD9EF3C1EE}"/>
              </a:ext>
            </a:extLst>
          </p:cNvPr>
          <p:cNvSpPr/>
          <p:nvPr/>
        </p:nvSpPr>
        <p:spPr>
          <a:xfrm rot="5400000">
            <a:off x="9222589" y="1027380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9" name="Rectangle 258">
            <a:extLst>
              <a:ext uri="{FF2B5EF4-FFF2-40B4-BE49-F238E27FC236}">
                <a16:creationId xmlns:a16="http://schemas.microsoft.com/office/drawing/2014/main" id="{B5C0FC2D-B703-4D2A-AEF4-2CCAAF92E312}"/>
              </a:ext>
            </a:extLst>
          </p:cNvPr>
          <p:cNvSpPr/>
          <p:nvPr/>
        </p:nvSpPr>
        <p:spPr>
          <a:xfrm rot="5400000">
            <a:off x="6438113" y="3018069"/>
            <a:ext cx="366378" cy="122810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0" name="Rectangle 259">
            <a:extLst>
              <a:ext uri="{FF2B5EF4-FFF2-40B4-BE49-F238E27FC236}">
                <a16:creationId xmlns:a16="http://schemas.microsoft.com/office/drawing/2014/main" id="{8ACBCACB-E3BC-4D07-A949-509B3DB2FA97}"/>
              </a:ext>
            </a:extLst>
          </p:cNvPr>
          <p:cNvSpPr/>
          <p:nvPr/>
        </p:nvSpPr>
        <p:spPr>
          <a:xfrm rot="5400000">
            <a:off x="8293019" y="3486282"/>
            <a:ext cx="366378" cy="3096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FC3B1CC1-129A-4682-9A86-5ECB2479763A}"/>
              </a:ext>
            </a:extLst>
          </p:cNvPr>
          <p:cNvSpPr/>
          <p:nvPr/>
        </p:nvSpPr>
        <p:spPr>
          <a:xfrm>
            <a:off x="281923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8CEDB01-2C42-4089-A027-4DEB29DFC73D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F190B766-C11A-4067-8191-D78D6B581198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2988CD3-BCC5-4335-9385-383C728E78DE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BD0F513-2644-42CA-9FD5-25632052F851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84A12BE1-5155-4FB8-A06C-8F0D8D0765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D38B11D0-1009-4006-9FAF-97337CFA9A14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DB00D3B-C596-4062-83E4-CDAC71C80626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AC5954DB-6FD4-4349-871C-DE99D115113C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40BBE87-B5AD-46DA-8766-2ABD3F3FCACB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0472611E-03FB-4B1F-81DD-61451456AE9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45ED2CC8-2EC6-473F-ABD2-C624F0D721F8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D511381-9C94-4F2D-947D-E224A848B668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C53C3A43-606B-4990-8C2E-FD5F60A756AE}"/>
              </a:ext>
            </a:extLst>
          </p:cNvPr>
          <p:cNvSpPr/>
          <p:nvPr/>
        </p:nvSpPr>
        <p:spPr>
          <a:xfrm>
            <a:off x="2829558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C605DB98-8E54-4089-BB5F-881D9C047772}"/>
              </a:ext>
            </a:extLst>
          </p:cNvPr>
          <p:cNvGrpSpPr/>
          <p:nvPr/>
        </p:nvGrpSpPr>
        <p:grpSpPr>
          <a:xfrm>
            <a:off x="3349910" y="905048"/>
            <a:ext cx="490985" cy="630942"/>
            <a:chOff x="3186620" y="905048"/>
            <a:chExt cx="490985" cy="630942"/>
          </a:xfrm>
        </p:grpSpPr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4ABC1FE7-1310-4A79-8E27-85013D8DFA20}"/>
                </a:ext>
              </a:extLst>
            </p:cNvPr>
            <p:cNvCxnSpPr>
              <a:cxnSpLocks/>
            </p:cNvCxnSpPr>
            <p:nvPr/>
          </p:nvCxnSpPr>
          <p:spPr>
            <a:xfrm>
              <a:off x="3195545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A033D8F3-310B-4480-BB8E-F88D5C3E124D}"/>
                </a:ext>
              </a:extLst>
            </p:cNvPr>
            <p:cNvSpPr txBox="1"/>
            <p:nvPr/>
          </p:nvSpPr>
          <p:spPr>
            <a:xfrm>
              <a:off x="3186620" y="90504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F2191F13-AE99-4A15-B435-BFBC9FB550EE}"/>
              </a:ext>
            </a:extLst>
          </p:cNvPr>
          <p:cNvSpPr txBox="1"/>
          <p:nvPr/>
        </p:nvSpPr>
        <p:spPr>
          <a:xfrm>
            <a:off x="3349544" y="45900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EE4F529-E79A-4B0D-8853-D746051AD762}"/>
              </a:ext>
            </a:extLst>
          </p:cNvPr>
          <p:cNvSpPr txBox="1"/>
          <p:nvPr/>
        </p:nvSpPr>
        <p:spPr>
          <a:xfrm>
            <a:off x="2920978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B3A3084-133E-4285-AFB2-E13A8A828843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57" name="Rectangle: Rounded Corners 56">
            <a:extLst>
              <a:ext uri="{FF2B5EF4-FFF2-40B4-BE49-F238E27FC236}">
                <a16:creationId xmlns:a16="http://schemas.microsoft.com/office/drawing/2014/main" id="{7B7C6D92-5134-4FE4-B9BE-6E1214E547E4}"/>
              </a:ext>
            </a:extLst>
          </p:cNvPr>
          <p:cNvSpPr/>
          <p:nvPr/>
        </p:nvSpPr>
        <p:spPr>
          <a:xfrm>
            <a:off x="5750025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09616D35-A6D8-470B-9BE5-1F92878017C6}"/>
              </a:ext>
            </a:extLst>
          </p:cNvPr>
          <p:cNvGrpSpPr/>
          <p:nvPr/>
        </p:nvGrpSpPr>
        <p:grpSpPr>
          <a:xfrm>
            <a:off x="5787603" y="473203"/>
            <a:ext cx="785575" cy="1040007"/>
            <a:chOff x="408505" y="384951"/>
            <a:chExt cx="785575" cy="1040007"/>
          </a:xfrm>
        </p:grpSpPr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DF66B27B-94E8-4C28-8FF6-787E80DA89C7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A623B51E-2A44-489B-960F-32F4FD806424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54FDA17A-899A-47CF-A421-7E8C835DDC3A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7</a:t>
                </a:r>
              </a:p>
            </p:txBody>
          </p:sp>
          <p:cxnSp>
            <p:nvCxnSpPr>
              <p:cNvPr id="63" name="Straight Connector 62">
                <a:extLst>
                  <a:ext uri="{FF2B5EF4-FFF2-40B4-BE49-F238E27FC236}">
                    <a16:creationId xmlns:a16="http://schemas.microsoft.com/office/drawing/2014/main" id="{9BE95261-1FD6-47DF-B8F0-ACD4D5C0A9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0A60F2A4-8980-4E7E-AA69-2661BADF6F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6BA51008-1F3B-4C0D-9634-EB2FC51CB18D}"/>
              </a:ext>
            </a:extLst>
          </p:cNvPr>
          <p:cNvGrpSpPr/>
          <p:nvPr/>
        </p:nvGrpSpPr>
        <p:grpSpPr>
          <a:xfrm>
            <a:off x="7343458" y="466822"/>
            <a:ext cx="441376" cy="1047615"/>
            <a:chOff x="2724738" y="5463945"/>
            <a:chExt cx="441376" cy="1047615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791CF810-79C9-40EC-ABD5-B173B1736E1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78CF4569-7399-41B4-BEDB-67D9E8E90CFE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C56332CA-CE26-4FB4-9FB9-71691CF2B62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15F1A6A3-7FFD-4E1F-BDA5-4581F016C1A5}"/>
              </a:ext>
            </a:extLst>
          </p:cNvPr>
          <p:cNvSpPr txBox="1"/>
          <p:nvPr/>
        </p:nvSpPr>
        <p:spPr>
          <a:xfrm>
            <a:off x="659638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7BB52A8E-B494-4CE2-B7B1-87F31D478582}"/>
              </a:ext>
            </a:extLst>
          </p:cNvPr>
          <p:cNvSpPr txBox="1"/>
          <p:nvPr/>
        </p:nvSpPr>
        <p:spPr>
          <a:xfrm>
            <a:off x="7817398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31939B58-44F9-48FC-87A4-B4D93DC48B35}"/>
              </a:ext>
            </a:extLst>
          </p:cNvPr>
          <p:cNvSpPr/>
          <p:nvPr/>
        </p:nvSpPr>
        <p:spPr>
          <a:xfrm>
            <a:off x="8297660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5DF88019-906A-4204-AD33-D36846756A8A}"/>
              </a:ext>
            </a:extLst>
          </p:cNvPr>
          <p:cNvGrpSpPr/>
          <p:nvPr/>
        </p:nvGrpSpPr>
        <p:grpSpPr>
          <a:xfrm>
            <a:off x="8818012" y="905048"/>
            <a:ext cx="490985" cy="630942"/>
            <a:chOff x="8654722" y="905048"/>
            <a:chExt cx="490985" cy="630942"/>
          </a:xfrm>
        </p:grpSpPr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74919BF9-9E1C-488E-9227-3489DA1D9C0E}"/>
                </a:ext>
              </a:extLst>
            </p:cNvPr>
            <p:cNvCxnSpPr>
              <a:cxnSpLocks/>
            </p:cNvCxnSpPr>
            <p:nvPr/>
          </p:nvCxnSpPr>
          <p:spPr>
            <a:xfrm>
              <a:off x="8663647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9095E750-E94F-4741-9891-FCB53387580A}"/>
                </a:ext>
              </a:extLst>
            </p:cNvPr>
            <p:cNvSpPr txBox="1"/>
            <p:nvPr/>
          </p:nvSpPr>
          <p:spPr>
            <a:xfrm>
              <a:off x="8654722" y="90504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sp>
        <p:nvSpPr>
          <p:cNvPr id="73" name="TextBox 72">
            <a:extLst>
              <a:ext uri="{FF2B5EF4-FFF2-40B4-BE49-F238E27FC236}">
                <a16:creationId xmlns:a16="http://schemas.microsoft.com/office/drawing/2014/main" id="{1002050B-709B-491C-B6A9-AA9008B674F2}"/>
              </a:ext>
            </a:extLst>
          </p:cNvPr>
          <p:cNvSpPr txBox="1"/>
          <p:nvPr/>
        </p:nvSpPr>
        <p:spPr>
          <a:xfrm>
            <a:off x="8817646" y="45900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8FC086F5-CA29-4211-981B-54480F3A4658}"/>
              </a:ext>
            </a:extLst>
          </p:cNvPr>
          <p:cNvSpPr txBox="1"/>
          <p:nvPr/>
        </p:nvSpPr>
        <p:spPr>
          <a:xfrm>
            <a:off x="8389080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0FE5ACD2-F3F2-4CE8-85C9-1C54E6117ACB}"/>
              </a:ext>
            </a:extLst>
          </p:cNvPr>
          <p:cNvSpPr txBox="1"/>
          <p:nvPr/>
        </p:nvSpPr>
        <p:spPr>
          <a:xfrm>
            <a:off x="6956094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D86508CE-A69D-4F24-A4E1-0A0F46172976}"/>
              </a:ext>
            </a:extLst>
          </p:cNvPr>
          <p:cNvGrpSpPr/>
          <p:nvPr/>
        </p:nvGrpSpPr>
        <p:grpSpPr>
          <a:xfrm rot="5400000">
            <a:off x="1305654" y="1014438"/>
            <a:ext cx="364674" cy="2164787"/>
            <a:chOff x="1430177" y="1026981"/>
            <a:chExt cx="364674" cy="2164787"/>
          </a:xfrm>
        </p:grpSpPr>
        <p:sp>
          <p:nvSpPr>
            <p:cNvPr id="154" name="Rectangle 153">
              <a:extLst>
                <a:ext uri="{FF2B5EF4-FFF2-40B4-BE49-F238E27FC236}">
                  <a16:creationId xmlns:a16="http://schemas.microsoft.com/office/drawing/2014/main" id="{58CBD0AA-AE5F-4F4F-A472-227ADEF7C02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5" name="Rectangle 154">
              <a:extLst>
                <a:ext uri="{FF2B5EF4-FFF2-40B4-BE49-F238E27FC236}">
                  <a16:creationId xmlns:a16="http://schemas.microsoft.com/office/drawing/2014/main" id="{4B53B44F-3D97-4E9F-BF31-0F1996FD3250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D00DB2BC-CE32-44DA-9F47-FBEE696EE1F7}"/>
              </a:ext>
            </a:extLst>
          </p:cNvPr>
          <p:cNvGrpSpPr/>
          <p:nvPr/>
        </p:nvGrpSpPr>
        <p:grpSpPr>
          <a:xfrm rot="5400000">
            <a:off x="1305654" y="1522306"/>
            <a:ext cx="364674" cy="2164787"/>
            <a:chOff x="1430177" y="1026981"/>
            <a:chExt cx="364674" cy="2164787"/>
          </a:xfrm>
        </p:grpSpPr>
        <p:sp>
          <p:nvSpPr>
            <p:cNvPr id="157" name="Rectangle 156">
              <a:extLst>
                <a:ext uri="{FF2B5EF4-FFF2-40B4-BE49-F238E27FC236}">
                  <a16:creationId xmlns:a16="http://schemas.microsoft.com/office/drawing/2014/main" id="{3E4BD001-CC84-4FBE-BC10-E1C9A64B202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8" name="Rectangle 157">
              <a:extLst>
                <a:ext uri="{FF2B5EF4-FFF2-40B4-BE49-F238E27FC236}">
                  <a16:creationId xmlns:a16="http://schemas.microsoft.com/office/drawing/2014/main" id="{CA1A44F8-A7D3-4D22-80C5-73060A37DAC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68477646-EA56-4F6B-A145-4E999F14CF7B}"/>
              </a:ext>
            </a:extLst>
          </p:cNvPr>
          <p:cNvGrpSpPr/>
          <p:nvPr/>
        </p:nvGrpSpPr>
        <p:grpSpPr>
          <a:xfrm rot="5400000">
            <a:off x="1298120" y="2031902"/>
            <a:ext cx="364475" cy="2170481"/>
            <a:chOff x="3750941" y="1016500"/>
            <a:chExt cx="364475" cy="2170481"/>
          </a:xfrm>
        </p:grpSpPr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72B0FA0C-88CF-4164-AD99-71EC63B72CAF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162" name="Rectangle 161">
                <a:extLst>
                  <a:ext uri="{FF2B5EF4-FFF2-40B4-BE49-F238E27FC236}">
                    <a16:creationId xmlns:a16="http://schemas.microsoft.com/office/drawing/2014/main" id="{B947E8DE-7311-4DF2-B27A-8549525DA25A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3" name="Rectangle 162">
                <a:extLst>
                  <a:ext uri="{FF2B5EF4-FFF2-40B4-BE49-F238E27FC236}">
                    <a16:creationId xmlns:a16="http://schemas.microsoft.com/office/drawing/2014/main" id="{EA18F083-5D0C-46E1-B096-F568750B48EE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DAEDF87A-2D50-4C54-AB84-6B97A7C202CC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E6343B16-41D3-4FEA-BAAA-8BB689E89632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6" name="Rectangle 165">
                <a:extLst>
                  <a:ext uri="{FF2B5EF4-FFF2-40B4-BE49-F238E27FC236}">
                    <a16:creationId xmlns:a16="http://schemas.microsoft.com/office/drawing/2014/main" id="{648F9E98-9012-494E-A132-8A91D4F65D9C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61" name="Rectangle 160">
              <a:extLst>
                <a:ext uri="{FF2B5EF4-FFF2-40B4-BE49-F238E27FC236}">
                  <a16:creationId xmlns:a16="http://schemas.microsoft.com/office/drawing/2014/main" id="{74D689CF-8AE4-4F25-AB5A-02595ED73DEB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DD30F976-F40F-46BC-958A-BE3146599912}"/>
              </a:ext>
            </a:extLst>
          </p:cNvPr>
          <p:cNvGrpSpPr/>
          <p:nvPr/>
        </p:nvGrpSpPr>
        <p:grpSpPr>
          <a:xfrm rot="5400000">
            <a:off x="3623746" y="1014438"/>
            <a:ext cx="364674" cy="2164787"/>
            <a:chOff x="1430177" y="1026981"/>
            <a:chExt cx="364674" cy="2164787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C9DE8983-E3E1-4DC1-AAE2-B8EEC35CBB5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4FE8FD23-C0A3-4152-A2FE-6E1677AB09A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1B01E09A-CD13-4BBF-8C2C-B59B2DDD6E10}"/>
              </a:ext>
            </a:extLst>
          </p:cNvPr>
          <p:cNvGrpSpPr/>
          <p:nvPr/>
        </p:nvGrpSpPr>
        <p:grpSpPr>
          <a:xfrm rot="5400000">
            <a:off x="3623746" y="1522306"/>
            <a:ext cx="364674" cy="2164787"/>
            <a:chOff x="1430177" y="1026981"/>
            <a:chExt cx="364674" cy="2164787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361FFE82-4A80-497D-983C-2FBEA2895D9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3F541670-8C2B-4022-9A0D-3F45D03CC7E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F097CE23-9830-4B2D-81BF-4B2C3DFC2F1D}"/>
              </a:ext>
            </a:extLst>
          </p:cNvPr>
          <p:cNvGrpSpPr/>
          <p:nvPr/>
        </p:nvGrpSpPr>
        <p:grpSpPr>
          <a:xfrm rot="5400000">
            <a:off x="3616212" y="2031902"/>
            <a:ext cx="364475" cy="2170481"/>
            <a:chOff x="3750941" y="1016500"/>
            <a:chExt cx="364475" cy="2170481"/>
          </a:xfrm>
        </p:grpSpPr>
        <p:grpSp>
          <p:nvGrpSpPr>
            <p:cNvPr id="210" name="Group 209">
              <a:extLst>
                <a:ext uri="{FF2B5EF4-FFF2-40B4-BE49-F238E27FC236}">
                  <a16:creationId xmlns:a16="http://schemas.microsoft.com/office/drawing/2014/main" id="{6DDBE2CC-EF36-464B-8D2F-D9B2E7B09894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212" name="Rectangle 211">
                <a:extLst>
                  <a:ext uri="{FF2B5EF4-FFF2-40B4-BE49-F238E27FC236}">
                    <a16:creationId xmlns:a16="http://schemas.microsoft.com/office/drawing/2014/main" id="{0AD032FF-7C6E-46B1-83AE-57F6344302FE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3" name="Rectangle 212">
                <a:extLst>
                  <a:ext uri="{FF2B5EF4-FFF2-40B4-BE49-F238E27FC236}">
                    <a16:creationId xmlns:a16="http://schemas.microsoft.com/office/drawing/2014/main" id="{69EED7BA-A1F7-4B22-9C62-1F60372065D7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4" name="Rectangle 213">
                <a:extLst>
                  <a:ext uri="{FF2B5EF4-FFF2-40B4-BE49-F238E27FC236}">
                    <a16:creationId xmlns:a16="http://schemas.microsoft.com/office/drawing/2014/main" id="{599E57F6-0C2F-4625-B0A5-DEFAA6B208DA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5" name="Rectangle 214">
                <a:extLst>
                  <a:ext uri="{FF2B5EF4-FFF2-40B4-BE49-F238E27FC236}">
                    <a16:creationId xmlns:a16="http://schemas.microsoft.com/office/drawing/2014/main" id="{700C2191-F425-42FF-A323-1DA1178BCDFC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6" name="Rectangle 215">
                <a:extLst>
                  <a:ext uri="{FF2B5EF4-FFF2-40B4-BE49-F238E27FC236}">
                    <a16:creationId xmlns:a16="http://schemas.microsoft.com/office/drawing/2014/main" id="{C3ADEC8B-C5A5-4A37-B540-89DE712CFF7E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FD47E944-9FC7-4098-9AF0-78BE9B6B18FF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E9F920C-B103-4AB6-BDFD-FF974C57B257}"/>
              </a:ext>
            </a:extLst>
          </p:cNvPr>
          <p:cNvGrpSpPr/>
          <p:nvPr/>
        </p:nvGrpSpPr>
        <p:grpSpPr>
          <a:xfrm rot="5400000">
            <a:off x="6902103" y="2546974"/>
            <a:ext cx="360000" cy="2170296"/>
            <a:chOff x="4911323" y="1023885"/>
            <a:chExt cx="360000" cy="2170296"/>
          </a:xfrm>
        </p:grpSpPr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0071E0D8-5743-4B9C-B3C0-49D0B9912DA2}"/>
                </a:ext>
              </a:extLst>
            </p:cNvPr>
            <p:cNvGrpSpPr/>
            <p:nvPr/>
          </p:nvGrpSpPr>
          <p:grpSpPr>
            <a:xfrm>
              <a:off x="4911323" y="1026981"/>
              <a:ext cx="360000" cy="2167200"/>
              <a:chOff x="4912835" y="3429000"/>
              <a:chExt cx="360000" cy="2167200"/>
            </a:xfrm>
          </p:grpSpPr>
          <p:sp>
            <p:nvSpPr>
              <p:cNvPr id="220" name="Rectangle 219">
                <a:extLst>
                  <a:ext uri="{FF2B5EF4-FFF2-40B4-BE49-F238E27FC236}">
                    <a16:creationId xmlns:a16="http://schemas.microsoft.com/office/drawing/2014/main" id="{E0108F45-26CE-47FC-8BBC-51ADE7858333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1" name="Rectangle 220">
                <a:extLst>
                  <a:ext uri="{FF2B5EF4-FFF2-40B4-BE49-F238E27FC236}">
                    <a16:creationId xmlns:a16="http://schemas.microsoft.com/office/drawing/2014/main" id="{FE665A4F-7E53-4094-AF5C-B099E9CF363C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2" name="Rectangle 221">
                <a:extLst>
                  <a:ext uri="{FF2B5EF4-FFF2-40B4-BE49-F238E27FC236}">
                    <a16:creationId xmlns:a16="http://schemas.microsoft.com/office/drawing/2014/main" id="{92E3B03E-1DC1-4C6F-8F18-B6CA019C75AC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3" name="Rectangle 222">
                <a:extLst>
                  <a:ext uri="{FF2B5EF4-FFF2-40B4-BE49-F238E27FC236}">
                    <a16:creationId xmlns:a16="http://schemas.microsoft.com/office/drawing/2014/main" id="{400BE29A-35E4-4FC7-82E8-7B29DE332E81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4" name="Rectangle 223">
                <a:extLst>
                  <a:ext uri="{FF2B5EF4-FFF2-40B4-BE49-F238E27FC236}">
                    <a16:creationId xmlns:a16="http://schemas.microsoft.com/office/drawing/2014/main" id="{93D8E0C4-91EF-46F6-AA5A-CA9F58CA4F77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5" name="Rectangle 224">
                <a:extLst>
                  <a:ext uri="{FF2B5EF4-FFF2-40B4-BE49-F238E27FC236}">
                    <a16:creationId xmlns:a16="http://schemas.microsoft.com/office/drawing/2014/main" id="{FDCA3837-8787-4BC5-8832-B9A5C8280933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6" name="Rectangle 225">
                <a:extLst>
                  <a:ext uri="{FF2B5EF4-FFF2-40B4-BE49-F238E27FC236}">
                    <a16:creationId xmlns:a16="http://schemas.microsoft.com/office/drawing/2014/main" id="{09BEA570-FE12-4D34-88DC-0A75C170609C}"/>
                  </a:ext>
                </a:extLst>
              </p:cNvPr>
              <p:cNvSpPr/>
              <p:nvPr/>
            </p:nvSpPr>
            <p:spPr>
              <a:xfrm>
                <a:off x="4912835" y="5286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D188EED7-B828-489F-9E70-718DF0757008}"/>
                </a:ext>
              </a:extLst>
            </p:cNvPr>
            <p:cNvSpPr/>
            <p:nvPr/>
          </p:nvSpPr>
          <p:spPr>
            <a:xfrm>
              <a:off x="4911323" y="1023885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1E47976D-E7E1-4B07-890B-C083DE473AFF}"/>
              </a:ext>
            </a:extLst>
          </p:cNvPr>
          <p:cNvGrpSpPr/>
          <p:nvPr/>
        </p:nvGrpSpPr>
        <p:grpSpPr>
          <a:xfrm rot="5400000">
            <a:off x="6913031" y="1014438"/>
            <a:ext cx="364674" cy="2164787"/>
            <a:chOff x="1430177" y="1026981"/>
            <a:chExt cx="364674" cy="2164787"/>
          </a:xfrm>
        </p:grpSpPr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B835A536-5403-4362-A0E5-E5E81B3825D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E4D815EF-1F19-4E88-937B-BDD48FADA681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17E7E115-BD7B-4354-AE40-CDF70CA901C9}"/>
              </a:ext>
            </a:extLst>
          </p:cNvPr>
          <p:cNvGrpSpPr/>
          <p:nvPr/>
        </p:nvGrpSpPr>
        <p:grpSpPr>
          <a:xfrm rot="5400000">
            <a:off x="6913031" y="1522306"/>
            <a:ext cx="364674" cy="2164787"/>
            <a:chOff x="1430177" y="1026981"/>
            <a:chExt cx="364674" cy="2164787"/>
          </a:xfrm>
        </p:grpSpPr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9ECDE4CB-D541-4741-B746-B56C14581C3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2" name="Rectangle 231">
              <a:extLst>
                <a:ext uri="{FF2B5EF4-FFF2-40B4-BE49-F238E27FC236}">
                  <a16:creationId xmlns:a16="http://schemas.microsoft.com/office/drawing/2014/main" id="{2E29AA79-5D8A-4745-B475-65E99AE622F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1B42FED9-26A2-4830-8328-A52679CB0A01}"/>
              </a:ext>
            </a:extLst>
          </p:cNvPr>
          <p:cNvGrpSpPr/>
          <p:nvPr/>
        </p:nvGrpSpPr>
        <p:grpSpPr>
          <a:xfrm rot="5400000">
            <a:off x="9231123" y="1014438"/>
            <a:ext cx="364674" cy="2164787"/>
            <a:chOff x="1430177" y="1026981"/>
            <a:chExt cx="364674" cy="2164787"/>
          </a:xfrm>
        </p:grpSpPr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E9956125-A921-4AF6-A2F7-CB4841606C6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5" name="Rectangle 234">
              <a:extLst>
                <a:ext uri="{FF2B5EF4-FFF2-40B4-BE49-F238E27FC236}">
                  <a16:creationId xmlns:a16="http://schemas.microsoft.com/office/drawing/2014/main" id="{5D8FA8F6-A28C-4035-B606-097DD3225AB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8D17C7DF-DC53-4018-9F23-DBAC6B2C0329}"/>
              </a:ext>
            </a:extLst>
          </p:cNvPr>
          <p:cNvGrpSpPr/>
          <p:nvPr/>
        </p:nvGrpSpPr>
        <p:grpSpPr>
          <a:xfrm rot="5400000">
            <a:off x="6910637" y="2034849"/>
            <a:ext cx="364674" cy="2164787"/>
            <a:chOff x="1430177" y="1026981"/>
            <a:chExt cx="364674" cy="2164787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C0851DA1-09C1-48B8-9513-BE51E4F0530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16FA2B3C-BB7B-4E59-ADAA-B26A1542EEE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59D7FB66-ACC3-48D1-B0F7-A5F015836F11}"/>
              </a:ext>
            </a:extLst>
          </p:cNvPr>
          <p:cNvGrpSpPr/>
          <p:nvPr/>
        </p:nvGrpSpPr>
        <p:grpSpPr>
          <a:xfrm rot="5400000">
            <a:off x="9236215" y="2546974"/>
            <a:ext cx="360000" cy="2170296"/>
            <a:chOff x="4911323" y="1023885"/>
            <a:chExt cx="360000" cy="2170296"/>
          </a:xfrm>
        </p:grpSpPr>
        <p:grpSp>
          <p:nvGrpSpPr>
            <p:cNvPr id="240" name="Group 239">
              <a:extLst>
                <a:ext uri="{FF2B5EF4-FFF2-40B4-BE49-F238E27FC236}">
                  <a16:creationId xmlns:a16="http://schemas.microsoft.com/office/drawing/2014/main" id="{2BC5D3E2-7542-4636-8FE0-473A2CC1BAF7}"/>
                </a:ext>
              </a:extLst>
            </p:cNvPr>
            <p:cNvGrpSpPr/>
            <p:nvPr/>
          </p:nvGrpSpPr>
          <p:grpSpPr>
            <a:xfrm>
              <a:off x="4911323" y="1026981"/>
              <a:ext cx="360000" cy="2167200"/>
              <a:chOff x="4912835" y="3429000"/>
              <a:chExt cx="360000" cy="2167200"/>
            </a:xfrm>
          </p:grpSpPr>
          <p:sp>
            <p:nvSpPr>
              <p:cNvPr id="242" name="Rectangle 241">
                <a:extLst>
                  <a:ext uri="{FF2B5EF4-FFF2-40B4-BE49-F238E27FC236}">
                    <a16:creationId xmlns:a16="http://schemas.microsoft.com/office/drawing/2014/main" id="{5CFE14C8-95BC-4B91-89C3-07C322344E32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3" name="Rectangle 242">
                <a:extLst>
                  <a:ext uri="{FF2B5EF4-FFF2-40B4-BE49-F238E27FC236}">
                    <a16:creationId xmlns:a16="http://schemas.microsoft.com/office/drawing/2014/main" id="{02624CBE-36E4-4BF0-9A84-1164BE119C3C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FB8ED04-DA43-4528-9107-2EEE6889BCF5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5" name="Rectangle 244">
                <a:extLst>
                  <a:ext uri="{FF2B5EF4-FFF2-40B4-BE49-F238E27FC236}">
                    <a16:creationId xmlns:a16="http://schemas.microsoft.com/office/drawing/2014/main" id="{E2B92E12-E0A9-421D-8E4E-7FDC0AA52E14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6" name="Rectangle 245">
                <a:extLst>
                  <a:ext uri="{FF2B5EF4-FFF2-40B4-BE49-F238E27FC236}">
                    <a16:creationId xmlns:a16="http://schemas.microsoft.com/office/drawing/2014/main" id="{41B55D4B-83B2-461C-95D3-77AFED7E33D8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7" name="Rectangle 246">
                <a:extLst>
                  <a:ext uri="{FF2B5EF4-FFF2-40B4-BE49-F238E27FC236}">
                    <a16:creationId xmlns:a16="http://schemas.microsoft.com/office/drawing/2014/main" id="{54DAEAD5-FE16-47A8-B7DD-4C616936164C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8" name="Rectangle 247">
                <a:extLst>
                  <a:ext uri="{FF2B5EF4-FFF2-40B4-BE49-F238E27FC236}">
                    <a16:creationId xmlns:a16="http://schemas.microsoft.com/office/drawing/2014/main" id="{2289AC9C-BD60-4D8F-8CF8-B1F371A8968E}"/>
                  </a:ext>
                </a:extLst>
              </p:cNvPr>
              <p:cNvSpPr/>
              <p:nvPr/>
            </p:nvSpPr>
            <p:spPr>
              <a:xfrm>
                <a:off x="4912835" y="5286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41" name="Rectangle 240">
              <a:extLst>
                <a:ext uri="{FF2B5EF4-FFF2-40B4-BE49-F238E27FC236}">
                  <a16:creationId xmlns:a16="http://schemas.microsoft.com/office/drawing/2014/main" id="{38E458EE-2993-47DA-933B-17135A553F53}"/>
                </a:ext>
              </a:extLst>
            </p:cNvPr>
            <p:cNvSpPr/>
            <p:nvPr/>
          </p:nvSpPr>
          <p:spPr>
            <a:xfrm>
              <a:off x="4911323" y="1023885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61" name="Rectangle 260">
            <a:extLst>
              <a:ext uri="{FF2B5EF4-FFF2-40B4-BE49-F238E27FC236}">
                <a16:creationId xmlns:a16="http://schemas.microsoft.com/office/drawing/2014/main" id="{F1A140F0-B9B4-4D95-B8F0-E2F45A734AF5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63571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79 -7.40741E-7 L -0.08385 0.00301 " pathEditMode="relative" rAng="0" ptsTypes="AA">
                                      <p:cBhvr>
                                        <p:cTn id="76" dur="200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232" y="13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2.96296E-6 L -0.08906 0.00254 " pathEditMode="relative" rAng="0" ptsTypes="AA">
                                      <p:cBhvr>
                                        <p:cTn id="125" dur="2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453" y="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" grpId="0" animBg="1"/>
      <p:bldP spid="250" grpId="0" animBg="1"/>
      <p:bldP spid="251" grpId="0" animBg="1"/>
      <p:bldP spid="252" grpId="0" animBg="1"/>
      <p:bldP spid="253" grpId="0" animBg="1"/>
      <p:bldP spid="254" grpId="0" animBg="1"/>
      <p:bldP spid="254" grpId="1" animBg="1"/>
      <p:bldP spid="255" grpId="0" animBg="1"/>
      <p:bldP spid="256" grpId="0" animBg="1"/>
      <p:bldP spid="257" grpId="0" animBg="1"/>
      <p:bldP spid="258" grpId="0" animBg="1"/>
      <p:bldP spid="259" grpId="0" animBg="1"/>
      <p:bldP spid="260" grpId="0" animBg="1"/>
      <p:bldP spid="260" grpId="1" animBg="1"/>
      <p:bldP spid="20" grpId="0"/>
      <p:bldP spid="21" grpId="0"/>
      <p:bldP spid="73" grpId="0"/>
      <p:bldP spid="74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2053DBD-7C00-4CE5-9AC4-92F2DB4F5E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Add mixed numbers with the same denominator, regrouping to make 1 more whole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69B66EA-D1E1-4F92-9590-8473D4F0C77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15952472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61A40A51-2FFE-47BA-B3E3-9C602D67E6C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D30E3A2-1B3D-4BB4-9822-B26856DE802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EC53B71-34EE-4709-B168-25F076DA52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1A3A12E3-1ED1-4CCF-A636-A65B96374ED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759ADFFF-94F7-45F2-8412-94DAEB2D62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4FCF6C0-D99D-4CAF-81D4-3A01600F8CD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A0D0028-98D1-4095-B5ED-4922E2BFAFF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AD56F0A-3DC6-4AAA-8C80-788A122CAF2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205F2855-7AB4-4320-920D-BCA6E4BDEC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2C60373-86EB-4410-8339-B4EBA8A666A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5549E757-F091-4B62-A129-772B00AB415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C857F29-632C-41DC-97E6-B42E98F94CC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B3FC382-CA47-4498-A956-2B18FD7D5FC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1878D1D-5D6D-4E5B-9106-0482DB0336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7FDE49A-12DC-451F-A635-A3E4802D37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32EE9AB-1F30-456D-8B34-7F66A2AD7DF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43D484-9A38-46D3-A080-F26FF09EF1B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4CCE10-E90C-4D5A-B86E-C1CE4F841F8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315BA7-031C-48EB-9F42-8B92685A7A0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2565CE0-CF63-45B2-BBB0-6F958269A43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52E6AD-7672-4BD1-8996-2E30FCF6084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E58704C-D702-4B2D-8371-893C4C08C9D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07682AC3-69BA-4D2F-BEB7-2EF9DA49CD0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1C5609D-FEB5-4967-A0A7-7721A9DFE5C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415FE2F-7CA5-47F9-A23C-F7DFCFA6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7E0EC29-6C1E-475A-BA95-09C4B3B5958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D0489A8-2E75-4B16-A20E-1F4BF9B64E2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F3FF8350-4B1C-485B-96C0-1791333E68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C8DFD05-69CB-45D0-94F9-B2DFFD759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07E29D41-CFF7-44CA-943E-0EA6E30B5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BCF95BBD-CF03-4662-AEAD-B9CDC3E03C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126EDC8-9478-4382-AE8E-BB36242FD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B352160F-890A-4BF9-867B-3A11DD9273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583978-CF19-4B09-91DD-3BDD170AB7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30867D7-5CCE-48C6-9E75-0BB6113AC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134C58F6-E0C9-4C8C-8E09-DA4FC7C38A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53FB57D-AB87-41BE-A776-E6864F4E03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1BFD428-C8EA-43E1-896B-E850164DD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B80E9C8-7AF5-4A1B-A106-656DC07EA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6F1952D7-BAE6-48FB-B06A-4006BC93AB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D126BC1E-6AC1-4F91-B5B8-6429912E1E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8BF495C-7D96-439A-94DE-84B7399426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397A1CB-F768-44E6-8871-100C533D40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17E14F7-910E-4081-94B4-BBE8226938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6" name="Rectangle: Rounded Corners 195">
            <a:extLst>
              <a:ext uri="{FF2B5EF4-FFF2-40B4-BE49-F238E27FC236}">
                <a16:creationId xmlns:a16="http://schemas.microsoft.com/office/drawing/2014/main" id="{E36C618D-C0FB-445F-86E1-9B3434D71F23}"/>
              </a:ext>
            </a:extLst>
          </p:cNvPr>
          <p:cNvSpPr/>
          <p:nvPr/>
        </p:nvSpPr>
        <p:spPr>
          <a:xfrm rot="5400000">
            <a:off x="7061773" y="2553069"/>
            <a:ext cx="1975653" cy="500865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11C7F17D-0C05-4F33-BDAD-49AC9A01BD40}"/>
              </a:ext>
            </a:extLst>
          </p:cNvPr>
          <p:cNvSpPr/>
          <p:nvPr/>
        </p:nvSpPr>
        <p:spPr>
          <a:xfrm rot="5400000">
            <a:off x="6474564" y="4688287"/>
            <a:ext cx="366378" cy="160186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4" name="Rectangle 193">
            <a:extLst>
              <a:ext uri="{FF2B5EF4-FFF2-40B4-BE49-F238E27FC236}">
                <a16:creationId xmlns:a16="http://schemas.microsoft.com/office/drawing/2014/main" id="{60010EF3-CA01-46DB-91DB-37D6C316F8E5}"/>
              </a:ext>
            </a:extLst>
          </p:cNvPr>
          <p:cNvSpPr/>
          <p:nvPr/>
        </p:nvSpPr>
        <p:spPr>
          <a:xfrm rot="5400000">
            <a:off x="8252406" y="5209964"/>
            <a:ext cx="366378" cy="55014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5" name="Rectangle 194">
            <a:extLst>
              <a:ext uri="{FF2B5EF4-FFF2-40B4-BE49-F238E27FC236}">
                <a16:creationId xmlns:a16="http://schemas.microsoft.com/office/drawing/2014/main" id="{77334503-0A7D-41ED-B66D-5F78AD2E3F93}"/>
              </a:ext>
            </a:extLst>
          </p:cNvPr>
          <p:cNvSpPr/>
          <p:nvPr/>
        </p:nvSpPr>
        <p:spPr>
          <a:xfrm rot="5400000">
            <a:off x="9068074" y="4943379"/>
            <a:ext cx="366378" cy="107742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1" name="Rectangle: Rounded Corners 160">
            <a:extLst>
              <a:ext uri="{FF2B5EF4-FFF2-40B4-BE49-F238E27FC236}">
                <a16:creationId xmlns:a16="http://schemas.microsoft.com/office/drawing/2014/main" id="{72E9EECE-9558-48F0-AA55-4DD5A05E2ABE}"/>
              </a:ext>
            </a:extLst>
          </p:cNvPr>
          <p:cNvSpPr/>
          <p:nvPr/>
        </p:nvSpPr>
        <p:spPr>
          <a:xfrm rot="5400000">
            <a:off x="1754208" y="2497739"/>
            <a:ext cx="1975653" cy="500865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0" name="Rectangle 159">
            <a:extLst>
              <a:ext uri="{FF2B5EF4-FFF2-40B4-BE49-F238E27FC236}">
                <a16:creationId xmlns:a16="http://schemas.microsoft.com/office/drawing/2014/main" id="{2AA26E7B-296A-4810-A152-F0C4325FD2B0}"/>
              </a:ext>
            </a:extLst>
          </p:cNvPr>
          <p:cNvSpPr/>
          <p:nvPr/>
        </p:nvSpPr>
        <p:spPr>
          <a:xfrm rot="5400000">
            <a:off x="3252730" y="5250108"/>
            <a:ext cx="366378" cy="432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5883085F-25A5-4946-A590-25C32BF1173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5AE88AF-6454-4208-A593-AE582BA70195}"/>
              </a:ext>
            </a:extLst>
          </p:cNvPr>
          <p:cNvSpPr/>
          <p:nvPr/>
        </p:nvSpPr>
        <p:spPr>
          <a:xfrm>
            <a:off x="281923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F6DBB7E-02EF-48B0-8BDD-21C175D99AF2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8F2EB8F-E918-4527-AEF0-3FDC5DE0A7BD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D69C45B-505C-4EFB-A1F1-87853BC7C04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8D93CBE-3F1E-4375-9C96-771A6A7D0573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14E2AE5B-E56F-4A39-B41A-548D28B38B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46BC2C3-7FCF-484B-B9BE-9A507B49A60B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26B084-9870-45A0-B5A0-F844FEAD103A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59E09A3-3877-4833-91F2-59914425AD03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CD96A77-BCA4-4E48-BBBC-6C16C95A3A2F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B21B5CC-BDCB-4426-B2CA-2FED95C6043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FAE286E7-F1A1-4D9A-BEFE-DCE88171028D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49D2F1B-BC6D-49E6-9178-709D7A663B8E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50F7D85-318E-4945-B1AA-E76641ADFA87}"/>
              </a:ext>
            </a:extLst>
          </p:cNvPr>
          <p:cNvSpPr/>
          <p:nvPr/>
        </p:nvSpPr>
        <p:spPr>
          <a:xfrm>
            <a:off x="2829558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183AFFCC-67D7-4AE3-BEB1-BD4A9A051D34}"/>
              </a:ext>
            </a:extLst>
          </p:cNvPr>
          <p:cNvGrpSpPr/>
          <p:nvPr/>
        </p:nvGrpSpPr>
        <p:grpSpPr>
          <a:xfrm>
            <a:off x="2920978" y="459006"/>
            <a:ext cx="968273" cy="1076984"/>
            <a:chOff x="2920978" y="459006"/>
            <a:chExt cx="968273" cy="1076984"/>
          </a:xfrm>
        </p:grpSpPr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F10127F4-90D2-4437-AE87-CC0599090A95}"/>
                </a:ext>
              </a:extLst>
            </p:cNvPr>
            <p:cNvGrpSpPr/>
            <p:nvPr/>
          </p:nvGrpSpPr>
          <p:grpSpPr>
            <a:xfrm>
              <a:off x="3349910" y="905048"/>
              <a:ext cx="490985" cy="630942"/>
              <a:chOff x="3186620" y="905048"/>
              <a:chExt cx="490985" cy="630942"/>
            </a:xfrm>
          </p:grpSpPr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id="{DCB99659-0B6A-4E0D-905D-EFDAA52886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95545" y="966840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42CD8C93-1468-4671-A883-BA21D3DE7F2C}"/>
                  </a:ext>
                </a:extLst>
              </p:cNvPr>
              <p:cNvSpPr txBox="1"/>
              <p:nvPr/>
            </p:nvSpPr>
            <p:spPr>
              <a:xfrm>
                <a:off x="3186620" y="905048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B56D680-70EE-4A63-8E7A-72555B4FCCEA}"/>
                </a:ext>
              </a:extLst>
            </p:cNvPr>
            <p:cNvSpPr txBox="1"/>
            <p:nvPr/>
          </p:nvSpPr>
          <p:spPr>
            <a:xfrm>
              <a:off x="3349544" y="459006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9210789-D7C0-48ED-B853-7F419E67E341}"/>
                </a:ext>
              </a:extLst>
            </p:cNvPr>
            <p:cNvSpPr txBox="1"/>
            <p:nvPr/>
          </p:nvSpPr>
          <p:spPr>
            <a:xfrm>
              <a:off x="2920978" y="646523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BCC24BAA-D692-4B3C-A0BD-A3C14875EB51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75FD2E0-5383-42CE-8D36-ABC501CC5341}"/>
              </a:ext>
            </a:extLst>
          </p:cNvPr>
          <p:cNvSpPr/>
          <p:nvPr/>
        </p:nvSpPr>
        <p:spPr>
          <a:xfrm>
            <a:off x="5750025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93948EA-5883-4E19-A120-825B87D71DE4}"/>
              </a:ext>
            </a:extLst>
          </p:cNvPr>
          <p:cNvGrpSpPr/>
          <p:nvPr/>
        </p:nvGrpSpPr>
        <p:grpSpPr>
          <a:xfrm>
            <a:off x="5787603" y="473203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D7931A7C-3583-4921-BC8B-74218ED75722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C6DC365-7A9D-478B-A634-167C14E5576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F15A8AB-A6DB-4BC2-B7ED-D11093761D1D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561FDE69-66C8-48DF-9207-37893C23D9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2D3E75-BEE1-4EF6-AEAC-F202650CCB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9C09B15-D324-4F4B-8650-B3C52950945E}"/>
              </a:ext>
            </a:extLst>
          </p:cNvPr>
          <p:cNvGrpSpPr/>
          <p:nvPr/>
        </p:nvGrpSpPr>
        <p:grpSpPr>
          <a:xfrm>
            <a:off x="7343458" y="466822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1AE6345-707F-4E91-8307-F7BF8947CFB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97C72B9-F856-4AB3-9096-1B7898FB790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7D922A1-08E8-42CA-9181-F42C33C7967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DF1BE0E2-B978-4E7D-A6BE-64FC0F5FDEDF}"/>
              </a:ext>
            </a:extLst>
          </p:cNvPr>
          <p:cNvSpPr txBox="1"/>
          <p:nvPr/>
        </p:nvSpPr>
        <p:spPr>
          <a:xfrm>
            <a:off x="659638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AC7AB4D-5F77-4BA9-87FA-25944275E07F}"/>
              </a:ext>
            </a:extLst>
          </p:cNvPr>
          <p:cNvSpPr txBox="1"/>
          <p:nvPr/>
        </p:nvSpPr>
        <p:spPr>
          <a:xfrm>
            <a:off x="7817398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9F364D9-E99B-4FE2-8E21-58FCCC1CE24A}"/>
              </a:ext>
            </a:extLst>
          </p:cNvPr>
          <p:cNvSpPr/>
          <p:nvPr/>
        </p:nvSpPr>
        <p:spPr>
          <a:xfrm>
            <a:off x="8297660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1C0CA94E-1B83-4074-BB5A-977F5BB2C092}"/>
              </a:ext>
            </a:extLst>
          </p:cNvPr>
          <p:cNvGrpSpPr/>
          <p:nvPr/>
        </p:nvGrpSpPr>
        <p:grpSpPr>
          <a:xfrm>
            <a:off x="8389080" y="459006"/>
            <a:ext cx="968273" cy="1076984"/>
            <a:chOff x="8389080" y="459006"/>
            <a:chExt cx="968273" cy="1076984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918E9C63-8C13-4227-9C6B-A296643E7D37}"/>
                </a:ext>
              </a:extLst>
            </p:cNvPr>
            <p:cNvGrpSpPr/>
            <p:nvPr/>
          </p:nvGrpSpPr>
          <p:grpSpPr>
            <a:xfrm>
              <a:off x="8818012" y="905048"/>
              <a:ext cx="490985" cy="630942"/>
              <a:chOff x="8654722" y="905048"/>
              <a:chExt cx="490985" cy="630942"/>
            </a:xfrm>
          </p:grpSpPr>
          <p:cxnSp>
            <p:nvCxnSpPr>
              <p:cNvPr id="39" name="Straight Connector 38">
                <a:extLst>
                  <a:ext uri="{FF2B5EF4-FFF2-40B4-BE49-F238E27FC236}">
                    <a16:creationId xmlns:a16="http://schemas.microsoft.com/office/drawing/2014/main" id="{4619503B-1C0D-4BDE-9065-8DCEE74F29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63647" y="966840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7A510A12-FA7A-43C5-936B-B2943D5674D8}"/>
                  </a:ext>
                </a:extLst>
              </p:cNvPr>
              <p:cNvSpPr txBox="1"/>
              <p:nvPr/>
            </p:nvSpPr>
            <p:spPr>
              <a:xfrm>
                <a:off x="8654722" y="905048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CB82EFCE-7ED2-4CFA-BE42-5D42E8D390E4}"/>
                </a:ext>
              </a:extLst>
            </p:cNvPr>
            <p:cNvSpPr txBox="1"/>
            <p:nvPr/>
          </p:nvSpPr>
          <p:spPr>
            <a:xfrm>
              <a:off x="8817646" y="459006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62C0C7E5-027D-4C5C-A80A-A77FB89D3515}"/>
                </a:ext>
              </a:extLst>
            </p:cNvPr>
            <p:cNvSpPr txBox="1"/>
            <p:nvPr/>
          </p:nvSpPr>
          <p:spPr>
            <a:xfrm>
              <a:off x="8389080" y="646523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43" name="TextBox 42">
            <a:extLst>
              <a:ext uri="{FF2B5EF4-FFF2-40B4-BE49-F238E27FC236}">
                <a16:creationId xmlns:a16="http://schemas.microsoft.com/office/drawing/2014/main" id="{D3BE1600-9965-43E9-A60E-0BBC2480B6A2}"/>
              </a:ext>
            </a:extLst>
          </p:cNvPr>
          <p:cNvSpPr txBox="1"/>
          <p:nvPr/>
        </p:nvSpPr>
        <p:spPr>
          <a:xfrm>
            <a:off x="6956094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CFCF0307-756A-48B1-A49F-8A5EC4C86105}"/>
              </a:ext>
            </a:extLst>
          </p:cNvPr>
          <p:cNvSpPr txBox="1"/>
          <p:nvPr/>
        </p:nvSpPr>
        <p:spPr>
          <a:xfrm>
            <a:off x="435471" y="1962033"/>
            <a:ext cx="10525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+</a:t>
            </a:r>
          </a:p>
        </p:txBody>
      </p:sp>
      <p:cxnSp>
        <p:nvCxnSpPr>
          <p:cNvPr id="98" name="Straight Connector 97">
            <a:extLst>
              <a:ext uri="{FF2B5EF4-FFF2-40B4-BE49-F238E27FC236}">
                <a16:creationId xmlns:a16="http://schemas.microsoft.com/office/drawing/2014/main" id="{2B6B340A-9BDF-4C7F-9805-FB7906D0F260}"/>
              </a:ext>
            </a:extLst>
          </p:cNvPr>
          <p:cNvCxnSpPr>
            <a:cxnSpLocks/>
          </p:cNvCxnSpPr>
          <p:nvPr/>
        </p:nvCxnSpPr>
        <p:spPr>
          <a:xfrm>
            <a:off x="1362498" y="2262171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TextBox 98">
            <a:extLst>
              <a:ext uri="{FF2B5EF4-FFF2-40B4-BE49-F238E27FC236}">
                <a16:creationId xmlns:a16="http://schemas.microsoft.com/office/drawing/2014/main" id="{8BB41D0B-6E9C-40BF-8997-2B13D7BDA561}"/>
              </a:ext>
            </a:extLst>
          </p:cNvPr>
          <p:cNvSpPr txBox="1"/>
          <p:nvPr/>
        </p:nvSpPr>
        <p:spPr>
          <a:xfrm>
            <a:off x="1343041" y="2200379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65A94071-617D-425F-99FB-F7E9C48EF3F7}"/>
              </a:ext>
            </a:extLst>
          </p:cNvPr>
          <p:cNvSpPr txBox="1"/>
          <p:nvPr/>
        </p:nvSpPr>
        <p:spPr>
          <a:xfrm>
            <a:off x="1320410" y="175433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E006202B-A0AE-4F69-8D98-524E3CAFA863}"/>
              </a:ext>
            </a:extLst>
          </p:cNvPr>
          <p:cNvSpPr txBox="1"/>
          <p:nvPr/>
        </p:nvSpPr>
        <p:spPr>
          <a:xfrm>
            <a:off x="436900" y="3286093"/>
            <a:ext cx="10525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+</a:t>
            </a:r>
          </a:p>
        </p:txBody>
      </p: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A0F50468-9145-4B89-AC2C-620B12AD0231}"/>
              </a:ext>
            </a:extLst>
          </p:cNvPr>
          <p:cNvCxnSpPr>
            <a:cxnSpLocks/>
          </p:cNvCxnSpPr>
          <p:nvPr/>
        </p:nvCxnSpPr>
        <p:spPr>
          <a:xfrm>
            <a:off x="1809296" y="3591753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TextBox 102">
            <a:extLst>
              <a:ext uri="{FF2B5EF4-FFF2-40B4-BE49-F238E27FC236}">
                <a16:creationId xmlns:a16="http://schemas.microsoft.com/office/drawing/2014/main" id="{AF72456B-D1BF-4CF1-A0F4-8963A47023A2}"/>
              </a:ext>
            </a:extLst>
          </p:cNvPr>
          <p:cNvSpPr txBox="1"/>
          <p:nvPr/>
        </p:nvSpPr>
        <p:spPr>
          <a:xfrm>
            <a:off x="1789839" y="3529961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010B5321-17E9-4834-8121-EA7C4837B427}"/>
              </a:ext>
            </a:extLst>
          </p:cNvPr>
          <p:cNvSpPr txBox="1"/>
          <p:nvPr/>
        </p:nvSpPr>
        <p:spPr>
          <a:xfrm>
            <a:off x="1767208" y="3083919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163E63EA-69B1-46D0-81E3-143EB630657B}"/>
              </a:ext>
            </a:extLst>
          </p:cNvPr>
          <p:cNvSpPr txBox="1"/>
          <p:nvPr/>
        </p:nvSpPr>
        <p:spPr>
          <a:xfrm>
            <a:off x="1330129" y="3286093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9C6EAD72-12F0-4F70-BEE2-670889D20E6D}"/>
              </a:ext>
            </a:extLst>
          </p:cNvPr>
          <p:cNvSpPr txBox="1"/>
          <p:nvPr/>
        </p:nvSpPr>
        <p:spPr>
          <a:xfrm>
            <a:off x="5780356" y="1985512"/>
            <a:ext cx="10525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+</a:t>
            </a:r>
          </a:p>
        </p:txBody>
      </p: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75B7C88C-427D-41C9-8180-C35E445B01A1}"/>
              </a:ext>
            </a:extLst>
          </p:cNvPr>
          <p:cNvCxnSpPr>
            <a:cxnSpLocks/>
          </p:cNvCxnSpPr>
          <p:nvPr/>
        </p:nvCxnSpPr>
        <p:spPr>
          <a:xfrm>
            <a:off x="6707383" y="2285650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90072490-6852-46E7-AAD9-38EF71BB04D0}"/>
              </a:ext>
            </a:extLst>
          </p:cNvPr>
          <p:cNvSpPr txBox="1"/>
          <p:nvPr/>
        </p:nvSpPr>
        <p:spPr>
          <a:xfrm>
            <a:off x="6687926" y="2223858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DF64EC2F-EEDB-4181-B05A-DEFD2D27A359}"/>
              </a:ext>
            </a:extLst>
          </p:cNvPr>
          <p:cNvSpPr txBox="1"/>
          <p:nvPr/>
        </p:nvSpPr>
        <p:spPr>
          <a:xfrm>
            <a:off x="6665295" y="177781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1CF00FB7-4767-4AD0-BB12-6580377387BF}"/>
              </a:ext>
            </a:extLst>
          </p:cNvPr>
          <p:cNvSpPr txBox="1"/>
          <p:nvPr/>
        </p:nvSpPr>
        <p:spPr>
          <a:xfrm>
            <a:off x="5781785" y="3309572"/>
            <a:ext cx="10525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+</a:t>
            </a:r>
          </a:p>
        </p:txBody>
      </p: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2F67E8AF-19EA-4F80-827F-C8B5B316CD6C}"/>
              </a:ext>
            </a:extLst>
          </p:cNvPr>
          <p:cNvCxnSpPr>
            <a:cxnSpLocks/>
          </p:cNvCxnSpPr>
          <p:nvPr/>
        </p:nvCxnSpPr>
        <p:spPr>
          <a:xfrm>
            <a:off x="7154181" y="3615232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28208065-1750-4C81-AC5E-50C2AA6A3276}"/>
              </a:ext>
            </a:extLst>
          </p:cNvPr>
          <p:cNvSpPr txBox="1"/>
          <p:nvPr/>
        </p:nvSpPr>
        <p:spPr>
          <a:xfrm>
            <a:off x="7134724" y="3553440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204D9F2D-A7E9-4B94-8F14-776C1F6174F2}"/>
              </a:ext>
            </a:extLst>
          </p:cNvPr>
          <p:cNvSpPr txBox="1"/>
          <p:nvPr/>
        </p:nvSpPr>
        <p:spPr>
          <a:xfrm>
            <a:off x="7112093" y="3107398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6025C5F4-01C3-4D0F-9150-9C1E6BA6901D}"/>
              </a:ext>
            </a:extLst>
          </p:cNvPr>
          <p:cNvSpPr txBox="1"/>
          <p:nvPr/>
        </p:nvSpPr>
        <p:spPr>
          <a:xfrm>
            <a:off x="6675014" y="3309572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7842FCF5-F20F-433F-9DB9-45C4E1B90B9F}"/>
              </a:ext>
            </a:extLst>
          </p:cNvPr>
          <p:cNvSpPr/>
          <p:nvPr/>
        </p:nvSpPr>
        <p:spPr>
          <a:xfrm rot="5400000">
            <a:off x="1385837" y="3367183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A3C8AF34-2188-425D-8A96-C89672324C0F}"/>
              </a:ext>
            </a:extLst>
          </p:cNvPr>
          <p:cNvSpPr/>
          <p:nvPr/>
        </p:nvSpPr>
        <p:spPr>
          <a:xfrm rot="5400000">
            <a:off x="3703931" y="3366232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C029171F-2410-448A-98B8-8EF4CAB6C683}"/>
              </a:ext>
            </a:extLst>
          </p:cNvPr>
          <p:cNvSpPr/>
          <p:nvPr/>
        </p:nvSpPr>
        <p:spPr>
          <a:xfrm rot="5400000">
            <a:off x="3703931" y="3888945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A5F48697-A782-4336-9C30-BB6CB5F4DF67}"/>
              </a:ext>
            </a:extLst>
          </p:cNvPr>
          <p:cNvSpPr/>
          <p:nvPr/>
        </p:nvSpPr>
        <p:spPr>
          <a:xfrm rot="5400000">
            <a:off x="1385837" y="3889728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3876D82D-D430-487D-88D8-0DAC0D1AA2A9}"/>
              </a:ext>
            </a:extLst>
          </p:cNvPr>
          <p:cNvSpPr/>
          <p:nvPr/>
        </p:nvSpPr>
        <p:spPr>
          <a:xfrm rot="5400000">
            <a:off x="1168862" y="4623103"/>
            <a:ext cx="366378" cy="170898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23BB4634-EC81-415D-978D-EB4F290E8B28}"/>
              </a:ext>
            </a:extLst>
          </p:cNvPr>
          <p:cNvSpPr/>
          <p:nvPr/>
        </p:nvSpPr>
        <p:spPr>
          <a:xfrm rot="5400000">
            <a:off x="2829448" y="5245434"/>
            <a:ext cx="366378" cy="432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CACD598B-3FDA-4F49-9579-2ECEF093E63E}"/>
              </a:ext>
            </a:extLst>
          </p:cNvPr>
          <p:cNvGrpSpPr/>
          <p:nvPr/>
        </p:nvGrpSpPr>
        <p:grpSpPr>
          <a:xfrm rot="5400000">
            <a:off x="1389083" y="3367127"/>
            <a:ext cx="364674" cy="2164787"/>
            <a:chOff x="1430177" y="1026981"/>
            <a:chExt cx="364674" cy="2164787"/>
          </a:xfrm>
        </p:grpSpPr>
        <p:sp>
          <p:nvSpPr>
            <p:cNvPr id="122" name="Rectangle 121">
              <a:extLst>
                <a:ext uri="{FF2B5EF4-FFF2-40B4-BE49-F238E27FC236}">
                  <a16:creationId xmlns:a16="http://schemas.microsoft.com/office/drawing/2014/main" id="{043E9D17-A3F9-44F6-BA9B-4CEBB7BA5B9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3" name="Rectangle 122">
              <a:extLst>
                <a:ext uri="{FF2B5EF4-FFF2-40B4-BE49-F238E27FC236}">
                  <a16:creationId xmlns:a16="http://schemas.microsoft.com/office/drawing/2014/main" id="{741DE6FF-D57E-4A90-876C-6619C3B6B75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325F78B6-E2CA-4CB8-B19F-28D9B0198FE5}"/>
              </a:ext>
            </a:extLst>
          </p:cNvPr>
          <p:cNvGrpSpPr/>
          <p:nvPr/>
        </p:nvGrpSpPr>
        <p:grpSpPr>
          <a:xfrm rot="5400000">
            <a:off x="1389083" y="3874995"/>
            <a:ext cx="364674" cy="2164787"/>
            <a:chOff x="1430177" y="1026981"/>
            <a:chExt cx="364674" cy="2164787"/>
          </a:xfrm>
        </p:grpSpPr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548688DD-4D09-4ABE-93A0-A263DDC8D45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4D315669-7556-48E1-9813-9D8690E5752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13B689C9-F363-43C3-A6DE-425A16C1517A}"/>
              </a:ext>
            </a:extLst>
          </p:cNvPr>
          <p:cNvGrpSpPr/>
          <p:nvPr/>
        </p:nvGrpSpPr>
        <p:grpSpPr>
          <a:xfrm rot="5400000">
            <a:off x="3707175" y="3367127"/>
            <a:ext cx="364674" cy="2164787"/>
            <a:chOff x="1430177" y="1026981"/>
            <a:chExt cx="364674" cy="2164787"/>
          </a:xfrm>
        </p:grpSpPr>
        <p:sp>
          <p:nvSpPr>
            <p:cNvPr id="136" name="Rectangle 135">
              <a:extLst>
                <a:ext uri="{FF2B5EF4-FFF2-40B4-BE49-F238E27FC236}">
                  <a16:creationId xmlns:a16="http://schemas.microsoft.com/office/drawing/2014/main" id="{46191249-7578-49B3-BD91-74296E040F12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7" name="Rectangle 136">
              <a:extLst>
                <a:ext uri="{FF2B5EF4-FFF2-40B4-BE49-F238E27FC236}">
                  <a16:creationId xmlns:a16="http://schemas.microsoft.com/office/drawing/2014/main" id="{8A824176-1AA0-4CC6-830B-ABFF6078FA1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D7BB2FB3-7A06-4515-92E6-B85A848C632B}"/>
              </a:ext>
            </a:extLst>
          </p:cNvPr>
          <p:cNvGrpSpPr/>
          <p:nvPr/>
        </p:nvGrpSpPr>
        <p:grpSpPr>
          <a:xfrm rot="5400000">
            <a:off x="3707175" y="3874995"/>
            <a:ext cx="364674" cy="2164787"/>
            <a:chOff x="1430177" y="1026981"/>
            <a:chExt cx="364674" cy="2164787"/>
          </a:xfrm>
        </p:grpSpPr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34F65E4D-6CD5-43A4-860B-8C96D3D4224E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0" name="Rectangle 139">
              <a:extLst>
                <a:ext uri="{FF2B5EF4-FFF2-40B4-BE49-F238E27FC236}">
                  <a16:creationId xmlns:a16="http://schemas.microsoft.com/office/drawing/2014/main" id="{56E37EDB-5857-47A8-B094-BC045BD3ECCB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0396DAB8-0456-429E-8D65-1FDE3E7B79A0}"/>
              </a:ext>
            </a:extLst>
          </p:cNvPr>
          <p:cNvGrpSpPr/>
          <p:nvPr/>
        </p:nvGrpSpPr>
        <p:grpSpPr>
          <a:xfrm rot="5400000">
            <a:off x="3699641" y="4384591"/>
            <a:ext cx="364475" cy="2170481"/>
            <a:chOff x="3750941" y="1016500"/>
            <a:chExt cx="364475" cy="2170481"/>
          </a:xfrm>
        </p:grpSpPr>
        <p:grpSp>
          <p:nvGrpSpPr>
            <p:cNvPr id="142" name="Group 141">
              <a:extLst>
                <a:ext uri="{FF2B5EF4-FFF2-40B4-BE49-F238E27FC236}">
                  <a16:creationId xmlns:a16="http://schemas.microsoft.com/office/drawing/2014/main" id="{90EDE49B-AAE9-4AE5-850D-53FA886CC271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144" name="Rectangle 143">
                <a:extLst>
                  <a:ext uri="{FF2B5EF4-FFF2-40B4-BE49-F238E27FC236}">
                    <a16:creationId xmlns:a16="http://schemas.microsoft.com/office/drawing/2014/main" id="{08E4D353-FD46-4907-8D86-DD02830A8832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5" name="Rectangle 144">
                <a:extLst>
                  <a:ext uri="{FF2B5EF4-FFF2-40B4-BE49-F238E27FC236}">
                    <a16:creationId xmlns:a16="http://schemas.microsoft.com/office/drawing/2014/main" id="{1EE1708B-2B10-4101-910C-000E24FEB848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DE52C16F-6986-4726-8A10-E52CB726A30E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7" name="Rectangle 146">
                <a:extLst>
                  <a:ext uri="{FF2B5EF4-FFF2-40B4-BE49-F238E27FC236}">
                    <a16:creationId xmlns:a16="http://schemas.microsoft.com/office/drawing/2014/main" id="{118FA022-79F0-4CA2-B765-F8B06B0200E6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8" name="Rectangle 147">
                <a:extLst>
                  <a:ext uri="{FF2B5EF4-FFF2-40B4-BE49-F238E27FC236}">
                    <a16:creationId xmlns:a16="http://schemas.microsoft.com/office/drawing/2014/main" id="{8D90E10E-D876-4FAC-966C-4AD1ACD6064B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5AD6FAAE-D415-48A3-9EE4-E1416A16C25F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165A7B52-7918-4574-A191-2BCF48E23FC3}"/>
              </a:ext>
            </a:extLst>
          </p:cNvPr>
          <p:cNvGrpSpPr/>
          <p:nvPr/>
        </p:nvGrpSpPr>
        <p:grpSpPr>
          <a:xfrm rot="5400000">
            <a:off x="1389911" y="4406030"/>
            <a:ext cx="360000" cy="2160000"/>
            <a:chOff x="3752453" y="3429000"/>
            <a:chExt cx="360000" cy="2160000"/>
          </a:xfrm>
        </p:grpSpPr>
        <p:sp>
          <p:nvSpPr>
            <p:cNvPr id="152" name="Rectangle 151">
              <a:extLst>
                <a:ext uri="{FF2B5EF4-FFF2-40B4-BE49-F238E27FC236}">
                  <a16:creationId xmlns:a16="http://schemas.microsoft.com/office/drawing/2014/main" id="{7861FC58-37BA-449C-9A44-7F9F0DCCF603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3" name="Rectangle 152">
              <a:extLst>
                <a:ext uri="{FF2B5EF4-FFF2-40B4-BE49-F238E27FC236}">
                  <a16:creationId xmlns:a16="http://schemas.microsoft.com/office/drawing/2014/main" id="{B1258CCE-4CDE-4E8C-BD31-CA6A44E35035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4" name="Rectangle 153">
              <a:extLst>
                <a:ext uri="{FF2B5EF4-FFF2-40B4-BE49-F238E27FC236}">
                  <a16:creationId xmlns:a16="http://schemas.microsoft.com/office/drawing/2014/main" id="{47D62CA3-74BD-477E-8B6D-76C11C6CCE79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5" name="Rectangle 154">
              <a:extLst>
                <a:ext uri="{FF2B5EF4-FFF2-40B4-BE49-F238E27FC236}">
                  <a16:creationId xmlns:a16="http://schemas.microsoft.com/office/drawing/2014/main" id="{7853FC6A-D54D-4616-B5EC-FA5C857EA4B7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6" name="Rectangle 155">
              <a:extLst>
                <a:ext uri="{FF2B5EF4-FFF2-40B4-BE49-F238E27FC236}">
                  <a16:creationId xmlns:a16="http://schemas.microsoft.com/office/drawing/2014/main" id="{4989E1D2-E351-4ECB-9F1F-9388BDFE11F8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109EA467-A84F-4D4B-A81C-B5C4AC0B0846}"/>
              </a:ext>
            </a:extLst>
          </p:cNvPr>
          <p:cNvGrpSpPr/>
          <p:nvPr/>
        </p:nvGrpSpPr>
        <p:grpSpPr>
          <a:xfrm rot="5400000">
            <a:off x="1394281" y="4396608"/>
            <a:ext cx="364674" cy="2164787"/>
            <a:chOff x="1430177" y="1026981"/>
            <a:chExt cx="364674" cy="2164787"/>
          </a:xfrm>
        </p:grpSpPr>
        <p:sp>
          <p:nvSpPr>
            <p:cNvPr id="158" name="Rectangle 157">
              <a:extLst>
                <a:ext uri="{FF2B5EF4-FFF2-40B4-BE49-F238E27FC236}">
                  <a16:creationId xmlns:a16="http://schemas.microsoft.com/office/drawing/2014/main" id="{E693C4AC-8C88-44CB-AA77-5DB15D3675A9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1BF4A45B-F418-481C-8855-2D2D9B0F7DF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62" name="Rectangle 161">
            <a:extLst>
              <a:ext uri="{FF2B5EF4-FFF2-40B4-BE49-F238E27FC236}">
                <a16:creationId xmlns:a16="http://schemas.microsoft.com/office/drawing/2014/main" id="{4C3D4544-DDB1-4EF1-A15F-79C7ABEAE39C}"/>
              </a:ext>
            </a:extLst>
          </p:cNvPr>
          <p:cNvSpPr/>
          <p:nvPr/>
        </p:nvSpPr>
        <p:spPr>
          <a:xfrm rot="5400000">
            <a:off x="6751657" y="3372157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3" name="Rectangle 162">
            <a:extLst>
              <a:ext uri="{FF2B5EF4-FFF2-40B4-BE49-F238E27FC236}">
                <a16:creationId xmlns:a16="http://schemas.microsoft.com/office/drawing/2014/main" id="{1B76A523-EF11-481D-A3CD-53DD64E47A0B}"/>
              </a:ext>
            </a:extLst>
          </p:cNvPr>
          <p:cNvSpPr/>
          <p:nvPr/>
        </p:nvSpPr>
        <p:spPr>
          <a:xfrm rot="5400000">
            <a:off x="9069751" y="3371206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5" name="Rectangle 164">
            <a:extLst>
              <a:ext uri="{FF2B5EF4-FFF2-40B4-BE49-F238E27FC236}">
                <a16:creationId xmlns:a16="http://schemas.microsoft.com/office/drawing/2014/main" id="{90376C43-CADE-4C2E-9D99-4A22C532948B}"/>
              </a:ext>
            </a:extLst>
          </p:cNvPr>
          <p:cNvSpPr/>
          <p:nvPr/>
        </p:nvSpPr>
        <p:spPr>
          <a:xfrm rot="5400000">
            <a:off x="6751657" y="3894702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1F2DF1C1-39AA-4B7B-90A5-06F46BDBAAB0}"/>
              </a:ext>
            </a:extLst>
          </p:cNvPr>
          <p:cNvGrpSpPr/>
          <p:nvPr/>
        </p:nvGrpSpPr>
        <p:grpSpPr>
          <a:xfrm rot="5400000">
            <a:off x="6754903" y="3372101"/>
            <a:ext cx="364674" cy="2164787"/>
            <a:chOff x="1430177" y="1026981"/>
            <a:chExt cx="364674" cy="2164787"/>
          </a:xfrm>
        </p:grpSpPr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950F2F2A-7718-4CC0-BF8B-60B8AB58345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B2E288E1-10B0-4A91-BDFB-B3ECA394A92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419A8709-EFFF-4D71-A7CA-4FEAC8FADFF3}"/>
              </a:ext>
            </a:extLst>
          </p:cNvPr>
          <p:cNvGrpSpPr/>
          <p:nvPr/>
        </p:nvGrpSpPr>
        <p:grpSpPr>
          <a:xfrm rot="5400000">
            <a:off x="6754903" y="3879969"/>
            <a:ext cx="364674" cy="2164787"/>
            <a:chOff x="1430177" y="1026981"/>
            <a:chExt cx="364674" cy="2164787"/>
          </a:xfrm>
        </p:grpSpPr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700C5430-3339-438B-AAF1-C04C611C929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1" name="Rectangle 170">
              <a:extLst>
                <a:ext uri="{FF2B5EF4-FFF2-40B4-BE49-F238E27FC236}">
                  <a16:creationId xmlns:a16="http://schemas.microsoft.com/office/drawing/2014/main" id="{BEBB6F4E-0A56-4ACA-8974-DD65FB912FB1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3D3741EA-5DE2-4771-89F7-1E9FD23B5E66}"/>
              </a:ext>
            </a:extLst>
          </p:cNvPr>
          <p:cNvGrpSpPr/>
          <p:nvPr/>
        </p:nvGrpSpPr>
        <p:grpSpPr>
          <a:xfrm rot="5400000">
            <a:off x="9072995" y="3372101"/>
            <a:ext cx="364674" cy="2164787"/>
            <a:chOff x="1430177" y="1026981"/>
            <a:chExt cx="364674" cy="2164787"/>
          </a:xfrm>
        </p:grpSpPr>
        <p:sp>
          <p:nvSpPr>
            <p:cNvPr id="173" name="Rectangle 172">
              <a:extLst>
                <a:ext uri="{FF2B5EF4-FFF2-40B4-BE49-F238E27FC236}">
                  <a16:creationId xmlns:a16="http://schemas.microsoft.com/office/drawing/2014/main" id="{87E2DEF6-26F4-4AB4-982A-4EA81AB441E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CD58E557-D6FC-49D6-903C-C00C6A5CE925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4A25C27A-BF4C-4789-8EBB-87CBCF621E1A}"/>
              </a:ext>
            </a:extLst>
          </p:cNvPr>
          <p:cNvGrpSpPr/>
          <p:nvPr/>
        </p:nvGrpSpPr>
        <p:grpSpPr>
          <a:xfrm rot="5400000">
            <a:off x="6738687" y="4406030"/>
            <a:ext cx="360000" cy="2160000"/>
            <a:chOff x="3172262" y="3429000"/>
            <a:chExt cx="360000" cy="2160000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B5BC64B9-0362-4468-9C1C-28DB6FA2FDB1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4ED0AA2C-3D7D-436F-B459-727820734390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1" name="Rectangle 180">
              <a:extLst>
                <a:ext uri="{FF2B5EF4-FFF2-40B4-BE49-F238E27FC236}">
                  <a16:creationId xmlns:a16="http://schemas.microsoft.com/office/drawing/2014/main" id="{7F2554D7-2D4E-4871-8E5A-10779641F20E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2" name="Rectangle 181">
              <a:extLst>
                <a:ext uri="{FF2B5EF4-FFF2-40B4-BE49-F238E27FC236}">
                  <a16:creationId xmlns:a16="http://schemas.microsoft.com/office/drawing/2014/main" id="{A0C8FDB3-0240-4B35-8670-3258897DB540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F6C240DA-5504-4E80-BE7E-6D72C6457439}"/>
              </a:ext>
            </a:extLst>
          </p:cNvPr>
          <p:cNvGrpSpPr/>
          <p:nvPr/>
        </p:nvGrpSpPr>
        <p:grpSpPr>
          <a:xfrm rot="5400000">
            <a:off x="6760732" y="4396467"/>
            <a:ext cx="364674" cy="2164787"/>
            <a:chOff x="1430177" y="1026981"/>
            <a:chExt cx="364674" cy="2164787"/>
          </a:xfrm>
        </p:grpSpPr>
        <p:sp>
          <p:nvSpPr>
            <p:cNvPr id="184" name="Rectangle 183">
              <a:extLst>
                <a:ext uri="{FF2B5EF4-FFF2-40B4-BE49-F238E27FC236}">
                  <a16:creationId xmlns:a16="http://schemas.microsoft.com/office/drawing/2014/main" id="{77271A7D-6914-4E21-8951-3BCE095481F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5" name="Rectangle 184">
              <a:extLst>
                <a:ext uri="{FF2B5EF4-FFF2-40B4-BE49-F238E27FC236}">
                  <a16:creationId xmlns:a16="http://schemas.microsoft.com/office/drawing/2014/main" id="{C90BB707-90F5-4A1B-9952-98090637A6A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C7C3A376-0A68-434B-B934-C9DF1F24D03E}"/>
              </a:ext>
            </a:extLst>
          </p:cNvPr>
          <p:cNvGrpSpPr/>
          <p:nvPr/>
        </p:nvGrpSpPr>
        <p:grpSpPr>
          <a:xfrm rot="5400000">
            <a:off x="9065378" y="4402834"/>
            <a:ext cx="370026" cy="2160831"/>
            <a:chOff x="3160724" y="1026150"/>
            <a:chExt cx="370026" cy="2160831"/>
          </a:xfrm>
        </p:grpSpPr>
        <p:grpSp>
          <p:nvGrpSpPr>
            <p:cNvPr id="187" name="Group 186">
              <a:extLst>
                <a:ext uri="{FF2B5EF4-FFF2-40B4-BE49-F238E27FC236}">
                  <a16:creationId xmlns:a16="http://schemas.microsoft.com/office/drawing/2014/main" id="{1DAA5BF8-79C9-49B9-99B1-854E35605C7C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189" name="Rectangle 188">
                <a:extLst>
                  <a:ext uri="{FF2B5EF4-FFF2-40B4-BE49-F238E27FC236}">
                    <a16:creationId xmlns:a16="http://schemas.microsoft.com/office/drawing/2014/main" id="{EE53D43E-E5D4-4F0D-8DE6-ABF036896659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90" name="Rectangle 189">
                <a:extLst>
                  <a:ext uri="{FF2B5EF4-FFF2-40B4-BE49-F238E27FC236}">
                    <a16:creationId xmlns:a16="http://schemas.microsoft.com/office/drawing/2014/main" id="{6944D371-B75D-4703-B1B4-6D60299FEA72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91" name="Rectangle 190">
                <a:extLst>
                  <a:ext uri="{FF2B5EF4-FFF2-40B4-BE49-F238E27FC236}">
                    <a16:creationId xmlns:a16="http://schemas.microsoft.com/office/drawing/2014/main" id="{DCA176D8-36EF-49ED-855C-52D1BDAD8006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92" name="Rectangle 191">
                <a:extLst>
                  <a:ext uri="{FF2B5EF4-FFF2-40B4-BE49-F238E27FC236}">
                    <a16:creationId xmlns:a16="http://schemas.microsoft.com/office/drawing/2014/main" id="{31A59887-4DB8-4F5D-A940-778B01C5F233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88" name="Rectangle 187">
              <a:extLst>
                <a:ext uri="{FF2B5EF4-FFF2-40B4-BE49-F238E27FC236}">
                  <a16:creationId xmlns:a16="http://schemas.microsoft.com/office/drawing/2014/main" id="{2265FD3A-DDE8-4B62-8B1D-65E1BF33456F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30256584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3.7037E-6 L -0.0487 0.00162 " pathEditMode="relative" rAng="0" ptsTypes="AA">
                                      <p:cBhvr>
                                        <p:cTn id="127" dur="2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435" y="69"/>
                                    </p:animMotion>
                                  </p:childTnLst>
                                </p:cTn>
                              </p:par>
                              <p:par>
                                <p:cTn id="128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7.40741E-7 L -0.03477 -0.0007 " pathEditMode="relative" rAng="0" ptsTypes="AA">
                                      <p:cBhvr>
                                        <p:cTn id="129" dur="2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58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1.48148E-6 L -0.0586 0.00046 " pathEditMode="relative" rAng="0" ptsTypes="AA">
                                      <p:cBhvr>
                                        <p:cTn id="181" dur="2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917" y="23"/>
                                    </p:animMotion>
                                  </p:childTnLst>
                                </p:cTn>
                              </p:par>
                              <p:par>
                                <p:cTn id="182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5833E-6 4.44444E-6 L -0.0444 4.44444E-6 " pathEditMode="relative" rAng="0" ptsTypes="AA">
                                      <p:cBhvr>
                                        <p:cTn id="183" dur="2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227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7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6" grpId="0" animBg="1"/>
      <p:bldP spid="193" grpId="0" animBg="1"/>
      <p:bldP spid="194" grpId="0" animBg="1"/>
      <p:bldP spid="194" grpId="1" animBg="1"/>
      <p:bldP spid="195" grpId="0" animBg="1"/>
      <p:bldP spid="195" grpId="1" animBg="1"/>
      <p:bldP spid="161" grpId="0" animBg="1"/>
      <p:bldP spid="160" grpId="0" animBg="1"/>
      <p:bldP spid="160" grpId="1" animBg="1"/>
      <p:bldP spid="97" grpId="0"/>
      <p:bldP spid="99" grpId="0"/>
      <p:bldP spid="100" grpId="0"/>
      <p:bldP spid="101" grpId="0"/>
      <p:bldP spid="103" grpId="0"/>
      <p:bldP spid="104" grpId="0"/>
      <p:bldP spid="105" grpId="0"/>
      <p:bldP spid="106" grpId="0"/>
      <p:bldP spid="108" grpId="0"/>
      <p:bldP spid="109" grpId="0"/>
      <p:bldP spid="110" grpId="0"/>
      <p:bldP spid="112" grpId="0"/>
      <p:bldP spid="113" grpId="0"/>
      <p:bldP spid="114" grpId="0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0" grpId="1" animBg="1"/>
      <p:bldP spid="162" grpId="0" animBg="1"/>
      <p:bldP spid="163" grpId="0" animBg="1"/>
      <p:bldP spid="165" grpId="0" animBg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52276C8-AE0A-4C24-BF16-F9D19369CC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Add mixed numbers with the same denominator by converting to improper fractions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56F3999-2934-4672-B4BD-F3BA90EA31F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53184609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61A40A51-2FFE-47BA-B3E3-9C602D67E6C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D30E3A2-1B3D-4BB4-9822-B26856DE802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EC53B71-34EE-4709-B168-25F076DA52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1A3A12E3-1ED1-4CCF-A636-A65B96374ED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759ADFFF-94F7-45F2-8412-94DAEB2D62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4FCF6C0-D99D-4CAF-81D4-3A01600F8CD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A0D0028-98D1-4095-B5ED-4922E2BFAFF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AD56F0A-3DC6-4AAA-8C80-788A122CAF2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205F2855-7AB4-4320-920D-BCA6E4BDEC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2C60373-86EB-4410-8339-B4EBA8A666A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5549E757-F091-4B62-A129-772B00AB415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C857F29-632C-41DC-97E6-B42E98F94CC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B3FC382-CA47-4498-A956-2B18FD7D5FC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1878D1D-5D6D-4E5B-9106-0482DB0336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7FDE49A-12DC-451F-A635-A3E4802D37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32EE9AB-1F30-456D-8B34-7F66A2AD7DF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43D484-9A38-46D3-A080-F26FF09EF1B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4CCE10-E90C-4D5A-B86E-C1CE4F841F8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315BA7-031C-48EB-9F42-8B92685A7A0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2565CE0-CF63-45B2-BBB0-6F958269A43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52E6AD-7672-4BD1-8996-2E30FCF6084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E58704C-D702-4B2D-8371-893C4C08C9D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07682AC3-69BA-4D2F-BEB7-2EF9DA49CD0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1C5609D-FEB5-4967-A0A7-7721A9DFE5C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415FE2F-7CA5-47F9-A23C-F7DFCFA6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7E0EC29-6C1E-475A-BA95-09C4B3B5958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D0489A8-2E75-4B16-A20E-1F4BF9B64E2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F3FF8350-4B1C-485B-96C0-1791333E68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C8DFD05-69CB-45D0-94F9-B2DFFD759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07E29D41-CFF7-44CA-943E-0EA6E30B5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BCF95BBD-CF03-4662-AEAD-B9CDC3E03C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126EDC8-9478-4382-AE8E-BB36242FD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B352160F-890A-4BF9-867B-3A11DD9273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583978-CF19-4B09-91DD-3BDD170AB7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30867D7-5CCE-48C6-9E75-0BB6113AC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134C58F6-E0C9-4C8C-8E09-DA4FC7C38A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53FB57D-AB87-41BE-A776-E6864F4E03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1BFD428-C8EA-43E1-896B-E850164DD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B80E9C8-7AF5-4A1B-A106-656DC07EA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6F1952D7-BAE6-48FB-B06A-4006BC93AB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D126BC1E-6AC1-4F91-B5B8-6429912E1E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8BF495C-7D96-439A-94DE-84B7399426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397A1CB-F768-44E6-8871-100C533D40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17E14F7-910E-4081-94B4-BBE8226938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" name="Rectangle 87">
            <a:extLst>
              <a:ext uri="{FF2B5EF4-FFF2-40B4-BE49-F238E27FC236}">
                <a16:creationId xmlns:a16="http://schemas.microsoft.com/office/drawing/2014/main" id="{5883085F-25A5-4946-A590-25C32BF1173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5AE88AF-6454-4208-A593-AE582BA70195}"/>
              </a:ext>
            </a:extLst>
          </p:cNvPr>
          <p:cNvSpPr/>
          <p:nvPr/>
        </p:nvSpPr>
        <p:spPr>
          <a:xfrm>
            <a:off x="281923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F6DBB7E-02EF-48B0-8BDD-21C175D99AF2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8F2EB8F-E918-4527-AEF0-3FDC5DE0A7BD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D69C45B-505C-4EFB-A1F1-87853BC7C04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8D93CBE-3F1E-4375-9C96-771A6A7D0573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14E2AE5B-E56F-4A39-B41A-548D28B38B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46BC2C3-7FCF-484B-B9BE-9A507B49A60B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26B084-9870-45A0-B5A0-F844FEAD103A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59E09A3-3877-4833-91F2-59914425AD03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CD96A77-BCA4-4E48-BBBC-6C16C95A3A2F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B21B5CC-BDCB-4426-B2CA-2FED95C6043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FAE286E7-F1A1-4D9A-BEFE-DCE88171028D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49D2F1B-BC6D-49E6-9178-709D7A663B8E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50F7D85-318E-4945-B1AA-E76641ADFA87}"/>
              </a:ext>
            </a:extLst>
          </p:cNvPr>
          <p:cNvSpPr/>
          <p:nvPr/>
        </p:nvSpPr>
        <p:spPr>
          <a:xfrm>
            <a:off x="2829558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183AFFCC-67D7-4AE3-BEB1-BD4A9A051D34}"/>
              </a:ext>
            </a:extLst>
          </p:cNvPr>
          <p:cNvGrpSpPr/>
          <p:nvPr/>
        </p:nvGrpSpPr>
        <p:grpSpPr>
          <a:xfrm>
            <a:off x="2920978" y="459006"/>
            <a:ext cx="968273" cy="1076984"/>
            <a:chOff x="2920978" y="459006"/>
            <a:chExt cx="968273" cy="1076984"/>
          </a:xfrm>
        </p:grpSpPr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F10127F4-90D2-4437-AE87-CC0599090A95}"/>
                </a:ext>
              </a:extLst>
            </p:cNvPr>
            <p:cNvGrpSpPr/>
            <p:nvPr/>
          </p:nvGrpSpPr>
          <p:grpSpPr>
            <a:xfrm>
              <a:off x="3349910" y="905048"/>
              <a:ext cx="490985" cy="630942"/>
              <a:chOff x="3186620" y="905048"/>
              <a:chExt cx="490985" cy="630942"/>
            </a:xfrm>
          </p:grpSpPr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id="{DCB99659-0B6A-4E0D-905D-EFDAA52886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95545" y="966840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42CD8C93-1468-4671-A883-BA21D3DE7F2C}"/>
                  </a:ext>
                </a:extLst>
              </p:cNvPr>
              <p:cNvSpPr txBox="1"/>
              <p:nvPr/>
            </p:nvSpPr>
            <p:spPr>
              <a:xfrm>
                <a:off x="3186620" y="905048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B56D680-70EE-4A63-8E7A-72555B4FCCEA}"/>
                </a:ext>
              </a:extLst>
            </p:cNvPr>
            <p:cNvSpPr txBox="1"/>
            <p:nvPr/>
          </p:nvSpPr>
          <p:spPr>
            <a:xfrm>
              <a:off x="3349544" y="459006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9210789-D7C0-48ED-B853-7F419E67E341}"/>
                </a:ext>
              </a:extLst>
            </p:cNvPr>
            <p:cNvSpPr txBox="1"/>
            <p:nvPr/>
          </p:nvSpPr>
          <p:spPr>
            <a:xfrm>
              <a:off x="2920978" y="646523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BCC24BAA-D692-4B3C-A0BD-A3C14875EB51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75FD2E0-5383-42CE-8D36-ABC501CC5341}"/>
              </a:ext>
            </a:extLst>
          </p:cNvPr>
          <p:cNvSpPr/>
          <p:nvPr/>
        </p:nvSpPr>
        <p:spPr>
          <a:xfrm>
            <a:off x="5750025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93948EA-5883-4E19-A120-825B87D71DE4}"/>
              </a:ext>
            </a:extLst>
          </p:cNvPr>
          <p:cNvGrpSpPr/>
          <p:nvPr/>
        </p:nvGrpSpPr>
        <p:grpSpPr>
          <a:xfrm>
            <a:off x="5787603" y="473203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D7931A7C-3583-4921-BC8B-74218ED75722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C6DC365-7A9D-478B-A634-167C14E5576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F15A8AB-A6DB-4BC2-B7ED-D11093761D1D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561FDE69-66C8-48DF-9207-37893C23D9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2D3E75-BEE1-4EF6-AEAC-F202650CCB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9C09B15-D324-4F4B-8650-B3C52950945E}"/>
              </a:ext>
            </a:extLst>
          </p:cNvPr>
          <p:cNvGrpSpPr/>
          <p:nvPr/>
        </p:nvGrpSpPr>
        <p:grpSpPr>
          <a:xfrm>
            <a:off x="7343458" y="466822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1AE6345-707F-4E91-8307-F7BF8947CFB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97C72B9-F856-4AB3-9096-1B7898FB790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7D922A1-08E8-42CA-9181-F42C33C7967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DF1BE0E2-B978-4E7D-A6BE-64FC0F5FDEDF}"/>
              </a:ext>
            </a:extLst>
          </p:cNvPr>
          <p:cNvSpPr txBox="1"/>
          <p:nvPr/>
        </p:nvSpPr>
        <p:spPr>
          <a:xfrm>
            <a:off x="659638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AC7AB4D-5F77-4BA9-87FA-25944275E07F}"/>
              </a:ext>
            </a:extLst>
          </p:cNvPr>
          <p:cNvSpPr txBox="1"/>
          <p:nvPr/>
        </p:nvSpPr>
        <p:spPr>
          <a:xfrm>
            <a:off x="7817398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9F364D9-E99B-4FE2-8E21-58FCCC1CE24A}"/>
              </a:ext>
            </a:extLst>
          </p:cNvPr>
          <p:cNvSpPr/>
          <p:nvPr/>
        </p:nvSpPr>
        <p:spPr>
          <a:xfrm>
            <a:off x="8297660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1C0CA94E-1B83-4074-BB5A-977F5BB2C092}"/>
              </a:ext>
            </a:extLst>
          </p:cNvPr>
          <p:cNvGrpSpPr/>
          <p:nvPr/>
        </p:nvGrpSpPr>
        <p:grpSpPr>
          <a:xfrm>
            <a:off x="8389080" y="459006"/>
            <a:ext cx="968273" cy="1076984"/>
            <a:chOff x="8389080" y="459006"/>
            <a:chExt cx="968273" cy="1076984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918E9C63-8C13-4227-9C6B-A296643E7D37}"/>
                </a:ext>
              </a:extLst>
            </p:cNvPr>
            <p:cNvGrpSpPr/>
            <p:nvPr/>
          </p:nvGrpSpPr>
          <p:grpSpPr>
            <a:xfrm>
              <a:off x="8818012" y="905048"/>
              <a:ext cx="490985" cy="630942"/>
              <a:chOff x="8654722" y="905048"/>
              <a:chExt cx="490985" cy="630942"/>
            </a:xfrm>
          </p:grpSpPr>
          <p:cxnSp>
            <p:nvCxnSpPr>
              <p:cNvPr id="39" name="Straight Connector 38">
                <a:extLst>
                  <a:ext uri="{FF2B5EF4-FFF2-40B4-BE49-F238E27FC236}">
                    <a16:creationId xmlns:a16="http://schemas.microsoft.com/office/drawing/2014/main" id="{4619503B-1C0D-4BDE-9065-8DCEE74F29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63647" y="966840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7A510A12-FA7A-43C5-936B-B2943D5674D8}"/>
                  </a:ext>
                </a:extLst>
              </p:cNvPr>
              <p:cNvSpPr txBox="1"/>
              <p:nvPr/>
            </p:nvSpPr>
            <p:spPr>
              <a:xfrm>
                <a:off x="8654722" y="905048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CB82EFCE-7ED2-4CFA-BE42-5D42E8D390E4}"/>
                </a:ext>
              </a:extLst>
            </p:cNvPr>
            <p:cNvSpPr txBox="1"/>
            <p:nvPr/>
          </p:nvSpPr>
          <p:spPr>
            <a:xfrm>
              <a:off x="8817646" y="459006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62C0C7E5-027D-4C5C-A80A-A77FB89D3515}"/>
                </a:ext>
              </a:extLst>
            </p:cNvPr>
            <p:cNvSpPr txBox="1"/>
            <p:nvPr/>
          </p:nvSpPr>
          <p:spPr>
            <a:xfrm>
              <a:off x="8389080" y="646523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43" name="TextBox 42">
            <a:extLst>
              <a:ext uri="{FF2B5EF4-FFF2-40B4-BE49-F238E27FC236}">
                <a16:creationId xmlns:a16="http://schemas.microsoft.com/office/drawing/2014/main" id="{D3BE1600-9965-43E9-A60E-0BBC2480B6A2}"/>
              </a:ext>
            </a:extLst>
          </p:cNvPr>
          <p:cNvSpPr txBox="1"/>
          <p:nvPr/>
        </p:nvSpPr>
        <p:spPr>
          <a:xfrm>
            <a:off x="6956094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51903EE-7C80-420A-BC50-51E552C4E201}"/>
              </a:ext>
            </a:extLst>
          </p:cNvPr>
          <p:cNvGrpSpPr/>
          <p:nvPr/>
        </p:nvGrpSpPr>
        <p:grpSpPr>
          <a:xfrm>
            <a:off x="461187" y="1768817"/>
            <a:ext cx="946491" cy="1072809"/>
            <a:chOff x="461187" y="1768817"/>
            <a:chExt cx="946491" cy="1072809"/>
          </a:xfrm>
        </p:grpSpPr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B7775855-83B3-4C1F-8273-51072492E3CB}"/>
                </a:ext>
              </a:extLst>
            </p:cNvPr>
            <p:cNvCxnSpPr>
              <a:cxnSpLocks/>
            </p:cNvCxnSpPr>
            <p:nvPr/>
          </p:nvCxnSpPr>
          <p:spPr>
            <a:xfrm>
              <a:off x="463311" y="2276651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9BBC10B5-D38B-40DE-9028-0E4E722D53FC}"/>
                </a:ext>
              </a:extLst>
            </p:cNvPr>
            <p:cNvSpPr txBox="1"/>
            <p:nvPr/>
          </p:nvSpPr>
          <p:spPr>
            <a:xfrm>
              <a:off x="693390" y="2210684"/>
              <a:ext cx="71428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2C1A7ADD-3852-4C68-A86B-EA2372CC91BB}"/>
                </a:ext>
              </a:extLst>
            </p:cNvPr>
            <p:cNvSpPr txBox="1"/>
            <p:nvPr/>
          </p:nvSpPr>
          <p:spPr>
            <a:xfrm>
              <a:off x="461187" y="176881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DA125751-AB63-48F0-A5E2-2412E57FCE3E}"/>
              </a:ext>
            </a:extLst>
          </p:cNvPr>
          <p:cNvGrpSpPr/>
          <p:nvPr/>
        </p:nvGrpSpPr>
        <p:grpSpPr>
          <a:xfrm>
            <a:off x="1350358" y="1764481"/>
            <a:ext cx="1815295" cy="1072809"/>
            <a:chOff x="1350358" y="1764481"/>
            <a:chExt cx="1815295" cy="1072809"/>
          </a:xfrm>
        </p:grpSpPr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EAC743F7-9527-4629-8B67-E0DED9B9011C}"/>
                </a:ext>
              </a:extLst>
            </p:cNvPr>
            <p:cNvSpPr txBox="1"/>
            <p:nvPr/>
          </p:nvSpPr>
          <p:spPr>
            <a:xfrm>
              <a:off x="1350358" y="1961180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14690A9E-3E27-484E-BF6D-60424FE30D83}"/>
                </a:ext>
              </a:extLst>
            </p:cNvPr>
            <p:cNvCxnSpPr>
              <a:cxnSpLocks/>
            </p:cNvCxnSpPr>
            <p:nvPr/>
          </p:nvCxnSpPr>
          <p:spPr>
            <a:xfrm>
              <a:off x="1813827" y="2272315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DEC85732-8355-4BD2-8B27-3ED3B574039F}"/>
                </a:ext>
              </a:extLst>
            </p:cNvPr>
            <p:cNvSpPr txBox="1"/>
            <p:nvPr/>
          </p:nvSpPr>
          <p:spPr>
            <a:xfrm>
              <a:off x="2018223" y="2206348"/>
              <a:ext cx="7399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1E3E47FC-4B0F-4062-8C90-D5C60D317A2C}"/>
                </a:ext>
              </a:extLst>
            </p:cNvPr>
            <p:cNvSpPr txBox="1"/>
            <p:nvPr/>
          </p:nvSpPr>
          <p:spPr>
            <a:xfrm>
              <a:off x="1782392" y="1764481"/>
              <a:ext cx="98826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7E506B8A-FC8C-451F-9C8C-911A0124FAAE}"/>
                </a:ext>
              </a:extLst>
            </p:cNvPr>
            <p:cNvSpPr txBox="1"/>
            <p:nvPr/>
          </p:nvSpPr>
          <p:spPr>
            <a:xfrm>
              <a:off x="2680793" y="1976643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0B417DB9-5F44-4D33-A531-FCA93DD496FA}"/>
              </a:ext>
            </a:extLst>
          </p:cNvPr>
          <p:cNvGrpSpPr/>
          <p:nvPr/>
        </p:nvGrpSpPr>
        <p:grpSpPr>
          <a:xfrm>
            <a:off x="3144262" y="2206821"/>
            <a:ext cx="944367" cy="630942"/>
            <a:chOff x="3144262" y="2206821"/>
            <a:chExt cx="944367" cy="630942"/>
          </a:xfrm>
        </p:grpSpPr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602980ED-FDAE-426E-966F-5554361E7E3C}"/>
                </a:ext>
              </a:extLst>
            </p:cNvPr>
            <p:cNvCxnSpPr>
              <a:cxnSpLocks/>
            </p:cNvCxnSpPr>
            <p:nvPr/>
          </p:nvCxnSpPr>
          <p:spPr>
            <a:xfrm>
              <a:off x="3144262" y="2272788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2599E94F-5CA4-454F-8A13-D7A0CFEFDEA0}"/>
                </a:ext>
              </a:extLst>
            </p:cNvPr>
            <p:cNvSpPr txBox="1"/>
            <p:nvPr/>
          </p:nvSpPr>
          <p:spPr>
            <a:xfrm>
              <a:off x="3337541" y="2206821"/>
              <a:ext cx="75108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207" name="TextBox 206">
            <a:extLst>
              <a:ext uri="{FF2B5EF4-FFF2-40B4-BE49-F238E27FC236}">
                <a16:creationId xmlns:a16="http://schemas.microsoft.com/office/drawing/2014/main" id="{539D7888-56F4-41F1-A473-1FB6056A0D9D}"/>
              </a:ext>
            </a:extLst>
          </p:cNvPr>
          <p:cNvSpPr txBox="1"/>
          <p:nvPr/>
        </p:nvSpPr>
        <p:spPr>
          <a:xfrm>
            <a:off x="3121591" y="1764954"/>
            <a:ext cx="9589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2 6</a:t>
            </a:r>
          </a:p>
        </p:txBody>
      </p: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EA6EA431-202F-4BCA-B1FC-A885F9D21DF1}"/>
              </a:ext>
            </a:extLst>
          </p:cNvPr>
          <p:cNvGrpSpPr/>
          <p:nvPr/>
        </p:nvGrpSpPr>
        <p:grpSpPr>
          <a:xfrm>
            <a:off x="5817600" y="1768010"/>
            <a:ext cx="946491" cy="1072809"/>
            <a:chOff x="461187" y="1768817"/>
            <a:chExt cx="946491" cy="1072809"/>
          </a:xfrm>
        </p:grpSpPr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47BF4EBC-BEF9-461F-9F0D-F6E5D07BB78B}"/>
                </a:ext>
              </a:extLst>
            </p:cNvPr>
            <p:cNvCxnSpPr>
              <a:cxnSpLocks/>
            </p:cNvCxnSpPr>
            <p:nvPr/>
          </p:nvCxnSpPr>
          <p:spPr>
            <a:xfrm>
              <a:off x="463311" y="2276651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1B9EC761-F395-4C12-8AA9-7B8090D903AE}"/>
                </a:ext>
              </a:extLst>
            </p:cNvPr>
            <p:cNvSpPr txBox="1"/>
            <p:nvPr/>
          </p:nvSpPr>
          <p:spPr>
            <a:xfrm>
              <a:off x="693390" y="2210684"/>
              <a:ext cx="71428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B66BB45-D7BA-4411-8BBC-6376C636D389}"/>
                </a:ext>
              </a:extLst>
            </p:cNvPr>
            <p:cNvSpPr txBox="1"/>
            <p:nvPr/>
          </p:nvSpPr>
          <p:spPr>
            <a:xfrm>
              <a:off x="461187" y="176881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0A774969-9B15-4BD9-84EE-4505E12E727A}"/>
              </a:ext>
            </a:extLst>
          </p:cNvPr>
          <p:cNvGrpSpPr/>
          <p:nvPr/>
        </p:nvGrpSpPr>
        <p:grpSpPr>
          <a:xfrm>
            <a:off x="6706771" y="1763674"/>
            <a:ext cx="1374372" cy="1072809"/>
            <a:chOff x="1350358" y="1764481"/>
            <a:chExt cx="1374372" cy="1072809"/>
          </a:xfrm>
        </p:grpSpPr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D99903FC-A7E3-4913-882F-916F50EE6E0E}"/>
                </a:ext>
              </a:extLst>
            </p:cNvPr>
            <p:cNvSpPr txBox="1"/>
            <p:nvPr/>
          </p:nvSpPr>
          <p:spPr>
            <a:xfrm>
              <a:off x="1350358" y="1961180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AC564EB4-058A-4BFB-9CC0-80516EF163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798916" y="2270559"/>
              <a:ext cx="447871" cy="1756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EFB130C0-4BEE-4775-BC8C-797B2E1FCFFD}"/>
                </a:ext>
              </a:extLst>
            </p:cNvPr>
            <p:cNvSpPr txBox="1"/>
            <p:nvPr/>
          </p:nvSpPr>
          <p:spPr>
            <a:xfrm>
              <a:off x="1778762" y="2206348"/>
              <a:ext cx="72792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47A1E135-DC3E-468C-A136-DE8DAC4B5DF1}"/>
                </a:ext>
              </a:extLst>
            </p:cNvPr>
            <p:cNvSpPr txBox="1"/>
            <p:nvPr/>
          </p:nvSpPr>
          <p:spPr>
            <a:xfrm>
              <a:off x="1782392" y="1764481"/>
              <a:ext cx="54419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D7A787F1-538D-49A5-812E-D031C2526289}"/>
                </a:ext>
              </a:extLst>
            </p:cNvPr>
            <p:cNvSpPr txBox="1"/>
            <p:nvPr/>
          </p:nvSpPr>
          <p:spPr>
            <a:xfrm>
              <a:off x="2239870" y="1976643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5A12A763-0194-4A17-B298-0E7A86F97CA9}"/>
              </a:ext>
            </a:extLst>
          </p:cNvPr>
          <p:cNvGrpSpPr/>
          <p:nvPr/>
        </p:nvGrpSpPr>
        <p:grpSpPr>
          <a:xfrm>
            <a:off x="8070534" y="2206014"/>
            <a:ext cx="944367" cy="630942"/>
            <a:chOff x="3144262" y="2206821"/>
            <a:chExt cx="944367" cy="630942"/>
          </a:xfrm>
        </p:grpSpPr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8842238B-A1D9-4709-908A-85975D1A8302}"/>
                </a:ext>
              </a:extLst>
            </p:cNvPr>
            <p:cNvCxnSpPr>
              <a:cxnSpLocks/>
            </p:cNvCxnSpPr>
            <p:nvPr/>
          </p:nvCxnSpPr>
          <p:spPr>
            <a:xfrm>
              <a:off x="3144262" y="2272788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110E71DE-FF8F-44E2-85B1-EB44E54C2A21}"/>
                </a:ext>
              </a:extLst>
            </p:cNvPr>
            <p:cNvSpPr txBox="1"/>
            <p:nvPr/>
          </p:nvSpPr>
          <p:spPr>
            <a:xfrm>
              <a:off x="3337541" y="2206821"/>
              <a:ext cx="75108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221" name="TextBox 220">
            <a:extLst>
              <a:ext uri="{FF2B5EF4-FFF2-40B4-BE49-F238E27FC236}">
                <a16:creationId xmlns:a16="http://schemas.microsoft.com/office/drawing/2014/main" id="{0D40DF5B-244C-4629-AB31-E4343EBF1AE1}"/>
              </a:ext>
            </a:extLst>
          </p:cNvPr>
          <p:cNvSpPr txBox="1"/>
          <p:nvPr/>
        </p:nvSpPr>
        <p:spPr>
          <a:xfrm>
            <a:off x="8047863" y="1764147"/>
            <a:ext cx="9589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</a:t>
            </a:r>
          </a:p>
        </p:txBody>
      </p:sp>
      <p:sp>
        <p:nvSpPr>
          <p:cNvPr id="222" name="Rectangle: Rounded Corners 221">
            <a:extLst>
              <a:ext uri="{FF2B5EF4-FFF2-40B4-BE49-F238E27FC236}">
                <a16:creationId xmlns:a16="http://schemas.microsoft.com/office/drawing/2014/main" id="{58C829E8-E953-4BD8-B156-73399E95B58C}"/>
              </a:ext>
            </a:extLst>
          </p:cNvPr>
          <p:cNvSpPr/>
          <p:nvPr/>
        </p:nvSpPr>
        <p:spPr>
          <a:xfrm rot="5400000">
            <a:off x="1779340" y="2537980"/>
            <a:ext cx="1975653" cy="500865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3" name="Rectangle 222">
            <a:extLst>
              <a:ext uri="{FF2B5EF4-FFF2-40B4-BE49-F238E27FC236}">
                <a16:creationId xmlns:a16="http://schemas.microsoft.com/office/drawing/2014/main" id="{4427D546-D2CD-4CDF-8CD0-4B29E45B7102}"/>
              </a:ext>
            </a:extLst>
          </p:cNvPr>
          <p:cNvSpPr/>
          <p:nvPr/>
        </p:nvSpPr>
        <p:spPr>
          <a:xfrm rot="5400000">
            <a:off x="3252730" y="5250108"/>
            <a:ext cx="366378" cy="432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4" name="Rectangle 223">
            <a:extLst>
              <a:ext uri="{FF2B5EF4-FFF2-40B4-BE49-F238E27FC236}">
                <a16:creationId xmlns:a16="http://schemas.microsoft.com/office/drawing/2014/main" id="{7A0477ED-688D-4B57-8726-AB7D9B929403}"/>
              </a:ext>
            </a:extLst>
          </p:cNvPr>
          <p:cNvSpPr/>
          <p:nvPr/>
        </p:nvSpPr>
        <p:spPr>
          <a:xfrm rot="5400000">
            <a:off x="1385837" y="3367183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5" name="Rectangle 224">
            <a:extLst>
              <a:ext uri="{FF2B5EF4-FFF2-40B4-BE49-F238E27FC236}">
                <a16:creationId xmlns:a16="http://schemas.microsoft.com/office/drawing/2014/main" id="{D7A8A399-0260-4365-B77F-59E69E506E97}"/>
              </a:ext>
            </a:extLst>
          </p:cNvPr>
          <p:cNvSpPr/>
          <p:nvPr/>
        </p:nvSpPr>
        <p:spPr>
          <a:xfrm rot="5400000">
            <a:off x="3703931" y="3366232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6" name="Rectangle 225">
            <a:extLst>
              <a:ext uri="{FF2B5EF4-FFF2-40B4-BE49-F238E27FC236}">
                <a16:creationId xmlns:a16="http://schemas.microsoft.com/office/drawing/2014/main" id="{08B3C151-6925-48E9-8E97-63842DF2728B}"/>
              </a:ext>
            </a:extLst>
          </p:cNvPr>
          <p:cNvSpPr/>
          <p:nvPr/>
        </p:nvSpPr>
        <p:spPr>
          <a:xfrm rot="5400000">
            <a:off x="3703931" y="3888945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7" name="Rectangle 226">
            <a:extLst>
              <a:ext uri="{FF2B5EF4-FFF2-40B4-BE49-F238E27FC236}">
                <a16:creationId xmlns:a16="http://schemas.microsoft.com/office/drawing/2014/main" id="{D130283B-8582-4E5A-8840-650E5AF3C2F8}"/>
              </a:ext>
            </a:extLst>
          </p:cNvPr>
          <p:cNvSpPr/>
          <p:nvPr/>
        </p:nvSpPr>
        <p:spPr>
          <a:xfrm rot="5400000">
            <a:off x="1385837" y="3889728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8" name="Rectangle 227">
            <a:extLst>
              <a:ext uri="{FF2B5EF4-FFF2-40B4-BE49-F238E27FC236}">
                <a16:creationId xmlns:a16="http://schemas.microsoft.com/office/drawing/2014/main" id="{8600DBF8-2D32-4BEF-ACAE-5C1FB6C7548C}"/>
              </a:ext>
            </a:extLst>
          </p:cNvPr>
          <p:cNvSpPr/>
          <p:nvPr/>
        </p:nvSpPr>
        <p:spPr>
          <a:xfrm rot="5400000">
            <a:off x="1168862" y="4623103"/>
            <a:ext cx="366378" cy="170898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9" name="Rectangle 228">
            <a:extLst>
              <a:ext uri="{FF2B5EF4-FFF2-40B4-BE49-F238E27FC236}">
                <a16:creationId xmlns:a16="http://schemas.microsoft.com/office/drawing/2014/main" id="{B20EA484-A420-45AA-B83F-F2EDE9959E19}"/>
              </a:ext>
            </a:extLst>
          </p:cNvPr>
          <p:cNvSpPr/>
          <p:nvPr/>
        </p:nvSpPr>
        <p:spPr>
          <a:xfrm rot="5400000">
            <a:off x="2829448" y="5245434"/>
            <a:ext cx="366378" cy="432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E79EA2F3-F5D6-43F3-A820-4D099CA04B41}"/>
              </a:ext>
            </a:extLst>
          </p:cNvPr>
          <p:cNvGrpSpPr/>
          <p:nvPr/>
        </p:nvGrpSpPr>
        <p:grpSpPr>
          <a:xfrm rot="5400000">
            <a:off x="1389083" y="3367127"/>
            <a:ext cx="364674" cy="2164787"/>
            <a:chOff x="1430177" y="1026981"/>
            <a:chExt cx="364674" cy="2164787"/>
          </a:xfrm>
        </p:grpSpPr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7403C3FF-009D-44AC-8360-00ADBBCC37FD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2" name="Rectangle 231">
              <a:extLst>
                <a:ext uri="{FF2B5EF4-FFF2-40B4-BE49-F238E27FC236}">
                  <a16:creationId xmlns:a16="http://schemas.microsoft.com/office/drawing/2014/main" id="{E5EE5D52-82A6-4BA3-99F3-92586F78BA6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50BAB7F7-8E20-4639-BE3E-BE465FE78B19}"/>
              </a:ext>
            </a:extLst>
          </p:cNvPr>
          <p:cNvGrpSpPr/>
          <p:nvPr/>
        </p:nvGrpSpPr>
        <p:grpSpPr>
          <a:xfrm rot="5400000">
            <a:off x="1389083" y="3874995"/>
            <a:ext cx="364674" cy="2164787"/>
            <a:chOff x="1430177" y="1026981"/>
            <a:chExt cx="364674" cy="2164787"/>
          </a:xfrm>
        </p:grpSpPr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37412E19-9887-4BD0-9F6C-604B539874C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5" name="Rectangle 234">
              <a:extLst>
                <a:ext uri="{FF2B5EF4-FFF2-40B4-BE49-F238E27FC236}">
                  <a16:creationId xmlns:a16="http://schemas.microsoft.com/office/drawing/2014/main" id="{DBE12CEE-90D3-44F2-9524-6AF1D5D57B2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9E002C23-B299-46E0-943A-3D0F3354FD74}"/>
              </a:ext>
            </a:extLst>
          </p:cNvPr>
          <p:cNvGrpSpPr/>
          <p:nvPr/>
        </p:nvGrpSpPr>
        <p:grpSpPr>
          <a:xfrm rot="5400000">
            <a:off x="3707175" y="3367127"/>
            <a:ext cx="364674" cy="2164787"/>
            <a:chOff x="1430177" y="1026981"/>
            <a:chExt cx="364674" cy="2164787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DB61A06-F3D7-43A8-A1AD-AC66E0ECA80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E5AFF5E4-D6D0-4E78-9BE6-28D7DD065FA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804A0D48-F143-46C0-B277-02473A385729}"/>
              </a:ext>
            </a:extLst>
          </p:cNvPr>
          <p:cNvGrpSpPr/>
          <p:nvPr/>
        </p:nvGrpSpPr>
        <p:grpSpPr>
          <a:xfrm rot="5400000">
            <a:off x="3707175" y="3874995"/>
            <a:ext cx="364674" cy="2164787"/>
            <a:chOff x="1430177" y="1026981"/>
            <a:chExt cx="364674" cy="2164787"/>
          </a:xfrm>
        </p:grpSpPr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F3EE793B-7F38-4F5B-92AA-0FDFB4B1D1E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1" name="Rectangle 240">
              <a:extLst>
                <a:ext uri="{FF2B5EF4-FFF2-40B4-BE49-F238E27FC236}">
                  <a16:creationId xmlns:a16="http://schemas.microsoft.com/office/drawing/2014/main" id="{2159C558-FF9E-4742-8DF5-FB4BAA6E39E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3B79883D-7743-4B6E-9EBD-F49C98068A49}"/>
              </a:ext>
            </a:extLst>
          </p:cNvPr>
          <p:cNvGrpSpPr/>
          <p:nvPr/>
        </p:nvGrpSpPr>
        <p:grpSpPr>
          <a:xfrm rot="5400000">
            <a:off x="3699641" y="4384591"/>
            <a:ext cx="364475" cy="2170481"/>
            <a:chOff x="3750941" y="1016500"/>
            <a:chExt cx="364475" cy="2170481"/>
          </a:xfrm>
        </p:grpSpPr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5B1BC58C-C505-44A5-BC6E-B3539FD6B5B0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245" name="Rectangle 244">
                <a:extLst>
                  <a:ext uri="{FF2B5EF4-FFF2-40B4-BE49-F238E27FC236}">
                    <a16:creationId xmlns:a16="http://schemas.microsoft.com/office/drawing/2014/main" id="{A5AABEC3-6449-4E70-BBA1-03C3542483D5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6" name="Rectangle 245">
                <a:extLst>
                  <a:ext uri="{FF2B5EF4-FFF2-40B4-BE49-F238E27FC236}">
                    <a16:creationId xmlns:a16="http://schemas.microsoft.com/office/drawing/2014/main" id="{2A8E889C-B67E-44C4-84E6-C001C0D71A2B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7" name="Rectangle 246">
                <a:extLst>
                  <a:ext uri="{FF2B5EF4-FFF2-40B4-BE49-F238E27FC236}">
                    <a16:creationId xmlns:a16="http://schemas.microsoft.com/office/drawing/2014/main" id="{CCB0F382-1CD3-4F8E-A8B5-8A3E04167051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8" name="Rectangle 247">
                <a:extLst>
                  <a:ext uri="{FF2B5EF4-FFF2-40B4-BE49-F238E27FC236}">
                    <a16:creationId xmlns:a16="http://schemas.microsoft.com/office/drawing/2014/main" id="{F9E91BFA-75DD-44F3-8B15-33F1DA60C8AD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9" name="Rectangle 248">
                <a:extLst>
                  <a:ext uri="{FF2B5EF4-FFF2-40B4-BE49-F238E27FC236}">
                    <a16:creationId xmlns:a16="http://schemas.microsoft.com/office/drawing/2014/main" id="{7813E2E1-F5B3-4AB3-A40C-8E89ED44A24C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EB06C59C-EC7F-4F1A-AAB3-9253755EC8E3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76F45D7E-0D84-4659-B5A4-E3BE21A4A641}"/>
              </a:ext>
            </a:extLst>
          </p:cNvPr>
          <p:cNvGrpSpPr/>
          <p:nvPr/>
        </p:nvGrpSpPr>
        <p:grpSpPr>
          <a:xfrm rot="5400000">
            <a:off x="1389911" y="4406030"/>
            <a:ext cx="360000" cy="2160000"/>
            <a:chOff x="3752453" y="3429000"/>
            <a:chExt cx="360000" cy="2160000"/>
          </a:xfrm>
        </p:grpSpPr>
        <p:sp>
          <p:nvSpPr>
            <p:cNvPr id="251" name="Rectangle 250">
              <a:extLst>
                <a:ext uri="{FF2B5EF4-FFF2-40B4-BE49-F238E27FC236}">
                  <a16:creationId xmlns:a16="http://schemas.microsoft.com/office/drawing/2014/main" id="{AEA1B598-B905-4642-86DB-26F16E77C62D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2" name="Rectangle 251">
              <a:extLst>
                <a:ext uri="{FF2B5EF4-FFF2-40B4-BE49-F238E27FC236}">
                  <a16:creationId xmlns:a16="http://schemas.microsoft.com/office/drawing/2014/main" id="{3D5AE653-758F-4CD9-8A94-7379E4CA4809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FB85127A-8F84-461E-8736-57FDB133EEF7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88384761-CA95-4ECB-83C7-AA62743869F1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89D146AF-B067-46FC-97B8-C6FCAD8B4637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E7BD23EF-27BD-44D4-84EB-A45794FB2E8F}"/>
              </a:ext>
            </a:extLst>
          </p:cNvPr>
          <p:cNvGrpSpPr/>
          <p:nvPr/>
        </p:nvGrpSpPr>
        <p:grpSpPr>
          <a:xfrm rot="5400000">
            <a:off x="1394281" y="4396608"/>
            <a:ext cx="364674" cy="2164787"/>
            <a:chOff x="1430177" y="1026981"/>
            <a:chExt cx="364674" cy="2164787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60873179-D27B-474A-8852-0BAD42E527C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A3243984-FE70-4F41-A093-899B5D71BFE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0EEA2F2C-35E9-4F54-BCA3-7B81E90727D0}"/>
              </a:ext>
            </a:extLst>
          </p:cNvPr>
          <p:cNvGrpSpPr/>
          <p:nvPr/>
        </p:nvGrpSpPr>
        <p:grpSpPr>
          <a:xfrm rot="5400000">
            <a:off x="1388753" y="3373428"/>
            <a:ext cx="360000" cy="2160000"/>
            <a:chOff x="3752453" y="3429000"/>
            <a:chExt cx="360000" cy="2160000"/>
          </a:xfrm>
        </p:grpSpPr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7DD48AEF-541F-495D-9877-C48FB458B955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BF4351BA-381C-403D-A36B-BF1588A0C969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2" name="Rectangle 261">
              <a:extLst>
                <a:ext uri="{FF2B5EF4-FFF2-40B4-BE49-F238E27FC236}">
                  <a16:creationId xmlns:a16="http://schemas.microsoft.com/office/drawing/2014/main" id="{4F968E7E-2E95-4FB1-BCF3-C6BBF945A1F8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3" name="Rectangle 262">
              <a:extLst>
                <a:ext uri="{FF2B5EF4-FFF2-40B4-BE49-F238E27FC236}">
                  <a16:creationId xmlns:a16="http://schemas.microsoft.com/office/drawing/2014/main" id="{1E049B87-4B8B-4420-A3E8-7FA48215A70F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F814006F-E151-4D99-B958-D00BC83E4F53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B1F5B2BE-42DF-475D-9009-F8516BFFFF20}"/>
              </a:ext>
            </a:extLst>
          </p:cNvPr>
          <p:cNvGrpSpPr/>
          <p:nvPr/>
        </p:nvGrpSpPr>
        <p:grpSpPr>
          <a:xfrm rot="5400000">
            <a:off x="1380624" y="3885547"/>
            <a:ext cx="360000" cy="2160000"/>
            <a:chOff x="3752453" y="3429000"/>
            <a:chExt cx="360000" cy="2160000"/>
          </a:xfrm>
        </p:grpSpPr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6B94F7DB-46AD-4132-B9CD-AA00C194DBFB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7" name="Rectangle 266">
              <a:extLst>
                <a:ext uri="{FF2B5EF4-FFF2-40B4-BE49-F238E27FC236}">
                  <a16:creationId xmlns:a16="http://schemas.microsoft.com/office/drawing/2014/main" id="{63CBEA6D-99A5-4EEE-8F21-B74D4BD7558B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8" name="Rectangle 267">
              <a:extLst>
                <a:ext uri="{FF2B5EF4-FFF2-40B4-BE49-F238E27FC236}">
                  <a16:creationId xmlns:a16="http://schemas.microsoft.com/office/drawing/2014/main" id="{7D812D79-C9FA-423D-81A6-C0FF2E2DE74A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24EDF644-2B87-42F2-8DCB-57D984AD7102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453E9777-D020-4886-B801-92FDA2346BEC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5F6E7AC4-C3D0-4879-B42A-DC1CF339F986}"/>
              </a:ext>
            </a:extLst>
          </p:cNvPr>
          <p:cNvGrpSpPr/>
          <p:nvPr/>
        </p:nvGrpSpPr>
        <p:grpSpPr>
          <a:xfrm rot="5400000">
            <a:off x="3722026" y="3369313"/>
            <a:ext cx="360000" cy="2160000"/>
            <a:chOff x="3752453" y="3429000"/>
            <a:chExt cx="360000" cy="2160000"/>
          </a:xfrm>
        </p:grpSpPr>
        <p:sp>
          <p:nvSpPr>
            <p:cNvPr id="272" name="Rectangle 271">
              <a:extLst>
                <a:ext uri="{FF2B5EF4-FFF2-40B4-BE49-F238E27FC236}">
                  <a16:creationId xmlns:a16="http://schemas.microsoft.com/office/drawing/2014/main" id="{51BE2E44-3338-4657-8FFB-71CA007F104F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3" name="Rectangle 272">
              <a:extLst>
                <a:ext uri="{FF2B5EF4-FFF2-40B4-BE49-F238E27FC236}">
                  <a16:creationId xmlns:a16="http://schemas.microsoft.com/office/drawing/2014/main" id="{41D0D3CC-9A09-4BCD-B31C-16652F5CB8EC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4" name="Rectangle 273">
              <a:extLst>
                <a:ext uri="{FF2B5EF4-FFF2-40B4-BE49-F238E27FC236}">
                  <a16:creationId xmlns:a16="http://schemas.microsoft.com/office/drawing/2014/main" id="{7D2576CB-9F5F-4016-8F03-BE95F48F6F10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3704A1F6-13C4-47A3-AA21-50E204AAB47E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7BF63DA0-AC09-4CE8-9BF5-3C5AC0D324DF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638D9304-E672-48FF-930E-7376817B36DC}"/>
              </a:ext>
            </a:extLst>
          </p:cNvPr>
          <p:cNvGrpSpPr/>
          <p:nvPr/>
        </p:nvGrpSpPr>
        <p:grpSpPr>
          <a:xfrm rot="5400000">
            <a:off x="3713897" y="3881432"/>
            <a:ext cx="360000" cy="2160000"/>
            <a:chOff x="3752453" y="3429000"/>
            <a:chExt cx="360000" cy="2160000"/>
          </a:xfrm>
        </p:grpSpPr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38C91615-99AD-484D-AB30-9514CE166B1C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52505955-C3E2-4190-AB6D-6B23C223783D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24C5B8A7-EDDA-49A3-8320-B45541FA0C44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id="{204C5BD8-16E5-4E1E-9659-71E291236667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776D13A6-A08B-43F9-9F55-592FA7C21C24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83" name="Rectangle: Rounded Corners 282">
            <a:extLst>
              <a:ext uri="{FF2B5EF4-FFF2-40B4-BE49-F238E27FC236}">
                <a16:creationId xmlns:a16="http://schemas.microsoft.com/office/drawing/2014/main" id="{310C2E9E-0622-4F3A-8C2F-1E9C5270D427}"/>
              </a:ext>
            </a:extLst>
          </p:cNvPr>
          <p:cNvSpPr/>
          <p:nvPr/>
        </p:nvSpPr>
        <p:spPr>
          <a:xfrm rot="5400000">
            <a:off x="7061773" y="2553069"/>
            <a:ext cx="1975653" cy="500865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4" name="Rectangle 283">
            <a:extLst>
              <a:ext uri="{FF2B5EF4-FFF2-40B4-BE49-F238E27FC236}">
                <a16:creationId xmlns:a16="http://schemas.microsoft.com/office/drawing/2014/main" id="{6CFA1402-478D-4981-893D-2BB0075D5B7D}"/>
              </a:ext>
            </a:extLst>
          </p:cNvPr>
          <p:cNvSpPr/>
          <p:nvPr/>
        </p:nvSpPr>
        <p:spPr>
          <a:xfrm rot="5400000">
            <a:off x="6474564" y="4688287"/>
            <a:ext cx="366378" cy="160186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5" name="Rectangle 284">
            <a:extLst>
              <a:ext uri="{FF2B5EF4-FFF2-40B4-BE49-F238E27FC236}">
                <a16:creationId xmlns:a16="http://schemas.microsoft.com/office/drawing/2014/main" id="{CD848369-D584-43DC-85C3-B2205D6BDB72}"/>
              </a:ext>
            </a:extLst>
          </p:cNvPr>
          <p:cNvSpPr/>
          <p:nvPr/>
        </p:nvSpPr>
        <p:spPr>
          <a:xfrm rot="5400000">
            <a:off x="8252406" y="5209964"/>
            <a:ext cx="366378" cy="55014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6" name="Rectangle 285">
            <a:extLst>
              <a:ext uri="{FF2B5EF4-FFF2-40B4-BE49-F238E27FC236}">
                <a16:creationId xmlns:a16="http://schemas.microsoft.com/office/drawing/2014/main" id="{0E0C7172-18F2-4238-A85C-CE4A75522541}"/>
              </a:ext>
            </a:extLst>
          </p:cNvPr>
          <p:cNvSpPr/>
          <p:nvPr/>
        </p:nvSpPr>
        <p:spPr>
          <a:xfrm rot="5400000">
            <a:off x="9068074" y="4943379"/>
            <a:ext cx="366378" cy="107742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7" name="Rectangle 286">
            <a:extLst>
              <a:ext uri="{FF2B5EF4-FFF2-40B4-BE49-F238E27FC236}">
                <a16:creationId xmlns:a16="http://schemas.microsoft.com/office/drawing/2014/main" id="{2A9131C0-2139-4B5B-9B97-348AC20021E2}"/>
              </a:ext>
            </a:extLst>
          </p:cNvPr>
          <p:cNvSpPr/>
          <p:nvPr/>
        </p:nvSpPr>
        <p:spPr>
          <a:xfrm rot="5400000">
            <a:off x="6751657" y="3372157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8" name="Rectangle 287">
            <a:extLst>
              <a:ext uri="{FF2B5EF4-FFF2-40B4-BE49-F238E27FC236}">
                <a16:creationId xmlns:a16="http://schemas.microsoft.com/office/drawing/2014/main" id="{A9572B4C-8142-4739-A0E1-1DA099357083}"/>
              </a:ext>
            </a:extLst>
          </p:cNvPr>
          <p:cNvSpPr/>
          <p:nvPr/>
        </p:nvSpPr>
        <p:spPr>
          <a:xfrm rot="5400000">
            <a:off x="9069751" y="3371206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0" name="Rectangle 289">
            <a:extLst>
              <a:ext uri="{FF2B5EF4-FFF2-40B4-BE49-F238E27FC236}">
                <a16:creationId xmlns:a16="http://schemas.microsoft.com/office/drawing/2014/main" id="{FE7CBAB3-FE81-4779-B408-B47E709DDDB0}"/>
              </a:ext>
            </a:extLst>
          </p:cNvPr>
          <p:cNvSpPr/>
          <p:nvPr/>
        </p:nvSpPr>
        <p:spPr>
          <a:xfrm rot="5400000">
            <a:off x="6751657" y="3894702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D78B4AD5-208C-4EFC-A401-34962FCDD14C}"/>
              </a:ext>
            </a:extLst>
          </p:cNvPr>
          <p:cNvGrpSpPr/>
          <p:nvPr/>
        </p:nvGrpSpPr>
        <p:grpSpPr>
          <a:xfrm rot="5400000">
            <a:off x="6754903" y="3372101"/>
            <a:ext cx="364674" cy="2164787"/>
            <a:chOff x="1430177" y="1026981"/>
            <a:chExt cx="364674" cy="2164787"/>
          </a:xfrm>
        </p:grpSpPr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id="{15DB5287-C652-4F75-B7E9-645B30FAC62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B60A8AB0-BF92-4A66-8974-866C0EF3D6F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C08B04DB-6880-4582-A172-AC2256A08B0C}"/>
              </a:ext>
            </a:extLst>
          </p:cNvPr>
          <p:cNvGrpSpPr/>
          <p:nvPr/>
        </p:nvGrpSpPr>
        <p:grpSpPr>
          <a:xfrm rot="5400000">
            <a:off x="6754903" y="3879969"/>
            <a:ext cx="364674" cy="2164787"/>
            <a:chOff x="1430177" y="1026981"/>
            <a:chExt cx="364674" cy="2164787"/>
          </a:xfrm>
        </p:grpSpPr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81ED0D49-B7F8-42BB-A76A-89196052EA33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BA3EC27F-623A-4D8C-816D-F224ACCF4C1B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FBB466CB-319B-4ADA-9957-6401146705AF}"/>
              </a:ext>
            </a:extLst>
          </p:cNvPr>
          <p:cNvGrpSpPr/>
          <p:nvPr/>
        </p:nvGrpSpPr>
        <p:grpSpPr>
          <a:xfrm rot="5400000">
            <a:off x="9072995" y="3372101"/>
            <a:ext cx="364674" cy="2164787"/>
            <a:chOff x="1430177" y="1026981"/>
            <a:chExt cx="364674" cy="2164787"/>
          </a:xfrm>
        </p:grpSpPr>
        <p:sp>
          <p:nvSpPr>
            <p:cNvPr id="298" name="Rectangle 297">
              <a:extLst>
                <a:ext uri="{FF2B5EF4-FFF2-40B4-BE49-F238E27FC236}">
                  <a16:creationId xmlns:a16="http://schemas.microsoft.com/office/drawing/2014/main" id="{A8C3E27C-9E50-4F26-B01E-4E7BB9A6399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B223F086-A535-4FBD-842F-6025EAF80471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F5171D82-293D-4B1A-AC69-57A863465724}"/>
              </a:ext>
            </a:extLst>
          </p:cNvPr>
          <p:cNvGrpSpPr/>
          <p:nvPr/>
        </p:nvGrpSpPr>
        <p:grpSpPr>
          <a:xfrm rot="5400000">
            <a:off x="6738687" y="4406030"/>
            <a:ext cx="360000" cy="2160000"/>
            <a:chOff x="3172262" y="3429000"/>
            <a:chExt cx="360000" cy="2160000"/>
          </a:xfrm>
        </p:grpSpPr>
        <p:sp>
          <p:nvSpPr>
            <p:cNvPr id="304" name="Rectangle 303">
              <a:extLst>
                <a:ext uri="{FF2B5EF4-FFF2-40B4-BE49-F238E27FC236}">
                  <a16:creationId xmlns:a16="http://schemas.microsoft.com/office/drawing/2014/main" id="{D909C5F6-AFE1-4FD1-A6F2-9BBEC8414586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3CF2B4CD-7A85-443C-9A35-9D0CAB8561CA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F2C4C259-6938-47E0-AF07-248288D5D2AE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7" name="Rectangle 306">
              <a:extLst>
                <a:ext uri="{FF2B5EF4-FFF2-40B4-BE49-F238E27FC236}">
                  <a16:creationId xmlns:a16="http://schemas.microsoft.com/office/drawing/2014/main" id="{BE824B42-9EA6-4481-8473-114EEFA8E8D1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BC54BC70-99CD-46E5-BD43-C4C6F7565991}"/>
              </a:ext>
            </a:extLst>
          </p:cNvPr>
          <p:cNvGrpSpPr/>
          <p:nvPr/>
        </p:nvGrpSpPr>
        <p:grpSpPr>
          <a:xfrm rot="5400000">
            <a:off x="6760732" y="4396467"/>
            <a:ext cx="364674" cy="2164787"/>
            <a:chOff x="1430177" y="1026981"/>
            <a:chExt cx="364674" cy="2164787"/>
          </a:xfrm>
        </p:grpSpPr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5AC8FA21-33F7-44D4-8E3D-1A821AE6971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EA04A0A6-AAFB-4D30-9375-78D6D6CAD02D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7692C121-7797-41FB-8372-BE6A10C8553A}"/>
              </a:ext>
            </a:extLst>
          </p:cNvPr>
          <p:cNvGrpSpPr/>
          <p:nvPr/>
        </p:nvGrpSpPr>
        <p:grpSpPr>
          <a:xfrm rot="5400000">
            <a:off x="9065378" y="4402834"/>
            <a:ext cx="370026" cy="2160831"/>
            <a:chOff x="3160724" y="1026150"/>
            <a:chExt cx="370026" cy="2160831"/>
          </a:xfrm>
        </p:grpSpPr>
        <p:grpSp>
          <p:nvGrpSpPr>
            <p:cNvPr id="312" name="Group 311">
              <a:extLst>
                <a:ext uri="{FF2B5EF4-FFF2-40B4-BE49-F238E27FC236}">
                  <a16:creationId xmlns:a16="http://schemas.microsoft.com/office/drawing/2014/main" id="{E59F5AC7-23A7-43BC-AE1F-5FA16EBDDA55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314" name="Rectangle 313">
                <a:extLst>
                  <a:ext uri="{FF2B5EF4-FFF2-40B4-BE49-F238E27FC236}">
                    <a16:creationId xmlns:a16="http://schemas.microsoft.com/office/drawing/2014/main" id="{F52E21F3-5954-41B0-BF5C-058A49F92D59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5" name="Rectangle 314">
                <a:extLst>
                  <a:ext uri="{FF2B5EF4-FFF2-40B4-BE49-F238E27FC236}">
                    <a16:creationId xmlns:a16="http://schemas.microsoft.com/office/drawing/2014/main" id="{2C8CB702-52F4-4D78-A6F9-86282B822A03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6" name="Rectangle 315">
                <a:extLst>
                  <a:ext uri="{FF2B5EF4-FFF2-40B4-BE49-F238E27FC236}">
                    <a16:creationId xmlns:a16="http://schemas.microsoft.com/office/drawing/2014/main" id="{1EC9E8ED-0608-4592-BF2E-84B1B94D587A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7" name="Rectangle 316">
                <a:extLst>
                  <a:ext uri="{FF2B5EF4-FFF2-40B4-BE49-F238E27FC236}">
                    <a16:creationId xmlns:a16="http://schemas.microsoft.com/office/drawing/2014/main" id="{65BD97EB-0D71-4CC3-9551-EBF0C0AC178F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id="{E5315369-932A-4E1E-AD28-774EC35B39B4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124DBD25-AB46-44D9-B869-B85ED09CC577}"/>
              </a:ext>
            </a:extLst>
          </p:cNvPr>
          <p:cNvGrpSpPr/>
          <p:nvPr/>
        </p:nvGrpSpPr>
        <p:grpSpPr>
          <a:xfrm rot="5400000">
            <a:off x="6750595" y="3373631"/>
            <a:ext cx="360000" cy="2160000"/>
            <a:chOff x="3172262" y="3429000"/>
            <a:chExt cx="360000" cy="2160000"/>
          </a:xfrm>
        </p:grpSpPr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3C1678A8-3AD7-46EF-BAC5-D3F18063285A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566499B9-4E4C-47BD-90D1-60EC4F060360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1" name="Rectangle 320">
              <a:extLst>
                <a:ext uri="{FF2B5EF4-FFF2-40B4-BE49-F238E27FC236}">
                  <a16:creationId xmlns:a16="http://schemas.microsoft.com/office/drawing/2014/main" id="{56D3A47D-21C9-4A11-9D26-16212C6D9517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2" name="Rectangle 321">
              <a:extLst>
                <a:ext uri="{FF2B5EF4-FFF2-40B4-BE49-F238E27FC236}">
                  <a16:creationId xmlns:a16="http://schemas.microsoft.com/office/drawing/2014/main" id="{EB2045B3-4B4D-4286-854A-FADFFB914F37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E5E131AA-2701-41CE-BC90-D8B1B7C29E1D}"/>
              </a:ext>
            </a:extLst>
          </p:cNvPr>
          <p:cNvGrpSpPr/>
          <p:nvPr/>
        </p:nvGrpSpPr>
        <p:grpSpPr>
          <a:xfrm rot="5400000">
            <a:off x="6748651" y="3889095"/>
            <a:ext cx="360000" cy="2160000"/>
            <a:chOff x="3172262" y="3429000"/>
            <a:chExt cx="360000" cy="2160000"/>
          </a:xfrm>
        </p:grpSpPr>
        <p:sp>
          <p:nvSpPr>
            <p:cNvPr id="324" name="Rectangle 323">
              <a:extLst>
                <a:ext uri="{FF2B5EF4-FFF2-40B4-BE49-F238E27FC236}">
                  <a16:creationId xmlns:a16="http://schemas.microsoft.com/office/drawing/2014/main" id="{195B4FE5-0903-4E5D-B332-2F08BAB0002E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D1E653E1-0281-4736-957C-B2A04BFEFF86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422A3A49-852E-4C7E-80F7-38D9605C16F0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7" name="Rectangle 326">
              <a:extLst>
                <a:ext uri="{FF2B5EF4-FFF2-40B4-BE49-F238E27FC236}">
                  <a16:creationId xmlns:a16="http://schemas.microsoft.com/office/drawing/2014/main" id="{5EF8D5AF-A4D8-4959-9401-547F4706951A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BA326CB8-CF54-43BA-B261-40C24DBFA849}"/>
              </a:ext>
            </a:extLst>
          </p:cNvPr>
          <p:cNvGrpSpPr/>
          <p:nvPr/>
        </p:nvGrpSpPr>
        <p:grpSpPr>
          <a:xfrm rot="5400000">
            <a:off x="9062082" y="3364519"/>
            <a:ext cx="360000" cy="2160000"/>
            <a:chOff x="3172262" y="3429000"/>
            <a:chExt cx="360000" cy="2160000"/>
          </a:xfrm>
        </p:grpSpPr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55B2AB5D-1CEE-410E-873D-4686254761EA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0" name="Rectangle 329">
              <a:extLst>
                <a:ext uri="{FF2B5EF4-FFF2-40B4-BE49-F238E27FC236}">
                  <a16:creationId xmlns:a16="http://schemas.microsoft.com/office/drawing/2014/main" id="{56278222-ED7A-4EB4-8FB8-05926EC50319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0D4AC456-6D41-4E1F-B1B2-6954FB5E1E67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2" name="Rectangle 331">
              <a:extLst>
                <a:ext uri="{FF2B5EF4-FFF2-40B4-BE49-F238E27FC236}">
                  <a16:creationId xmlns:a16="http://schemas.microsoft.com/office/drawing/2014/main" id="{8EDA8D69-6D39-46A9-8F70-9EEC6E5B2561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10212326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3.7037E-6 L -0.0487 0.00162 " pathEditMode="relative" rAng="0" ptsTypes="AA">
                                      <p:cBhvr>
                                        <p:cTn id="119" dur="2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435" y="69"/>
                                    </p:animMotion>
                                  </p:childTnLst>
                                </p:cTn>
                              </p:par>
                              <p:par>
                                <p:cTn id="120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7.40741E-7 L -0.03477 -0.0007 " pathEditMode="relative" rAng="0" ptsTypes="AA">
                                      <p:cBhvr>
                                        <p:cTn id="121" dur="2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58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1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4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7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3" fill="hold">
                      <p:stCondLst>
                        <p:cond delay="indefinite"/>
                      </p:stCondLst>
                      <p:childTnLst>
                        <p:par>
                          <p:cTn id="194" fill="hold">
                            <p:stCondLst>
                              <p:cond delay="0"/>
                            </p:stCondLst>
                            <p:childTnLst>
                              <p:par>
                                <p:cTn id="195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1.48148E-6 L -0.0586 0.00046 " pathEditMode="relative" rAng="0" ptsTypes="AA">
                                      <p:cBhvr>
                                        <p:cTn id="196" dur="2000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917" y="23"/>
                                    </p:animMotion>
                                  </p:childTnLst>
                                </p:cTn>
                              </p:par>
                              <p:par>
                                <p:cTn id="197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5833E-6 4.44444E-6 L -0.0444 4.44444E-6 " pathEditMode="relative" rAng="0" ptsTypes="AA">
                                      <p:cBhvr>
                                        <p:cTn id="198" dur="20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227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2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5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8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1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7" grpId="0"/>
      <p:bldP spid="221" grpId="0"/>
      <p:bldP spid="222" grpId="0" animBg="1"/>
      <p:bldP spid="223" grpId="0" animBg="1"/>
      <p:bldP spid="223" grpId="1" animBg="1"/>
      <p:bldP spid="224" grpId="0" animBg="1"/>
      <p:bldP spid="225" grpId="0" animBg="1"/>
      <p:bldP spid="226" grpId="0" animBg="1"/>
      <p:bldP spid="227" grpId="0" animBg="1"/>
      <p:bldP spid="228" grpId="0" animBg="1"/>
      <p:bldP spid="229" grpId="0" animBg="1"/>
      <p:bldP spid="229" grpId="1" animBg="1"/>
      <p:bldP spid="283" grpId="0" animBg="1"/>
      <p:bldP spid="284" grpId="0" animBg="1"/>
      <p:bldP spid="285" grpId="0" animBg="1"/>
      <p:bldP spid="285" grpId="1" animBg="1"/>
      <p:bldP spid="286" grpId="0" animBg="1"/>
      <p:bldP spid="286" grpId="1" animBg="1"/>
      <p:bldP spid="287" grpId="0" animBg="1"/>
      <p:bldP spid="288" grpId="0" animBg="1"/>
      <p:bldP spid="290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A82971E-174D-479F-A4F5-950219A5E1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Subtract a fraction from a mixed number with the same denominator, without regrouping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866DA17-3027-4BC5-8F96-9025BA2EBB7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05794384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Rectangle 149">
            <a:extLst>
              <a:ext uri="{FF2B5EF4-FFF2-40B4-BE49-F238E27FC236}">
                <a16:creationId xmlns:a16="http://schemas.microsoft.com/office/drawing/2014/main" id="{6598A113-6A6B-49E0-AD82-E01DCF4F6751}"/>
              </a:ext>
            </a:extLst>
          </p:cNvPr>
          <p:cNvSpPr/>
          <p:nvPr/>
        </p:nvSpPr>
        <p:spPr>
          <a:xfrm>
            <a:off x="8926451" y="1926044"/>
            <a:ext cx="366378" cy="134972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1" name="Rectangle 160">
            <a:extLst>
              <a:ext uri="{FF2B5EF4-FFF2-40B4-BE49-F238E27FC236}">
                <a16:creationId xmlns:a16="http://schemas.microsoft.com/office/drawing/2014/main" id="{E55E0566-F14E-45E5-96E5-A96BA489D8E5}"/>
              </a:ext>
            </a:extLst>
          </p:cNvPr>
          <p:cNvSpPr/>
          <p:nvPr/>
        </p:nvSpPr>
        <p:spPr>
          <a:xfrm>
            <a:off x="8917110" y="3010511"/>
            <a:ext cx="366378" cy="2700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2" name="Rectangle 161">
            <a:extLst>
              <a:ext uri="{FF2B5EF4-FFF2-40B4-BE49-F238E27FC236}">
                <a16:creationId xmlns:a16="http://schemas.microsoft.com/office/drawing/2014/main" id="{34350BB9-969D-48AF-B416-4831467D46FF}"/>
              </a:ext>
            </a:extLst>
          </p:cNvPr>
          <p:cNvSpPr/>
          <p:nvPr/>
        </p:nvSpPr>
        <p:spPr>
          <a:xfrm>
            <a:off x="8917110" y="2740168"/>
            <a:ext cx="366378" cy="2700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3" name="Rectangle 162">
            <a:extLst>
              <a:ext uri="{FF2B5EF4-FFF2-40B4-BE49-F238E27FC236}">
                <a16:creationId xmlns:a16="http://schemas.microsoft.com/office/drawing/2014/main" id="{FDF1D3F3-375F-4B3C-A011-85C7EA23BB6C}"/>
              </a:ext>
            </a:extLst>
          </p:cNvPr>
          <p:cNvSpPr/>
          <p:nvPr/>
        </p:nvSpPr>
        <p:spPr>
          <a:xfrm>
            <a:off x="8916633" y="2473821"/>
            <a:ext cx="366378" cy="2700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37B58127-73DF-406F-A076-A4534CB559DA}"/>
              </a:ext>
            </a:extLst>
          </p:cNvPr>
          <p:cNvSpPr/>
          <p:nvPr/>
        </p:nvSpPr>
        <p:spPr>
          <a:xfrm>
            <a:off x="5677819" y="1954367"/>
            <a:ext cx="366378" cy="172560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8" name="Rectangle 157">
            <a:extLst>
              <a:ext uri="{FF2B5EF4-FFF2-40B4-BE49-F238E27FC236}">
                <a16:creationId xmlns:a16="http://schemas.microsoft.com/office/drawing/2014/main" id="{A97FCA75-135C-481B-B5C1-34B05EF6C795}"/>
              </a:ext>
            </a:extLst>
          </p:cNvPr>
          <p:cNvSpPr/>
          <p:nvPr/>
        </p:nvSpPr>
        <p:spPr>
          <a:xfrm>
            <a:off x="5687433" y="3258098"/>
            <a:ext cx="366378" cy="429606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9" name="Rectangle 158">
            <a:extLst>
              <a:ext uri="{FF2B5EF4-FFF2-40B4-BE49-F238E27FC236}">
                <a16:creationId xmlns:a16="http://schemas.microsoft.com/office/drawing/2014/main" id="{6B8EC6B2-FE3A-461B-B5C3-31C0148467F5}"/>
              </a:ext>
            </a:extLst>
          </p:cNvPr>
          <p:cNvSpPr/>
          <p:nvPr/>
        </p:nvSpPr>
        <p:spPr>
          <a:xfrm>
            <a:off x="5686553" y="2823430"/>
            <a:ext cx="366378" cy="429606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0" name="Rectangle 159">
            <a:extLst>
              <a:ext uri="{FF2B5EF4-FFF2-40B4-BE49-F238E27FC236}">
                <a16:creationId xmlns:a16="http://schemas.microsoft.com/office/drawing/2014/main" id="{C3DC355C-AD0D-4007-A4CE-857E974039EF}"/>
              </a:ext>
            </a:extLst>
          </p:cNvPr>
          <p:cNvSpPr/>
          <p:nvPr/>
        </p:nvSpPr>
        <p:spPr>
          <a:xfrm>
            <a:off x="5686553" y="2392449"/>
            <a:ext cx="366378" cy="429606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F38C9E35-DDCE-48AC-A94F-73478D44F03B}"/>
              </a:ext>
            </a:extLst>
          </p:cNvPr>
          <p:cNvSpPr/>
          <p:nvPr/>
        </p:nvSpPr>
        <p:spPr>
          <a:xfrm>
            <a:off x="1119101" y="1946656"/>
            <a:ext cx="366378" cy="193525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31213648-8F29-4241-9A9F-70D0F36866A1}"/>
              </a:ext>
            </a:extLst>
          </p:cNvPr>
          <p:cNvSpPr/>
          <p:nvPr/>
        </p:nvSpPr>
        <p:spPr>
          <a:xfrm>
            <a:off x="1121217" y="3666743"/>
            <a:ext cx="366378" cy="215167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5" name="Rectangle 154">
            <a:extLst>
              <a:ext uri="{FF2B5EF4-FFF2-40B4-BE49-F238E27FC236}">
                <a16:creationId xmlns:a16="http://schemas.microsoft.com/office/drawing/2014/main" id="{A6E1F1F9-2FA4-4C16-A208-CB93F6BE6D5C}"/>
              </a:ext>
            </a:extLst>
          </p:cNvPr>
          <p:cNvSpPr/>
          <p:nvPr/>
        </p:nvSpPr>
        <p:spPr>
          <a:xfrm>
            <a:off x="1116045" y="3452918"/>
            <a:ext cx="366378" cy="215167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6" name="Rectangle 155">
            <a:extLst>
              <a:ext uri="{FF2B5EF4-FFF2-40B4-BE49-F238E27FC236}">
                <a16:creationId xmlns:a16="http://schemas.microsoft.com/office/drawing/2014/main" id="{820FF378-4C83-48C2-AA57-2583B3E1BD37}"/>
              </a:ext>
            </a:extLst>
          </p:cNvPr>
          <p:cNvSpPr/>
          <p:nvPr/>
        </p:nvSpPr>
        <p:spPr>
          <a:xfrm>
            <a:off x="1118728" y="3237280"/>
            <a:ext cx="366378" cy="215167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7" name="Rectangle 156">
            <a:extLst>
              <a:ext uri="{FF2B5EF4-FFF2-40B4-BE49-F238E27FC236}">
                <a16:creationId xmlns:a16="http://schemas.microsoft.com/office/drawing/2014/main" id="{EADA1ACF-7466-4E1F-BFCB-6D48CCD1C80D}"/>
              </a:ext>
            </a:extLst>
          </p:cNvPr>
          <p:cNvSpPr/>
          <p:nvPr/>
        </p:nvSpPr>
        <p:spPr>
          <a:xfrm>
            <a:off x="1119801" y="3028449"/>
            <a:ext cx="366378" cy="215167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373692" y="457161"/>
            <a:ext cx="910394" cy="1040007"/>
            <a:chOff x="370927" y="384951"/>
            <a:chExt cx="910394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628578" y="384951"/>
              <a:ext cx="652743" cy="1040007"/>
              <a:chOff x="2594955" y="5471319"/>
              <a:chExt cx="652743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9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594955" y="5864995"/>
                <a:ext cx="652743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539918" y="450780"/>
            <a:ext cx="652743" cy="1047615"/>
            <a:chOff x="2602329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602329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220056" y="66035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4DD30F5B-5BF8-492D-B8DD-ACE3EEF82598}"/>
              </a:ext>
            </a:extLst>
          </p:cNvPr>
          <p:cNvCxnSpPr>
            <a:cxnSpLocks/>
          </p:cNvCxnSpPr>
          <p:nvPr/>
        </p:nvCxnSpPr>
        <p:spPr>
          <a:xfrm>
            <a:off x="3145806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EAEB2A5E-4FBB-479A-A257-DEE3C61744FD}"/>
              </a:ext>
            </a:extLst>
          </p:cNvPr>
          <p:cNvSpPr txBox="1"/>
          <p:nvPr/>
        </p:nvSpPr>
        <p:spPr>
          <a:xfrm>
            <a:off x="2964648" y="889006"/>
            <a:ext cx="7991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10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68D22B6-AE23-4A7A-A85E-A7ABEF8FBF71}"/>
              </a:ext>
            </a:extLst>
          </p:cNvPr>
          <p:cNvSpPr txBox="1"/>
          <p:nvPr/>
        </p:nvSpPr>
        <p:spPr>
          <a:xfrm>
            <a:off x="3177381" y="433380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751B5E8-F46A-4866-9301-8D5EF454BA5D}"/>
              </a:ext>
            </a:extLst>
          </p:cNvPr>
          <p:cNvSpPr txBox="1"/>
          <p:nvPr/>
        </p:nvSpPr>
        <p:spPr>
          <a:xfrm>
            <a:off x="2667692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4280556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4318134" y="457161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5569191" y="450780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5126920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6027089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6523393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8337C088-3997-48FB-B986-0C052FE74A07}"/>
              </a:ext>
            </a:extLst>
          </p:cNvPr>
          <p:cNvCxnSpPr>
            <a:cxnSpLocks/>
          </p:cNvCxnSpPr>
          <p:nvPr/>
        </p:nvCxnSpPr>
        <p:spPr>
          <a:xfrm>
            <a:off x="7052670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221DDF73-C3AA-45C1-A29F-2B6B24E9F627}"/>
              </a:ext>
            </a:extLst>
          </p:cNvPr>
          <p:cNvSpPr txBox="1"/>
          <p:nvPr/>
        </p:nvSpPr>
        <p:spPr>
          <a:xfrm>
            <a:off x="7043745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C8805C5-B008-45F2-94A4-DED599A26BD9}"/>
              </a:ext>
            </a:extLst>
          </p:cNvPr>
          <p:cNvSpPr txBox="1"/>
          <p:nvPr/>
        </p:nvSpPr>
        <p:spPr>
          <a:xfrm>
            <a:off x="7043379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345993E3-63DF-4611-BE35-60336C2125F6}"/>
              </a:ext>
            </a:extLst>
          </p:cNvPr>
          <p:cNvSpPr txBox="1"/>
          <p:nvPr/>
        </p:nvSpPr>
        <p:spPr>
          <a:xfrm>
            <a:off x="6614813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4" name="Rectangle: Rounded Corners 43">
            <a:extLst>
              <a:ext uri="{FF2B5EF4-FFF2-40B4-BE49-F238E27FC236}">
                <a16:creationId xmlns:a16="http://schemas.microsoft.com/office/drawing/2014/main" id="{84A072AF-3BC0-4541-B101-7B3392B70099}"/>
              </a:ext>
            </a:extLst>
          </p:cNvPr>
          <p:cNvSpPr/>
          <p:nvPr/>
        </p:nvSpPr>
        <p:spPr>
          <a:xfrm>
            <a:off x="8187420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B023D05F-5281-46DC-9638-0F320989FD0E}"/>
              </a:ext>
            </a:extLst>
          </p:cNvPr>
          <p:cNvGrpSpPr/>
          <p:nvPr/>
        </p:nvGrpSpPr>
        <p:grpSpPr>
          <a:xfrm>
            <a:off x="8220078" y="457161"/>
            <a:ext cx="790495" cy="1040007"/>
            <a:chOff x="403585" y="384951"/>
            <a:chExt cx="790495" cy="1040007"/>
          </a:xfrm>
        </p:grpSpPr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0CE16713-9EDF-4F9B-A2C6-B8086F4ABF7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289D95AC-11D4-4E1F-9C3B-6369C5440840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C54A047D-0BCB-4FC4-8563-53372E4DE8EB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5A4B3489-99C8-4645-B0C2-D4FC93360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8CBF96F4-B6A7-4123-BDEB-FA3C6C67C580}"/>
                </a:ext>
              </a:extLst>
            </p:cNvPr>
            <p:cNvSpPr txBox="1"/>
            <p:nvPr/>
          </p:nvSpPr>
          <p:spPr>
            <a:xfrm>
              <a:off x="40358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95A10985-DF09-426A-B638-4FCC77EF21BA}"/>
              </a:ext>
            </a:extLst>
          </p:cNvPr>
          <p:cNvGrpSpPr/>
          <p:nvPr/>
        </p:nvGrpSpPr>
        <p:grpSpPr>
          <a:xfrm>
            <a:off x="9476055" y="450780"/>
            <a:ext cx="441376" cy="1047615"/>
            <a:chOff x="2724738" y="5463945"/>
            <a:chExt cx="441376" cy="1047615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9CEBDD5-8838-48AB-B93C-C5181B3DB85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041016DE-4BC5-4E60-8074-562A48DA1A41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F41031BC-CB6C-44CE-8D73-4F2B9E68337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9F9BAA08-F8E6-4220-BFDC-A9CBD6DE2A92}"/>
              </a:ext>
            </a:extLst>
          </p:cNvPr>
          <p:cNvSpPr txBox="1"/>
          <p:nvPr/>
        </p:nvSpPr>
        <p:spPr>
          <a:xfrm>
            <a:off x="9033784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0206FE83-9398-4525-A662-DD76C7F8E9B8}"/>
              </a:ext>
            </a:extLst>
          </p:cNvPr>
          <p:cNvSpPr txBox="1"/>
          <p:nvPr/>
        </p:nvSpPr>
        <p:spPr>
          <a:xfrm>
            <a:off x="993395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98B84FA6-AC5F-4ACF-AAE6-1AE2035E3FF9}"/>
              </a:ext>
            </a:extLst>
          </p:cNvPr>
          <p:cNvSpPr/>
          <p:nvPr/>
        </p:nvSpPr>
        <p:spPr>
          <a:xfrm>
            <a:off x="10430257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BC5E0035-7C2B-410F-8397-84FABFB192BA}"/>
              </a:ext>
            </a:extLst>
          </p:cNvPr>
          <p:cNvCxnSpPr>
            <a:cxnSpLocks/>
          </p:cNvCxnSpPr>
          <p:nvPr/>
        </p:nvCxnSpPr>
        <p:spPr>
          <a:xfrm>
            <a:off x="10959534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Box 61">
            <a:extLst>
              <a:ext uri="{FF2B5EF4-FFF2-40B4-BE49-F238E27FC236}">
                <a16:creationId xmlns:a16="http://schemas.microsoft.com/office/drawing/2014/main" id="{3B0BCB14-A0B9-4881-AF4D-66EA02873F11}"/>
              </a:ext>
            </a:extLst>
          </p:cNvPr>
          <p:cNvSpPr txBox="1"/>
          <p:nvPr/>
        </p:nvSpPr>
        <p:spPr>
          <a:xfrm>
            <a:off x="10950609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CF2FB977-FDBA-471C-8100-D1263046B8A0}"/>
              </a:ext>
            </a:extLst>
          </p:cNvPr>
          <p:cNvSpPr txBox="1"/>
          <p:nvPr/>
        </p:nvSpPr>
        <p:spPr>
          <a:xfrm>
            <a:off x="10950243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1895130C-BFF1-4AE4-B4A2-467CCFA87149}"/>
              </a:ext>
            </a:extLst>
          </p:cNvPr>
          <p:cNvSpPr txBox="1"/>
          <p:nvPr/>
        </p:nvSpPr>
        <p:spPr>
          <a:xfrm>
            <a:off x="10521677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3418A920-E1F6-41CD-AC22-AF9E6991A822}"/>
              </a:ext>
            </a:extLst>
          </p:cNvPr>
          <p:cNvSpPr/>
          <p:nvPr/>
        </p:nvSpPr>
        <p:spPr>
          <a:xfrm>
            <a:off x="591639" y="1940722"/>
            <a:ext cx="366378" cy="216172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3275969F-7D06-43EB-841A-2990B4B2FA4B}"/>
              </a:ext>
            </a:extLst>
          </p:cNvPr>
          <p:cNvGrpSpPr/>
          <p:nvPr/>
        </p:nvGrpSpPr>
        <p:grpSpPr>
          <a:xfrm>
            <a:off x="577078" y="1937910"/>
            <a:ext cx="364674" cy="2164787"/>
            <a:chOff x="1430177" y="1026981"/>
            <a:chExt cx="364674" cy="2164787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46806438-C3B3-4DB1-AB17-422C37B1DCA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537E8ED3-4B2F-46BB-BEBB-D7D868E2B075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4B6FFFDB-E272-4B87-BAC3-B02A3034F25D}"/>
              </a:ext>
            </a:extLst>
          </p:cNvPr>
          <p:cNvGrpSpPr/>
          <p:nvPr/>
        </p:nvGrpSpPr>
        <p:grpSpPr>
          <a:xfrm>
            <a:off x="1114427" y="1937910"/>
            <a:ext cx="364674" cy="2164538"/>
            <a:chOff x="6651896" y="1021900"/>
            <a:chExt cx="364674" cy="2164538"/>
          </a:xfrm>
        </p:grpSpPr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88C51439-27A0-42E7-9310-86AD1F9E065D}"/>
                </a:ext>
              </a:extLst>
            </p:cNvPr>
            <p:cNvGrpSpPr/>
            <p:nvPr/>
          </p:nvGrpSpPr>
          <p:grpSpPr>
            <a:xfrm>
              <a:off x="6651896" y="1026981"/>
              <a:ext cx="360000" cy="2159457"/>
              <a:chOff x="6653408" y="3429000"/>
              <a:chExt cx="360000" cy="2159457"/>
            </a:xfrm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7BD76FA5-19F5-44C6-93A1-E96247194527}"/>
                  </a:ext>
                </a:extLst>
              </p:cNvPr>
              <p:cNvSpPr/>
              <p:nvPr/>
            </p:nvSpPr>
            <p:spPr>
              <a:xfrm>
                <a:off x="6653408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3908168D-F319-4CD2-9425-FA20D9799B54}"/>
                  </a:ext>
                </a:extLst>
              </p:cNvPr>
              <p:cNvSpPr/>
              <p:nvPr/>
            </p:nvSpPr>
            <p:spPr>
              <a:xfrm>
                <a:off x="6653408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A83501D1-3FF4-4C88-BCEB-BD1914A6DEB4}"/>
                  </a:ext>
                </a:extLst>
              </p:cNvPr>
              <p:cNvSpPr/>
              <p:nvPr/>
            </p:nvSpPr>
            <p:spPr>
              <a:xfrm>
                <a:off x="6653408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BB337383-8522-4398-9AEE-75283F854219}"/>
                  </a:ext>
                </a:extLst>
              </p:cNvPr>
              <p:cNvSpPr/>
              <p:nvPr/>
            </p:nvSpPr>
            <p:spPr>
              <a:xfrm>
                <a:off x="6653408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AD91FC74-47D0-4EAD-AD1D-29C0DEE17F25}"/>
                  </a:ext>
                </a:extLst>
              </p:cNvPr>
              <p:cNvSpPr/>
              <p:nvPr/>
            </p:nvSpPr>
            <p:spPr>
              <a:xfrm>
                <a:off x="6653408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79EB6B8F-EFEF-4EB3-AE1E-4682BC3AA4B5}"/>
                  </a:ext>
                </a:extLst>
              </p:cNvPr>
              <p:cNvSpPr/>
              <p:nvPr/>
            </p:nvSpPr>
            <p:spPr>
              <a:xfrm>
                <a:off x="6653408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5DED652E-5DC5-497F-B95A-65470C15C232}"/>
                  </a:ext>
                </a:extLst>
              </p:cNvPr>
              <p:cNvSpPr/>
              <p:nvPr/>
            </p:nvSpPr>
            <p:spPr>
              <a:xfrm>
                <a:off x="6653408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698907A1-2854-4BB0-933B-9A3985EDAF7A}"/>
                  </a:ext>
                </a:extLst>
              </p:cNvPr>
              <p:cNvSpPr/>
              <p:nvPr/>
            </p:nvSpPr>
            <p:spPr>
              <a:xfrm>
                <a:off x="6653408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4BFCDD92-2B0C-40B9-AA31-A9AAAB6EAB23}"/>
                  </a:ext>
                </a:extLst>
              </p:cNvPr>
              <p:cNvSpPr/>
              <p:nvPr/>
            </p:nvSpPr>
            <p:spPr>
              <a:xfrm>
                <a:off x="6653408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42D9E69A-53DA-4F35-9AC0-DA5AAE8647BE}"/>
                  </a:ext>
                </a:extLst>
              </p:cNvPr>
              <p:cNvSpPr/>
              <p:nvPr/>
            </p:nvSpPr>
            <p:spPr>
              <a:xfrm>
                <a:off x="6653408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69" name="Rectangle 68">
              <a:extLst>
                <a:ext uri="{FF2B5EF4-FFF2-40B4-BE49-F238E27FC236}">
                  <a16:creationId xmlns:a16="http://schemas.microsoft.com/office/drawing/2014/main" id="{AFD73DF8-E7D9-46D2-A639-264790181D54}"/>
                </a:ext>
              </a:extLst>
            </p:cNvPr>
            <p:cNvSpPr/>
            <p:nvPr/>
          </p:nvSpPr>
          <p:spPr>
            <a:xfrm>
              <a:off x="6656570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19" name="Rectangle 118">
            <a:extLst>
              <a:ext uri="{FF2B5EF4-FFF2-40B4-BE49-F238E27FC236}">
                <a16:creationId xmlns:a16="http://schemas.microsoft.com/office/drawing/2014/main" id="{821C87F7-7768-4793-BCF2-F493E3D70F86}"/>
              </a:ext>
            </a:extLst>
          </p:cNvPr>
          <p:cNvSpPr/>
          <p:nvPr/>
        </p:nvSpPr>
        <p:spPr>
          <a:xfrm>
            <a:off x="4611855" y="1951617"/>
            <a:ext cx="366378" cy="2157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946CCF29-372D-42D8-8C98-41F1C5BE2BB2}"/>
              </a:ext>
            </a:extLst>
          </p:cNvPr>
          <p:cNvSpPr/>
          <p:nvPr/>
        </p:nvSpPr>
        <p:spPr>
          <a:xfrm>
            <a:off x="5153878" y="1951617"/>
            <a:ext cx="366378" cy="2157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97" name="Group 96">
            <a:extLst>
              <a:ext uri="{FF2B5EF4-FFF2-40B4-BE49-F238E27FC236}">
                <a16:creationId xmlns:a16="http://schemas.microsoft.com/office/drawing/2014/main" id="{713423B8-8843-46CF-B98E-E0D19492CA3A}"/>
              </a:ext>
            </a:extLst>
          </p:cNvPr>
          <p:cNvGrpSpPr/>
          <p:nvPr/>
        </p:nvGrpSpPr>
        <p:grpSpPr>
          <a:xfrm>
            <a:off x="4607181" y="1944437"/>
            <a:ext cx="364674" cy="2164787"/>
            <a:chOff x="1430177" y="1026981"/>
            <a:chExt cx="364674" cy="2164787"/>
          </a:xfrm>
        </p:grpSpPr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0F3E40E2-E885-4881-8D6D-066AD30B5F7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0AC23F90-1D3E-494B-9E44-8DC0ADA0B86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95905BAC-EB03-45F0-8DC5-642DA14736D2}"/>
              </a:ext>
            </a:extLst>
          </p:cNvPr>
          <p:cNvGrpSpPr/>
          <p:nvPr/>
        </p:nvGrpSpPr>
        <p:grpSpPr>
          <a:xfrm>
            <a:off x="5681340" y="1951617"/>
            <a:ext cx="364475" cy="2170481"/>
            <a:chOff x="3750941" y="1016500"/>
            <a:chExt cx="364475" cy="2170481"/>
          </a:xfrm>
        </p:grpSpPr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06B4F69E-F2D0-4E92-B7D9-5C4C9D43D2F7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579A1A4D-632B-475B-BB01-93A384715CB2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A1944A10-907E-46E1-8922-1ED631F85369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2D8C250A-AD80-4AE2-94A2-AF971501DAD0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AABEF8D5-EB7C-4F4A-A2BD-4063E33B8A34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07" name="Rectangle 106">
                <a:extLst>
                  <a:ext uri="{FF2B5EF4-FFF2-40B4-BE49-F238E27FC236}">
                    <a16:creationId xmlns:a16="http://schemas.microsoft.com/office/drawing/2014/main" id="{661D80D7-52A8-4CD8-BCDC-B15A5A562F2A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FBE3CACE-DF66-4995-8D2B-9A7A591D3265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99C11403-C3C6-4383-AAD6-41D20D6FC32C}"/>
              </a:ext>
            </a:extLst>
          </p:cNvPr>
          <p:cNvGrpSpPr/>
          <p:nvPr/>
        </p:nvGrpSpPr>
        <p:grpSpPr>
          <a:xfrm>
            <a:off x="5149204" y="1946830"/>
            <a:ext cx="364674" cy="2164787"/>
            <a:chOff x="1430177" y="1026981"/>
            <a:chExt cx="364674" cy="2164787"/>
          </a:xfrm>
        </p:grpSpPr>
        <p:sp>
          <p:nvSpPr>
            <p:cNvPr id="109" name="Rectangle 108">
              <a:extLst>
                <a:ext uri="{FF2B5EF4-FFF2-40B4-BE49-F238E27FC236}">
                  <a16:creationId xmlns:a16="http://schemas.microsoft.com/office/drawing/2014/main" id="{56D68CB9-1C0A-454E-864C-D572BB69E848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0" name="Rectangle 109">
              <a:extLst>
                <a:ext uri="{FF2B5EF4-FFF2-40B4-BE49-F238E27FC236}">
                  <a16:creationId xmlns:a16="http://schemas.microsoft.com/office/drawing/2014/main" id="{54BE8945-1D09-4F54-AA6F-7454BC72286B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49" name="Rectangle 148">
            <a:extLst>
              <a:ext uri="{FF2B5EF4-FFF2-40B4-BE49-F238E27FC236}">
                <a16:creationId xmlns:a16="http://schemas.microsoft.com/office/drawing/2014/main" id="{E1CCBA60-7660-4AC6-A353-A933D7AA9A1A}"/>
              </a:ext>
            </a:extLst>
          </p:cNvPr>
          <p:cNvSpPr/>
          <p:nvPr/>
        </p:nvSpPr>
        <p:spPr>
          <a:xfrm>
            <a:off x="8392994" y="1933998"/>
            <a:ext cx="366378" cy="215945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37E9A466-1716-4598-8E05-EADF138BDC5C}"/>
              </a:ext>
            </a:extLst>
          </p:cNvPr>
          <p:cNvGrpSpPr/>
          <p:nvPr/>
        </p:nvGrpSpPr>
        <p:grpSpPr>
          <a:xfrm>
            <a:off x="8392517" y="1930854"/>
            <a:ext cx="364674" cy="2164787"/>
            <a:chOff x="1430177" y="1026981"/>
            <a:chExt cx="364674" cy="2164787"/>
          </a:xfrm>
        </p:grpSpPr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ED09BACB-2FAB-4714-B377-1BF3E4560F1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F7AF2242-CBDF-447F-A187-751A2B18EF5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5EA18B2F-926A-47E7-88D9-B5B7A6F8831C}"/>
              </a:ext>
            </a:extLst>
          </p:cNvPr>
          <p:cNvGrpSpPr/>
          <p:nvPr/>
        </p:nvGrpSpPr>
        <p:grpSpPr>
          <a:xfrm>
            <a:off x="8923488" y="1925773"/>
            <a:ext cx="362676" cy="2165081"/>
            <a:chOff x="5488838" y="1021900"/>
            <a:chExt cx="362676" cy="2165081"/>
          </a:xfrm>
        </p:grpSpPr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413AC220-10EE-49D1-A19E-8D208A4CAF98}"/>
                </a:ext>
              </a:extLst>
            </p:cNvPr>
            <p:cNvGrpSpPr/>
            <p:nvPr/>
          </p:nvGrpSpPr>
          <p:grpSpPr>
            <a:xfrm>
              <a:off x="5491514" y="1026981"/>
              <a:ext cx="360000" cy="2160000"/>
              <a:chOff x="5493026" y="3429000"/>
              <a:chExt cx="360000" cy="2160000"/>
            </a:xfrm>
          </p:grpSpPr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0FA7739E-C00A-45AA-8D03-6DF373973EF8}"/>
                  </a:ext>
                </a:extLst>
              </p:cNvPr>
              <p:cNvSpPr/>
              <p:nvPr/>
            </p:nvSpPr>
            <p:spPr>
              <a:xfrm>
                <a:off x="5493026" y="342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D9CE14BF-D6D0-4A8C-9C84-BB265F467BB7}"/>
                  </a:ext>
                </a:extLst>
              </p:cNvPr>
              <p:cNvSpPr/>
              <p:nvPr/>
            </p:nvSpPr>
            <p:spPr>
              <a:xfrm>
                <a:off x="5493026" y="369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61F5927D-05A6-4139-8BE9-C3FFF3643201}"/>
                  </a:ext>
                </a:extLst>
              </p:cNvPr>
              <p:cNvSpPr/>
              <p:nvPr/>
            </p:nvSpPr>
            <p:spPr>
              <a:xfrm>
                <a:off x="5493026" y="396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3" name="Rectangle 132">
                <a:extLst>
                  <a:ext uri="{FF2B5EF4-FFF2-40B4-BE49-F238E27FC236}">
                    <a16:creationId xmlns:a16="http://schemas.microsoft.com/office/drawing/2014/main" id="{7EA33A03-3D42-4289-83B4-D4DBB17C3E7F}"/>
                  </a:ext>
                </a:extLst>
              </p:cNvPr>
              <p:cNvSpPr/>
              <p:nvPr/>
            </p:nvSpPr>
            <p:spPr>
              <a:xfrm>
                <a:off x="5493026" y="423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4" name="Rectangle 133">
                <a:extLst>
                  <a:ext uri="{FF2B5EF4-FFF2-40B4-BE49-F238E27FC236}">
                    <a16:creationId xmlns:a16="http://schemas.microsoft.com/office/drawing/2014/main" id="{D7B3B2AD-BD27-41A2-AC4F-8AB650F53EF7}"/>
                  </a:ext>
                </a:extLst>
              </p:cNvPr>
              <p:cNvSpPr/>
              <p:nvPr/>
            </p:nvSpPr>
            <p:spPr>
              <a:xfrm>
                <a:off x="5493026" y="450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4A3D7F5-998D-4A89-9B2A-CA36C3192097}"/>
                  </a:ext>
                </a:extLst>
              </p:cNvPr>
              <p:cNvSpPr/>
              <p:nvPr/>
            </p:nvSpPr>
            <p:spPr>
              <a:xfrm>
                <a:off x="5493026" y="477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43CC1500-99D7-46C4-8873-08A8457E6272}"/>
                  </a:ext>
                </a:extLst>
              </p:cNvPr>
              <p:cNvSpPr/>
              <p:nvPr/>
            </p:nvSpPr>
            <p:spPr>
              <a:xfrm>
                <a:off x="5493026" y="504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7" name="Rectangle 136">
                <a:extLst>
                  <a:ext uri="{FF2B5EF4-FFF2-40B4-BE49-F238E27FC236}">
                    <a16:creationId xmlns:a16="http://schemas.microsoft.com/office/drawing/2014/main" id="{778B14FB-12F7-423C-8A32-E1BD3574B3E7}"/>
                  </a:ext>
                </a:extLst>
              </p:cNvPr>
              <p:cNvSpPr/>
              <p:nvPr/>
            </p:nvSpPr>
            <p:spPr>
              <a:xfrm>
                <a:off x="5493026" y="531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FEBD088C-6EFE-47FB-BD28-EBE34949D2FD}"/>
                </a:ext>
              </a:extLst>
            </p:cNvPr>
            <p:cNvSpPr/>
            <p:nvPr/>
          </p:nvSpPr>
          <p:spPr>
            <a:xfrm>
              <a:off x="5488838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139493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0" grpId="0" animBg="1"/>
      <p:bldP spid="161" grpId="0" animBg="1"/>
      <p:bldP spid="162" grpId="0" animBg="1"/>
      <p:bldP spid="163" grpId="0" animBg="1"/>
      <p:bldP spid="121" grpId="0" animBg="1"/>
      <p:bldP spid="158" grpId="0" animBg="1"/>
      <p:bldP spid="159" grpId="0" animBg="1"/>
      <p:bldP spid="160" grpId="0" animBg="1"/>
      <p:bldP spid="94" grpId="0" animBg="1"/>
      <p:bldP spid="154" grpId="0" animBg="1"/>
      <p:bldP spid="155" grpId="0" animBg="1"/>
      <p:bldP spid="156" grpId="0" animBg="1"/>
      <p:bldP spid="157" grpId="0" animBg="1"/>
      <p:bldP spid="22" grpId="0"/>
      <p:bldP spid="23" grpId="0"/>
      <p:bldP spid="20" grpId="0"/>
      <p:bldP spid="42" grpId="0"/>
      <p:bldP spid="43" grpId="0"/>
      <p:bldP spid="40" grpId="0"/>
      <p:bldP spid="62" grpId="0"/>
      <p:bldP spid="63" grpId="0"/>
      <p:bldP spid="60" grpId="0"/>
      <p:bldP spid="93" grpId="0" animBg="1"/>
      <p:bldP spid="119" grpId="0" animBg="1"/>
      <p:bldP spid="120" grpId="0" animBg="1"/>
      <p:bldP spid="149" grpId="0" animBg="1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9E7B8F9-37EF-4F66-96A0-FD01A887CAE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Subtract a fraction from a mixed number with the same denominator, regrouping to make 1 fewer whole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B790E59-0EE1-43CC-AC32-2B2C83C3AE6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42133833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" name="Group 425">
            <a:extLst>
              <a:ext uri="{FF2B5EF4-FFF2-40B4-BE49-F238E27FC236}">
                <a16:creationId xmlns:a16="http://schemas.microsoft.com/office/drawing/2014/main" id="{1F00FDAA-3118-4FC8-9F4D-2F89EAAC046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68745BE9-C32A-4807-A1D4-ED391CFB09BF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7812FBEC-A0D4-49FC-9224-9A28BC561063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4F99540E-9A5A-4F61-B2AA-FAB370A161B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67C66751-5EFB-4E91-959E-AB6C091EFEC0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5E7FF33E-B21C-4187-A708-723B8539CD11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F51968CD-F1BC-477D-BB11-20CF9A6BD6A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08A905A9-7523-41C6-95F4-07E2EA03405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Straight Connector 433">
              <a:extLst>
                <a:ext uri="{FF2B5EF4-FFF2-40B4-BE49-F238E27FC236}">
                  <a16:creationId xmlns:a16="http://schemas.microsoft.com/office/drawing/2014/main" id="{EDACF633-1EDE-45AA-A0A7-415D7E8A641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22735A1F-7D4E-4017-8E27-237B0EC19296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Straight Connector 435">
              <a:extLst>
                <a:ext uri="{FF2B5EF4-FFF2-40B4-BE49-F238E27FC236}">
                  <a16:creationId xmlns:a16="http://schemas.microsoft.com/office/drawing/2014/main" id="{01438C4E-176C-46AE-B164-E6E6A06796D7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47E7FB56-8767-4E11-B596-BA1D4936F7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ADEDE0ED-B3BB-4947-8E0B-439FE74D8006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Straight Connector 438">
              <a:extLst>
                <a:ext uri="{FF2B5EF4-FFF2-40B4-BE49-F238E27FC236}">
                  <a16:creationId xmlns:a16="http://schemas.microsoft.com/office/drawing/2014/main" id="{4CF41E34-E53F-4BD0-A80E-D309D5E03D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0" name="Straight Connector 439">
              <a:extLst>
                <a:ext uri="{FF2B5EF4-FFF2-40B4-BE49-F238E27FC236}">
                  <a16:creationId xmlns:a16="http://schemas.microsoft.com/office/drawing/2014/main" id="{1A1F3470-3FD1-404E-AF94-E2BCE5EEC408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0C0A9A38-A141-49A8-A03D-03079F7F18FB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75ED4D2D-EF61-417F-BF2D-FEAAD111250C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4FAF9A50-B4D3-4B04-8CD0-A589CEC537E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59776297-9845-42DD-B072-A6B3E4B4DD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4E2A1597-7522-486A-B54F-E4F6D7C0248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361013E3-14EF-4A33-AA09-E30493ECB2CD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5B45BD0C-209B-4E5D-A4FC-7B53613C50A6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A0E352A7-8C6F-420B-ADC7-0824A778398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945012D7-DA22-466A-9A0A-AF355EC31FAD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E8823A4C-EDE5-443A-B19A-B9680E4DA3F1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95B0FF2E-B153-4935-AFC7-464B55BD5F0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0C27F9F9-DE06-4585-B657-5FFA22EBDBC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4C9C6FFF-AA06-422B-A09E-D7D2ADDFDA64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8556F060-C7F5-465C-8657-6B39FDCA6F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DB39499D-F2E7-4820-96A9-DAA2F152C29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7CACF68C-3680-4789-96B5-4E3A5033DEB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F810E0DC-22CC-41CA-B3CA-6B99E799E4E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688F8288-DACA-48EC-8298-C03068B6CCD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8612FED2-9FC1-4BB5-AE4C-3117D863563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6618908A-5506-49EA-8523-A4C787958E5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657295E4-FBE2-46AB-B724-6118CEA9F3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BFA80E5B-4F6A-4F67-8836-719FFC473C9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A22B875C-146C-43C2-96BC-34024F8162A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77AF6FA3-26AF-4C53-A323-B3CE5BE7C3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4F7B8816-B00A-4428-BC12-A16399764EA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62078066-11CB-4B6A-B79F-8B6F23FC00C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196C3736-39A6-4CAA-9B37-35A13674A1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B564C053-9BB0-46DC-ABD1-822DFCDBB23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9" name="Straight Connector 468">
              <a:extLst>
                <a:ext uri="{FF2B5EF4-FFF2-40B4-BE49-F238E27FC236}">
                  <a16:creationId xmlns:a16="http://schemas.microsoft.com/office/drawing/2014/main" id="{19857568-46D6-4C0C-BF45-50DEBEF06CE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71" name="Rectangle: Rounded Corners 470">
            <a:extLst>
              <a:ext uri="{FF2B5EF4-FFF2-40B4-BE49-F238E27FC236}">
                <a16:creationId xmlns:a16="http://schemas.microsoft.com/office/drawing/2014/main" id="{B5ED5970-421D-4E6D-BC23-0C8D62EBBA47}"/>
              </a:ext>
            </a:extLst>
          </p:cNvPr>
          <p:cNvSpPr/>
          <p:nvPr/>
        </p:nvSpPr>
        <p:spPr>
          <a:xfrm rot="5400000">
            <a:off x="514941" y="2645897"/>
            <a:ext cx="2635082" cy="3190935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2" name="Rectangle: Rounded Corners 471">
            <a:extLst>
              <a:ext uri="{FF2B5EF4-FFF2-40B4-BE49-F238E27FC236}">
                <a16:creationId xmlns:a16="http://schemas.microsoft.com/office/drawing/2014/main" id="{436D2A58-0FF8-4E93-B6C5-A089E5E4CB2B}"/>
              </a:ext>
            </a:extLst>
          </p:cNvPr>
          <p:cNvSpPr/>
          <p:nvPr/>
        </p:nvSpPr>
        <p:spPr>
          <a:xfrm rot="5400000">
            <a:off x="4469379" y="2639115"/>
            <a:ext cx="2635082" cy="3190935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3" name="Rectangle: Rounded Corners 472">
            <a:extLst>
              <a:ext uri="{FF2B5EF4-FFF2-40B4-BE49-F238E27FC236}">
                <a16:creationId xmlns:a16="http://schemas.microsoft.com/office/drawing/2014/main" id="{6926E3FB-D9C3-47F6-BB49-BB4C9FACDB58}"/>
              </a:ext>
            </a:extLst>
          </p:cNvPr>
          <p:cNvSpPr/>
          <p:nvPr/>
        </p:nvSpPr>
        <p:spPr>
          <a:xfrm rot="5400000">
            <a:off x="8327526" y="2647741"/>
            <a:ext cx="2635082" cy="3190935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0" name="Rectangle 469">
            <a:extLst>
              <a:ext uri="{FF2B5EF4-FFF2-40B4-BE49-F238E27FC236}">
                <a16:creationId xmlns:a16="http://schemas.microsoft.com/office/drawing/2014/main" id="{5792CC13-E0DC-47DA-8B82-D0AAAA65BEB5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1" name="Rectangle 420">
            <a:extLst>
              <a:ext uri="{FF2B5EF4-FFF2-40B4-BE49-F238E27FC236}">
                <a16:creationId xmlns:a16="http://schemas.microsoft.com/office/drawing/2014/main" id="{45064633-C7F1-4FBF-A0D6-544EF7A7D769}"/>
              </a:ext>
            </a:extLst>
          </p:cNvPr>
          <p:cNvSpPr/>
          <p:nvPr/>
        </p:nvSpPr>
        <p:spPr>
          <a:xfrm>
            <a:off x="9121671" y="3219990"/>
            <a:ext cx="366378" cy="215779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2" name="Rectangle 421">
            <a:extLst>
              <a:ext uri="{FF2B5EF4-FFF2-40B4-BE49-F238E27FC236}">
                <a16:creationId xmlns:a16="http://schemas.microsoft.com/office/drawing/2014/main" id="{1FDFDE76-10AA-4E0C-893D-2FD3EE41FC99}"/>
              </a:ext>
            </a:extLst>
          </p:cNvPr>
          <p:cNvSpPr/>
          <p:nvPr/>
        </p:nvSpPr>
        <p:spPr>
          <a:xfrm>
            <a:off x="9709130" y="3218887"/>
            <a:ext cx="366378" cy="53507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423" name="Rectangle 422">
            <a:extLst>
              <a:ext uri="{FF2B5EF4-FFF2-40B4-BE49-F238E27FC236}">
                <a16:creationId xmlns:a16="http://schemas.microsoft.com/office/drawing/2014/main" id="{44A2EB60-4789-4169-894E-25FA2DB05EF8}"/>
              </a:ext>
            </a:extLst>
          </p:cNvPr>
          <p:cNvSpPr/>
          <p:nvPr/>
        </p:nvSpPr>
        <p:spPr>
          <a:xfrm>
            <a:off x="9716940" y="3217784"/>
            <a:ext cx="366378" cy="53507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4" name="Rectangle 423">
            <a:extLst>
              <a:ext uri="{FF2B5EF4-FFF2-40B4-BE49-F238E27FC236}">
                <a16:creationId xmlns:a16="http://schemas.microsoft.com/office/drawing/2014/main" id="{082B1C80-FD2C-4C5F-9038-24056FDE27B4}"/>
              </a:ext>
            </a:extLst>
          </p:cNvPr>
          <p:cNvSpPr/>
          <p:nvPr/>
        </p:nvSpPr>
        <p:spPr>
          <a:xfrm>
            <a:off x="9125726" y="4842710"/>
            <a:ext cx="366378" cy="53507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5" name="Rectangle 424">
            <a:extLst>
              <a:ext uri="{FF2B5EF4-FFF2-40B4-BE49-F238E27FC236}">
                <a16:creationId xmlns:a16="http://schemas.microsoft.com/office/drawing/2014/main" id="{C07994E2-BC5F-45D6-B78B-A47F760FB741}"/>
              </a:ext>
            </a:extLst>
          </p:cNvPr>
          <p:cNvSpPr/>
          <p:nvPr/>
        </p:nvSpPr>
        <p:spPr>
          <a:xfrm>
            <a:off x="9124339" y="4300129"/>
            <a:ext cx="366378" cy="53507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7" name="Rectangle 386">
            <a:extLst>
              <a:ext uri="{FF2B5EF4-FFF2-40B4-BE49-F238E27FC236}">
                <a16:creationId xmlns:a16="http://schemas.microsoft.com/office/drawing/2014/main" id="{A55D34FE-98F2-4915-AE35-AF3588409595}"/>
              </a:ext>
            </a:extLst>
          </p:cNvPr>
          <p:cNvSpPr/>
          <p:nvPr/>
        </p:nvSpPr>
        <p:spPr>
          <a:xfrm>
            <a:off x="8544690" y="3217784"/>
            <a:ext cx="366378" cy="215779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3" name="Rectangle 392">
            <a:extLst>
              <a:ext uri="{FF2B5EF4-FFF2-40B4-BE49-F238E27FC236}">
                <a16:creationId xmlns:a16="http://schemas.microsoft.com/office/drawing/2014/main" id="{92E097A9-74F4-4228-81BD-B2C4E723A6B8}"/>
              </a:ext>
            </a:extLst>
          </p:cNvPr>
          <p:cNvSpPr/>
          <p:nvPr/>
        </p:nvSpPr>
        <p:spPr>
          <a:xfrm>
            <a:off x="5686311" y="3213278"/>
            <a:ext cx="366378" cy="21646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00" name="Rectangle 399">
            <a:extLst>
              <a:ext uri="{FF2B5EF4-FFF2-40B4-BE49-F238E27FC236}">
                <a16:creationId xmlns:a16="http://schemas.microsoft.com/office/drawing/2014/main" id="{E28611B7-3B0D-4E0B-A20B-7419A2514CEE}"/>
              </a:ext>
            </a:extLst>
          </p:cNvPr>
          <p:cNvSpPr/>
          <p:nvPr/>
        </p:nvSpPr>
        <p:spPr>
          <a:xfrm>
            <a:off x="6225416" y="3204594"/>
            <a:ext cx="366378" cy="43181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07" name="Rectangle 406">
            <a:extLst>
              <a:ext uri="{FF2B5EF4-FFF2-40B4-BE49-F238E27FC236}">
                <a16:creationId xmlns:a16="http://schemas.microsoft.com/office/drawing/2014/main" id="{DA7043A8-6E96-4C20-8FDD-0E21AD8E4BE2}"/>
              </a:ext>
            </a:extLst>
          </p:cNvPr>
          <p:cNvSpPr/>
          <p:nvPr/>
        </p:nvSpPr>
        <p:spPr>
          <a:xfrm>
            <a:off x="6262179" y="3213093"/>
            <a:ext cx="366378" cy="43181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08" name="Rectangle 407">
            <a:extLst>
              <a:ext uri="{FF2B5EF4-FFF2-40B4-BE49-F238E27FC236}">
                <a16:creationId xmlns:a16="http://schemas.microsoft.com/office/drawing/2014/main" id="{E8FCC7A9-1B7B-431B-AE45-D3916B911245}"/>
              </a:ext>
            </a:extLst>
          </p:cNvPr>
          <p:cNvSpPr/>
          <p:nvPr/>
        </p:nvSpPr>
        <p:spPr>
          <a:xfrm>
            <a:off x="5688672" y="4959624"/>
            <a:ext cx="366378" cy="43181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09" name="Rectangle 408">
            <a:extLst>
              <a:ext uri="{FF2B5EF4-FFF2-40B4-BE49-F238E27FC236}">
                <a16:creationId xmlns:a16="http://schemas.microsoft.com/office/drawing/2014/main" id="{AA07DB74-D2A6-49EE-9A15-2DD15D3F6CDE}"/>
              </a:ext>
            </a:extLst>
          </p:cNvPr>
          <p:cNvSpPr/>
          <p:nvPr/>
        </p:nvSpPr>
        <p:spPr>
          <a:xfrm>
            <a:off x="5687885" y="4520798"/>
            <a:ext cx="366378" cy="43181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0" name="Rectangle 409">
            <a:extLst>
              <a:ext uri="{FF2B5EF4-FFF2-40B4-BE49-F238E27FC236}">
                <a16:creationId xmlns:a16="http://schemas.microsoft.com/office/drawing/2014/main" id="{713573EC-85A0-4CC4-8403-D5D487A9E482}"/>
              </a:ext>
            </a:extLst>
          </p:cNvPr>
          <p:cNvSpPr/>
          <p:nvPr/>
        </p:nvSpPr>
        <p:spPr>
          <a:xfrm>
            <a:off x="5686181" y="4087540"/>
            <a:ext cx="366378" cy="43181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449C679F-8375-49EB-BD6A-DD9E8F4F7110}"/>
              </a:ext>
            </a:extLst>
          </p:cNvPr>
          <p:cNvSpPr/>
          <p:nvPr/>
        </p:nvSpPr>
        <p:spPr>
          <a:xfrm>
            <a:off x="4519649" y="3215578"/>
            <a:ext cx="366378" cy="21646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2" name="Rectangle 391">
            <a:extLst>
              <a:ext uri="{FF2B5EF4-FFF2-40B4-BE49-F238E27FC236}">
                <a16:creationId xmlns:a16="http://schemas.microsoft.com/office/drawing/2014/main" id="{97FF0668-AAFF-4BB1-B775-41841457B962}"/>
              </a:ext>
            </a:extLst>
          </p:cNvPr>
          <p:cNvSpPr/>
          <p:nvPr/>
        </p:nvSpPr>
        <p:spPr>
          <a:xfrm>
            <a:off x="5102980" y="3210978"/>
            <a:ext cx="366378" cy="21646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9" name="Rectangle 388">
            <a:extLst>
              <a:ext uri="{FF2B5EF4-FFF2-40B4-BE49-F238E27FC236}">
                <a16:creationId xmlns:a16="http://schemas.microsoft.com/office/drawing/2014/main" id="{2F9C5C6C-5C78-432C-A28E-0BFA63B60765}"/>
              </a:ext>
            </a:extLst>
          </p:cNvPr>
          <p:cNvSpPr/>
          <p:nvPr/>
        </p:nvSpPr>
        <p:spPr>
          <a:xfrm>
            <a:off x="1667495" y="3185500"/>
            <a:ext cx="366378" cy="72168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D8DF00CB-B673-4B3D-82D7-90D293741217}"/>
              </a:ext>
            </a:extLst>
          </p:cNvPr>
          <p:cNvSpPr/>
          <p:nvPr/>
        </p:nvSpPr>
        <p:spPr>
          <a:xfrm>
            <a:off x="1087860" y="3182169"/>
            <a:ext cx="366378" cy="21501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0" name="Rectangle 389">
            <a:extLst>
              <a:ext uri="{FF2B5EF4-FFF2-40B4-BE49-F238E27FC236}">
                <a16:creationId xmlns:a16="http://schemas.microsoft.com/office/drawing/2014/main" id="{D8454BAD-4089-4990-8690-B012854EA97F}"/>
              </a:ext>
            </a:extLst>
          </p:cNvPr>
          <p:cNvSpPr/>
          <p:nvPr/>
        </p:nvSpPr>
        <p:spPr>
          <a:xfrm>
            <a:off x="1671874" y="3164556"/>
            <a:ext cx="366378" cy="72168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1" name="Rectangle 390">
            <a:extLst>
              <a:ext uri="{FF2B5EF4-FFF2-40B4-BE49-F238E27FC236}">
                <a16:creationId xmlns:a16="http://schemas.microsoft.com/office/drawing/2014/main" id="{787E0140-6EB3-4D3D-95BC-033293EA48A7}"/>
              </a:ext>
            </a:extLst>
          </p:cNvPr>
          <p:cNvSpPr/>
          <p:nvPr/>
        </p:nvSpPr>
        <p:spPr>
          <a:xfrm>
            <a:off x="1059046" y="4609928"/>
            <a:ext cx="366378" cy="72168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5" name="Rectangle 384">
            <a:extLst>
              <a:ext uri="{FF2B5EF4-FFF2-40B4-BE49-F238E27FC236}">
                <a16:creationId xmlns:a16="http://schemas.microsoft.com/office/drawing/2014/main" id="{DAB40E73-CDB1-46D1-BEEA-64FAA61F6C8E}"/>
              </a:ext>
            </a:extLst>
          </p:cNvPr>
          <p:cNvSpPr/>
          <p:nvPr/>
        </p:nvSpPr>
        <p:spPr>
          <a:xfrm>
            <a:off x="498409" y="3188573"/>
            <a:ext cx="366378" cy="21501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05E03CDE-726E-4B6A-831F-3A0826C2A3D9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05A024DA-0A19-49C6-9F74-C567CA3282BF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B0A87FA3-2D24-4763-BE40-91570D4EE5FC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B247BA07-FA79-4BE0-B428-CA0DAB03538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D1CCEAFA-245E-4192-9C35-F6D26C77F12E}"/>
                  </a:ext>
                </a:extLst>
              </p:cNvPr>
              <p:cNvSpPr txBox="1"/>
              <p:nvPr/>
            </p:nvSpPr>
            <p:spPr>
              <a:xfrm>
                <a:off x="2737383" y="5864995"/>
                <a:ext cx="276276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EF5C9940-7624-4EAC-AA30-33F11EDC2C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4A3A7E6-21A2-4D05-9623-358BD64DBE92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8EC7B169-AD10-40F2-AA76-22CC39EE9884}"/>
              </a:ext>
            </a:extLst>
          </p:cNvPr>
          <p:cNvGrpSpPr/>
          <p:nvPr/>
        </p:nvGrpSpPr>
        <p:grpSpPr>
          <a:xfrm>
            <a:off x="1662327" y="450780"/>
            <a:ext cx="441376" cy="1047615"/>
            <a:chOff x="2724738" y="5463945"/>
            <a:chExt cx="4413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7E03FC3-738E-4CB6-A706-E04694527E6C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722DD83-04DA-41AF-BAF9-5C1B3DDE83BC}"/>
                </a:ext>
              </a:extLst>
            </p:cNvPr>
            <p:cNvSpPr txBox="1"/>
            <p:nvPr/>
          </p:nvSpPr>
          <p:spPr>
            <a:xfrm>
              <a:off x="2747351" y="5865229"/>
              <a:ext cx="27368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49391EFA-F5CB-47CB-89B3-5BE433956E3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4962FBB3-A603-4EFB-AB9E-68F9BEB940E1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8CC470F5-C5FA-4D8D-A939-9593D6B02B5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223B483-86B6-49E1-8CF0-54DA67743E9C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A6CFCD74-6311-4E7A-A590-EBD965361794}"/>
              </a:ext>
            </a:extLst>
          </p:cNvPr>
          <p:cNvSpPr/>
          <p:nvPr/>
        </p:nvSpPr>
        <p:spPr>
          <a:xfrm>
            <a:off x="4280556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E5C420D8-26D4-4AF6-A93E-E54D36647330}"/>
              </a:ext>
            </a:extLst>
          </p:cNvPr>
          <p:cNvGrpSpPr/>
          <p:nvPr/>
        </p:nvGrpSpPr>
        <p:grpSpPr>
          <a:xfrm>
            <a:off x="4318134" y="457161"/>
            <a:ext cx="785575" cy="1040007"/>
            <a:chOff x="408505" y="384951"/>
            <a:chExt cx="785575" cy="1040007"/>
          </a:xfrm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8EA5678-D7BD-414A-9D1D-1F4EC7783BFE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AF99FF8-73B2-448B-B66A-CAB2744837C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B1E04D6-EEA9-4623-82EE-C3F311DBDBCA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D37CD69B-922C-483D-9C4A-BD3CE143F8C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998FBF3-D485-4326-B725-75AF993A0FF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EBED3B39-36D7-4B6D-B037-1FA12CF45D6C}"/>
              </a:ext>
            </a:extLst>
          </p:cNvPr>
          <p:cNvGrpSpPr/>
          <p:nvPr/>
        </p:nvGrpSpPr>
        <p:grpSpPr>
          <a:xfrm>
            <a:off x="5569191" y="450780"/>
            <a:ext cx="441376" cy="1047615"/>
            <a:chOff x="2724738" y="5463945"/>
            <a:chExt cx="441376" cy="1047615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6DF23FBE-674B-49C7-A49A-48A426D918C1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EF607291-A33C-476F-9F1F-F7733816197E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089EF063-8370-4CCF-A928-D1B8C0C9C31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" name="TextBox 32">
            <a:extLst>
              <a:ext uri="{FF2B5EF4-FFF2-40B4-BE49-F238E27FC236}">
                <a16:creationId xmlns:a16="http://schemas.microsoft.com/office/drawing/2014/main" id="{C228F2AB-7751-4854-ADB9-4782545F685C}"/>
              </a:ext>
            </a:extLst>
          </p:cNvPr>
          <p:cNvSpPr txBox="1"/>
          <p:nvPr/>
        </p:nvSpPr>
        <p:spPr>
          <a:xfrm>
            <a:off x="5126920" y="66035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75C530A-C369-4BA3-9412-42C41DA1A292}"/>
              </a:ext>
            </a:extLst>
          </p:cNvPr>
          <p:cNvSpPr txBox="1"/>
          <p:nvPr/>
        </p:nvSpPr>
        <p:spPr>
          <a:xfrm>
            <a:off x="6027089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9421D0C4-54B5-4281-84C2-541EF8D856CE}"/>
              </a:ext>
            </a:extLst>
          </p:cNvPr>
          <p:cNvSpPr/>
          <p:nvPr/>
        </p:nvSpPr>
        <p:spPr>
          <a:xfrm>
            <a:off x="6523393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FC1D8E48-086C-4C32-9D68-E0F1C12315A4}"/>
              </a:ext>
            </a:extLst>
          </p:cNvPr>
          <p:cNvCxnSpPr>
            <a:cxnSpLocks/>
          </p:cNvCxnSpPr>
          <p:nvPr/>
        </p:nvCxnSpPr>
        <p:spPr>
          <a:xfrm>
            <a:off x="7052670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125AE3C4-F2B5-4537-BF21-63214E8FBBC8}"/>
              </a:ext>
            </a:extLst>
          </p:cNvPr>
          <p:cNvSpPr txBox="1"/>
          <p:nvPr/>
        </p:nvSpPr>
        <p:spPr>
          <a:xfrm>
            <a:off x="7043745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7EB79ED7-F37C-40E5-B64D-320B81FFE10C}"/>
              </a:ext>
            </a:extLst>
          </p:cNvPr>
          <p:cNvSpPr txBox="1"/>
          <p:nvPr/>
        </p:nvSpPr>
        <p:spPr>
          <a:xfrm>
            <a:off x="7043379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9B74E19F-89DE-40BC-A7C5-A3008FCA45BF}"/>
              </a:ext>
            </a:extLst>
          </p:cNvPr>
          <p:cNvSpPr txBox="1"/>
          <p:nvPr/>
        </p:nvSpPr>
        <p:spPr>
          <a:xfrm>
            <a:off x="6614813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865C82AA-A1F6-4764-9DF1-387874DFEB5B}"/>
              </a:ext>
            </a:extLst>
          </p:cNvPr>
          <p:cNvSpPr/>
          <p:nvPr/>
        </p:nvSpPr>
        <p:spPr>
          <a:xfrm>
            <a:off x="8187420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B47C39B8-80F4-473A-8D37-C55BE6BB1BC5}"/>
              </a:ext>
            </a:extLst>
          </p:cNvPr>
          <p:cNvGrpSpPr/>
          <p:nvPr/>
        </p:nvGrpSpPr>
        <p:grpSpPr>
          <a:xfrm>
            <a:off x="8220078" y="457161"/>
            <a:ext cx="790495" cy="1040007"/>
            <a:chOff x="403585" y="384951"/>
            <a:chExt cx="790495" cy="1040007"/>
          </a:xfrm>
        </p:grpSpPr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7D7D2449-84B6-4073-87CE-100D5E4FD31E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EC495185-A617-48F4-A0CA-136C201AC12D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2CD7E856-8A67-4797-BBDE-09CD5787B417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46" name="Straight Connector 45">
                <a:extLst>
                  <a:ext uri="{FF2B5EF4-FFF2-40B4-BE49-F238E27FC236}">
                    <a16:creationId xmlns:a16="http://schemas.microsoft.com/office/drawing/2014/main" id="{A5EE4EF5-182A-43DE-9F00-79C471ACF9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6FA4A91-1575-4D52-96C3-B5FF81E9E5FE}"/>
                </a:ext>
              </a:extLst>
            </p:cNvPr>
            <p:cNvSpPr txBox="1"/>
            <p:nvPr/>
          </p:nvSpPr>
          <p:spPr>
            <a:xfrm>
              <a:off x="40358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4F4C674D-A593-4F6B-B509-EB47350351BF}"/>
              </a:ext>
            </a:extLst>
          </p:cNvPr>
          <p:cNvGrpSpPr/>
          <p:nvPr/>
        </p:nvGrpSpPr>
        <p:grpSpPr>
          <a:xfrm>
            <a:off x="9476055" y="450780"/>
            <a:ext cx="441376" cy="1047615"/>
            <a:chOff x="2724738" y="5463945"/>
            <a:chExt cx="441376" cy="1047615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43848C6F-8574-4B42-A09F-753045A98489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507E4A42-762B-41C1-A842-8BD4F18408B7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A1C4D7C5-BCD0-4DFD-B4C3-39D091AF34E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1" name="TextBox 50">
            <a:extLst>
              <a:ext uri="{FF2B5EF4-FFF2-40B4-BE49-F238E27FC236}">
                <a16:creationId xmlns:a16="http://schemas.microsoft.com/office/drawing/2014/main" id="{77FEFE45-DF50-4667-8B23-064B3D0B02D0}"/>
              </a:ext>
            </a:extLst>
          </p:cNvPr>
          <p:cNvSpPr txBox="1"/>
          <p:nvPr/>
        </p:nvSpPr>
        <p:spPr>
          <a:xfrm>
            <a:off x="9033784" y="66035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C88BBC94-01A5-46CD-8F63-3D14226DA655}"/>
              </a:ext>
            </a:extLst>
          </p:cNvPr>
          <p:cNvSpPr txBox="1"/>
          <p:nvPr/>
        </p:nvSpPr>
        <p:spPr>
          <a:xfrm>
            <a:off x="993395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0C440748-DF2E-4825-B08E-7899881C213E}"/>
              </a:ext>
            </a:extLst>
          </p:cNvPr>
          <p:cNvSpPr/>
          <p:nvPr/>
        </p:nvSpPr>
        <p:spPr>
          <a:xfrm>
            <a:off x="10430257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7A77E48B-9D8A-46CA-9E6E-8E3E11495061}"/>
              </a:ext>
            </a:extLst>
          </p:cNvPr>
          <p:cNvCxnSpPr>
            <a:cxnSpLocks/>
          </p:cNvCxnSpPr>
          <p:nvPr/>
        </p:nvCxnSpPr>
        <p:spPr>
          <a:xfrm>
            <a:off x="10959534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TextBox 54">
            <a:extLst>
              <a:ext uri="{FF2B5EF4-FFF2-40B4-BE49-F238E27FC236}">
                <a16:creationId xmlns:a16="http://schemas.microsoft.com/office/drawing/2014/main" id="{FE0C9C4A-C8F3-4324-83C5-2CD9CB2417F1}"/>
              </a:ext>
            </a:extLst>
          </p:cNvPr>
          <p:cNvSpPr txBox="1"/>
          <p:nvPr/>
        </p:nvSpPr>
        <p:spPr>
          <a:xfrm>
            <a:off x="10950609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53B99E02-ED6D-43AD-8217-5B3EDF998C42}"/>
              </a:ext>
            </a:extLst>
          </p:cNvPr>
          <p:cNvSpPr txBox="1"/>
          <p:nvPr/>
        </p:nvSpPr>
        <p:spPr>
          <a:xfrm>
            <a:off x="10950243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3C8C5F2F-1F59-4900-AEDA-DBF52695C061}"/>
              </a:ext>
            </a:extLst>
          </p:cNvPr>
          <p:cNvSpPr txBox="1"/>
          <p:nvPr/>
        </p:nvSpPr>
        <p:spPr>
          <a:xfrm>
            <a:off x="10521677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230" name="Straight Connector 229">
            <a:extLst>
              <a:ext uri="{FF2B5EF4-FFF2-40B4-BE49-F238E27FC236}">
                <a16:creationId xmlns:a16="http://schemas.microsoft.com/office/drawing/2014/main" id="{6A1091CC-39FE-4CC4-BCFE-3055BABF116E}"/>
              </a:ext>
            </a:extLst>
          </p:cNvPr>
          <p:cNvCxnSpPr>
            <a:cxnSpLocks/>
          </p:cNvCxnSpPr>
          <p:nvPr/>
        </p:nvCxnSpPr>
        <p:spPr>
          <a:xfrm>
            <a:off x="3160359" y="966792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TextBox 230">
            <a:extLst>
              <a:ext uri="{FF2B5EF4-FFF2-40B4-BE49-F238E27FC236}">
                <a16:creationId xmlns:a16="http://schemas.microsoft.com/office/drawing/2014/main" id="{3076F402-0F6A-4508-AE10-02BEFA6893CE}"/>
              </a:ext>
            </a:extLst>
          </p:cNvPr>
          <p:cNvSpPr txBox="1"/>
          <p:nvPr/>
        </p:nvSpPr>
        <p:spPr>
          <a:xfrm>
            <a:off x="3151434" y="905000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C6D961C-14EE-4A76-88D6-4856E9E0E957}"/>
              </a:ext>
            </a:extLst>
          </p:cNvPr>
          <p:cNvSpPr txBox="1"/>
          <p:nvPr/>
        </p:nvSpPr>
        <p:spPr>
          <a:xfrm>
            <a:off x="3151068" y="458958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5934185-E506-4C45-AEF7-71AE8F749BA3}"/>
              </a:ext>
            </a:extLst>
          </p:cNvPr>
          <p:cNvSpPr txBox="1"/>
          <p:nvPr/>
        </p:nvSpPr>
        <p:spPr>
          <a:xfrm>
            <a:off x="2722502" y="646475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EA5B358A-7A34-4690-BAEB-9F98B15CA43E}"/>
              </a:ext>
            </a:extLst>
          </p:cNvPr>
          <p:cNvSpPr txBox="1"/>
          <p:nvPr/>
        </p:nvSpPr>
        <p:spPr>
          <a:xfrm>
            <a:off x="441971" y="1967671"/>
            <a:ext cx="4883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</a:t>
            </a:r>
          </a:p>
        </p:txBody>
      </p:sp>
      <p:cxnSp>
        <p:nvCxnSpPr>
          <p:cNvPr id="235" name="Straight Connector 234">
            <a:extLst>
              <a:ext uri="{FF2B5EF4-FFF2-40B4-BE49-F238E27FC236}">
                <a16:creationId xmlns:a16="http://schemas.microsoft.com/office/drawing/2014/main" id="{56598B62-09AD-4982-B9D1-CD2A9ED36D1A}"/>
              </a:ext>
            </a:extLst>
          </p:cNvPr>
          <p:cNvCxnSpPr>
            <a:cxnSpLocks/>
          </p:cNvCxnSpPr>
          <p:nvPr/>
        </p:nvCxnSpPr>
        <p:spPr>
          <a:xfrm>
            <a:off x="905637" y="2279040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6" name="TextBox 235">
            <a:extLst>
              <a:ext uri="{FF2B5EF4-FFF2-40B4-BE49-F238E27FC236}">
                <a16:creationId xmlns:a16="http://schemas.microsoft.com/office/drawing/2014/main" id="{4C6326AF-F7B1-4E1B-AC2E-B1D377F597B6}"/>
              </a:ext>
            </a:extLst>
          </p:cNvPr>
          <p:cNvSpPr txBox="1"/>
          <p:nvPr/>
        </p:nvSpPr>
        <p:spPr>
          <a:xfrm>
            <a:off x="886180" y="2217248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861248E5-FA58-4927-8BB1-4BCFC16F35E8}"/>
              </a:ext>
            </a:extLst>
          </p:cNvPr>
          <p:cNvSpPr txBox="1"/>
          <p:nvPr/>
        </p:nvSpPr>
        <p:spPr>
          <a:xfrm>
            <a:off x="863549" y="177120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F6072C62-E618-4964-80E8-9F9C46AFAC78}"/>
              </a:ext>
            </a:extLst>
          </p:cNvPr>
          <p:cNvSpPr txBox="1"/>
          <p:nvPr/>
        </p:nvSpPr>
        <p:spPr>
          <a:xfrm>
            <a:off x="1376915" y="192024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</a:t>
            </a: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B5AA8449-7328-4DB5-9465-DD493D155B9D}"/>
              </a:ext>
            </a:extLst>
          </p:cNvPr>
          <p:cNvCxnSpPr>
            <a:cxnSpLocks/>
          </p:cNvCxnSpPr>
          <p:nvPr/>
        </p:nvCxnSpPr>
        <p:spPr>
          <a:xfrm>
            <a:off x="1815655" y="2263789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0" name="TextBox 239">
            <a:extLst>
              <a:ext uri="{FF2B5EF4-FFF2-40B4-BE49-F238E27FC236}">
                <a16:creationId xmlns:a16="http://schemas.microsoft.com/office/drawing/2014/main" id="{553E5F4D-8AD2-4F87-9DCA-6507D310D598}"/>
              </a:ext>
            </a:extLst>
          </p:cNvPr>
          <p:cNvSpPr txBox="1"/>
          <p:nvPr/>
        </p:nvSpPr>
        <p:spPr>
          <a:xfrm>
            <a:off x="1796198" y="2201997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E9597664-2D56-4110-AD5B-64C8FCAC7FE5}"/>
              </a:ext>
            </a:extLst>
          </p:cNvPr>
          <p:cNvSpPr txBox="1"/>
          <p:nvPr/>
        </p:nvSpPr>
        <p:spPr>
          <a:xfrm>
            <a:off x="1773567" y="1755955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CF67F4E7-A4FC-4E85-A733-B18383E2EA25}"/>
              </a:ext>
            </a:extLst>
          </p:cNvPr>
          <p:cNvSpPr txBox="1"/>
          <p:nvPr/>
        </p:nvSpPr>
        <p:spPr>
          <a:xfrm>
            <a:off x="2241845" y="196767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29FC3FE6-1E3A-48D4-897B-1253E1CC7A78}"/>
              </a:ext>
            </a:extLst>
          </p:cNvPr>
          <p:cNvSpPr txBox="1"/>
          <p:nvPr/>
        </p:nvSpPr>
        <p:spPr>
          <a:xfrm>
            <a:off x="2664861" y="1948318"/>
            <a:ext cx="4883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</a:t>
            </a:r>
          </a:p>
        </p:txBody>
      </p: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5BA0B2F7-7DAE-4B15-BCB6-E5AABF8604F8}"/>
              </a:ext>
            </a:extLst>
          </p:cNvPr>
          <p:cNvCxnSpPr>
            <a:cxnSpLocks/>
          </p:cNvCxnSpPr>
          <p:nvPr/>
        </p:nvCxnSpPr>
        <p:spPr>
          <a:xfrm>
            <a:off x="3146015" y="2270331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5" name="TextBox 244">
            <a:extLst>
              <a:ext uri="{FF2B5EF4-FFF2-40B4-BE49-F238E27FC236}">
                <a16:creationId xmlns:a16="http://schemas.microsoft.com/office/drawing/2014/main" id="{90B98DF8-3A9E-46EF-A1E5-6393136692A1}"/>
              </a:ext>
            </a:extLst>
          </p:cNvPr>
          <p:cNvSpPr txBox="1"/>
          <p:nvPr/>
        </p:nvSpPr>
        <p:spPr>
          <a:xfrm>
            <a:off x="3126558" y="2208539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46" name="TextBox 245">
            <a:extLst>
              <a:ext uri="{FF2B5EF4-FFF2-40B4-BE49-F238E27FC236}">
                <a16:creationId xmlns:a16="http://schemas.microsoft.com/office/drawing/2014/main" id="{BA1CB05D-CA0A-4150-ADD4-66206C0A544C}"/>
              </a:ext>
            </a:extLst>
          </p:cNvPr>
          <p:cNvSpPr txBox="1"/>
          <p:nvPr/>
        </p:nvSpPr>
        <p:spPr>
          <a:xfrm>
            <a:off x="3103927" y="176249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229044B7-EA7B-4AFC-B08E-1DAB4F522719}"/>
              </a:ext>
            </a:extLst>
          </p:cNvPr>
          <p:cNvSpPr txBox="1"/>
          <p:nvPr/>
        </p:nvSpPr>
        <p:spPr>
          <a:xfrm>
            <a:off x="4463063" y="1961300"/>
            <a:ext cx="4883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</a:t>
            </a:r>
          </a:p>
        </p:txBody>
      </p:sp>
      <p:cxnSp>
        <p:nvCxnSpPr>
          <p:cNvPr id="248" name="Straight Connector 247">
            <a:extLst>
              <a:ext uri="{FF2B5EF4-FFF2-40B4-BE49-F238E27FC236}">
                <a16:creationId xmlns:a16="http://schemas.microsoft.com/office/drawing/2014/main" id="{B7522558-D469-431F-8F8E-45A4158E9269}"/>
              </a:ext>
            </a:extLst>
          </p:cNvPr>
          <p:cNvCxnSpPr>
            <a:cxnSpLocks/>
          </p:cNvCxnSpPr>
          <p:nvPr/>
        </p:nvCxnSpPr>
        <p:spPr>
          <a:xfrm>
            <a:off x="4926729" y="2272669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9" name="TextBox 248">
            <a:extLst>
              <a:ext uri="{FF2B5EF4-FFF2-40B4-BE49-F238E27FC236}">
                <a16:creationId xmlns:a16="http://schemas.microsoft.com/office/drawing/2014/main" id="{0CD50CA0-7126-465D-A29E-BA4BA45B531F}"/>
              </a:ext>
            </a:extLst>
          </p:cNvPr>
          <p:cNvSpPr txBox="1"/>
          <p:nvPr/>
        </p:nvSpPr>
        <p:spPr>
          <a:xfrm>
            <a:off x="4907272" y="2210877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50" name="TextBox 249">
            <a:extLst>
              <a:ext uri="{FF2B5EF4-FFF2-40B4-BE49-F238E27FC236}">
                <a16:creationId xmlns:a16="http://schemas.microsoft.com/office/drawing/2014/main" id="{4C5C70CB-301F-4435-B933-10259DC841B9}"/>
              </a:ext>
            </a:extLst>
          </p:cNvPr>
          <p:cNvSpPr txBox="1"/>
          <p:nvPr/>
        </p:nvSpPr>
        <p:spPr>
          <a:xfrm>
            <a:off x="4884641" y="1764835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51" name="TextBox 250">
            <a:extLst>
              <a:ext uri="{FF2B5EF4-FFF2-40B4-BE49-F238E27FC236}">
                <a16:creationId xmlns:a16="http://schemas.microsoft.com/office/drawing/2014/main" id="{5DF4B2F0-9889-4493-A501-512F704A0623}"/>
              </a:ext>
            </a:extLst>
          </p:cNvPr>
          <p:cNvSpPr txBox="1"/>
          <p:nvPr/>
        </p:nvSpPr>
        <p:spPr>
          <a:xfrm>
            <a:off x="5398007" y="191387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</a:t>
            </a:r>
          </a:p>
        </p:txBody>
      </p:sp>
      <p:cxnSp>
        <p:nvCxnSpPr>
          <p:cNvPr id="252" name="Straight Connector 251">
            <a:extLst>
              <a:ext uri="{FF2B5EF4-FFF2-40B4-BE49-F238E27FC236}">
                <a16:creationId xmlns:a16="http://schemas.microsoft.com/office/drawing/2014/main" id="{92CCFB14-2CDB-43F5-AD54-C56F19F8DBB3}"/>
              </a:ext>
            </a:extLst>
          </p:cNvPr>
          <p:cNvCxnSpPr>
            <a:cxnSpLocks/>
          </p:cNvCxnSpPr>
          <p:nvPr/>
        </p:nvCxnSpPr>
        <p:spPr>
          <a:xfrm>
            <a:off x="5836747" y="2257418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3" name="TextBox 252">
            <a:extLst>
              <a:ext uri="{FF2B5EF4-FFF2-40B4-BE49-F238E27FC236}">
                <a16:creationId xmlns:a16="http://schemas.microsoft.com/office/drawing/2014/main" id="{F44F5C91-AE09-415B-A1DE-C53A0EEF76CA}"/>
              </a:ext>
            </a:extLst>
          </p:cNvPr>
          <p:cNvSpPr txBox="1"/>
          <p:nvPr/>
        </p:nvSpPr>
        <p:spPr>
          <a:xfrm>
            <a:off x="5817290" y="2195626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54" name="TextBox 253">
            <a:extLst>
              <a:ext uri="{FF2B5EF4-FFF2-40B4-BE49-F238E27FC236}">
                <a16:creationId xmlns:a16="http://schemas.microsoft.com/office/drawing/2014/main" id="{342C3A2D-0281-4E63-97BB-79BFDEB91E94}"/>
              </a:ext>
            </a:extLst>
          </p:cNvPr>
          <p:cNvSpPr txBox="1"/>
          <p:nvPr/>
        </p:nvSpPr>
        <p:spPr>
          <a:xfrm>
            <a:off x="5794659" y="1749584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E0813236-ECC1-4FE3-B211-D80491A15D31}"/>
              </a:ext>
            </a:extLst>
          </p:cNvPr>
          <p:cNvSpPr txBox="1"/>
          <p:nvPr/>
        </p:nvSpPr>
        <p:spPr>
          <a:xfrm>
            <a:off x="6262937" y="196130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B2385150-7245-4982-B88B-F3B491590DB1}"/>
              </a:ext>
            </a:extLst>
          </p:cNvPr>
          <p:cNvSpPr txBox="1"/>
          <p:nvPr/>
        </p:nvSpPr>
        <p:spPr>
          <a:xfrm>
            <a:off x="6685953" y="1941947"/>
            <a:ext cx="4883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</a:t>
            </a:r>
          </a:p>
        </p:txBody>
      </p:sp>
      <p:cxnSp>
        <p:nvCxnSpPr>
          <p:cNvPr id="264" name="Straight Connector 263">
            <a:extLst>
              <a:ext uri="{FF2B5EF4-FFF2-40B4-BE49-F238E27FC236}">
                <a16:creationId xmlns:a16="http://schemas.microsoft.com/office/drawing/2014/main" id="{A8A99994-35F6-4915-A057-69C67A89861C}"/>
              </a:ext>
            </a:extLst>
          </p:cNvPr>
          <p:cNvCxnSpPr>
            <a:cxnSpLocks/>
          </p:cNvCxnSpPr>
          <p:nvPr/>
        </p:nvCxnSpPr>
        <p:spPr>
          <a:xfrm>
            <a:off x="7167107" y="2263960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5" name="TextBox 264">
            <a:extLst>
              <a:ext uri="{FF2B5EF4-FFF2-40B4-BE49-F238E27FC236}">
                <a16:creationId xmlns:a16="http://schemas.microsoft.com/office/drawing/2014/main" id="{B2E08DBA-80C4-44A2-A838-4E618EF0E143}"/>
              </a:ext>
            </a:extLst>
          </p:cNvPr>
          <p:cNvSpPr txBox="1"/>
          <p:nvPr/>
        </p:nvSpPr>
        <p:spPr>
          <a:xfrm>
            <a:off x="7147650" y="2202168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36233BED-73DC-48E5-AD75-E20487560469}"/>
              </a:ext>
            </a:extLst>
          </p:cNvPr>
          <p:cNvSpPr txBox="1"/>
          <p:nvPr/>
        </p:nvSpPr>
        <p:spPr>
          <a:xfrm>
            <a:off x="7125019" y="175612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FDB7CAA2-8330-4E01-AF56-8D0B62420591}"/>
              </a:ext>
            </a:extLst>
          </p:cNvPr>
          <p:cNvSpPr txBox="1"/>
          <p:nvPr/>
        </p:nvSpPr>
        <p:spPr>
          <a:xfrm>
            <a:off x="8471954" y="1967671"/>
            <a:ext cx="4883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</a:t>
            </a:r>
          </a:p>
        </p:txBody>
      </p:sp>
      <p:cxnSp>
        <p:nvCxnSpPr>
          <p:cNvPr id="268" name="Straight Connector 267">
            <a:extLst>
              <a:ext uri="{FF2B5EF4-FFF2-40B4-BE49-F238E27FC236}">
                <a16:creationId xmlns:a16="http://schemas.microsoft.com/office/drawing/2014/main" id="{F779CCAF-7631-4D6F-A0D3-D9F79F870B43}"/>
              </a:ext>
            </a:extLst>
          </p:cNvPr>
          <p:cNvCxnSpPr>
            <a:cxnSpLocks/>
          </p:cNvCxnSpPr>
          <p:nvPr/>
        </p:nvCxnSpPr>
        <p:spPr>
          <a:xfrm>
            <a:off x="8935620" y="2279040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9" name="TextBox 268">
            <a:extLst>
              <a:ext uri="{FF2B5EF4-FFF2-40B4-BE49-F238E27FC236}">
                <a16:creationId xmlns:a16="http://schemas.microsoft.com/office/drawing/2014/main" id="{ED8E270B-A336-45FA-914E-2DD612D649FC}"/>
              </a:ext>
            </a:extLst>
          </p:cNvPr>
          <p:cNvSpPr txBox="1"/>
          <p:nvPr/>
        </p:nvSpPr>
        <p:spPr>
          <a:xfrm>
            <a:off x="8916163" y="2217248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81022AE5-DD6C-4AE7-B532-F5CD706FA5BA}"/>
              </a:ext>
            </a:extLst>
          </p:cNvPr>
          <p:cNvSpPr txBox="1"/>
          <p:nvPr/>
        </p:nvSpPr>
        <p:spPr>
          <a:xfrm>
            <a:off x="8907600" y="177120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A16B4EC2-5573-491C-B4D9-0E5E76FF63A6}"/>
              </a:ext>
            </a:extLst>
          </p:cNvPr>
          <p:cNvSpPr txBox="1"/>
          <p:nvPr/>
        </p:nvSpPr>
        <p:spPr>
          <a:xfrm>
            <a:off x="9406898" y="192024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</a:t>
            </a:r>
          </a:p>
        </p:txBody>
      </p:sp>
      <p:cxnSp>
        <p:nvCxnSpPr>
          <p:cNvPr id="272" name="Straight Connector 271">
            <a:extLst>
              <a:ext uri="{FF2B5EF4-FFF2-40B4-BE49-F238E27FC236}">
                <a16:creationId xmlns:a16="http://schemas.microsoft.com/office/drawing/2014/main" id="{6F2BCE3F-1E46-43A1-A571-8BC108BF5697}"/>
              </a:ext>
            </a:extLst>
          </p:cNvPr>
          <p:cNvCxnSpPr>
            <a:cxnSpLocks/>
          </p:cNvCxnSpPr>
          <p:nvPr/>
        </p:nvCxnSpPr>
        <p:spPr>
          <a:xfrm>
            <a:off x="9845638" y="2263789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3" name="TextBox 272">
            <a:extLst>
              <a:ext uri="{FF2B5EF4-FFF2-40B4-BE49-F238E27FC236}">
                <a16:creationId xmlns:a16="http://schemas.microsoft.com/office/drawing/2014/main" id="{55546536-D577-4E8E-8704-0DB25E73AB93}"/>
              </a:ext>
            </a:extLst>
          </p:cNvPr>
          <p:cNvSpPr txBox="1"/>
          <p:nvPr/>
        </p:nvSpPr>
        <p:spPr>
          <a:xfrm>
            <a:off x="9826181" y="2201997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A1E6174C-83BA-445E-9D42-1F6D48BDF7E3}"/>
              </a:ext>
            </a:extLst>
          </p:cNvPr>
          <p:cNvSpPr txBox="1"/>
          <p:nvPr/>
        </p:nvSpPr>
        <p:spPr>
          <a:xfrm>
            <a:off x="9803550" y="1755955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FC5BFBD3-EB85-4825-AC36-11953378B153}"/>
              </a:ext>
            </a:extLst>
          </p:cNvPr>
          <p:cNvSpPr txBox="1"/>
          <p:nvPr/>
        </p:nvSpPr>
        <p:spPr>
          <a:xfrm>
            <a:off x="10271828" y="196767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85E0605F-D437-4727-A460-F5ADE1DAF629}"/>
              </a:ext>
            </a:extLst>
          </p:cNvPr>
          <p:cNvSpPr txBox="1"/>
          <p:nvPr/>
        </p:nvSpPr>
        <p:spPr>
          <a:xfrm>
            <a:off x="10694844" y="1948318"/>
            <a:ext cx="4883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</a:t>
            </a:r>
          </a:p>
        </p:txBody>
      </p:sp>
      <p:cxnSp>
        <p:nvCxnSpPr>
          <p:cNvPr id="277" name="Straight Connector 276">
            <a:extLst>
              <a:ext uri="{FF2B5EF4-FFF2-40B4-BE49-F238E27FC236}">
                <a16:creationId xmlns:a16="http://schemas.microsoft.com/office/drawing/2014/main" id="{2DDB847C-CC96-409C-B695-D01D897EF44E}"/>
              </a:ext>
            </a:extLst>
          </p:cNvPr>
          <p:cNvCxnSpPr>
            <a:cxnSpLocks/>
          </p:cNvCxnSpPr>
          <p:nvPr/>
        </p:nvCxnSpPr>
        <p:spPr>
          <a:xfrm>
            <a:off x="11175998" y="2270331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5" name="TextBox 344">
            <a:extLst>
              <a:ext uri="{FF2B5EF4-FFF2-40B4-BE49-F238E27FC236}">
                <a16:creationId xmlns:a16="http://schemas.microsoft.com/office/drawing/2014/main" id="{847F0DBC-0610-4438-8228-223F3A31885E}"/>
              </a:ext>
            </a:extLst>
          </p:cNvPr>
          <p:cNvSpPr txBox="1"/>
          <p:nvPr/>
        </p:nvSpPr>
        <p:spPr>
          <a:xfrm>
            <a:off x="11156541" y="2208539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46" name="TextBox 345">
            <a:extLst>
              <a:ext uri="{FF2B5EF4-FFF2-40B4-BE49-F238E27FC236}">
                <a16:creationId xmlns:a16="http://schemas.microsoft.com/office/drawing/2014/main" id="{4903BBA1-1204-4A62-B2C0-F2349E2546B7}"/>
              </a:ext>
            </a:extLst>
          </p:cNvPr>
          <p:cNvSpPr txBox="1"/>
          <p:nvPr/>
        </p:nvSpPr>
        <p:spPr>
          <a:xfrm>
            <a:off x="11133910" y="176249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347" name="Group 346">
            <a:extLst>
              <a:ext uri="{FF2B5EF4-FFF2-40B4-BE49-F238E27FC236}">
                <a16:creationId xmlns:a16="http://schemas.microsoft.com/office/drawing/2014/main" id="{8A02C393-5505-4A48-B0C3-5A648F8DF1C2}"/>
              </a:ext>
            </a:extLst>
          </p:cNvPr>
          <p:cNvGrpSpPr/>
          <p:nvPr/>
        </p:nvGrpSpPr>
        <p:grpSpPr>
          <a:xfrm>
            <a:off x="500742" y="3176318"/>
            <a:ext cx="364674" cy="2164787"/>
            <a:chOff x="1430177" y="1026981"/>
            <a:chExt cx="364674" cy="2164787"/>
          </a:xfrm>
        </p:grpSpPr>
        <p:sp>
          <p:nvSpPr>
            <p:cNvPr id="348" name="Rectangle 347">
              <a:extLst>
                <a:ext uri="{FF2B5EF4-FFF2-40B4-BE49-F238E27FC236}">
                  <a16:creationId xmlns:a16="http://schemas.microsoft.com/office/drawing/2014/main" id="{72376F02-4BD4-41BC-9F88-2CD476DB5CA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9" name="Rectangle 348">
              <a:extLst>
                <a:ext uri="{FF2B5EF4-FFF2-40B4-BE49-F238E27FC236}">
                  <a16:creationId xmlns:a16="http://schemas.microsoft.com/office/drawing/2014/main" id="{6C4A8C8D-043F-4F1E-9000-E22FB568F38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97F722F2-78C2-439A-B038-32A2B3D38590}"/>
              </a:ext>
            </a:extLst>
          </p:cNvPr>
          <p:cNvGrpSpPr/>
          <p:nvPr/>
        </p:nvGrpSpPr>
        <p:grpSpPr>
          <a:xfrm>
            <a:off x="1084073" y="3173924"/>
            <a:ext cx="364674" cy="2164787"/>
            <a:chOff x="1430177" y="1026981"/>
            <a:chExt cx="364674" cy="2164787"/>
          </a:xfrm>
        </p:grpSpPr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12A301E2-6174-44AA-B2A3-CB04B2E5EE7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2" name="Rectangle 351">
              <a:extLst>
                <a:ext uri="{FF2B5EF4-FFF2-40B4-BE49-F238E27FC236}">
                  <a16:creationId xmlns:a16="http://schemas.microsoft.com/office/drawing/2014/main" id="{7CF51B16-A03C-4576-B14A-93A15139C27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96650CCB-288E-41E3-BC17-137E1FDAC3CF}"/>
              </a:ext>
            </a:extLst>
          </p:cNvPr>
          <p:cNvGrpSpPr/>
          <p:nvPr/>
        </p:nvGrpSpPr>
        <p:grpSpPr>
          <a:xfrm>
            <a:off x="1660263" y="3172307"/>
            <a:ext cx="364674" cy="2164787"/>
            <a:chOff x="1430177" y="1026981"/>
            <a:chExt cx="364674" cy="2164787"/>
          </a:xfrm>
        </p:grpSpPr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5D5D6EB4-FE53-4CF3-977C-77BAD0751ADB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52B8BCB0-4CB8-4A5F-89E8-4B5751944EC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5841BF46-ADE6-480E-A678-538FB8B0B218}"/>
              </a:ext>
            </a:extLst>
          </p:cNvPr>
          <p:cNvGrpSpPr/>
          <p:nvPr/>
        </p:nvGrpSpPr>
        <p:grpSpPr>
          <a:xfrm>
            <a:off x="8539769" y="3213185"/>
            <a:ext cx="364674" cy="2164787"/>
            <a:chOff x="1430177" y="1026981"/>
            <a:chExt cx="364674" cy="2164787"/>
          </a:xfrm>
        </p:grpSpPr>
        <p:sp>
          <p:nvSpPr>
            <p:cNvPr id="357" name="Rectangle 356">
              <a:extLst>
                <a:ext uri="{FF2B5EF4-FFF2-40B4-BE49-F238E27FC236}">
                  <a16:creationId xmlns:a16="http://schemas.microsoft.com/office/drawing/2014/main" id="{DFB9E059-4DEB-4C24-80D6-7E56BCE0D12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8" name="Rectangle 357">
              <a:extLst>
                <a:ext uri="{FF2B5EF4-FFF2-40B4-BE49-F238E27FC236}">
                  <a16:creationId xmlns:a16="http://schemas.microsoft.com/office/drawing/2014/main" id="{28065BAA-4E3C-4F0C-ABA6-AB1D634E863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76E7EC5E-7D93-4C5B-A611-7E1B1913E848}"/>
              </a:ext>
            </a:extLst>
          </p:cNvPr>
          <p:cNvGrpSpPr/>
          <p:nvPr/>
        </p:nvGrpSpPr>
        <p:grpSpPr>
          <a:xfrm>
            <a:off x="9123100" y="3210791"/>
            <a:ext cx="364674" cy="2164787"/>
            <a:chOff x="1430177" y="1026981"/>
            <a:chExt cx="364674" cy="2164787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B56835B0-840F-4DF7-BC4E-1C4DAAA790A3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FDD2980B-F086-407D-9851-2688A07F382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AA38AEA5-E1B8-4BF8-BCF2-1ED3DB0189A1}"/>
              </a:ext>
            </a:extLst>
          </p:cNvPr>
          <p:cNvGrpSpPr/>
          <p:nvPr/>
        </p:nvGrpSpPr>
        <p:grpSpPr>
          <a:xfrm>
            <a:off x="9699290" y="3209174"/>
            <a:ext cx="364674" cy="2164787"/>
            <a:chOff x="1430177" y="1026981"/>
            <a:chExt cx="364674" cy="2164787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0CA1B547-E20A-4877-9F2C-29FD77385B7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DF614422-8A8E-47EF-BE94-B7B6226A8531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DAF28CFC-D0EA-48B4-BBC4-4B6F9ACE3581}"/>
              </a:ext>
            </a:extLst>
          </p:cNvPr>
          <p:cNvGrpSpPr/>
          <p:nvPr/>
        </p:nvGrpSpPr>
        <p:grpSpPr>
          <a:xfrm>
            <a:off x="4523690" y="3215391"/>
            <a:ext cx="364674" cy="2164787"/>
            <a:chOff x="1430177" y="1026981"/>
            <a:chExt cx="364674" cy="2164787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64C07F51-DA67-4FA4-835F-B2EF7D67B26B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7" name="Rectangle 366">
              <a:extLst>
                <a:ext uri="{FF2B5EF4-FFF2-40B4-BE49-F238E27FC236}">
                  <a16:creationId xmlns:a16="http://schemas.microsoft.com/office/drawing/2014/main" id="{2A78165A-2CBE-4CE2-A123-E90CBD4215A7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23B55D76-2ED5-4F5D-8BD8-62E269D5AACC}"/>
              </a:ext>
            </a:extLst>
          </p:cNvPr>
          <p:cNvGrpSpPr/>
          <p:nvPr/>
        </p:nvGrpSpPr>
        <p:grpSpPr>
          <a:xfrm>
            <a:off x="5107021" y="3212997"/>
            <a:ext cx="364674" cy="2164787"/>
            <a:chOff x="1430177" y="1026981"/>
            <a:chExt cx="364674" cy="2164787"/>
          </a:xfrm>
        </p:grpSpPr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C8016D04-D419-4EC5-8564-DAC7FB0074D0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82039D8A-F5BA-4BA9-B480-58BDE3A5DA1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CC9BE2DF-5895-47AB-97FB-B95238FF214E}"/>
              </a:ext>
            </a:extLst>
          </p:cNvPr>
          <p:cNvGrpSpPr/>
          <p:nvPr/>
        </p:nvGrpSpPr>
        <p:grpSpPr>
          <a:xfrm>
            <a:off x="5683211" y="3211380"/>
            <a:ext cx="364674" cy="2164787"/>
            <a:chOff x="1430177" y="1026981"/>
            <a:chExt cx="364674" cy="2164787"/>
          </a:xfrm>
        </p:grpSpPr>
        <p:sp>
          <p:nvSpPr>
            <p:cNvPr id="372" name="Rectangle 371">
              <a:extLst>
                <a:ext uri="{FF2B5EF4-FFF2-40B4-BE49-F238E27FC236}">
                  <a16:creationId xmlns:a16="http://schemas.microsoft.com/office/drawing/2014/main" id="{B3E5231C-E2EB-40C4-9386-46A172C9458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3" name="Rectangle 372">
              <a:extLst>
                <a:ext uri="{FF2B5EF4-FFF2-40B4-BE49-F238E27FC236}">
                  <a16:creationId xmlns:a16="http://schemas.microsoft.com/office/drawing/2014/main" id="{E3BADB0D-D02A-41F7-B0B7-72CDF3F5110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4D33DCD9-B99D-49A1-9C7A-D1F7C1243FF3}"/>
              </a:ext>
            </a:extLst>
          </p:cNvPr>
          <p:cNvGrpSpPr/>
          <p:nvPr/>
        </p:nvGrpSpPr>
        <p:grpSpPr>
          <a:xfrm>
            <a:off x="6257174" y="3213184"/>
            <a:ext cx="364674" cy="2164787"/>
            <a:chOff x="1430177" y="1026981"/>
            <a:chExt cx="364674" cy="2164787"/>
          </a:xfrm>
        </p:grpSpPr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6D8BE1CC-4A4D-4F94-B3E4-AA6D89A32B3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6D7B4095-E1AB-4166-A1F8-07E98A1D6D20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7" name="Group 376">
            <a:extLst>
              <a:ext uri="{FF2B5EF4-FFF2-40B4-BE49-F238E27FC236}">
                <a16:creationId xmlns:a16="http://schemas.microsoft.com/office/drawing/2014/main" id="{57E99591-072D-47C6-B6BD-5D3AE5B4CF63}"/>
              </a:ext>
            </a:extLst>
          </p:cNvPr>
          <p:cNvGrpSpPr/>
          <p:nvPr/>
        </p:nvGrpSpPr>
        <p:grpSpPr>
          <a:xfrm>
            <a:off x="1645556" y="3179746"/>
            <a:ext cx="360000" cy="2160000"/>
            <a:chOff x="2592071" y="3429000"/>
            <a:chExt cx="360000" cy="2160000"/>
          </a:xfrm>
        </p:grpSpPr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9D9889C7-1C9A-4B49-BCB2-323A785353D5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DDF315C6-020D-4853-8AD3-6D6C5D30E636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D1208B86-97DB-4375-9B6B-E5AF2FF02D9D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4F3DB775-03A3-4DA9-9CF5-D931116B5B4E}"/>
              </a:ext>
            </a:extLst>
          </p:cNvPr>
          <p:cNvGrpSpPr/>
          <p:nvPr/>
        </p:nvGrpSpPr>
        <p:grpSpPr>
          <a:xfrm>
            <a:off x="1081077" y="3171613"/>
            <a:ext cx="360000" cy="2160000"/>
            <a:chOff x="2592071" y="3429000"/>
            <a:chExt cx="360000" cy="2160000"/>
          </a:xfrm>
        </p:grpSpPr>
        <p:sp>
          <p:nvSpPr>
            <p:cNvPr id="382" name="Rectangle 381">
              <a:extLst>
                <a:ext uri="{FF2B5EF4-FFF2-40B4-BE49-F238E27FC236}">
                  <a16:creationId xmlns:a16="http://schemas.microsoft.com/office/drawing/2014/main" id="{98B557BB-1F42-4439-83CF-FE7FF75DF563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40E37502-FFAF-403F-AFF8-DB2241355A45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95390B14-16F0-4F6C-80AB-4DA8552AD604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760487A2-581C-47C4-8251-DAAC19FAD1D4}"/>
              </a:ext>
            </a:extLst>
          </p:cNvPr>
          <p:cNvGrpSpPr/>
          <p:nvPr/>
        </p:nvGrpSpPr>
        <p:grpSpPr>
          <a:xfrm>
            <a:off x="6254813" y="3215578"/>
            <a:ext cx="360000" cy="2160000"/>
            <a:chOff x="3752453" y="3429000"/>
            <a:chExt cx="360000" cy="2160000"/>
          </a:xfrm>
        </p:grpSpPr>
        <p:sp>
          <p:nvSpPr>
            <p:cNvPr id="395" name="Rectangle 394">
              <a:extLst>
                <a:ext uri="{FF2B5EF4-FFF2-40B4-BE49-F238E27FC236}">
                  <a16:creationId xmlns:a16="http://schemas.microsoft.com/office/drawing/2014/main" id="{B21D7022-9365-4D09-8253-EFB595183C23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837B2E27-7843-417D-A418-093FA8961515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814BEF26-0F5F-4CAC-8F5D-F8CE1C10664C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0A6196FC-89C4-436D-9E71-D001CD3877B9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00E00E61-B679-43A4-AB19-36705724FA75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0E013A9B-E8DD-4E36-864F-2BFAD8E38021}"/>
              </a:ext>
            </a:extLst>
          </p:cNvPr>
          <p:cNvGrpSpPr/>
          <p:nvPr/>
        </p:nvGrpSpPr>
        <p:grpSpPr>
          <a:xfrm>
            <a:off x="5683211" y="3217784"/>
            <a:ext cx="360000" cy="2160000"/>
            <a:chOff x="3752453" y="3429000"/>
            <a:chExt cx="360000" cy="2160000"/>
          </a:xfrm>
        </p:grpSpPr>
        <p:sp>
          <p:nvSpPr>
            <p:cNvPr id="402" name="Rectangle 401">
              <a:extLst>
                <a:ext uri="{FF2B5EF4-FFF2-40B4-BE49-F238E27FC236}">
                  <a16:creationId xmlns:a16="http://schemas.microsoft.com/office/drawing/2014/main" id="{8F4C36DD-CF6F-4722-A61B-433ED18B1583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3" name="Rectangle 402">
              <a:extLst>
                <a:ext uri="{FF2B5EF4-FFF2-40B4-BE49-F238E27FC236}">
                  <a16:creationId xmlns:a16="http://schemas.microsoft.com/office/drawing/2014/main" id="{0C0DC3DF-5567-46BF-9CA5-DB0BF550A974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4" name="Rectangle 403">
              <a:extLst>
                <a:ext uri="{FF2B5EF4-FFF2-40B4-BE49-F238E27FC236}">
                  <a16:creationId xmlns:a16="http://schemas.microsoft.com/office/drawing/2014/main" id="{2E4BA469-C89F-45D4-BB15-AA4762345778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836A6D50-BBF5-4EC7-958F-C634F1A8EFA3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7D8CE85F-7F8C-40C1-B9EC-D3A01F08C21B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11" name="Group 410">
            <a:extLst>
              <a:ext uri="{FF2B5EF4-FFF2-40B4-BE49-F238E27FC236}">
                <a16:creationId xmlns:a16="http://schemas.microsoft.com/office/drawing/2014/main" id="{0607EB15-4EBB-4564-810C-2B3C35FE4A5B}"/>
              </a:ext>
            </a:extLst>
          </p:cNvPr>
          <p:cNvGrpSpPr/>
          <p:nvPr/>
        </p:nvGrpSpPr>
        <p:grpSpPr>
          <a:xfrm>
            <a:off x="9707399" y="3204387"/>
            <a:ext cx="360000" cy="2160000"/>
            <a:chOff x="3172262" y="3429000"/>
            <a:chExt cx="360000" cy="2160000"/>
          </a:xfrm>
        </p:grpSpPr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021EF5C7-C28D-45D3-B67C-ABE806D02A15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3" name="Rectangle 412">
              <a:extLst>
                <a:ext uri="{FF2B5EF4-FFF2-40B4-BE49-F238E27FC236}">
                  <a16:creationId xmlns:a16="http://schemas.microsoft.com/office/drawing/2014/main" id="{672825E2-596B-4935-9E3D-C43D1C966164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FC6A3F9D-CFAD-4B2B-A380-DF341ACE5CD5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5" name="Rectangle 414">
              <a:extLst>
                <a:ext uri="{FF2B5EF4-FFF2-40B4-BE49-F238E27FC236}">
                  <a16:creationId xmlns:a16="http://schemas.microsoft.com/office/drawing/2014/main" id="{F0AA566B-4AC0-45B6-8C60-B79BB91BFEE1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16" name="Group 415">
            <a:extLst>
              <a:ext uri="{FF2B5EF4-FFF2-40B4-BE49-F238E27FC236}">
                <a16:creationId xmlns:a16="http://schemas.microsoft.com/office/drawing/2014/main" id="{A15B982F-0460-4C87-94EB-50650F2DA029}"/>
              </a:ext>
            </a:extLst>
          </p:cNvPr>
          <p:cNvGrpSpPr/>
          <p:nvPr/>
        </p:nvGrpSpPr>
        <p:grpSpPr>
          <a:xfrm>
            <a:off x="9126727" y="3210791"/>
            <a:ext cx="360000" cy="2160000"/>
            <a:chOff x="3172262" y="3429000"/>
            <a:chExt cx="360000" cy="2160000"/>
          </a:xfrm>
        </p:grpSpPr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F8C50415-51A4-405F-B412-D375E788B311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63CEE53F-977D-4DB5-821E-90871CB87388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D79AC02D-1755-4376-B259-BF646AAA24B3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5F1E07AE-C635-43B1-BE7F-E904D90B664C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28751766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>
                      <p:stCondLst>
                        <p:cond delay="indefinite"/>
                      </p:stCondLst>
                      <p:childTnLst>
                        <p:par>
                          <p:cTn id="219" fill="hold">
                            <p:stCondLst>
                              <p:cond delay="0"/>
                            </p:stCondLst>
                            <p:childTnLst>
                              <p:par>
                                <p:cTn id="2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>
                      <p:stCondLst>
                        <p:cond delay="indefinite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8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" dur="5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5" fill="hold">
                      <p:stCondLst>
                        <p:cond delay="indefinite"/>
                      </p:stCondLst>
                      <p:childTnLst>
                        <p:par>
                          <p:cTn id="266" fill="hold">
                            <p:stCondLst>
                              <p:cond delay="0"/>
                            </p:stCondLst>
                            <p:childTnLst>
                              <p:par>
                                <p:cTn id="26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9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0" fill="hold">
                      <p:stCondLst>
                        <p:cond delay="indefinite"/>
                      </p:stCondLst>
                      <p:childTnLst>
                        <p:par>
                          <p:cTn id="271" fill="hold">
                            <p:stCondLst>
                              <p:cond delay="0"/>
                            </p:stCondLst>
                            <p:childTnLst>
                              <p:par>
                                <p:cTn id="2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4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5" fill="hold">
                      <p:stCondLst>
                        <p:cond delay="indefinite"/>
                      </p:stCondLst>
                      <p:childTnLst>
                        <p:par>
                          <p:cTn id="276" fill="hold">
                            <p:stCondLst>
                              <p:cond delay="0"/>
                            </p:stCondLst>
                            <p:childTnLst>
                              <p:par>
                                <p:cTn id="2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0" fill="hold">
                      <p:stCondLst>
                        <p:cond delay="indefinite"/>
                      </p:stCondLst>
                      <p:childTnLst>
                        <p:par>
                          <p:cTn id="281" fill="hold">
                            <p:stCondLst>
                              <p:cond delay="0"/>
                            </p:stCondLst>
                            <p:childTnLst>
                              <p:par>
                                <p:cTn id="2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5" fill="hold">
                      <p:stCondLst>
                        <p:cond delay="indefinite"/>
                      </p:stCondLst>
                      <p:childTnLst>
                        <p:par>
                          <p:cTn id="286" fill="hold">
                            <p:stCondLst>
                              <p:cond delay="0"/>
                            </p:stCondLst>
                            <p:childTnLst>
                              <p:par>
                                <p:cTn id="2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9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0" fill="hold">
                      <p:stCondLst>
                        <p:cond delay="indefinite"/>
                      </p:stCondLst>
                      <p:childTnLst>
                        <p:par>
                          <p:cTn id="291" fill="hold">
                            <p:stCondLst>
                              <p:cond delay="0"/>
                            </p:stCondLst>
                            <p:childTnLst>
                              <p:par>
                                <p:cTn id="2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0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3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6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5" dur="5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6" fill="hold">
                      <p:stCondLst>
                        <p:cond delay="indefinite"/>
                      </p:stCondLst>
                      <p:childTnLst>
                        <p:par>
                          <p:cTn id="317" fill="hold">
                            <p:stCondLst>
                              <p:cond delay="0"/>
                            </p:stCondLst>
                            <p:childTnLst>
                              <p:par>
                                <p:cTn id="3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0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1" fill="hold">
                      <p:stCondLst>
                        <p:cond delay="indefinite"/>
                      </p:stCondLst>
                      <p:childTnLst>
                        <p:par>
                          <p:cTn id="322" fill="hold">
                            <p:stCondLst>
                              <p:cond delay="0"/>
                            </p:stCondLst>
                            <p:childTnLst>
                              <p:par>
                                <p:cTn id="3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5" dur="5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6" fill="hold">
                      <p:stCondLst>
                        <p:cond delay="indefinite"/>
                      </p:stCondLst>
                      <p:childTnLst>
                        <p:par>
                          <p:cTn id="327" fill="hold">
                            <p:stCondLst>
                              <p:cond delay="0"/>
                            </p:stCondLst>
                            <p:childTnLst>
                              <p:par>
                                <p:cTn id="3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1" fill="hold">
                      <p:stCondLst>
                        <p:cond delay="indefinite"/>
                      </p:stCondLst>
                      <p:childTnLst>
                        <p:par>
                          <p:cTn id="332" fill="hold">
                            <p:stCondLst>
                              <p:cond delay="0"/>
                            </p:stCondLst>
                            <p:childTnLst>
                              <p:par>
                                <p:cTn id="3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5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1" grpId="0" animBg="1"/>
      <p:bldP spid="472" grpId="0" animBg="1"/>
      <p:bldP spid="473" grpId="0" animBg="1"/>
      <p:bldP spid="421" grpId="0" animBg="1"/>
      <p:bldP spid="422" grpId="0" animBg="1"/>
      <p:bldP spid="423" grpId="0" animBg="1"/>
      <p:bldP spid="424" grpId="0" animBg="1"/>
      <p:bldP spid="425" grpId="0" animBg="1"/>
      <p:bldP spid="387" grpId="0" animBg="1"/>
      <p:bldP spid="393" grpId="0" animBg="1"/>
      <p:bldP spid="400" grpId="0" animBg="1"/>
      <p:bldP spid="407" grpId="0" animBg="1"/>
      <p:bldP spid="408" grpId="0" animBg="1"/>
      <p:bldP spid="409" grpId="0" animBg="1"/>
      <p:bldP spid="410" grpId="0" animBg="1"/>
      <p:bldP spid="386" grpId="0" animBg="1"/>
      <p:bldP spid="392" grpId="0" animBg="1"/>
      <p:bldP spid="389" grpId="0" animBg="1"/>
      <p:bldP spid="388" grpId="0" animBg="1"/>
      <p:bldP spid="390" grpId="0" animBg="1"/>
      <p:bldP spid="391" grpId="0" animBg="1"/>
      <p:bldP spid="385" grpId="0" animBg="1"/>
      <p:bldP spid="37" grpId="0"/>
      <p:bldP spid="38" grpId="0"/>
      <p:bldP spid="39" grpId="0"/>
      <p:bldP spid="55" grpId="0"/>
      <p:bldP spid="56" grpId="0"/>
      <p:bldP spid="57" grpId="0"/>
      <p:bldP spid="231" grpId="0"/>
      <p:bldP spid="232" grpId="0"/>
      <p:bldP spid="233" grpId="0"/>
      <p:bldP spid="234" grpId="0"/>
      <p:bldP spid="236" grpId="0"/>
      <p:bldP spid="237" grpId="0"/>
      <p:bldP spid="238" grpId="0"/>
      <p:bldP spid="240" grpId="0"/>
      <p:bldP spid="241" grpId="0"/>
      <p:bldP spid="242" grpId="0"/>
      <p:bldP spid="243" grpId="0"/>
      <p:bldP spid="245" grpId="0"/>
      <p:bldP spid="246" grpId="0"/>
      <p:bldP spid="247" grpId="0"/>
      <p:bldP spid="249" grpId="0"/>
      <p:bldP spid="250" grpId="0"/>
      <p:bldP spid="251" grpId="0"/>
      <p:bldP spid="253" grpId="0"/>
      <p:bldP spid="254" grpId="0"/>
      <p:bldP spid="255" grpId="0"/>
      <p:bldP spid="263" grpId="0"/>
      <p:bldP spid="265" grpId="0"/>
      <p:bldP spid="266" grpId="0"/>
      <p:bldP spid="267" grpId="0"/>
      <p:bldP spid="269" grpId="0"/>
      <p:bldP spid="270" grpId="0"/>
      <p:bldP spid="271" grpId="0"/>
      <p:bldP spid="273" grpId="0"/>
      <p:bldP spid="274" grpId="0"/>
      <p:bldP spid="275" grpId="0"/>
      <p:bldP spid="276" grpId="0"/>
      <p:bldP spid="345" grpId="0"/>
      <p:bldP spid="346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F9D0F59-E768-4AB0-A0DD-7450D7D989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Subtract a fraction from a mixed number with the same denominator by converting to an improper fraction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4E53633-D86B-4A74-AD7A-FD63C7CADAF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5744188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D041E580-E37C-4293-BFB3-2B49A9DE6494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92E6B66-4502-46D9-9B1C-6556DFDEB6F1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97FBE174-4603-4F87-A89E-9A820876D7A1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E31989F-BA93-47B2-B4D8-12F68902ABA6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962895AE-758F-4862-AD5D-175D4CB16CB7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9066AB4E-FD0A-4397-8ED9-09C8D1200EE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3075DF49-ED58-4B14-B8CA-EB2458BB9BE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63F9448E-85F3-43BF-82D9-91244ED82A0D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FF0D5F2B-44B6-450A-B2FD-2857510977AD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4D366783-362C-4F0B-918D-A34FC6CBCA8B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C935EBB8-CBC2-4E41-98D5-58330745B7B3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15136569-1926-4860-A0FE-7F30EEDF800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D3CC7B7-F452-4906-8DEC-51B11B333910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A04F8407-78D4-4E3D-80C3-A8104993DB4A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DA57A0FC-BEDF-4AEE-A60F-4A66A72042F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F88DF369-E908-4608-B936-3950374071D6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9050C909-D645-46E5-86D9-8AE021B37BA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CF20EEFC-6F3F-4A92-BED9-E9D8328B0F8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93B46480-7936-43EB-B1D5-F52891CF3505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B62C4490-5857-44D6-9B8C-EE3341463D43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F88C1462-4EF7-48BE-83EF-34A3E030CAE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8495B098-D96D-47BB-98D4-0F7904CFEA18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B02C01D5-ECF5-4656-ADAC-E459AE2C453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DFA0DD93-1CF2-4E47-A9B1-8E16A2459F88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B7F2839B-7E73-40BF-880C-CF79CF56BEF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484BF879-2623-466E-A815-CA6F039B5FB9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DDBF1DB0-1F55-48A9-805F-D81CB6BB9D67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75A5726-72A4-40CF-8B16-2B1B2A98D329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27F105FA-8596-41BB-BF19-B0BEC3D316A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C7C0DE7-527D-4284-B218-54D4E6193A9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C41C268D-0F20-4FE4-B0ED-840649976D1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FE375A5F-E388-4B7F-B20C-EE4F8A7A481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BC278883-2332-4B9D-9D14-2E1E9FB029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01D0AD9D-DD63-479D-80B9-E70B7E5078A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75FEB003-DE47-4996-8A16-6DFE004C7C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DF214779-7B2D-45FE-81CE-2417329514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A5C5C3F3-4829-4E45-880A-93DC2DA76DF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A04C0DC5-0A90-4E4A-916A-F8236A512C6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9A6D579A-D474-4386-8161-0881595704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75B9732E-ADFD-48E5-9CFF-91AD594E122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6DCD79B-89AA-451B-96DF-890C9F58AF7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07112765-0956-4AE2-B830-747A00C4485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7084B81-E201-496E-953B-589A979983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9FFB94C-4110-4998-BEDF-F35DA599A6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 47">
            <a:extLst>
              <a:ext uri="{FF2B5EF4-FFF2-40B4-BE49-F238E27FC236}">
                <a16:creationId xmlns:a16="http://schemas.microsoft.com/office/drawing/2014/main" id="{588344E1-81BA-41A8-A84E-CAE6A9B3EFEA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8" name="Rectangle: Rounded Corners 227">
            <a:extLst>
              <a:ext uri="{FF2B5EF4-FFF2-40B4-BE49-F238E27FC236}">
                <a16:creationId xmlns:a16="http://schemas.microsoft.com/office/drawing/2014/main" id="{516402B5-470C-4CAE-800B-B763AB2F55BF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E73C0913-25B5-44B2-8AA0-D4860EF74865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230" name="Group 229">
              <a:extLst>
                <a:ext uri="{FF2B5EF4-FFF2-40B4-BE49-F238E27FC236}">
                  <a16:creationId xmlns:a16="http://schemas.microsoft.com/office/drawing/2014/main" id="{6BDA1ED4-D179-4BB0-9FD3-BEEB6C0AA74A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32" name="TextBox 231">
                <a:extLst>
                  <a:ext uri="{FF2B5EF4-FFF2-40B4-BE49-F238E27FC236}">
                    <a16:creationId xmlns:a16="http://schemas.microsoft.com/office/drawing/2014/main" id="{18BBEEBE-821F-4B51-82C7-4A535235ADA7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33" name="TextBox 232">
                <a:extLst>
                  <a:ext uri="{FF2B5EF4-FFF2-40B4-BE49-F238E27FC236}">
                    <a16:creationId xmlns:a16="http://schemas.microsoft.com/office/drawing/2014/main" id="{2CDF848C-EDFB-4806-A48C-861C27750403}"/>
                  </a:ext>
                </a:extLst>
              </p:cNvPr>
              <p:cNvSpPr txBox="1"/>
              <p:nvPr/>
            </p:nvSpPr>
            <p:spPr>
              <a:xfrm>
                <a:off x="2737383" y="5864995"/>
                <a:ext cx="276276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234" name="Straight Connector 233">
                <a:extLst>
                  <a:ext uri="{FF2B5EF4-FFF2-40B4-BE49-F238E27FC236}">
                    <a16:creationId xmlns:a16="http://schemas.microsoft.com/office/drawing/2014/main" id="{D64A23FF-0AD0-4886-AE1B-1A463E37BF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3C778923-AAFE-483F-B82F-46A6BA211D6D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BB110DE4-065A-4D76-B55B-3ECEAB1CA416}"/>
              </a:ext>
            </a:extLst>
          </p:cNvPr>
          <p:cNvGrpSpPr/>
          <p:nvPr/>
        </p:nvGrpSpPr>
        <p:grpSpPr>
          <a:xfrm>
            <a:off x="1662327" y="450780"/>
            <a:ext cx="441376" cy="1047615"/>
            <a:chOff x="2724738" y="5463945"/>
            <a:chExt cx="441376" cy="1047615"/>
          </a:xfrm>
        </p:grpSpPr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460EEB6A-D1DB-4028-8BAC-69D03D14EE2F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13108764-C2AC-4C77-A7B6-7EDAF002BDEC}"/>
                </a:ext>
              </a:extLst>
            </p:cNvPr>
            <p:cNvSpPr txBox="1"/>
            <p:nvPr/>
          </p:nvSpPr>
          <p:spPr>
            <a:xfrm>
              <a:off x="2747351" y="5865229"/>
              <a:ext cx="27368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238" name="Straight Connector 237">
              <a:extLst>
                <a:ext uri="{FF2B5EF4-FFF2-40B4-BE49-F238E27FC236}">
                  <a16:creationId xmlns:a16="http://schemas.microsoft.com/office/drawing/2014/main" id="{94FBDF67-B76D-4C3B-AB98-A89E0A56539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9" name="TextBox 238">
            <a:extLst>
              <a:ext uri="{FF2B5EF4-FFF2-40B4-BE49-F238E27FC236}">
                <a16:creationId xmlns:a16="http://schemas.microsoft.com/office/drawing/2014/main" id="{769495B6-93B2-49B6-9DBF-E8D77624B745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A3F7713A-7385-43A8-BE59-520AB1751C66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41" name="Rectangle 240">
            <a:extLst>
              <a:ext uri="{FF2B5EF4-FFF2-40B4-BE49-F238E27FC236}">
                <a16:creationId xmlns:a16="http://schemas.microsoft.com/office/drawing/2014/main" id="{2EC3A7F4-C418-4CC5-94CF-5C7A427A19DF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2" name="Rectangle: Rounded Corners 241">
            <a:extLst>
              <a:ext uri="{FF2B5EF4-FFF2-40B4-BE49-F238E27FC236}">
                <a16:creationId xmlns:a16="http://schemas.microsoft.com/office/drawing/2014/main" id="{AB2A928D-847B-4167-9593-CE39E1DB0350}"/>
              </a:ext>
            </a:extLst>
          </p:cNvPr>
          <p:cNvSpPr/>
          <p:nvPr/>
        </p:nvSpPr>
        <p:spPr>
          <a:xfrm>
            <a:off x="4280556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A3B9CF30-7364-4569-8B3B-8DC8288A1DD1}"/>
              </a:ext>
            </a:extLst>
          </p:cNvPr>
          <p:cNvGrpSpPr/>
          <p:nvPr/>
        </p:nvGrpSpPr>
        <p:grpSpPr>
          <a:xfrm>
            <a:off x="4318134" y="457161"/>
            <a:ext cx="785575" cy="1040007"/>
            <a:chOff x="408505" y="384951"/>
            <a:chExt cx="785575" cy="1040007"/>
          </a:xfrm>
        </p:grpSpPr>
        <p:grpSp>
          <p:nvGrpSpPr>
            <p:cNvPr id="244" name="Group 243">
              <a:extLst>
                <a:ext uri="{FF2B5EF4-FFF2-40B4-BE49-F238E27FC236}">
                  <a16:creationId xmlns:a16="http://schemas.microsoft.com/office/drawing/2014/main" id="{8CE8CC5D-78D7-4333-A662-820C18587266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46" name="TextBox 245">
                <a:extLst>
                  <a:ext uri="{FF2B5EF4-FFF2-40B4-BE49-F238E27FC236}">
                    <a16:creationId xmlns:a16="http://schemas.microsoft.com/office/drawing/2014/main" id="{B13B4924-5A1F-4ACF-8E3D-0D761B7A5624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47" name="TextBox 246">
                <a:extLst>
                  <a:ext uri="{FF2B5EF4-FFF2-40B4-BE49-F238E27FC236}">
                    <a16:creationId xmlns:a16="http://schemas.microsoft.com/office/drawing/2014/main" id="{B44B2F3C-27A6-4566-AE6E-EA20E286F46B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248" name="Straight Connector 247">
                <a:extLst>
                  <a:ext uri="{FF2B5EF4-FFF2-40B4-BE49-F238E27FC236}">
                    <a16:creationId xmlns:a16="http://schemas.microsoft.com/office/drawing/2014/main" id="{ACF729E6-D68A-40A5-8E49-83C857845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819A1F47-4DAB-4D48-B542-8A299D648B21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8F3A4CC2-BC6F-4B48-8487-A02588779F0A}"/>
              </a:ext>
            </a:extLst>
          </p:cNvPr>
          <p:cNvGrpSpPr/>
          <p:nvPr/>
        </p:nvGrpSpPr>
        <p:grpSpPr>
          <a:xfrm>
            <a:off x="5569191" y="450780"/>
            <a:ext cx="441376" cy="1047615"/>
            <a:chOff x="2724738" y="5463945"/>
            <a:chExt cx="441376" cy="1047615"/>
          </a:xfrm>
        </p:grpSpPr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D7081B3C-1C9E-48C9-8BDF-2505C2B4ECA0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B865C954-CE41-433F-B2BC-3A5B939C2A0A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04D1551A-A86F-4C2B-9482-4A26A52106D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3" name="TextBox 252">
            <a:extLst>
              <a:ext uri="{FF2B5EF4-FFF2-40B4-BE49-F238E27FC236}">
                <a16:creationId xmlns:a16="http://schemas.microsoft.com/office/drawing/2014/main" id="{945CD7AE-F665-4E6F-A4FF-B0CF5B75F873}"/>
              </a:ext>
            </a:extLst>
          </p:cNvPr>
          <p:cNvSpPr txBox="1"/>
          <p:nvPr/>
        </p:nvSpPr>
        <p:spPr>
          <a:xfrm>
            <a:off x="5126920" y="66035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254" name="TextBox 253">
            <a:extLst>
              <a:ext uri="{FF2B5EF4-FFF2-40B4-BE49-F238E27FC236}">
                <a16:creationId xmlns:a16="http://schemas.microsoft.com/office/drawing/2014/main" id="{1C90A518-1D7F-440A-9540-1C20CA5C0C01}"/>
              </a:ext>
            </a:extLst>
          </p:cNvPr>
          <p:cNvSpPr txBox="1"/>
          <p:nvPr/>
        </p:nvSpPr>
        <p:spPr>
          <a:xfrm>
            <a:off x="6027089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55" name="Rectangle 254">
            <a:extLst>
              <a:ext uri="{FF2B5EF4-FFF2-40B4-BE49-F238E27FC236}">
                <a16:creationId xmlns:a16="http://schemas.microsoft.com/office/drawing/2014/main" id="{59AD0224-E1E5-47F8-9CB9-9B715789C5EE}"/>
              </a:ext>
            </a:extLst>
          </p:cNvPr>
          <p:cNvSpPr/>
          <p:nvPr/>
        </p:nvSpPr>
        <p:spPr>
          <a:xfrm>
            <a:off x="6523393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56" name="Straight Connector 255">
            <a:extLst>
              <a:ext uri="{FF2B5EF4-FFF2-40B4-BE49-F238E27FC236}">
                <a16:creationId xmlns:a16="http://schemas.microsoft.com/office/drawing/2014/main" id="{0D3E45F8-3DDB-4913-B912-0096857E4753}"/>
              </a:ext>
            </a:extLst>
          </p:cNvPr>
          <p:cNvCxnSpPr>
            <a:cxnSpLocks/>
          </p:cNvCxnSpPr>
          <p:nvPr/>
        </p:nvCxnSpPr>
        <p:spPr>
          <a:xfrm>
            <a:off x="7052670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7" name="TextBox 256">
            <a:extLst>
              <a:ext uri="{FF2B5EF4-FFF2-40B4-BE49-F238E27FC236}">
                <a16:creationId xmlns:a16="http://schemas.microsoft.com/office/drawing/2014/main" id="{34127EC1-C8C6-462D-A900-BCE0A117112E}"/>
              </a:ext>
            </a:extLst>
          </p:cNvPr>
          <p:cNvSpPr txBox="1"/>
          <p:nvPr/>
        </p:nvSpPr>
        <p:spPr>
          <a:xfrm>
            <a:off x="7043745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673332FF-1825-4EEB-8451-46C5104847C7}"/>
              </a:ext>
            </a:extLst>
          </p:cNvPr>
          <p:cNvSpPr txBox="1"/>
          <p:nvPr/>
        </p:nvSpPr>
        <p:spPr>
          <a:xfrm>
            <a:off x="7043379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DB64FDB4-A6B6-4ACA-8A74-C4F24418AEEE}"/>
              </a:ext>
            </a:extLst>
          </p:cNvPr>
          <p:cNvSpPr txBox="1"/>
          <p:nvPr/>
        </p:nvSpPr>
        <p:spPr>
          <a:xfrm>
            <a:off x="6614813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60" name="Rectangle: Rounded Corners 259">
            <a:extLst>
              <a:ext uri="{FF2B5EF4-FFF2-40B4-BE49-F238E27FC236}">
                <a16:creationId xmlns:a16="http://schemas.microsoft.com/office/drawing/2014/main" id="{935FF3EC-9D8A-47DB-82C7-7651D6884F8D}"/>
              </a:ext>
            </a:extLst>
          </p:cNvPr>
          <p:cNvSpPr/>
          <p:nvPr/>
        </p:nvSpPr>
        <p:spPr>
          <a:xfrm>
            <a:off x="8187420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0B376D4A-82FB-4A93-88BB-1E473C684D2B}"/>
              </a:ext>
            </a:extLst>
          </p:cNvPr>
          <p:cNvGrpSpPr/>
          <p:nvPr/>
        </p:nvGrpSpPr>
        <p:grpSpPr>
          <a:xfrm>
            <a:off x="8220078" y="457161"/>
            <a:ext cx="790495" cy="1040007"/>
            <a:chOff x="403585" y="384951"/>
            <a:chExt cx="790495" cy="1040007"/>
          </a:xfrm>
        </p:grpSpPr>
        <p:grpSp>
          <p:nvGrpSpPr>
            <p:cNvPr id="262" name="Group 261">
              <a:extLst>
                <a:ext uri="{FF2B5EF4-FFF2-40B4-BE49-F238E27FC236}">
                  <a16:creationId xmlns:a16="http://schemas.microsoft.com/office/drawing/2014/main" id="{E9282ABC-9B4E-419B-91F3-C3EC08A5C54B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64" name="TextBox 263">
                <a:extLst>
                  <a:ext uri="{FF2B5EF4-FFF2-40B4-BE49-F238E27FC236}">
                    <a16:creationId xmlns:a16="http://schemas.microsoft.com/office/drawing/2014/main" id="{BFE810CC-DCD6-4583-BD23-39392034F3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65" name="TextBox 264">
                <a:extLst>
                  <a:ext uri="{FF2B5EF4-FFF2-40B4-BE49-F238E27FC236}">
                    <a16:creationId xmlns:a16="http://schemas.microsoft.com/office/drawing/2014/main" id="{A1B9DBED-6E98-4B5B-83AD-D1B829B171EB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266" name="Straight Connector 265">
                <a:extLst>
                  <a:ext uri="{FF2B5EF4-FFF2-40B4-BE49-F238E27FC236}">
                    <a16:creationId xmlns:a16="http://schemas.microsoft.com/office/drawing/2014/main" id="{AECE3C86-5206-46BD-8377-1B98C3704A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8C9CDBA0-9C56-4D5E-B32D-DF120AB4B80B}"/>
                </a:ext>
              </a:extLst>
            </p:cNvPr>
            <p:cNvSpPr txBox="1"/>
            <p:nvPr/>
          </p:nvSpPr>
          <p:spPr>
            <a:xfrm>
              <a:off x="40358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F8EAC663-7519-4EA7-A2E0-972D15A5FD80}"/>
              </a:ext>
            </a:extLst>
          </p:cNvPr>
          <p:cNvGrpSpPr/>
          <p:nvPr/>
        </p:nvGrpSpPr>
        <p:grpSpPr>
          <a:xfrm>
            <a:off x="9476055" y="450780"/>
            <a:ext cx="441376" cy="1047615"/>
            <a:chOff x="2724738" y="5463945"/>
            <a:chExt cx="441376" cy="1047615"/>
          </a:xfrm>
        </p:grpSpPr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C2050B2-DE87-4E2A-90E6-6A61B94F30AC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B571FA11-5F54-43A9-A068-F801773B505B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4E076416-A811-4777-B4CF-CDD603B03DB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1" name="TextBox 270">
            <a:extLst>
              <a:ext uri="{FF2B5EF4-FFF2-40B4-BE49-F238E27FC236}">
                <a16:creationId xmlns:a16="http://schemas.microsoft.com/office/drawing/2014/main" id="{34A5C0E5-13C2-43DA-BD16-62BD9019DB85}"/>
              </a:ext>
            </a:extLst>
          </p:cNvPr>
          <p:cNvSpPr txBox="1"/>
          <p:nvPr/>
        </p:nvSpPr>
        <p:spPr>
          <a:xfrm>
            <a:off x="9033784" y="66035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FBE32020-C873-47EE-8327-369A918E4361}"/>
              </a:ext>
            </a:extLst>
          </p:cNvPr>
          <p:cNvSpPr txBox="1"/>
          <p:nvPr/>
        </p:nvSpPr>
        <p:spPr>
          <a:xfrm>
            <a:off x="993395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73" name="Rectangle 272">
            <a:extLst>
              <a:ext uri="{FF2B5EF4-FFF2-40B4-BE49-F238E27FC236}">
                <a16:creationId xmlns:a16="http://schemas.microsoft.com/office/drawing/2014/main" id="{35487C7C-C3BA-43F3-8A32-D3F9972A0BC1}"/>
              </a:ext>
            </a:extLst>
          </p:cNvPr>
          <p:cNvSpPr/>
          <p:nvPr/>
        </p:nvSpPr>
        <p:spPr>
          <a:xfrm>
            <a:off x="10430257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74" name="Straight Connector 273">
            <a:extLst>
              <a:ext uri="{FF2B5EF4-FFF2-40B4-BE49-F238E27FC236}">
                <a16:creationId xmlns:a16="http://schemas.microsoft.com/office/drawing/2014/main" id="{254CB190-14A6-4877-9992-C92C1655633F}"/>
              </a:ext>
            </a:extLst>
          </p:cNvPr>
          <p:cNvCxnSpPr>
            <a:cxnSpLocks/>
          </p:cNvCxnSpPr>
          <p:nvPr/>
        </p:nvCxnSpPr>
        <p:spPr>
          <a:xfrm>
            <a:off x="10959534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5" name="TextBox 274">
            <a:extLst>
              <a:ext uri="{FF2B5EF4-FFF2-40B4-BE49-F238E27FC236}">
                <a16:creationId xmlns:a16="http://schemas.microsoft.com/office/drawing/2014/main" id="{F27417C6-2D2E-4498-8FC0-E8A8BF177627}"/>
              </a:ext>
            </a:extLst>
          </p:cNvPr>
          <p:cNvSpPr txBox="1"/>
          <p:nvPr/>
        </p:nvSpPr>
        <p:spPr>
          <a:xfrm>
            <a:off x="10950609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DC0DD9AE-B3A0-426C-B4AD-1B61A2B7D97D}"/>
              </a:ext>
            </a:extLst>
          </p:cNvPr>
          <p:cNvSpPr txBox="1"/>
          <p:nvPr/>
        </p:nvSpPr>
        <p:spPr>
          <a:xfrm>
            <a:off x="10950243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5EDCF1BC-E4E2-4ADC-BDDB-CD7988A4546A}"/>
              </a:ext>
            </a:extLst>
          </p:cNvPr>
          <p:cNvSpPr txBox="1"/>
          <p:nvPr/>
        </p:nvSpPr>
        <p:spPr>
          <a:xfrm>
            <a:off x="10521677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4F36854E-2A63-44E8-B3D4-EE986400E05F}"/>
              </a:ext>
            </a:extLst>
          </p:cNvPr>
          <p:cNvCxnSpPr>
            <a:cxnSpLocks/>
          </p:cNvCxnSpPr>
          <p:nvPr/>
        </p:nvCxnSpPr>
        <p:spPr>
          <a:xfrm>
            <a:off x="3160359" y="966792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9" name="TextBox 278">
            <a:extLst>
              <a:ext uri="{FF2B5EF4-FFF2-40B4-BE49-F238E27FC236}">
                <a16:creationId xmlns:a16="http://schemas.microsoft.com/office/drawing/2014/main" id="{B7F93AEB-91B9-44C9-AA2C-9B8DADD74E53}"/>
              </a:ext>
            </a:extLst>
          </p:cNvPr>
          <p:cNvSpPr txBox="1"/>
          <p:nvPr/>
        </p:nvSpPr>
        <p:spPr>
          <a:xfrm>
            <a:off x="3151434" y="905000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97BD435B-64D9-4C94-A932-0052B6BB26B6}"/>
              </a:ext>
            </a:extLst>
          </p:cNvPr>
          <p:cNvSpPr txBox="1"/>
          <p:nvPr/>
        </p:nvSpPr>
        <p:spPr>
          <a:xfrm>
            <a:off x="3151068" y="458958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C25C6D1B-3E24-4E22-A243-F3350156E4FF}"/>
              </a:ext>
            </a:extLst>
          </p:cNvPr>
          <p:cNvSpPr txBox="1"/>
          <p:nvPr/>
        </p:nvSpPr>
        <p:spPr>
          <a:xfrm>
            <a:off x="2722502" y="646475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282" name="Straight Connector 281">
            <a:extLst>
              <a:ext uri="{FF2B5EF4-FFF2-40B4-BE49-F238E27FC236}">
                <a16:creationId xmlns:a16="http://schemas.microsoft.com/office/drawing/2014/main" id="{39684C7D-8DF7-4C79-AFE0-C3BC28C056E5}"/>
              </a:ext>
            </a:extLst>
          </p:cNvPr>
          <p:cNvCxnSpPr>
            <a:cxnSpLocks/>
          </p:cNvCxnSpPr>
          <p:nvPr/>
        </p:nvCxnSpPr>
        <p:spPr>
          <a:xfrm>
            <a:off x="470060" y="228441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3" name="TextBox 282">
            <a:extLst>
              <a:ext uri="{FF2B5EF4-FFF2-40B4-BE49-F238E27FC236}">
                <a16:creationId xmlns:a16="http://schemas.microsoft.com/office/drawing/2014/main" id="{91AB64ED-3ACB-4E63-ADF8-E0CEB8FFBA68}"/>
              </a:ext>
            </a:extLst>
          </p:cNvPr>
          <p:cNvSpPr txBox="1"/>
          <p:nvPr/>
        </p:nvSpPr>
        <p:spPr>
          <a:xfrm>
            <a:off x="432687" y="177657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84" name="TextBox 283">
            <a:extLst>
              <a:ext uri="{FF2B5EF4-FFF2-40B4-BE49-F238E27FC236}">
                <a16:creationId xmlns:a16="http://schemas.microsoft.com/office/drawing/2014/main" id="{0AAED788-1AA5-4ABC-B9CA-D78599522809}"/>
              </a:ext>
            </a:extLst>
          </p:cNvPr>
          <p:cNvSpPr txBox="1"/>
          <p:nvPr/>
        </p:nvSpPr>
        <p:spPr>
          <a:xfrm>
            <a:off x="443253" y="222262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285" name="Straight Connector 284">
            <a:extLst>
              <a:ext uri="{FF2B5EF4-FFF2-40B4-BE49-F238E27FC236}">
                <a16:creationId xmlns:a16="http://schemas.microsoft.com/office/drawing/2014/main" id="{9F9B6285-012D-4487-BC43-8E91469443E5}"/>
              </a:ext>
            </a:extLst>
          </p:cNvPr>
          <p:cNvCxnSpPr>
            <a:cxnSpLocks/>
          </p:cNvCxnSpPr>
          <p:nvPr/>
        </p:nvCxnSpPr>
        <p:spPr>
          <a:xfrm>
            <a:off x="1372428" y="228441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6" name="TextBox 285">
            <a:extLst>
              <a:ext uri="{FF2B5EF4-FFF2-40B4-BE49-F238E27FC236}">
                <a16:creationId xmlns:a16="http://schemas.microsoft.com/office/drawing/2014/main" id="{1D3ACE9E-F20B-45EB-BF66-883E95EEAB6E}"/>
              </a:ext>
            </a:extLst>
          </p:cNvPr>
          <p:cNvSpPr txBox="1"/>
          <p:nvPr/>
        </p:nvSpPr>
        <p:spPr>
          <a:xfrm>
            <a:off x="1335055" y="177657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F9525AC3-1E28-4550-8381-DAA5E75EC074}"/>
              </a:ext>
            </a:extLst>
          </p:cNvPr>
          <p:cNvSpPr txBox="1"/>
          <p:nvPr/>
        </p:nvSpPr>
        <p:spPr>
          <a:xfrm>
            <a:off x="1345621" y="222262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88" name="TextBox 287">
            <a:extLst>
              <a:ext uri="{FF2B5EF4-FFF2-40B4-BE49-F238E27FC236}">
                <a16:creationId xmlns:a16="http://schemas.microsoft.com/office/drawing/2014/main" id="{B0010877-0049-4449-8077-82A37DA0CEB8}"/>
              </a:ext>
            </a:extLst>
          </p:cNvPr>
          <p:cNvSpPr txBox="1"/>
          <p:nvPr/>
        </p:nvSpPr>
        <p:spPr>
          <a:xfrm>
            <a:off x="893754" y="1929935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</a:t>
            </a: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5428A4A6-5707-47AF-82CA-8DC211D05D3F}"/>
              </a:ext>
            </a:extLst>
          </p:cNvPr>
          <p:cNvSpPr txBox="1"/>
          <p:nvPr/>
        </p:nvSpPr>
        <p:spPr>
          <a:xfrm>
            <a:off x="1801405" y="1984867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290" name="Straight Connector 289">
            <a:extLst>
              <a:ext uri="{FF2B5EF4-FFF2-40B4-BE49-F238E27FC236}">
                <a16:creationId xmlns:a16="http://schemas.microsoft.com/office/drawing/2014/main" id="{67E84ECB-09BF-4E07-B34E-212DD3D37661}"/>
              </a:ext>
            </a:extLst>
          </p:cNvPr>
          <p:cNvCxnSpPr>
            <a:cxnSpLocks/>
          </p:cNvCxnSpPr>
          <p:nvPr/>
        </p:nvCxnSpPr>
        <p:spPr>
          <a:xfrm>
            <a:off x="2247989" y="2284412"/>
            <a:ext cx="44481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1" name="TextBox 290">
            <a:extLst>
              <a:ext uri="{FF2B5EF4-FFF2-40B4-BE49-F238E27FC236}">
                <a16:creationId xmlns:a16="http://schemas.microsoft.com/office/drawing/2014/main" id="{D39D2091-8F4C-4835-A2E7-01C337F5FA21}"/>
              </a:ext>
            </a:extLst>
          </p:cNvPr>
          <p:cNvSpPr txBox="1"/>
          <p:nvPr/>
        </p:nvSpPr>
        <p:spPr>
          <a:xfrm>
            <a:off x="2247989" y="1776578"/>
            <a:ext cx="54896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C7F93CA8-1AD3-4C31-BBD5-68EE8154FFA0}"/>
              </a:ext>
            </a:extLst>
          </p:cNvPr>
          <p:cNvSpPr txBox="1"/>
          <p:nvPr/>
        </p:nvSpPr>
        <p:spPr>
          <a:xfrm>
            <a:off x="2239161" y="222262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293" name="Straight Connector 292">
            <a:extLst>
              <a:ext uri="{FF2B5EF4-FFF2-40B4-BE49-F238E27FC236}">
                <a16:creationId xmlns:a16="http://schemas.microsoft.com/office/drawing/2014/main" id="{0C95BABA-5F1C-45CC-8637-9F4B16E84621}"/>
              </a:ext>
            </a:extLst>
          </p:cNvPr>
          <p:cNvCxnSpPr>
            <a:cxnSpLocks/>
          </p:cNvCxnSpPr>
          <p:nvPr/>
        </p:nvCxnSpPr>
        <p:spPr>
          <a:xfrm>
            <a:off x="4489796" y="2274820"/>
            <a:ext cx="87632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TextBox 293">
            <a:extLst>
              <a:ext uri="{FF2B5EF4-FFF2-40B4-BE49-F238E27FC236}">
                <a16:creationId xmlns:a16="http://schemas.microsoft.com/office/drawing/2014/main" id="{9209B105-8BF0-4222-ADE6-EFA5789F5D3D}"/>
              </a:ext>
            </a:extLst>
          </p:cNvPr>
          <p:cNvSpPr txBox="1"/>
          <p:nvPr/>
        </p:nvSpPr>
        <p:spPr>
          <a:xfrm>
            <a:off x="4458472" y="1760877"/>
            <a:ext cx="97203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sp>
        <p:nvSpPr>
          <p:cNvPr id="295" name="TextBox 294">
            <a:extLst>
              <a:ext uri="{FF2B5EF4-FFF2-40B4-BE49-F238E27FC236}">
                <a16:creationId xmlns:a16="http://schemas.microsoft.com/office/drawing/2014/main" id="{98F83E8D-5274-43F6-8EC2-B232807CC043}"/>
              </a:ext>
            </a:extLst>
          </p:cNvPr>
          <p:cNvSpPr txBox="1"/>
          <p:nvPr/>
        </p:nvSpPr>
        <p:spPr>
          <a:xfrm>
            <a:off x="4682328" y="220714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296" name="Straight Connector 295">
            <a:extLst>
              <a:ext uri="{FF2B5EF4-FFF2-40B4-BE49-F238E27FC236}">
                <a16:creationId xmlns:a16="http://schemas.microsoft.com/office/drawing/2014/main" id="{7149E19B-DE92-4CF2-BC6B-313270EFA5F8}"/>
              </a:ext>
            </a:extLst>
          </p:cNvPr>
          <p:cNvCxnSpPr>
            <a:cxnSpLocks/>
          </p:cNvCxnSpPr>
          <p:nvPr/>
        </p:nvCxnSpPr>
        <p:spPr>
          <a:xfrm>
            <a:off x="5834388" y="227942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7" name="TextBox 296">
            <a:extLst>
              <a:ext uri="{FF2B5EF4-FFF2-40B4-BE49-F238E27FC236}">
                <a16:creationId xmlns:a16="http://schemas.microsoft.com/office/drawing/2014/main" id="{3F83F81B-58F1-41FD-B225-9CAF279B2C5B}"/>
              </a:ext>
            </a:extLst>
          </p:cNvPr>
          <p:cNvSpPr txBox="1"/>
          <p:nvPr/>
        </p:nvSpPr>
        <p:spPr>
          <a:xfrm>
            <a:off x="5797015" y="177159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B374424C-1DFD-457F-AF31-F96CE4930FDE}"/>
              </a:ext>
            </a:extLst>
          </p:cNvPr>
          <p:cNvSpPr txBox="1"/>
          <p:nvPr/>
        </p:nvSpPr>
        <p:spPr>
          <a:xfrm>
            <a:off x="5807581" y="221763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AC10EE1C-BFB9-4DA2-B67B-FF12AC46F74E}"/>
              </a:ext>
            </a:extLst>
          </p:cNvPr>
          <p:cNvSpPr txBox="1"/>
          <p:nvPr/>
        </p:nvSpPr>
        <p:spPr>
          <a:xfrm>
            <a:off x="5355714" y="1924949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</a:t>
            </a:r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87241125-D71E-4C69-928D-30D8F7E5E294}"/>
              </a:ext>
            </a:extLst>
          </p:cNvPr>
          <p:cNvSpPr txBox="1"/>
          <p:nvPr/>
        </p:nvSpPr>
        <p:spPr>
          <a:xfrm>
            <a:off x="6263365" y="1979881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301" name="Straight Connector 300">
            <a:extLst>
              <a:ext uri="{FF2B5EF4-FFF2-40B4-BE49-F238E27FC236}">
                <a16:creationId xmlns:a16="http://schemas.microsoft.com/office/drawing/2014/main" id="{9667319F-C6FF-4BB4-94E3-B15FC51618BC}"/>
              </a:ext>
            </a:extLst>
          </p:cNvPr>
          <p:cNvCxnSpPr>
            <a:cxnSpLocks/>
          </p:cNvCxnSpPr>
          <p:nvPr/>
        </p:nvCxnSpPr>
        <p:spPr>
          <a:xfrm>
            <a:off x="6709949" y="2279426"/>
            <a:ext cx="8937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2" name="TextBox 301">
            <a:extLst>
              <a:ext uri="{FF2B5EF4-FFF2-40B4-BE49-F238E27FC236}">
                <a16:creationId xmlns:a16="http://schemas.microsoft.com/office/drawing/2014/main" id="{B6A85413-9E73-45B2-A0DE-A78A83206CFC}"/>
              </a:ext>
            </a:extLst>
          </p:cNvPr>
          <p:cNvSpPr txBox="1"/>
          <p:nvPr/>
        </p:nvSpPr>
        <p:spPr>
          <a:xfrm>
            <a:off x="6709949" y="1771592"/>
            <a:ext cx="10855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303" name="TextBox 302">
            <a:extLst>
              <a:ext uri="{FF2B5EF4-FFF2-40B4-BE49-F238E27FC236}">
                <a16:creationId xmlns:a16="http://schemas.microsoft.com/office/drawing/2014/main" id="{2151BF2B-7AC8-4F49-8AC1-B46D5F39CE8E}"/>
              </a:ext>
            </a:extLst>
          </p:cNvPr>
          <p:cNvSpPr txBox="1"/>
          <p:nvPr/>
        </p:nvSpPr>
        <p:spPr>
          <a:xfrm>
            <a:off x="6925997" y="220714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304" name="Straight Connector 303">
            <a:extLst>
              <a:ext uri="{FF2B5EF4-FFF2-40B4-BE49-F238E27FC236}">
                <a16:creationId xmlns:a16="http://schemas.microsoft.com/office/drawing/2014/main" id="{EAD9BC12-BC2E-467C-B71D-38E7E2C1CC45}"/>
              </a:ext>
            </a:extLst>
          </p:cNvPr>
          <p:cNvCxnSpPr>
            <a:cxnSpLocks/>
          </p:cNvCxnSpPr>
          <p:nvPr/>
        </p:nvCxnSpPr>
        <p:spPr>
          <a:xfrm>
            <a:off x="8501647" y="227734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5" name="TextBox 304">
            <a:extLst>
              <a:ext uri="{FF2B5EF4-FFF2-40B4-BE49-F238E27FC236}">
                <a16:creationId xmlns:a16="http://schemas.microsoft.com/office/drawing/2014/main" id="{234DE536-D093-4E0B-A69D-46D9FD08FC62}"/>
              </a:ext>
            </a:extLst>
          </p:cNvPr>
          <p:cNvSpPr txBox="1"/>
          <p:nvPr/>
        </p:nvSpPr>
        <p:spPr>
          <a:xfrm>
            <a:off x="8464274" y="176951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306" name="TextBox 305">
            <a:extLst>
              <a:ext uri="{FF2B5EF4-FFF2-40B4-BE49-F238E27FC236}">
                <a16:creationId xmlns:a16="http://schemas.microsoft.com/office/drawing/2014/main" id="{9D8EEFAB-16E9-4C37-9BD4-B382DE44DB24}"/>
              </a:ext>
            </a:extLst>
          </p:cNvPr>
          <p:cNvSpPr txBox="1"/>
          <p:nvPr/>
        </p:nvSpPr>
        <p:spPr>
          <a:xfrm>
            <a:off x="8474840" y="22155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307" name="Straight Connector 306">
            <a:extLst>
              <a:ext uri="{FF2B5EF4-FFF2-40B4-BE49-F238E27FC236}">
                <a16:creationId xmlns:a16="http://schemas.microsoft.com/office/drawing/2014/main" id="{6A5E7524-E2ED-418D-8022-F8AD7D18AD22}"/>
              </a:ext>
            </a:extLst>
          </p:cNvPr>
          <p:cNvCxnSpPr>
            <a:cxnSpLocks/>
          </p:cNvCxnSpPr>
          <p:nvPr/>
        </p:nvCxnSpPr>
        <p:spPr>
          <a:xfrm>
            <a:off x="9404015" y="227734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8" name="TextBox 307">
            <a:extLst>
              <a:ext uri="{FF2B5EF4-FFF2-40B4-BE49-F238E27FC236}">
                <a16:creationId xmlns:a16="http://schemas.microsoft.com/office/drawing/2014/main" id="{3217810E-3152-4BA1-9DB5-6AAE60C90B67}"/>
              </a:ext>
            </a:extLst>
          </p:cNvPr>
          <p:cNvSpPr txBox="1"/>
          <p:nvPr/>
        </p:nvSpPr>
        <p:spPr>
          <a:xfrm>
            <a:off x="9366642" y="176951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076D2036-1FC3-4AFE-BFD2-9760DBD9A668}"/>
              </a:ext>
            </a:extLst>
          </p:cNvPr>
          <p:cNvSpPr txBox="1"/>
          <p:nvPr/>
        </p:nvSpPr>
        <p:spPr>
          <a:xfrm>
            <a:off x="9377208" y="22155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B81C22DA-8766-49C0-AA4C-B12A2C1DAF4E}"/>
              </a:ext>
            </a:extLst>
          </p:cNvPr>
          <p:cNvSpPr txBox="1"/>
          <p:nvPr/>
        </p:nvSpPr>
        <p:spPr>
          <a:xfrm>
            <a:off x="8925341" y="1927206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</a:t>
            </a: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1C7E1D84-ACED-41D9-A8B0-D7D4752416AA}"/>
              </a:ext>
            </a:extLst>
          </p:cNvPr>
          <p:cNvSpPr txBox="1"/>
          <p:nvPr/>
        </p:nvSpPr>
        <p:spPr>
          <a:xfrm>
            <a:off x="9832992" y="1977804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312" name="Straight Connector 311">
            <a:extLst>
              <a:ext uri="{FF2B5EF4-FFF2-40B4-BE49-F238E27FC236}">
                <a16:creationId xmlns:a16="http://schemas.microsoft.com/office/drawing/2014/main" id="{82C8982D-F465-4FA1-A08A-FEF4A0C86A41}"/>
              </a:ext>
            </a:extLst>
          </p:cNvPr>
          <p:cNvCxnSpPr>
            <a:cxnSpLocks/>
          </p:cNvCxnSpPr>
          <p:nvPr/>
        </p:nvCxnSpPr>
        <p:spPr>
          <a:xfrm>
            <a:off x="10282289" y="2277349"/>
            <a:ext cx="44639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3" name="TextBox 312">
            <a:extLst>
              <a:ext uri="{FF2B5EF4-FFF2-40B4-BE49-F238E27FC236}">
                <a16:creationId xmlns:a16="http://schemas.microsoft.com/office/drawing/2014/main" id="{FB4126A5-9ED0-483F-9228-4DC93CB33DF8}"/>
              </a:ext>
            </a:extLst>
          </p:cNvPr>
          <p:cNvSpPr txBox="1"/>
          <p:nvPr/>
        </p:nvSpPr>
        <p:spPr>
          <a:xfrm>
            <a:off x="10269055" y="1769515"/>
            <a:ext cx="4915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80FC182E-0CFF-4ACB-B750-C1C425CC478E}"/>
              </a:ext>
            </a:extLst>
          </p:cNvPr>
          <p:cNvSpPr txBox="1"/>
          <p:nvPr/>
        </p:nvSpPr>
        <p:spPr>
          <a:xfrm>
            <a:off x="10262760" y="22155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16" name="Rectangle: Rounded Corners 315">
            <a:extLst>
              <a:ext uri="{FF2B5EF4-FFF2-40B4-BE49-F238E27FC236}">
                <a16:creationId xmlns:a16="http://schemas.microsoft.com/office/drawing/2014/main" id="{1C6497CE-6D2C-446C-94F2-75BA511DB3C0}"/>
              </a:ext>
            </a:extLst>
          </p:cNvPr>
          <p:cNvSpPr/>
          <p:nvPr/>
        </p:nvSpPr>
        <p:spPr>
          <a:xfrm rot="5400000">
            <a:off x="514941" y="2645897"/>
            <a:ext cx="2635082" cy="3190935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7" name="Rectangle: Rounded Corners 316">
            <a:extLst>
              <a:ext uri="{FF2B5EF4-FFF2-40B4-BE49-F238E27FC236}">
                <a16:creationId xmlns:a16="http://schemas.microsoft.com/office/drawing/2014/main" id="{AEF7CE72-CC69-46E9-84A9-22448FF9C247}"/>
              </a:ext>
            </a:extLst>
          </p:cNvPr>
          <p:cNvSpPr/>
          <p:nvPr/>
        </p:nvSpPr>
        <p:spPr>
          <a:xfrm rot="5400000">
            <a:off x="4469379" y="2639115"/>
            <a:ext cx="2635082" cy="3190935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8" name="Rectangle: Rounded Corners 317">
            <a:extLst>
              <a:ext uri="{FF2B5EF4-FFF2-40B4-BE49-F238E27FC236}">
                <a16:creationId xmlns:a16="http://schemas.microsoft.com/office/drawing/2014/main" id="{E59DACA6-8005-420B-B86D-0CE387697C57}"/>
              </a:ext>
            </a:extLst>
          </p:cNvPr>
          <p:cNvSpPr/>
          <p:nvPr/>
        </p:nvSpPr>
        <p:spPr>
          <a:xfrm rot="5400000">
            <a:off x="8327526" y="2647741"/>
            <a:ext cx="2635082" cy="3190935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9" name="Rectangle 318">
            <a:extLst>
              <a:ext uri="{FF2B5EF4-FFF2-40B4-BE49-F238E27FC236}">
                <a16:creationId xmlns:a16="http://schemas.microsoft.com/office/drawing/2014/main" id="{F0EBF25E-A2DD-4C84-9F22-6F125CCD1F89}"/>
              </a:ext>
            </a:extLst>
          </p:cNvPr>
          <p:cNvSpPr/>
          <p:nvPr/>
        </p:nvSpPr>
        <p:spPr>
          <a:xfrm>
            <a:off x="9121671" y="3219990"/>
            <a:ext cx="366378" cy="215779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0" name="Rectangle 319">
            <a:extLst>
              <a:ext uri="{FF2B5EF4-FFF2-40B4-BE49-F238E27FC236}">
                <a16:creationId xmlns:a16="http://schemas.microsoft.com/office/drawing/2014/main" id="{017837D3-AFA2-4F1D-BE80-F11875C29B42}"/>
              </a:ext>
            </a:extLst>
          </p:cNvPr>
          <p:cNvSpPr/>
          <p:nvPr/>
        </p:nvSpPr>
        <p:spPr>
          <a:xfrm>
            <a:off x="9709130" y="3218887"/>
            <a:ext cx="366378" cy="53507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321" name="Rectangle 320">
            <a:extLst>
              <a:ext uri="{FF2B5EF4-FFF2-40B4-BE49-F238E27FC236}">
                <a16:creationId xmlns:a16="http://schemas.microsoft.com/office/drawing/2014/main" id="{0FF2C579-3675-4091-AAC7-D14BD6CA2D7E}"/>
              </a:ext>
            </a:extLst>
          </p:cNvPr>
          <p:cNvSpPr/>
          <p:nvPr/>
        </p:nvSpPr>
        <p:spPr>
          <a:xfrm>
            <a:off x="9716940" y="3217784"/>
            <a:ext cx="366378" cy="53507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2" name="Rectangle 321">
            <a:extLst>
              <a:ext uri="{FF2B5EF4-FFF2-40B4-BE49-F238E27FC236}">
                <a16:creationId xmlns:a16="http://schemas.microsoft.com/office/drawing/2014/main" id="{408CECEA-F458-4497-987B-485DCD07C99C}"/>
              </a:ext>
            </a:extLst>
          </p:cNvPr>
          <p:cNvSpPr/>
          <p:nvPr/>
        </p:nvSpPr>
        <p:spPr>
          <a:xfrm>
            <a:off x="9125726" y="4842710"/>
            <a:ext cx="366378" cy="53507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3" name="Rectangle 322">
            <a:extLst>
              <a:ext uri="{FF2B5EF4-FFF2-40B4-BE49-F238E27FC236}">
                <a16:creationId xmlns:a16="http://schemas.microsoft.com/office/drawing/2014/main" id="{F79D9343-B1E9-4C34-938D-9986FCD19763}"/>
              </a:ext>
            </a:extLst>
          </p:cNvPr>
          <p:cNvSpPr/>
          <p:nvPr/>
        </p:nvSpPr>
        <p:spPr>
          <a:xfrm>
            <a:off x="9124339" y="4300129"/>
            <a:ext cx="366378" cy="53507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4" name="Rectangle 323">
            <a:extLst>
              <a:ext uri="{FF2B5EF4-FFF2-40B4-BE49-F238E27FC236}">
                <a16:creationId xmlns:a16="http://schemas.microsoft.com/office/drawing/2014/main" id="{ACD743EE-A38F-431E-9A5C-A544AAE8C896}"/>
              </a:ext>
            </a:extLst>
          </p:cNvPr>
          <p:cNvSpPr/>
          <p:nvPr/>
        </p:nvSpPr>
        <p:spPr>
          <a:xfrm>
            <a:off x="8544690" y="3217784"/>
            <a:ext cx="366378" cy="215779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5" name="Rectangle 324">
            <a:extLst>
              <a:ext uri="{FF2B5EF4-FFF2-40B4-BE49-F238E27FC236}">
                <a16:creationId xmlns:a16="http://schemas.microsoft.com/office/drawing/2014/main" id="{B7931AF9-4E36-4218-9519-ADC8E1B5D7EE}"/>
              </a:ext>
            </a:extLst>
          </p:cNvPr>
          <p:cNvSpPr/>
          <p:nvPr/>
        </p:nvSpPr>
        <p:spPr>
          <a:xfrm>
            <a:off x="5686311" y="3213278"/>
            <a:ext cx="366378" cy="21646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6" name="Rectangle 325">
            <a:extLst>
              <a:ext uri="{FF2B5EF4-FFF2-40B4-BE49-F238E27FC236}">
                <a16:creationId xmlns:a16="http://schemas.microsoft.com/office/drawing/2014/main" id="{94CE4F53-620C-406F-A9FF-1B880A02C203}"/>
              </a:ext>
            </a:extLst>
          </p:cNvPr>
          <p:cNvSpPr/>
          <p:nvPr/>
        </p:nvSpPr>
        <p:spPr>
          <a:xfrm>
            <a:off x="6225416" y="3204594"/>
            <a:ext cx="366378" cy="43181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7" name="Rectangle 326">
            <a:extLst>
              <a:ext uri="{FF2B5EF4-FFF2-40B4-BE49-F238E27FC236}">
                <a16:creationId xmlns:a16="http://schemas.microsoft.com/office/drawing/2014/main" id="{C7230B5D-6DE6-4A8A-ABBA-73ECEC7B245E}"/>
              </a:ext>
            </a:extLst>
          </p:cNvPr>
          <p:cNvSpPr/>
          <p:nvPr/>
        </p:nvSpPr>
        <p:spPr>
          <a:xfrm>
            <a:off x="6262179" y="3213093"/>
            <a:ext cx="366378" cy="43181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8" name="Rectangle 327">
            <a:extLst>
              <a:ext uri="{FF2B5EF4-FFF2-40B4-BE49-F238E27FC236}">
                <a16:creationId xmlns:a16="http://schemas.microsoft.com/office/drawing/2014/main" id="{55DC3C40-2F33-4969-838E-1FBC5FFB3424}"/>
              </a:ext>
            </a:extLst>
          </p:cNvPr>
          <p:cNvSpPr/>
          <p:nvPr/>
        </p:nvSpPr>
        <p:spPr>
          <a:xfrm>
            <a:off x="5688672" y="4959624"/>
            <a:ext cx="366378" cy="43181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9" name="Rectangle 328">
            <a:extLst>
              <a:ext uri="{FF2B5EF4-FFF2-40B4-BE49-F238E27FC236}">
                <a16:creationId xmlns:a16="http://schemas.microsoft.com/office/drawing/2014/main" id="{8A07CC0E-1FC1-45CE-9B02-6823898D7559}"/>
              </a:ext>
            </a:extLst>
          </p:cNvPr>
          <p:cNvSpPr/>
          <p:nvPr/>
        </p:nvSpPr>
        <p:spPr>
          <a:xfrm>
            <a:off x="5687885" y="4520798"/>
            <a:ext cx="366378" cy="43181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0" name="Rectangle 329">
            <a:extLst>
              <a:ext uri="{FF2B5EF4-FFF2-40B4-BE49-F238E27FC236}">
                <a16:creationId xmlns:a16="http://schemas.microsoft.com/office/drawing/2014/main" id="{F4E195BF-4413-40FD-8E16-37EE4ABA7DC0}"/>
              </a:ext>
            </a:extLst>
          </p:cNvPr>
          <p:cNvSpPr/>
          <p:nvPr/>
        </p:nvSpPr>
        <p:spPr>
          <a:xfrm>
            <a:off x="5686181" y="4087540"/>
            <a:ext cx="366378" cy="43181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1" name="Rectangle 330">
            <a:extLst>
              <a:ext uri="{FF2B5EF4-FFF2-40B4-BE49-F238E27FC236}">
                <a16:creationId xmlns:a16="http://schemas.microsoft.com/office/drawing/2014/main" id="{CA7CEF63-F3FD-4F26-9623-98CB915F1B7C}"/>
              </a:ext>
            </a:extLst>
          </p:cNvPr>
          <p:cNvSpPr/>
          <p:nvPr/>
        </p:nvSpPr>
        <p:spPr>
          <a:xfrm>
            <a:off x="4519649" y="3215578"/>
            <a:ext cx="366378" cy="21646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2" name="Rectangle 331">
            <a:extLst>
              <a:ext uri="{FF2B5EF4-FFF2-40B4-BE49-F238E27FC236}">
                <a16:creationId xmlns:a16="http://schemas.microsoft.com/office/drawing/2014/main" id="{51D4BC52-02E9-4C21-92ED-15B7297026AA}"/>
              </a:ext>
            </a:extLst>
          </p:cNvPr>
          <p:cNvSpPr/>
          <p:nvPr/>
        </p:nvSpPr>
        <p:spPr>
          <a:xfrm>
            <a:off x="5102980" y="3210978"/>
            <a:ext cx="366378" cy="21646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3" name="Rectangle 332">
            <a:extLst>
              <a:ext uri="{FF2B5EF4-FFF2-40B4-BE49-F238E27FC236}">
                <a16:creationId xmlns:a16="http://schemas.microsoft.com/office/drawing/2014/main" id="{51833B4B-A136-4B7B-AC9D-1288915E6D5F}"/>
              </a:ext>
            </a:extLst>
          </p:cNvPr>
          <p:cNvSpPr/>
          <p:nvPr/>
        </p:nvSpPr>
        <p:spPr>
          <a:xfrm>
            <a:off x="1667495" y="3185500"/>
            <a:ext cx="366378" cy="72168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4" name="Rectangle 333">
            <a:extLst>
              <a:ext uri="{FF2B5EF4-FFF2-40B4-BE49-F238E27FC236}">
                <a16:creationId xmlns:a16="http://schemas.microsoft.com/office/drawing/2014/main" id="{94E4887D-96FB-4BDE-B9EE-D6CE35629660}"/>
              </a:ext>
            </a:extLst>
          </p:cNvPr>
          <p:cNvSpPr/>
          <p:nvPr/>
        </p:nvSpPr>
        <p:spPr>
          <a:xfrm>
            <a:off x="1087860" y="3182169"/>
            <a:ext cx="366378" cy="21501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5" name="Rectangle 334">
            <a:extLst>
              <a:ext uri="{FF2B5EF4-FFF2-40B4-BE49-F238E27FC236}">
                <a16:creationId xmlns:a16="http://schemas.microsoft.com/office/drawing/2014/main" id="{D1DD7DDB-EBCA-4B06-946A-008FAE12ECF0}"/>
              </a:ext>
            </a:extLst>
          </p:cNvPr>
          <p:cNvSpPr/>
          <p:nvPr/>
        </p:nvSpPr>
        <p:spPr>
          <a:xfrm>
            <a:off x="1671874" y="3164556"/>
            <a:ext cx="366378" cy="72168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6" name="Rectangle 335">
            <a:extLst>
              <a:ext uri="{FF2B5EF4-FFF2-40B4-BE49-F238E27FC236}">
                <a16:creationId xmlns:a16="http://schemas.microsoft.com/office/drawing/2014/main" id="{655F8270-8C4F-468F-BC30-19E92DF8A88A}"/>
              </a:ext>
            </a:extLst>
          </p:cNvPr>
          <p:cNvSpPr/>
          <p:nvPr/>
        </p:nvSpPr>
        <p:spPr>
          <a:xfrm>
            <a:off x="1059046" y="4609928"/>
            <a:ext cx="366378" cy="72168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7" name="Rectangle 336">
            <a:extLst>
              <a:ext uri="{FF2B5EF4-FFF2-40B4-BE49-F238E27FC236}">
                <a16:creationId xmlns:a16="http://schemas.microsoft.com/office/drawing/2014/main" id="{93611B91-9981-4089-A5AD-ED6A6097D41F}"/>
              </a:ext>
            </a:extLst>
          </p:cNvPr>
          <p:cNvSpPr/>
          <p:nvPr/>
        </p:nvSpPr>
        <p:spPr>
          <a:xfrm>
            <a:off x="498409" y="3188573"/>
            <a:ext cx="366378" cy="21501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38" name="Group 337">
            <a:extLst>
              <a:ext uri="{FF2B5EF4-FFF2-40B4-BE49-F238E27FC236}">
                <a16:creationId xmlns:a16="http://schemas.microsoft.com/office/drawing/2014/main" id="{F7091151-30B5-4CE2-9659-A0B851A9AE7C}"/>
              </a:ext>
            </a:extLst>
          </p:cNvPr>
          <p:cNvGrpSpPr/>
          <p:nvPr/>
        </p:nvGrpSpPr>
        <p:grpSpPr>
          <a:xfrm>
            <a:off x="500742" y="3176318"/>
            <a:ext cx="364674" cy="2164787"/>
            <a:chOff x="1430177" y="1026981"/>
            <a:chExt cx="364674" cy="2164787"/>
          </a:xfrm>
        </p:grpSpPr>
        <p:sp>
          <p:nvSpPr>
            <p:cNvPr id="339" name="Rectangle 338">
              <a:extLst>
                <a:ext uri="{FF2B5EF4-FFF2-40B4-BE49-F238E27FC236}">
                  <a16:creationId xmlns:a16="http://schemas.microsoft.com/office/drawing/2014/main" id="{46AE6C5C-17A9-45CA-A21D-4AD71D62F3A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0" name="Rectangle 339">
              <a:extLst>
                <a:ext uri="{FF2B5EF4-FFF2-40B4-BE49-F238E27FC236}">
                  <a16:creationId xmlns:a16="http://schemas.microsoft.com/office/drawing/2014/main" id="{1F64D944-5F37-4227-93EB-9B1836BBD7F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D4250D89-5C56-4A37-BF4E-1C0A04993B24}"/>
              </a:ext>
            </a:extLst>
          </p:cNvPr>
          <p:cNvGrpSpPr/>
          <p:nvPr/>
        </p:nvGrpSpPr>
        <p:grpSpPr>
          <a:xfrm>
            <a:off x="1084073" y="3173924"/>
            <a:ext cx="364674" cy="2164787"/>
            <a:chOff x="1430177" y="1026981"/>
            <a:chExt cx="364674" cy="2164787"/>
          </a:xfrm>
        </p:grpSpPr>
        <p:sp>
          <p:nvSpPr>
            <p:cNvPr id="342" name="Rectangle 341">
              <a:extLst>
                <a:ext uri="{FF2B5EF4-FFF2-40B4-BE49-F238E27FC236}">
                  <a16:creationId xmlns:a16="http://schemas.microsoft.com/office/drawing/2014/main" id="{84B770EF-43E8-4F6F-A233-DC9C20D850F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7D16258D-C868-4253-876E-61AD1B0AA02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745F6726-9415-4178-809A-9BD7316A0630}"/>
              </a:ext>
            </a:extLst>
          </p:cNvPr>
          <p:cNvGrpSpPr/>
          <p:nvPr/>
        </p:nvGrpSpPr>
        <p:grpSpPr>
          <a:xfrm>
            <a:off x="1660263" y="3172307"/>
            <a:ext cx="364674" cy="2164787"/>
            <a:chOff x="1430177" y="1026981"/>
            <a:chExt cx="364674" cy="2164787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6DE6B2A2-CADC-4172-ADE5-C3F7E74ADB2B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ADE9A809-33B3-47F9-9087-5C835156463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7" name="Group 346">
            <a:extLst>
              <a:ext uri="{FF2B5EF4-FFF2-40B4-BE49-F238E27FC236}">
                <a16:creationId xmlns:a16="http://schemas.microsoft.com/office/drawing/2014/main" id="{D0E1D04D-AAA2-4FA4-A05D-07CDA13C8B8E}"/>
              </a:ext>
            </a:extLst>
          </p:cNvPr>
          <p:cNvGrpSpPr/>
          <p:nvPr/>
        </p:nvGrpSpPr>
        <p:grpSpPr>
          <a:xfrm>
            <a:off x="8539769" y="3213185"/>
            <a:ext cx="364674" cy="2164787"/>
            <a:chOff x="1430177" y="1026981"/>
            <a:chExt cx="364674" cy="2164787"/>
          </a:xfrm>
        </p:grpSpPr>
        <p:sp>
          <p:nvSpPr>
            <p:cNvPr id="348" name="Rectangle 347">
              <a:extLst>
                <a:ext uri="{FF2B5EF4-FFF2-40B4-BE49-F238E27FC236}">
                  <a16:creationId xmlns:a16="http://schemas.microsoft.com/office/drawing/2014/main" id="{BD88BE89-A726-4369-B7E1-4F5731D5B84D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9" name="Rectangle 348">
              <a:extLst>
                <a:ext uri="{FF2B5EF4-FFF2-40B4-BE49-F238E27FC236}">
                  <a16:creationId xmlns:a16="http://schemas.microsoft.com/office/drawing/2014/main" id="{91211EAF-0259-4985-B1D4-A484312A6F3B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C1F81140-F42D-4FC6-AF6A-1145DE639497}"/>
              </a:ext>
            </a:extLst>
          </p:cNvPr>
          <p:cNvGrpSpPr/>
          <p:nvPr/>
        </p:nvGrpSpPr>
        <p:grpSpPr>
          <a:xfrm>
            <a:off x="9123100" y="3210791"/>
            <a:ext cx="364674" cy="2164787"/>
            <a:chOff x="1430177" y="1026981"/>
            <a:chExt cx="364674" cy="2164787"/>
          </a:xfrm>
        </p:grpSpPr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A7473377-CC03-466E-862D-76BBA59D11B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2" name="Rectangle 351">
              <a:extLst>
                <a:ext uri="{FF2B5EF4-FFF2-40B4-BE49-F238E27FC236}">
                  <a16:creationId xmlns:a16="http://schemas.microsoft.com/office/drawing/2014/main" id="{4F3207A6-E733-4823-906D-9474A27CA51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5C9021CD-86ED-4385-B74F-F2CE12CA162A}"/>
              </a:ext>
            </a:extLst>
          </p:cNvPr>
          <p:cNvGrpSpPr/>
          <p:nvPr/>
        </p:nvGrpSpPr>
        <p:grpSpPr>
          <a:xfrm>
            <a:off x="9699290" y="3209174"/>
            <a:ext cx="364674" cy="2164787"/>
            <a:chOff x="1430177" y="1026981"/>
            <a:chExt cx="364674" cy="2164787"/>
          </a:xfrm>
        </p:grpSpPr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9393D0B4-1761-4744-BEE0-B4781094ABA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C095C846-BD39-401C-9839-C4F9F046344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57881F07-D5F4-407D-A249-A02D3487B058}"/>
              </a:ext>
            </a:extLst>
          </p:cNvPr>
          <p:cNvGrpSpPr/>
          <p:nvPr/>
        </p:nvGrpSpPr>
        <p:grpSpPr>
          <a:xfrm>
            <a:off x="4523690" y="3215391"/>
            <a:ext cx="364674" cy="2164787"/>
            <a:chOff x="1430177" y="1026981"/>
            <a:chExt cx="364674" cy="2164787"/>
          </a:xfrm>
        </p:grpSpPr>
        <p:sp>
          <p:nvSpPr>
            <p:cNvPr id="357" name="Rectangle 356">
              <a:extLst>
                <a:ext uri="{FF2B5EF4-FFF2-40B4-BE49-F238E27FC236}">
                  <a16:creationId xmlns:a16="http://schemas.microsoft.com/office/drawing/2014/main" id="{127CE7C2-0D6B-44F9-B842-C88518D78018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8" name="Rectangle 357">
              <a:extLst>
                <a:ext uri="{FF2B5EF4-FFF2-40B4-BE49-F238E27FC236}">
                  <a16:creationId xmlns:a16="http://schemas.microsoft.com/office/drawing/2014/main" id="{AFD461C4-E8C6-4AD7-9E03-BADBE3154D9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0B9F9949-27AF-4744-B690-47E2F6E8CDDE}"/>
              </a:ext>
            </a:extLst>
          </p:cNvPr>
          <p:cNvGrpSpPr/>
          <p:nvPr/>
        </p:nvGrpSpPr>
        <p:grpSpPr>
          <a:xfrm>
            <a:off x="5107021" y="3212997"/>
            <a:ext cx="364674" cy="2164787"/>
            <a:chOff x="1430177" y="1026981"/>
            <a:chExt cx="364674" cy="2164787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4056AB6A-4DB2-4430-99EA-2692DC789EF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B675BA97-2695-4810-AD15-E3CF4B549FA5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0731F8E2-F142-44FE-987F-D6367F5245BC}"/>
              </a:ext>
            </a:extLst>
          </p:cNvPr>
          <p:cNvGrpSpPr/>
          <p:nvPr/>
        </p:nvGrpSpPr>
        <p:grpSpPr>
          <a:xfrm>
            <a:off x="5683211" y="3211380"/>
            <a:ext cx="364674" cy="2164787"/>
            <a:chOff x="1430177" y="1026981"/>
            <a:chExt cx="364674" cy="2164787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C8DB5747-5590-4DC2-B13C-F9327664FBD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5634CA20-3376-499D-A8BE-36F780CED975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9F5A574A-C16D-455C-8375-3C1D01276E73}"/>
              </a:ext>
            </a:extLst>
          </p:cNvPr>
          <p:cNvGrpSpPr/>
          <p:nvPr/>
        </p:nvGrpSpPr>
        <p:grpSpPr>
          <a:xfrm>
            <a:off x="6257174" y="3213184"/>
            <a:ext cx="364674" cy="2164787"/>
            <a:chOff x="1430177" y="1026981"/>
            <a:chExt cx="364674" cy="2164787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4240DC5-7B18-4A8D-A83D-92E6F8B97D5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7" name="Rectangle 366">
              <a:extLst>
                <a:ext uri="{FF2B5EF4-FFF2-40B4-BE49-F238E27FC236}">
                  <a16:creationId xmlns:a16="http://schemas.microsoft.com/office/drawing/2014/main" id="{688B8AB8-E903-4FAD-ACE1-FDD31596216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A337341F-97FC-4E80-852A-556C50F001A8}"/>
              </a:ext>
            </a:extLst>
          </p:cNvPr>
          <p:cNvGrpSpPr/>
          <p:nvPr/>
        </p:nvGrpSpPr>
        <p:grpSpPr>
          <a:xfrm>
            <a:off x="1645556" y="3179746"/>
            <a:ext cx="360000" cy="2160000"/>
            <a:chOff x="2592071" y="3429000"/>
            <a:chExt cx="360000" cy="2160000"/>
          </a:xfrm>
        </p:grpSpPr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5739D347-660E-4ECD-9C4A-B78012E02F4A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44687F0C-03D7-430E-A02C-3D91417F4E35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C5A64927-B5CD-4CB8-BAC7-4DB85199162A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2" name="Group 371">
            <a:extLst>
              <a:ext uri="{FF2B5EF4-FFF2-40B4-BE49-F238E27FC236}">
                <a16:creationId xmlns:a16="http://schemas.microsoft.com/office/drawing/2014/main" id="{3707F7C7-2EC3-4D13-8B3C-E1DFF5D24527}"/>
              </a:ext>
            </a:extLst>
          </p:cNvPr>
          <p:cNvGrpSpPr/>
          <p:nvPr/>
        </p:nvGrpSpPr>
        <p:grpSpPr>
          <a:xfrm>
            <a:off x="1081077" y="3171613"/>
            <a:ext cx="360000" cy="2160000"/>
            <a:chOff x="2592071" y="3429000"/>
            <a:chExt cx="360000" cy="2160000"/>
          </a:xfrm>
        </p:grpSpPr>
        <p:sp>
          <p:nvSpPr>
            <p:cNvPr id="373" name="Rectangle 372">
              <a:extLst>
                <a:ext uri="{FF2B5EF4-FFF2-40B4-BE49-F238E27FC236}">
                  <a16:creationId xmlns:a16="http://schemas.microsoft.com/office/drawing/2014/main" id="{1CA58C6E-EE70-4C2B-874F-3A38736E0696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FA7CED42-7BD2-4BC5-A939-9CA269C9CE0B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622F351C-D141-42AD-9D7D-D99CA8C8F92A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6" name="Group 375">
            <a:extLst>
              <a:ext uri="{FF2B5EF4-FFF2-40B4-BE49-F238E27FC236}">
                <a16:creationId xmlns:a16="http://schemas.microsoft.com/office/drawing/2014/main" id="{13B76B9A-E33F-4BD9-A6CE-B3194FC56899}"/>
              </a:ext>
            </a:extLst>
          </p:cNvPr>
          <p:cNvGrpSpPr/>
          <p:nvPr/>
        </p:nvGrpSpPr>
        <p:grpSpPr>
          <a:xfrm>
            <a:off x="6254813" y="3215578"/>
            <a:ext cx="360000" cy="2160000"/>
            <a:chOff x="3752453" y="3429000"/>
            <a:chExt cx="360000" cy="2160000"/>
          </a:xfrm>
        </p:grpSpPr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D89A5FF6-B058-470B-86D4-A4E20C4D46C2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DE282F27-2E07-4129-97F3-F0388B3C0A70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6E0CB3D1-AC75-4C18-945D-FA64316587F9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4EE15214-CAD5-4368-9911-F4915B54037B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1" name="Rectangle 380">
              <a:extLst>
                <a:ext uri="{FF2B5EF4-FFF2-40B4-BE49-F238E27FC236}">
                  <a16:creationId xmlns:a16="http://schemas.microsoft.com/office/drawing/2014/main" id="{FAC23035-A39B-489C-B09A-F3E79CE0F5F2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25AFE31C-D14D-402F-B951-8DEFC79BB521}"/>
              </a:ext>
            </a:extLst>
          </p:cNvPr>
          <p:cNvGrpSpPr/>
          <p:nvPr/>
        </p:nvGrpSpPr>
        <p:grpSpPr>
          <a:xfrm>
            <a:off x="5683211" y="3217784"/>
            <a:ext cx="360000" cy="2160000"/>
            <a:chOff x="3752453" y="3429000"/>
            <a:chExt cx="360000" cy="2160000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3CC9EDE4-E65F-4302-AEF4-3C8F79B4758C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141400AB-7F96-4666-97C7-40ABFF2992A4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B44CA94F-CE91-4B74-95FD-35D471E8D714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11BF7905-0B4A-4500-8106-C8DAABEAB725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4D0742E9-CE44-453E-81C3-11FFA6FF6D09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F615EF88-7FD5-42D8-8DBD-AA4D2FB881DB}"/>
              </a:ext>
            </a:extLst>
          </p:cNvPr>
          <p:cNvGrpSpPr/>
          <p:nvPr/>
        </p:nvGrpSpPr>
        <p:grpSpPr>
          <a:xfrm>
            <a:off x="9707399" y="3204387"/>
            <a:ext cx="360000" cy="2160000"/>
            <a:chOff x="3172262" y="3429000"/>
            <a:chExt cx="360000" cy="2160000"/>
          </a:xfrm>
        </p:grpSpPr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A08BF1F7-652E-418B-8B4F-EEEDCB47B3F5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E2061FFB-384E-4A12-BB82-645FB0AC5EEF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1" name="Rectangle 390">
              <a:extLst>
                <a:ext uri="{FF2B5EF4-FFF2-40B4-BE49-F238E27FC236}">
                  <a16:creationId xmlns:a16="http://schemas.microsoft.com/office/drawing/2014/main" id="{841C941C-F625-46EA-866F-0C2B16ED203E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2" name="Rectangle 391">
              <a:extLst>
                <a:ext uri="{FF2B5EF4-FFF2-40B4-BE49-F238E27FC236}">
                  <a16:creationId xmlns:a16="http://schemas.microsoft.com/office/drawing/2014/main" id="{05D06942-5F95-4B0A-9DC8-882A4CDEC448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93" name="Group 392">
            <a:extLst>
              <a:ext uri="{FF2B5EF4-FFF2-40B4-BE49-F238E27FC236}">
                <a16:creationId xmlns:a16="http://schemas.microsoft.com/office/drawing/2014/main" id="{8803653A-7A7E-4EB2-AD8D-43914EA487A8}"/>
              </a:ext>
            </a:extLst>
          </p:cNvPr>
          <p:cNvGrpSpPr/>
          <p:nvPr/>
        </p:nvGrpSpPr>
        <p:grpSpPr>
          <a:xfrm>
            <a:off x="9126727" y="3210791"/>
            <a:ext cx="360000" cy="2160000"/>
            <a:chOff x="3172262" y="3429000"/>
            <a:chExt cx="360000" cy="2160000"/>
          </a:xfrm>
        </p:grpSpPr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9249346B-A60C-4CB7-AE52-CED4100432F7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5" name="Rectangle 394">
              <a:extLst>
                <a:ext uri="{FF2B5EF4-FFF2-40B4-BE49-F238E27FC236}">
                  <a16:creationId xmlns:a16="http://schemas.microsoft.com/office/drawing/2014/main" id="{F20DC57D-9653-469E-92B4-A2F5A5AAA62A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A2474EA4-700E-4041-830F-D3C1CD701E9D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8900C155-E02D-432D-85ED-63D3EC3BA841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98" name="Group 397">
            <a:extLst>
              <a:ext uri="{FF2B5EF4-FFF2-40B4-BE49-F238E27FC236}">
                <a16:creationId xmlns:a16="http://schemas.microsoft.com/office/drawing/2014/main" id="{9207E4ED-6BFF-4C12-8946-708CE8CB3E81}"/>
              </a:ext>
            </a:extLst>
          </p:cNvPr>
          <p:cNvGrpSpPr/>
          <p:nvPr/>
        </p:nvGrpSpPr>
        <p:grpSpPr>
          <a:xfrm>
            <a:off x="511901" y="3178711"/>
            <a:ext cx="360000" cy="2160000"/>
            <a:chOff x="2592071" y="3429000"/>
            <a:chExt cx="360000" cy="2160000"/>
          </a:xfrm>
        </p:grpSpPr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76918E47-6BBA-497A-AFB0-F68E305B695F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0" name="Rectangle 399">
              <a:extLst>
                <a:ext uri="{FF2B5EF4-FFF2-40B4-BE49-F238E27FC236}">
                  <a16:creationId xmlns:a16="http://schemas.microsoft.com/office/drawing/2014/main" id="{61DA3DF9-621B-4F18-9970-F64A01A3A35A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1" name="Rectangle 400">
              <a:extLst>
                <a:ext uri="{FF2B5EF4-FFF2-40B4-BE49-F238E27FC236}">
                  <a16:creationId xmlns:a16="http://schemas.microsoft.com/office/drawing/2014/main" id="{79E0F72E-60D0-4A6D-847D-A4E5BB958195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02" name="Group 401">
            <a:extLst>
              <a:ext uri="{FF2B5EF4-FFF2-40B4-BE49-F238E27FC236}">
                <a16:creationId xmlns:a16="http://schemas.microsoft.com/office/drawing/2014/main" id="{9FB2989A-E83F-4683-A57C-9D79F0F4A627}"/>
              </a:ext>
            </a:extLst>
          </p:cNvPr>
          <p:cNvGrpSpPr/>
          <p:nvPr/>
        </p:nvGrpSpPr>
        <p:grpSpPr>
          <a:xfrm>
            <a:off x="5120393" y="3208675"/>
            <a:ext cx="360000" cy="2160000"/>
            <a:chOff x="3752453" y="3429000"/>
            <a:chExt cx="360000" cy="2160000"/>
          </a:xfrm>
        </p:grpSpPr>
        <p:sp>
          <p:nvSpPr>
            <p:cNvPr id="403" name="Rectangle 402">
              <a:extLst>
                <a:ext uri="{FF2B5EF4-FFF2-40B4-BE49-F238E27FC236}">
                  <a16:creationId xmlns:a16="http://schemas.microsoft.com/office/drawing/2014/main" id="{09078ACE-C82C-4347-8FAE-D4A707555554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4" name="Rectangle 403">
              <a:extLst>
                <a:ext uri="{FF2B5EF4-FFF2-40B4-BE49-F238E27FC236}">
                  <a16:creationId xmlns:a16="http://schemas.microsoft.com/office/drawing/2014/main" id="{F9A2284F-18AE-4D7B-8C09-D4792ABC072C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31EF0D03-1BEC-4691-9C6F-18DDAE07A9F8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4C0051CF-064D-47F6-80A7-09A833957EB2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7" name="Rectangle 406">
              <a:extLst>
                <a:ext uri="{FF2B5EF4-FFF2-40B4-BE49-F238E27FC236}">
                  <a16:creationId xmlns:a16="http://schemas.microsoft.com/office/drawing/2014/main" id="{5B5EB0AF-4BEB-4760-8712-F8789BB1ACCC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6DD40A61-11BD-43AC-B1A0-81FD0A1F6EC1}"/>
              </a:ext>
            </a:extLst>
          </p:cNvPr>
          <p:cNvGrpSpPr/>
          <p:nvPr/>
        </p:nvGrpSpPr>
        <p:grpSpPr>
          <a:xfrm>
            <a:off x="4544132" y="3221881"/>
            <a:ext cx="360000" cy="2160000"/>
            <a:chOff x="3752453" y="3429000"/>
            <a:chExt cx="360000" cy="2160000"/>
          </a:xfrm>
        </p:grpSpPr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3274610A-E3EC-496F-A2A3-8C108B695C9D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AF4C8768-2141-48C5-9AAB-C1AE693B3710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79ED72C1-141C-4107-A9D8-A73EB366CCC0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8AAC9D54-E83B-48C1-8AFA-62C5128A7CE1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3" name="Rectangle 412">
              <a:extLst>
                <a:ext uri="{FF2B5EF4-FFF2-40B4-BE49-F238E27FC236}">
                  <a16:creationId xmlns:a16="http://schemas.microsoft.com/office/drawing/2014/main" id="{461E777D-F75C-4EEA-8DF7-E47A3C6EC974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1335D497-FDB7-455F-85E0-A30F4427CE3A}"/>
              </a:ext>
            </a:extLst>
          </p:cNvPr>
          <p:cNvGrpSpPr/>
          <p:nvPr/>
        </p:nvGrpSpPr>
        <p:grpSpPr>
          <a:xfrm>
            <a:off x="8533788" y="3210791"/>
            <a:ext cx="360000" cy="2160000"/>
            <a:chOff x="3172262" y="3429000"/>
            <a:chExt cx="360000" cy="2160000"/>
          </a:xfrm>
        </p:grpSpPr>
        <p:sp>
          <p:nvSpPr>
            <p:cNvPr id="415" name="Rectangle 414">
              <a:extLst>
                <a:ext uri="{FF2B5EF4-FFF2-40B4-BE49-F238E27FC236}">
                  <a16:creationId xmlns:a16="http://schemas.microsoft.com/office/drawing/2014/main" id="{53464F24-03D7-48D8-963B-E4BB3298BB2F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A358105E-F9BE-460B-8034-837946A9AEF7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09CDE82F-4FD1-4A38-B271-A41DE35D20E8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69DF260A-DB6D-4942-9B9F-320A87342257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10492073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5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3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8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9" fill="hold">
                      <p:stCondLst>
                        <p:cond delay="indefinite"/>
                      </p:stCondLst>
                      <p:childTnLst>
                        <p:par>
                          <p:cTn id="250" fill="hold">
                            <p:stCondLst>
                              <p:cond delay="0"/>
                            </p:stCondLst>
                            <p:childTnLst>
                              <p:par>
                                <p:cTn id="2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0" fill="hold">
                      <p:stCondLst>
                        <p:cond delay="indefinite"/>
                      </p:stCondLst>
                      <p:childTnLst>
                        <p:par>
                          <p:cTn id="261" fill="hold">
                            <p:stCondLst>
                              <p:cond delay="0"/>
                            </p:stCondLst>
                            <p:childTnLst>
                              <p:par>
                                <p:cTn id="2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5" fill="hold">
                      <p:stCondLst>
                        <p:cond delay="indefinite"/>
                      </p:stCondLst>
                      <p:childTnLst>
                        <p:par>
                          <p:cTn id="266" fill="hold">
                            <p:stCondLst>
                              <p:cond delay="0"/>
                            </p:stCondLst>
                            <p:childTnLst>
                              <p:par>
                                <p:cTn id="2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9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0" fill="hold">
                      <p:stCondLst>
                        <p:cond delay="indefinite"/>
                      </p:stCondLst>
                      <p:childTnLst>
                        <p:par>
                          <p:cTn id="271" fill="hold">
                            <p:stCondLst>
                              <p:cond delay="0"/>
                            </p:stCondLst>
                            <p:childTnLst>
                              <p:par>
                                <p:cTn id="2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4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5" fill="hold">
                      <p:stCondLst>
                        <p:cond delay="indefinite"/>
                      </p:stCondLst>
                      <p:childTnLst>
                        <p:par>
                          <p:cTn id="276" fill="hold">
                            <p:stCondLst>
                              <p:cond delay="0"/>
                            </p:stCondLst>
                            <p:childTnLst>
                              <p:par>
                                <p:cTn id="2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0" fill="hold">
                      <p:stCondLst>
                        <p:cond delay="indefinite"/>
                      </p:stCondLst>
                      <p:childTnLst>
                        <p:par>
                          <p:cTn id="281" fill="hold">
                            <p:stCondLst>
                              <p:cond delay="0"/>
                            </p:stCondLst>
                            <p:childTnLst>
                              <p:par>
                                <p:cTn id="28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3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6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8" fill="hold">
                      <p:stCondLst>
                        <p:cond delay="indefinite"/>
                      </p:stCondLst>
                      <p:childTnLst>
                        <p:par>
                          <p:cTn id="289" fill="hold">
                            <p:stCondLst>
                              <p:cond delay="0"/>
                            </p:stCondLst>
                            <p:childTnLst>
                              <p:par>
                                <p:cTn id="2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5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8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1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4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7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0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4" fill="hold">
                      <p:stCondLst>
                        <p:cond delay="indefinite"/>
                      </p:stCondLst>
                      <p:childTnLst>
                        <p:par>
                          <p:cTn id="315" fill="hold">
                            <p:stCondLst>
                              <p:cond delay="0"/>
                            </p:stCondLst>
                            <p:childTnLst>
                              <p:par>
                                <p:cTn id="31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8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1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2" fill="hold">
                      <p:stCondLst>
                        <p:cond delay="indefinite"/>
                      </p:stCondLst>
                      <p:childTnLst>
                        <p:par>
                          <p:cTn id="323" fill="hold">
                            <p:stCondLst>
                              <p:cond delay="0"/>
                            </p:stCondLst>
                            <p:childTnLst>
                              <p:par>
                                <p:cTn id="3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7" fill="hold">
                      <p:stCondLst>
                        <p:cond delay="indefinite"/>
                      </p:stCondLst>
                      <p:childTnLst>
                        <p:par>
                          <p:cTn id="328" fill="hold">
                            <p:stCondLst>
                              <p:cond delay="0"/>
                            </p:stCondLst>
                            <p:childTnLst>
                              <p:par>
                                <p:cTn id="3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1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2" fill="hold">
                      <p:stCondLst>
                        <p:cond delay="indefinite"/>
                      </p:stCondLst>
                      <p:childTnLst>
                        <p:par>
                          <p:cTn id="333" fill="hold">
                            <p:stCondLst>
                              <p:cond delay="0"/>
                            </p:stCondLst>
                            <p:childTnLst>
                              <p:par>
                                <p:cTn id="3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6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7" fill="hold">
                      <p:stCondLst>
                        <p:cond delay="indefinite"/>
                      </p:stCondLst>
                      <p:childTnLst>
                        <p:par>
                          <p:cTn id="338" fill="hold">
                            <p:stCondLst>
                              <p:cond delay="0"/>
                            </p:stCondLst>
                            <p:childTnLst>
                              <p:par>
                                <p:cTn id="33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0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7" grpId="0"/>
      <p:bldP spid="258" grpId="0"/>
      <p:bldP spid="259" grpId="0"/>
      <p:bldP spid="275" grpId="0"/>
      <p:bldP spid="276" grpId="0"/>
      <p:bldP spid="277" grpId="0"/>
      <p:bldP spid="279" grpId="0"/>
      <p:bldP spid="280" grpId="0"/>
      <p:bldP spid="281" grpId="0"/>
      <p:bldP spid="283" grpId="0"/>
      <p:bldP spid="284" grpId="0"/>
      <p:bldP spid="286" grpId="0"/>
      <p:bldP spid="287" grpId="0"/>
      <p:bldP spid="288" grpId="0"/>
      <p:bldP spid="289" grpId="0"/>
      <p:bldP spid="291" grpId="0"/>
      <p:bldP spid="292" grpId="0"/>
      <p:bldP spid="294" grpId="0"/>
      <p:bldP spid="295" grpId="0"/>
      <p:bldP spid="297" grpId="0"/>
      <p:bldP spid="298" grpId="0"/>
      <p:bldP spid="299" grpId="0"/>
      <p:bldP spid="300" grpId="0"/>
      <p:bldP spid="302" grpId="0"/>
      <p:bldP spid="303" grpId="0"/>
      <p:bldP spid="305" grpId="0"/>
      <p:bldP spid="306" grpId="0"/>
      <p:bldP spid="308" grpId="0"/>
      <p:bldP spid="309" grpId="0"/>
      <p:bldP spid="310" grpId="0"/>
      <p:bldP spid="311" grpId="0"/>
      <p:bldP spid="313" grpId="0"/>
      <p:bldP spid="314" grpId="0"/>
      <p:bldP spid="316" grpId="0" animBg="1"/>
      <p:bldP spid="317" grpId="0" animBg="1"/>
      <p:bldP spid="318" grpId="0" animBg="1"/>
      <p:bldP spid="319" grpId="0" animBg="1"/>
      <p:bldP spid="320" grpId="0" animBg="1"/>
      <p:bldP spid="321" grpId="0" animBg="1"/>
      <p:bldP spid="322" grpId="0" animBg="1"/>
      <p:bldP spid="323" grpId="0" animBg="1"/>
      <p:bldP spid="324" grpId="0" animBg="1"/>
      <p:bldP spid="325" grpId="0" animBg="1"/>
      <p:bldP spid="326" grpId="0" animBg="1"/>
      <p:bldP spid="327" grpId="0" animBg="1"/>
      <p:bldP spid="328" grpId="0" animBg="1"/>
      <p:bldP spid="329" grpId="0" animBg="1"/>
      <p:bldP spid="330" grpId="0" animBg="1"/>
      <p:bldP spid="331" grpId="0" animBg="1"/>
      <p:bldP spid="332" grpId="0" animBg="1"/>
      <p:bldP spid="333" grpId="0" animBg="1"/>
      <p:bldP spid="334" grpId="0" animBg="1"/>
      <p:bldP spid="335" grpId="0" animBg="1"/>
      <p:bldP spid="336" grpId="0" animBg="1"/>
      <p:bldP spid="337" grpId="0" animBg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4FD4341-F096-4FD6-826D-E49E5981A0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Subtract mixed numbers with the same denominator, without regrouping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BDCA3FE-E363-40A5-B6EE-A09F8C537D7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02448561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" name="Rectangle 255">
            <a:extLst>
              <a:ext uri="{FF2B5EF4-FFF2-40B4-BE49-F238E27FC236}">
                <a16:creationId xmlns:a16="http://schemas.microsoft.com/office/drawing/2014/main" id="{CE84FE12-9044-48BD-AC78-4E4A557AFE94}"/>
              </a:ext>
            </a:extLst>
          </p:cNvPr>
          <p:cNvSpPr/>
          <p:nvPr/>
        </p:nvSpPr>
        <p:spPr>
          <a:xfrm rot="5400000">
            <a:off x="6915075" y="1533007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F82F30D8-00DE-480F-8515-88309727E788}"/>
              </a:ext>
            </a:extLst>
          </p:cNvPr>
          <p:cNvSpPr/>
          <p:nvPr/>
        </p:nvSpPr>
        <p:spPr>
          <a:xfrm rot="5400000">
            <a:off x="6912178" y="1533227"/>
            <a:ext cx="366378" cy="216000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5" name="Rectangle 254">
            <a:extLst>
              <a:ext uri="{FF2B5EF4-FFF2-40B4-BE49-F238E27FC236}">
                <a16:creationId xmlns:a16="http://schemas.microsoft.com/office/drawing/2014/main" id="{BDFD6D68-8E7C-4B1F-8B75-9D33A983E9CA}"/>
              </a:ext>
            </a:extLst>
          </p:cNvPr>
          <p:cNvSpPr/>
          <p:nvPr/>
        </p:nvSpPr>
        <p:spPr>
          <a:xfrm rot="5400000">
            <a:off x="6915075" y="1017978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09644695-58AB-46F4-B796-13677C370160}"/>
              </a:ext>
            </a:extLst>
          </p:cNvPr>
          <p:cNvSpPr/>
          <p:nvPr/>
        </p:nvSpPr>
        <p:spPr>
          <a:xfrm rot="5400000">
            <a:off x="6919359" y="1035436"/>
            <a:ext cx="366378" cy="216000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9" name="Rectangle 258">
            <a:extLst>
              <a:ext uri="{FF2B5EF4-FFF2-40B4-BE49-F238E27FC236}">
                <a16:creationId xmlns:a16="http://schemas.microsoft.com/office/drawing/2014/main" id="{B5C0FC2D-B703-4D2A-AEF4-2CCAAF92E312}"/>
              </a:ext>
            </a:extLst>
          </p:cNvPr>
          <p:cNvSpPr/>
          <p:nvPr/>
        </p:nvSpPr>
        <p:spPr>
          <a:xfrm rot="5400000">
            <a:off x="6592913" y="2863269"/>
            <a:ext cx="366378" cy="153770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529D6B80-BC69-4931-9FF9-10B1538B3ACD}"/>
              </a:ext>
            </a:extLst>
          </p:cNvPr>
          <p:cNvSpPr/>
          <p:nvPr/>
        </p:nvSpPr>
        <p:spPr>
          <a:xfrm rot="5400000">
            <a:off x="7049386" y="3324809"/>
            <a:ext cx="366378" cy="619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9" name="Rectangle 248">
            <a:extLst>
              <a:ext uri="{FF2B5EF4-FFF2-40B4-BE49-F238E27FC236}">
                <a16:creationId xmlns:a16="http://schemas.microsoft.com/office/drawing/2014/main" id="{5C6549E2-9D4E-4647-8E2E-21E3C5AFFB2F}"/>
              </a:ext>
            </a:extLst>
          </p:cNvPr>
          <p:cNvSpPr/>
          <p:nvPr/>
        </p:nvSpPr>
        <p:spPr>
          <a:xfrm rot="5400000">
            <a:off x="1302408" y="1014494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46F7886A-EC11-4E15-9854-C0691E24119B}"/>
              </a:ext>
            </a:extLst>
          </p:cNvPr>
          <p:cNvSpPr/>
          <p:nvPr/>
        </p:nvSpPr>
        <p:spPr>
          <a:xfrm rot="5400000">
            <a:off x="1311982" y="1026934"/>
            <a:ext cx="366378" cy="216000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3" name="Rectangle 252">
            <a:extLst>
              <a:ext uri="{FF2B5EF4-FFF2-40B4-BE49-F238E27FC236}">
                <a16:creationId xmlns:a16="http://schemas.microsoft.com/office/drawing/2014/main" id="{5C187E7E-6B04-4095-93A7-C2055EE47A13}"/>
              </a:ext>
            </a:extLst>
          </p:cNvPr>
          <p:cNvSpPr/>
          <p:nvPr/>
        </p:nvSpPr>
        <p:spPr>
          <a:xfrm rot="5400000">
            <a:off x="869434" y="2486413"/>
            <a:ext cx="366378" cy="127698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58423E9A-34C2-4D95-91A6-E934B55685F9}"/>
              </a:ext>
            </a:extLst>
          </p:cNvPr>
          <p:cNvSpPr/>
          <p:nvPr/>
        </p:nvSpPr>
        <p:spPr>
          <a:xfrm rot="5400000">
            <a:off x="1298739" y="2922100"/>
            <a:ext cx="366378" cy="432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2" name="Rectangle 251">
            <a:extLst>
              <a:ext uri="{FF2B5EF4-FFF2-40B4-BE49-F238E27FC236}">
                <a16:creationId xmlns:a16="http://schemas.microsoft.com/office/drawing/2014/main" id="{4AD00777-4491-4FE6-8B9B-6F012058BA69}"/>
              </a:ext>
            </a:extLst>
          </p:cNvPr>
          <p:cNvSpPr/>
          <p:nvPr/>
        </p:nvSpPr>
        <p:spPr>
          <a:xfrm rot="5400000">
            <a:off x="1302408" y="1537039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7" name="Rectangle 256">
            <a:extLst>
              <a:ext uri="{FF2B5EF4-FFF2-40B4-BE49-F238E27FC236}">
                <a16:creationId xmlns:a16="http://schemas.microsoft.com/office/drawing/2014/main" id="{3EECC0D9-1369-4882-B4E0-E1D505A5806E}"/>
              </a:ext>
            </a:extLst>
          </p:cNvPr>
          <p:cNvSpPr/>
          <p:nvPr/>
        </p:nvSpPr>
        <p:spPr>
          <a:xfrm rot="5400000">
            <a:off x="6897366" y="2039379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FC3B1CC1-129A-4682-9A86-5ECB2479763A}"/>
              </a:ext>
            </a:extLst>
          </p:cNvPr>
          <p:cNvSpPr/>
          <p:nvPr/>
        </p:nvSpPr>
        <p:spPr>
          <a:xfrm>
            <a:off x="281923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8CEDB01-2C42-4089-A027-4DEB29DFC73D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F190B766-C11A-4067-8191-D78D6B581198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2988CD3-BCC5-4335-9385-383C728E78DE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BD0F513-2644-42CA-9FD5-25632052F851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84A12BE1-5155-4FB8-A06C-8F0D8D0765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D38B11D0-1009-4006-9FAF-97337CFA9A14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DB00D3B-C596-4062-83E4-CDAC71C80626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AC5954DB-6FD4-4349-871C-DE99D115113C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40BBE87-B5AD-46DA-8766-2ABD3F3FCACB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0472611E-03FB-4B1F-81DD-61451456AE9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45ED2CC8-2EC6-473F-ABD2-C624F0D721F8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D511381-9C94-4F2D-947D-E224A848B668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C53C3A43-606B-4990-8C2E-FD5F60A756AE}"/>
              </a:ext>
            </a:extLst>
          </p:cNvPr>
          <p:cNvSpPr/>
          <p:nvPr/>
        </p:nvSpPr>
        <p:spPr>
          <a:xfrm>
            <a:off x="2829558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C605DB98-8E54-4089-BB5F-881D9C047772}"/>
              </a:ext>
            </a:extLst>
          </p:cNvPr>
          <p:cNvGrpSpPr/>
          <p:nvPr/>
        </p:nvGrpSpPr>
        <p:grpSpPr>
          <a:xfrm>
            <a:off x="3349910" y="905048"/>
            <a:ext cx="490985" cy="630942"/>
            <a:chOff x="3186620" y="905048"/>
            <a:chExt cx="490985" cy="630942"/>
          </a:xfrm>
        </p:grpSpPr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4ABC1FE7-1310-4A79-8E27-85013D8DFA20}"/>
                </a:ext>
              </a:extLst>
            </p:cNvPr>
            <p:cNvCxnSpPr>
              <a:cxnSpLocks/>
            </p:cNvCxnSpPr>
            <p:nvPr/>
          </p:nvCxnSpPr>
          <p:spPr>
            <a:xfrm>
              <a:off x="3195545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A033D8F3-310B-4480-BB8E-F88D5C3E124D}"/>
                </a:ext>
              </a:extLst>
            </p:cNvPr>
            <p:cNvSpPr txBox="1"/>
            <p:nvPr/>
          </p:nvSpPr>
          <p:spPr>
            <a:xfrm>
              <a:off x="3186620" y="90504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F2191F13-AE99-4A15-B435-BFBC9FB550EE}"/>
              </a:ext>
            </a:extLst>
          </p:cNvPr>
          <p:cNvSpPr txBox="1"/>
          <p:nvPr/>
        </p:nvSpPr>
        <p:spPr>
          <a:xfrm>
            <a:off x="3349544" y="45900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EE4F529-E79A-4B0D-8853-D746051AD762}"/>
              </a:ext>
            </a:extLst>
          </p:cNvPr>
          <p:cNvSpPr txBox="1"/>
          <p:nvPr/>
        </p:nvSpPr>
        <p:spPr>
          <a:xfrm>
            <a:off x="2920978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B3A3084-133E-4285-AFB2-E13A8A828843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57" name="Rectangle: Rounded Corners 56">
            <a:extLst>
              <a:ext uri="{FF2B5EF4-FFF2-40B4-BE49-F238E27FC236}">
                <a16:creationId xmlns:a16="http://schemas.microsoft.com/office/drawing/2014/main" id="{7B7C6D92-5134-4FE4-B9BE-6E1214E547E4}"/>
              </a:ext>
            </a:extLst>
          </p:cNvPr>
          <p:cNvSpPr/>
          <p:nvPr/>
        </p:nvSpPr>
        <p:spPr>
          <a:xfrm>
            <a:off x="5750025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09616D35-A6D8-470B-9BE5-1F92878017C6}"/>
              </a:ext>
            </a:extLst>
          </p:cNvPr>
          <p:cNvGrpSpPr/>
          <p:nvPr/>
        </p:nvGrpSpPr>
        <p:grpSpPr>
          <a:xfrm>
            <a:off x="5787603" y="473203"/>
            <a:ext cx="785575" cy="1040007"/>
            <a:chOff x="408505" y="384951"/>
            <a:chExt cx="785575" cy="1040007"/>
          </a:xfrm>
        </p:grpSpPr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DF66B27B-94E8-4C28-8FF6-787E80DA89C7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A623B51E-2A44-489B-960F-32F4FD806424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54FDA17A-899A-47CF-A421-7E8C835DDC3A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7</a:t>
                </a:r>
              </a:p>
            </p:txBody>
          </p:sp>
          <p:cxnSp>
            <p:nvCxnSpPr>
              <p:cNvPr id="63" name="Straight Connector 62">
                <a:extLst>
                  <a:ext uri="{FF2B5EF4-FFF2-40B4-BE49-F238E27FC236}">
                    <a16:creationId xmlns:a16="http://schemas.microsoft.com/office/drawing/2014/main" id="{9BE95261-1FD6-47DF-B8F0-ACD4D5C0A9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0A60F2A4-8980-4E7E-AA69-2661BADF6F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6BA51008-1F3B-4C0D-9634-EB2FC51CB18D}"/>
              </a:ext>
            </a:extLst>
          </p:cNvPr>
          <p:cNvGrpSpPr/>
          <p:nvPr/>
        </p:nvGrpSpPr>
        <p:grpSpPr>
          <a:xfrm>
            <a:off x="7343458" y="466822"/>
            <a:ext cx="441376" cy="1047615"/>
            <a:chOff x="2724738" y="5463945"/>
            <a:chExt cx="441376" cy="1047615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791CF810-79C9-40EC-ABD5-B173B1736E1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78CF4569-7399-41B4-BEDB-67D9E8E90CFE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C56332CA-CE26-4FB4-9FB9-71691CF2B62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15F1A6A3-7FFD-4E1F-BDA5-4581F016C1A5}"/>
              </a:ext>
            </a:extLst>
          </p:cNvPr>
          <p:cNvSpPr txBox="1"/>
          <p:nvPr/>
        </p:nvSpPr>
        <p:spPr>
          <a:xfrm>
            <a:off x="6596389" y="676401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7BB52A8E-B494-4CE2-B7B1-87F31D478582}"/>
              </a:ext>
            </a:extLst>
          </p:cNvPr>
          <p:cNvSpPr txBox="1"/>
          <p:nvPr/>
        </p:nvSpPr>
        <p:spPr>
          <a:xfrm>
            <a:off x="7817398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31939B58-44F9-48FC-87A4-B4D93DC48B35}"/>
              </a:ext>
            </a:extLst>
          </p:cNvPr>
          <p:cNvSpPr/>
          <p:nvPr/>
        </p:nvSpPr>
        <p:spPr>
          <a:xfrm>
            <a:off x="8297660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5DF88019-906A-4204-AD33-D36846756A8A}"/>
              </a:ext>
            </a:extLst>
          </p:cNvPr>
          <p:cNvGrpSpPr/>
          <p:nvPr/>
        </p:nvGrpSpPr>
        <p:grpSpPr>
          <a:xfrm>
            <a:off x="8818012" y="905048"/>
            <a:ext cx="490985" cy="630942"/>
            <a:chOff x="8654722" y="905048"/>
            <a:chExt cx="490985" cy="630942"/>
          </a:xfrm>
        </p:grpSpPr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74919BF9-9E1C-488E-9227-3489DA1D9C0E}"/>
                </a:ext>
              </a:extLst>
            </p:cNvPr>
            <p:cNvCxnSpPr>
              <a:cxnSpLocks/>
            </p:cNvCxnSpPr>
            <p:nvPr/>
          </p:nvCxnSpPr>
          <p:spPr>
            <a:xfrm>
              <a:off x="8663647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9095E750-E94F-4741-9891-FCB53387580A}"/>
                </a:ext>
              </a:extLst>
            </p:cNvPr>
            <p:cNvSpPr txBox="1"/>
            <p:nvPr/>
          </p:nvSpPr>
          <p:spPr>
            <a:xfrm>
              <a:off x="8654722" y="90504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sp>
        <p:nvSpPr>
          <p:cNvPr id="73" name="TextBox 72">
            <a:extLst>
              <a:ext uri="{FF2B5EF4-FFF2-40B4-BE49-F238E27FC236}">
                <a16:creationId xmlns:a16="http://schemas.microsoft.com/office/drawing/2014/main" id="{1002050B-709B-491C-B6A9-AA9008B674F2}"/>
              </a:ext>
            </a:extLst>
          </p:cNvPr>
          <p:cNvSpPr txBox="1"/>
          <p:nvPr/>
        </p:nvSpPr>
        <p:spPr>
          <a:xfrm>
            <a:off x="8817646" y="45900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8FC086F5-CA29-4211-981B-54480F3A4658}"/>
              </a:ext>
            </a:extLst>
          </p:cNvPr>
          <p:cNvSpPr txBox="1"/>
          <p:nvPr/>
        </p:nvSpPr>
        <p:spPr>
          <a:xfrm>
            <a:off x="8389080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0FE5ACD2-F3F2-4CE8-85C9-1C54E6117ACB}"/>
              </a:ext>
            </a:extLst>
          </p:cNvPr>
          <p:cNvSpPr txBox="1"/>
          <p:nvPr/>
        </p:nvSpPr>
        <p:spPr>
          <a:xfrm>
            <a:off x="6956094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D86508CE-A69D-4F24-A4E1-0A0F46172976}"/>
              </a:ext>
            </a:extLst>
          </p:cNvPr>
          <p:cNvGrpSpPr/>
          <p:nvPr/>
        </p:nvGrpSpPr>
        <p:grpSpPr>
          <a:xfrm rot="5400000">
            <a:off x="1305654" y="1014438"/>
            <a:ext cx="364674" cy="2164787"/>
            <a:chOff x="1430177" y="1026981"/>
            <a:chExt cx="364674" cy="2164787"/>
          </a:xfrm>
        </p:grpSpPr>
        <p:sp>
          <p:nvSpPr>
            <p:cNvPr id="154" name="Rectangle 153">
              <a:extLst>
                <a:ext uri="{FF2B5EF4-FFF2-40B4-BE49-F238E27FC236}">
                  <a16:creationId xmlns:a16="http://schemas.microsoft.com/office/drawing/2014/main" id="{58CBD0AA-AE5F-4F4F-A472-227ADEF7C02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5" name="Rectangle 154">
              <a:extLst>
                <a:ext uri="{FF2B5EF4-FFF2-40B4-BE49-F238E27FC236}">
                  <a16:creationId xmlns:a16="http://schemas.microsoft.com/office/drawing/2014/main" id="{4B53B44F-3D97-4E9F-BF31-0F1996FD3250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D00DB2BC-CE32-44DA-9F47-FBEE696EE1F7}"/>
              </a:ext>
            </a:extLst>
          </p:cNvPr>
          <p:cNvGrpSpPr/>
          <p:nvPr/>
        </p:nvGrpSpPr>
        <p:grpSpPr>
          <a:xfrm rot="5400000">
            <a:off x="1305654" y="1522306"/>
            <a:ext cx="364674" cy="2164787"/>
            <a:chOff x="1430177" y="1026981"/>
            <a:chExt cx="364674" cy="2164787"/>
          </a:xfrm>
        </p:grpSpPr>
        <p:sp>
          <p:nvSpPr>
            <p:cNvPr id="157" name="Rectangle 156">
              <a:extLst>
                <a:ext uri="{FF2B5EF4-FFF2-40B4-BE49-F238E27FC236}">
                  <a16:creationId xmlns:a16="http://schemas.microsoft.com/office/drawing/2014/main" id="{3E4BD001-CC84-4FBE-BC10-E1C9A64B202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8" name="Rectangle 157">
              <a:extLst>
                <a:ext uri="{FF2B5EF4-FFF2-40B4-BE49-F238E27FC236}">
                  <a16:creationId xmlns:a16="http://schemas.microsoft.com/office/drawing/2014/main" id="{CA1A44F8-A7D3-4D22-80C5-73060A37DAC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68477646-EA56-4F6B-A145-4E999F14CF7B}"/>
              </a:ext>
            </a:extLst>
          </p:cNvPr>
          <p:cNvGrpSpPr/>
          <p:nvPr/>
        </p:nvGrpSpPr>
        <p:grpSpPr>
          <a:xfrm rot="5400000">
            <a:off x="1298120" y="2031902"/>
            <a:ext cx="364475" cy="2170481"/>
            <a:chOff x="3750941" y="1016500"/>
            <a:chExt cx="364475" cy="2170481"/>
          </a:xfrm>
        </p:grpSpPr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72B0FA0C-88CF-4164-AD99-71EC63B72CAF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162" name="Rectangle 161">
                <a:extLst>
                  <a:ext uri="{FF2B5EF4-FFF2-40B4-BE49-F238E27FC236}">
                    <a16:creationId xmlns:a16="http://schemas.microsoft.com/office/drawing/2014/main" id="{B947E8DE-7311-4DF2-B27A-8549525DA25A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3" name="Rectangle 162">
                <a:extLst>
                  <a:ext uri="{FF2B5EF4-FFF2-40B4-BE49-F238E27FC236}">
                    <a16:creationId xmlns:a16="http://schemas.microsoft.com/office/drawing/2014/main" id="{EA18F083-5D0C-46E1-B096-F568750B48EE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DAEDF87A-2D50-4C54-AB84-6B97A7C202CC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E6343B16-41D3-4FEA-BAAA-8BB689E89632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6" name="Rectangle 165">
                <a:extLst>
                  <a:ext uri="{FF2B5EF4-FFF2-40B4-BE49-F238E27FC236}">
                    <a16:creationId xmlns:a16="http://schemas.microsoft.com/office/drawing/2014/main" id="{648F9E98-9012-494E-A132-8A91D4F65D9C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61" name="Rectangle 160">
              <a:extLst>
                <a:ext uri="{FF2B5EF4-FFF2-40B4-BE49-F238E27FC236}">
                  <a16:creationId xmlns:a16="http://schemas.microsoft.com/office/drawing/2014/main" id="{74D689CF-8AE4-4F25-AB5A-02595ED73DEB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E9F920C-B103-4AB6-BDFD-FF974C57B257}"/>
              </a:ext>
            </a:extLst>
          </p:cNvPr>
          <p:cNvGrpSpPr/>
          <p:nvPr/>
        </p:nvGrpSpPr>
        <p:grpSpPr>
          <a:xfrm rot="5400000">
            <a:off x="6902103" y="2546974"/>
            <a:ext cx="360000" cy="2170296"/>
            <a:chOff x="4911323" y="1023885"/>
            <a:chExt cx="360000" cy="2170296"/>
          </a:xfrm>
        </p:grpSpPr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0071E0D8-5743-4B9C-B3C0-49D0B9912DA2}"/>
                </a:ext>
              </a:extLst>
            </p:cNvPr>
            <p:cNvGrpSpPr/>
            <p:nvPr/>
          </p:nvGrpSpPr>
          <p:grpSpPr>
            <a:xfrm>
              <a:off x="4911323" y="1026981"/>
              <a:ext cx="360000" cy="2167200"/>
              <a:chOff x="4912835" y="3429000"/>
              <a:chExt cx="360000" cy="2167200"/>
            </a:xfrm>
          </p:grpSpPr>
          <p:sp>
            <p:nvSpPr>
              <p:cNvPr id="220" name="Rectangle 219">
                <a:extLst>
                  <a:ext uri="{FF2B5EF4-FFF2-40B4-BE49-F238E27FC236}">
                    <a16:creationId xmlns:a16="http://schemas.microsoft.com/office/drawing/2014/main" id="{E0108F45-26CE-47FC-8BBC-51ADE7858333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1" name="Rectangle 220">
                <a:extLst>
                  <a:ext uri="{FF2B5EF4-FFF2-40B4-BE49-F238E27FC236}">
                    <a16:creationId xmlns:a16="http://schemas.microsoft.com/office/drawing/2014/main" id="{FE665A4F-7E53-4094-AF5C-B099E9CF363C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2" name="Rectangle 221">
                <a:extLst>
                  <a:ext uri="{FF2B5EF4-FFF2-40B4-BE49-F238E27FC236}">
                    <a16:creationId xmlns:a16="http://schemas.microsoft.com/office/drawing/2014/main" id="{92E3B03E-1DC1-4C6F-8F18-B6CA019C75AC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3" name="Rectangle 222">
                <a:extLst>
                  <a:ext uri="{FF2B5EF4-FFF2-40B4-BE49-F238E27FC236}">
                    <a16:creationId xmlns:a16="http://schemas.microsoft.com/office/drawing/2014/main" id="{400BE29A-35E4-4FC7-82E8-7B29DE332E81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4" name="Rectangle 223">
                <a:extLst>
                  <a:ext uri="{FF2B5EF4-FFF2-40B4-BE49-F238E27FC236}">
                    <a16:creationId xmlns:a16="http://schemas.microsoft.com/office/drawing/2014/main" id="{93D8E0C4-91EF-46F6-AA5A-CA9F58CA4F77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5" name="Rectangle 224">
                <a:extLst>
                  <a:ext uri="{FF2B5EF4-FFF2-40B4-BE49-F238E27FC236}">
                    <a16:creationId xmlns:a16="http://schemas.microsoft.com/office/drawing/2014/main" id="{FDCA3837-8787-4BC5-8832-B9A5C8280933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6" name="Rectangle 225">
                <a:extLst>
                  <a:ext uri="{FF2B5EF4-FFF2-40B4-BE49-F238E27FC236}">
                    <a16:creationId xmlns:a16="http://schemas.microsoft.com/office/drawing/2014/main" id="{09BEA570-FE12-4D34-88DC-0A75C170609C}"/>
                  </a:ext>
                </a:extLst>
              </p:cNvPr>
              <p:cNvSpPr/>
              <p:nvPr/>
            </p:nvSpPr>
            <p:spPr>
              <a:xfrm>
                <a:off x="4912835" y="5286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D188EED7-B828-489F-9E70-718DF0757008}"/>
                </a:ext>
              </a:extLst>
            </p:cNvPr>
            <p:cNvSpPr/>
            <p:nvPr/>
          </p:nvSpPr>
          <p:spPr>
            <a:xfrm>
              <a:off x="4911323" y="1023885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1E47976D-E7E1-4B07-890B-C083DE473AFF}"/>
              </a:ext>
            </a:extLst>
          </p:cNvPr>
          <p:cNvGrpSpPr/>
          <p:nvPr/>
        </p:nvGrpSpPr>
        <p:grpSpPr>
          <a:xfrm rot="5400000">
            <a:off x="6913031" y="1014438"/>
            <a:ext cx="364674" cy="2164787"/>
            <a:chOff x="1430177" y="1026981"/>
            <a:chExt cx="364674" cy="2164787"/>
          </a:xfrm>
        </p:grpSpPr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B835A536-5403-4362-A0E5-E5E81B3825D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E4D815EF-1F19-4E88-937B-BDD48FADA681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17E7E115-BD7B-4354-AE40-CDF70CA901C9}"/>
              </a:ext>
            </a:extLst>
          </p:cNvPr>
          <p:cNvGrpSpPr/>
          <p:nvPr/>
        </p:nvGrpSpPr>
        <p:grpSpPr>
          <a:xfrm rot="5400000">
            <a:off x="6913031" y="1522306"/>
            <a:ext cx="364674" cy="2164787"/>
            <a:chOff x="1430177" y="1026981"/>
            <a:chExt cx="364674" cy="2164787"/>
          </a:xfrm>
        </p:grpSpPr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9ECDE4CB-D541-4741-B746-B56C14581C3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2" name="Rectangle 231">
              <a:extLst>
                <a:ext uri="{FF2B5EF4-FFF2-40B4-BE49-F238E27FC236}">
                  <a16:creationId xmlns:a16="http://schemas.microsoft.com/office/drawing/2014/main" id="{2E29AA79-5D8A-4745-B475-65E99AE622F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8D17C7DF-DC53-4018-9F23-DBAC6B2C0329}"/>
              </a:ext>
            </a:extLst>
          </p:cNvPr>
          <p:cNvGrpSpPr/>
          <p:nvPr/>
        </p:nvGrpSpPr>
        <p:grpSpPr>
          <a:xfrm rot="5400000">
            <a:off x="6910637" y="2034849"/>
            <a:ext cx="364674" cy="2164787"/>
            <a:chOff x="1430177" y="1026981"/>
            <a:chExt cx="364674" cy="2164787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C0851DA1-09C1-48B8-9513-BE51E4F0530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16FA2B3C-BB7B-4E59-ADAA-B26A1542EEE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61" name="Rectangle 260">
            <a:extLst>
              <a:ext uri="{FF2B5EF4-FFF2-40B4-BE49-F238E27FC236}">
                <a16:creationId xmlns:a16="http://schemas.microsoft.com/office/drawing/2014/main" id="{F1A140F0-B9B4-4D95-B8F0-E2F45A734AF5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664485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 animBg="1"/>
      <p:bldP spid="119" grpId="0" animBg="1"/>
      <p:bldP spid="255" grpId="0" animBg="1"/>
      <p:bldP spid="118" grpId="0" animBg="1"/>
      <p:bldP spid="259" grpId="0" animBg="1"/>
      <p:bldP spid="117" grpId="0" animBg="1"/>
      <p:bldP spid="249" grpId="0" animBg="1"/>
      <p:bldP spid="116" grpId="0" animBg="1"/>
      <p:bldP spid="253" grpId="0" animBg="1"/>
      <p:bldP spid="115" grpId="0" animBg="1"/>
      <p:bldP spid="252" grpId="0" animBg="1"/>
      <p:bldP spid="257" grpId="0" animBg="1"/>
      <p:bldP spid="20" grpId="0"/>
      <p:bldP spid="21" grpId="0"/>
      <p:bldP spid="73" grpId="0"/>
      <p:bldP spid="74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BEB3CD3-7C04-4077-90EC-A910F3F9BC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Subtract mixed numbers with the same denominator, regrouping to make 1 fewer whole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4B380F6-4B78-4966-A0EE-98D522C10F4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45002911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61A40A51-2FFE-47BA-B3E3-9C602D67E6C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D30E3A2-1B3D-4BB4-9822-B26856DE802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EC53B71-34EE-4709-B168-25F076DA52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1A3A12E3-1ED1-4CCF-A636-A65B96374ED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759ADFFF-94F7-45F2-8412-94DAEB2D62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4FCF6C0-D99D-4CAF-81D4-3A01600F8CD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A0D0028-98D1-4095-B5ED-4922E2BFAFF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AD56F0A-3DC6-4AAA-8C80-788A122CAF2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205F2855-7AB4-4320-920D-BCA6E4BDEC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2C60373-86EB-4410-8339-B4EBA8A666A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5549E757-F091-4B62-A129-772B00AB415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C857F29-632C-41DC-97E6-B42E98F94CC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B3FC382-CA47-4498-A956-2B18FD7D5FC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1878D1D-5D6D-4E5B-9106-0482DB0336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7FDE49A-12DC-451F-A635-A3E4802D37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32EE9AB-1F30-456D-8B34-7F66A2AD7DF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43D484-9A38-46D3-A080-F26FF09EF1B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4CCE10-E90C-4D5A-B86E-C1CE4F841F8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315BA7-031C-48EB-9F42-8B92685A7A0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2565CE0-CF63-45B2-BBB0-6F958269A43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52E6AD-7672-4BD1-8996-2E30FCF6084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E58704C-D702-4B2D-8371-893C4C08C9D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07682AC3-69BA-4D2F-BEB7-2EF9DA49CD0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1C5609D-FEB5-4967-A0A7-7721A9DFE5C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415FE2F-7CA5-47F9-A23C-F7DFCFA6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7E0EC29-6C1E-475A-BA95-09C4B3B5958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D0489A8-2E75-4B16-A20E-1F4BF9B64E2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F3FF8350-4B1C-485B-96C0-1791333E68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C8DFD05-69CB-45D0-94F9-B2DFFD759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07E29D41-CFF7-44CA-943E-0EA6E30B5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BCF95BBD-CF03-4662-AEAD-B9CDC3E03C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126EDC8-9478-4382-AE8E-BB36242FD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B352160F-890A-4BF9-867B-3A11DD9273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583978-CF19-4B09-91DD-3BDD170AB7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30867D7-5CCE-48C6-9E75-0BB6113AC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134C58F6-E0C9-4C8C-8E09-DA4FC7C38A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53FB57D-AB87-41BE-A776-E6864F4E03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1BFD428-C8EA-43E1-896B-E850164DD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B80E9C8-7AF5-4A1B-A106-656DC07EA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6F1952D7-BAE6-48FB-B06A-4006BC93AB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D126BC1E-6AC1-4F91-B5B8-6429912E1E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8BF495C-7D96-439A-94DE-84B7399426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397A1CB-F768-44E6-8871-100C533D40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17E14F7-910E-4081-94B4-BBE8226938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6" name="Rectangle: Rounded Corners 195">
            <a:extLst>
              <a:ext uri="{FF2B5EF4-FFF2-40B4-BE49-F238E27FC236}">
                <a16:creationId xmlns:a16="http://schemas.microsoft.com/office/drawing/2014/main" id="{E36C618D-C0FB-445F-86E1-9B3434D71F23}"/>
              </a:ext>
            </a:extLst>
          </p:cNvPr>
          <p:cNvSpPr/>
          <p:nvPr/>
        </p:nvSpPr>
        <p:spPr>
          <a:xfrm rot="5400000">
            <a:off x="5613352" y="3360920"/>
            <a:ext cx="2616223" cy="2752388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2" name="Rectangle 211">
            <a:extLst>
              <a:ext uri="{FF2B5EF4-FFF2-40B4-BE49-F238E27FC236}">
                <a16:creationId xmlns:a16="http://schemas.microsoft.com/office/drawing/2014/main" id="{42828676-0AC6-4A39-9084-6FAAECFCCF1B}"/>
              </a:ext>
            </a:extLst>
          </p:cNvPr>
          <p:cNvSpPr/>
          <p:nvPr/>
        </p:nvSpPr>
        <p:spPr>
          <a:xfrm rot="5400000">
            <a:off x="6740589" y="2863410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5" name="Rectangle 234">
            <a:extLst>
              <a:ext uri="{FF2B5EF4-FFF2-40B4-BE49-F238E27FC236}">
                <a16:creationId xmlns:a16="http://schemas.microsoft.com/office/drawing/2014/main" id="{9B744A8B-EEF7-4BF5-983D-1A6C4CE9B2C8}"/>
              </a:ext>
            </a:extLst>
          </p:cNvPr>
          <p:cNvSpPr/>
          <p:nvPr/>
        </p:nvSpPr>
        <p:spPr>
          <a:xfrm rot="5400000">
            <a:off x="6749162" y="2869597"/>
            <a:ext cx="366378" cy="2160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11C7F17D-0C05-4F33-BDAD-49AC9A01BD40}"/>
              </a:ext>
            </a:extLst>
          </p:cNvPr>
          <p:cNvSpPr/>
          <p:nvPr/>
        </p:nvSpPr>
        <p:spPr>
          <a:xfrm rot="5400000">
            <a:off x="5943632" y="5219219"/>
            <a:ext cx="366378" cy="540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2" name="Rectangle 161">
            <a:extLst>
              <a:ext uri="{FF2B5EF4-FFF2-40B4-BE49-F238E27FC236}">
                <a16:creationId xmlns:a16="http://schemas.microsoft.com/office/drawing/2014/main" id="{4C3D4544-DDB1-4EF1-A15F-79C7ABEAE39C}"/>
              </a:ext>
            </a:extLst>
          </p:cNvPr>
          <p:cNvSpPr/>
          <p:nvPr/>
        </p:nvSpPr>
        <p:spPr>
          <a:xfrm rot="5400000">
            <a:off x="6751657" y="3372157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5" name="Rectangle 164">
            <a:extLst>
              <a:ext uri="{FF2B5EF4-FFF2-40B4-BE49-F238E27FC236}">
                <a16:creationId xmlns:a16="http://schemas.microsoft.com/office/drawing/2014/main" id="{90376C43-CADE-4C2E-9D99-4A22C532948B}"/>
              </a:ext>
            </a:extLst>
          </p:cNvPr>
          <p:cNvSpPr/>
          <p:nvPr/>
        </p:nvSpPr>
        <p:spPr>
          <a:xfrm rot="5400000">
            <a:off x="6751657" y="3894702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2" name="Rectangle 231">
            <a:extLst>
              <a:ext uri="{FF2B5EF4-FFF2-40B4-BE49-F238E27FC236}">
                <a16:creationId xmlns:a16="http://schemas.microsoft.com/office/drawing/2014/main" id="{921B9E72-3353-45D3-87F5-CD8CE9E052C8}"/>
              </a:ext>
            </a:extLst>
          </p:cNvPr>
          <p:cNvSpPr/>
          <p:nvPr/>
        </p:nvSpPr>
        <p:spPr>
          <a:xfrm rot="5400000">
            <a:off x="5920710" y="5235297"/>
            <a:ext cx="366378" cy="540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3" name="Rectangle 232">
            <a:extLst>
              <a:ext uri="{FF2B5EF4-FFF2-40B4-BE49-F238E27FC236}">
                <a16:creationId xmlns:a16="http://schemas.microsoft.com/office/drawing/2014/main" id="{74F5EF5A-BA7A-4EDF-9477-F47C96160D38}"/>
              </a:ext>
            </a:extLst>
          </p:cNvPr>
          <p:cNvSpPr/>
          <p:nvPr/>
        </p:nvSpPr>
        <p:spPr>
          <a:xfrm rot="5400000">
            <a:off x="7561661" y="4691262"/>
            <a:ext cx="366378" cy="540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4" name="Rectangle 233">
            <a:extLst>
              <a:ext uri="{FF2B5EF4-FFF2-40B4-BE49-F238E27FC236}">
                <a16:creationId xmlns:a16="http://schemas.microsoft.com/office/drawing/2014/main" id="{2535CF7B-9047-464F-A953-19EEB3CF485B}"/>
              </a:ext>
            </a:extLst>
          </p:cNvPr>
          <p:cNvSpPr/>
          <p:nvPr/>
        </p:nvSpPr>
        <p:spPr>
          <a:xfrm rot="5400000">
            <a:off x="7008219" y="4699141"/>
            <a:ext cx="366378" cy="540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1" name="Rectangle: Rounded Corners 160">
            <a:extLst>
              <a:ext uri="{FF2B5EF4-FFF2-40B4-BE49-F238E27FC236}">
                <a16:creationId xmlns:a16="http://schemas.microsoft.com/office/drawing/2014/main" id="{72E9EECE-9558-48F0-AA55-4DD5A05E2ABE}"/>
              </a:ext>
            </a:extLst>
          </p:cNvPr>
          <p:cNvSpPr/>
          <p:nvPr/>
        </p:nvSpPr>
        <p:spPr>
          <a:xfrm rot="5400000">
            <a:off x="305788" y="3305589"/>
            <a:ext cx="2616224" cy="2752388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7842FCF5-F20F-433F-9DB9-45C4E1B90B9F}"/>
              </a:ext>
            </a:extLst>
          </p:cNvPr>
          <p:cNvSpPr/>
          <p:nvPr/>
        </p:nvSpPr>
        <p:spPr>
          <a:xfrm rot="5400000">
            <a:off x="1385837" y="3030295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A5F48697-A782-4336-9C30-BB6CB5F4DF67}"/>
              </a:ext>
            </a:extLst>
          </p:cNvPr>
          <p:cNvSpPr/>
          <p:nvPr/>
        </p:nvSpPr>
        <p:spPr>
          <a:xfrm rot="5400000">
            <a:off x="1385837" y="3552840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3876D82D-D430-487D-88D8-0DAC0D1AA2A9}"/>
              </a:ext>
            </a:extLst>
          </p:cNvPr>
          <p:cNvSpPr/>
          <p:nvPr/>
        </p:nvSpPr>
        <p:spPr>
          <a:xfrm rot="5400000">
            <a:off x="742390" y="4712688"/>
            <a:ext cx="366378" cy="85604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2" name="Rectangle 221">
            <a:extLst>
              <a:ext uri="{FF2B5EF4-FFF2-40B4-BE49-F238E27FC236}">
                <a16:creationId xmlns:a16="http://schemas.microsoft.com/office/drawing/2014/main" id="{A7CE5691-FD84-4647-A4C8-78DD7AC81A92}"/>
              </a:ext>
            </a:extLst>
          </p:cNvPr>
          <p:cNvSpPr/>
          <p:nvPr/>
        </p:nvSpPr>
        <p:spPr>
          <a:xfrm rot="5400000">
            <a:off x="952915" y="4932814"/>
            <a:ext cx="366378" cy="4292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3" name="Rectangle 222">
            <a:extLst>
              <a:ext uri="{FF2B5EF4-FFF2-40B4-BE49-F238E27FC236}">
                <a16:creationId xmlns:a16="http://schemas.microsoft.com/office/drawing/2014/main" id="{1B4FDB70-1950-4A75-B5FA-4AC335330409}"/>
              </a:ext>
            </a:extLst>
          </p:cNvPr>
          <p:cNvSpPr/>
          <p:nvPr/>
        </p:nvSpPr>
        <p:spPr>
          <a:xfrm rot="5400000">
            <a:off x="512336" y="4933980"/>
            <a:ext cx="366378" cy="4292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4" name="Rectangle 223">
            <a:extLst>
              <a:ext uri="{FF2B5EF4-FFF2-40B4-BE49-F238E27FC236}">
                <a16:creationId xmlns:a16="http://schemas.microsoft.com/office/drawing/2014/main" id="{CF79569F-69E1-442D-8C2F-616F3558B45C}"/>
              </a:ext>
            </a:extLst>
          </p:cNvPr>
          <p:cNvSpPr/>
          <p:nvPr/>
        </p:nvSpPr>
        <p:spPr>
          <a:xfrm rot="5400000">
            <a:off x="2256851" y="4411901"/>
            <a:ext cx="366378" cy="4292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5" name="Rectangle 224">
            <a:extLst>
              <a:ext uri="{FF2B5EF4-FFF2-40B4-BE49-F238E27FC236}">
                <a16:creationId xmlns:a16="http://schemas.microsoft.com/office/drawing/2014/main" id="{FA4468B7-B347-43A9-B30E-496602B3579B}"/>
              </a:ext>
            </a:extLst>
          </p:cNvPr>
          <p:cNvSpPr/>
          <p:nvPr/>
        </p:nvSpPr>
        <p:spPr>
          <a:xfrm rot="5400000">
            <a:off x="1816272" y="4413067"/>
            <a:ext cx="366378" cy="4292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6" name="Rectangle 225">
            <a:extLst>
              <a:ext uri="{FF2B5EF4-FFF2-40B4-BE49-F238E27FC236}">
                <a16:creationId xmlns:a16="http://schemas.microsoft.com/office/drawing/2014/main" id="{0B1609AD-11A1-4750-8594-EC94D113E456}"/>
              </a:ext>
            </a:extLst>
          </p:cNvPr>
          <p:cNvSpPr/>
          <p:nvPr/>
        </p:nvSpPr>
        <p:spPr>
          <a:xfrm rot="5400000">
            <a:off x="1388134" y="3037053"/>
            <a:ext cx="366378" cy="216000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5883085F-25A5-4946-A590-25C32BF1173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5AE88AF-6454-4208-A593-AE582BA70195}"/>
              </a:ext>
            </a:extLst>
          </p:cNvPr>
          <p:cNvSpPr/>
          <p:nvPr/>
        </p:nvSpPr>
        <p:spPr>
          <a:xfrm>
            <a:off x="281923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F6DBB7E-02EF-48B0-8BDD-21C175D99AF2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8F2EB8F-E918-4527-AEF0-3FDC5DE0A7BD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D69C45B-505C-4EFB-A1F1-87853BC7C04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8D93CBE-3F1E-4375-9C96-771A6A7D0573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14E2AE5B-E56F-4A39-B41A-548D28B38B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46BC2C3-7FCF-484B-B9BE-9A507B49A60B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26B084-9870-45A0-B5A0-F844FEAD103A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59E09A3-3877-4833-91F2-59914425AD03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CD96A77-BCA4-4E48-BBBC-6C16C95A3A2F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B21B5CC-BDCB-4426-B2CA-2FED95C6043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FAE286E7-F1A1-4D9A-BEFE-DCE88171028D}"/>
              </a:ext>
            </a:extLst>
          </p:cNvPr>
          <p:cNvSpPr txBox="1"/>
          <p:nvPr/>
        </p:nvSpPr>
        <p:spPr>
          <a:xfrm>
            <a:off x="1128287" y="676401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49D2F1B-BC6D-49E6-9178-709D7A663B8E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50F7D85-318E-4945-B1AA-E76641ADFA87}"/>
              </a:ext>
            </a:extLst>
          </p:cNvPr>
          <p:cNvSpPr/>
          <p:nvPr/>
        </p:nvSpPr>
        <p:spPr>
          <a:xfrm>
            <a:off x="2829558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F10127F4-90D2-4437-AE87-CC0599090A95}"/>
              </a:ext>
            </a:extLst>
          </p:cNvPr>
          <p:cNvGrpSpPr/>
          <p:nvPr/>
        </p:nvGrpSpPr>
        <p:grpSpPr>
          <a:xfrm>
            <a:off x="3200384" y="905048"/>
            <a:ext cx="490985" cy="630942"/>
            <a:chOff x="3186620" y="905048"/>
            <a:chExt cx="490985" cy="630942"/>
          </a:xfrm>
        </p:grpSpPr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DCB99659-0B6A-4E0D-905D-EFDAA528862E}"/>
                </a:ext>
              </a:extLst>
            </p:cNvPr>
            <p:cNvCxnSpPr>
              <a:cxnSpLocks/>
            </p:cNvCxnSpPr>
            <p:nvPr/>
          </p:nvCxnSpPr>
          <p:spPr>
            <a:xfrm>
              <a:off x="3195545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42CD8C93-1468-4671-A883-BA21D3DE7F2C}"/>
                </a:ext>
              </a:extLst>
            </p:cNvPr>
            <p:cNvSpPr txBox="1"/>
            <p:nvPr/>
          </p:nvSpPr>
          <p:spPr>
            <a:xfrm>
              <a:off x="3186620" y="90504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4B56D680-70EE-4A63-8E7A-72555B4FCCEA}"/>
              </a:ext>
            </a:extLst>
          </p:cNvPr>
          <p:cNvSpPr txBox="1"/>
          <p:nvPr/>
        </p:nvSpPr>
        <p:spPr>
          <a:xfrm>
            <a:off x="3200018" y="45900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CC24BAA-D692-4B3C-A0BD-A3C14875EB51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75FD2E0-5383-42CE-8D36-ABC501CC5341}"/>
              </a:ext>
            </a:extLst>
          </p:cNvPr>
          <p:cNvSpPr/>
          <p:nvPr/>
        </p:nvSpPr>
        <p:spPr>
          <a:xfrm>
            <a:off x="5750025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93948EA-5883-4E19-A120-825B87D71DE4}"/>
              </a:ext>
            </a:extLst>
          </p:cNvPr>
          <p:cNvGrpSpPr/>
          <p:nvPr/>
        </p:nvGrpSpPr>
        <p:grpSpPr>
          <a:xfrm>
            <a:off x="5787603" y="473203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D7931A7C-3583-4921-BC8B-74218ED75722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C6DC365-7A9D-478B-A634-167C14E5576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F15A8AB-A6DB-4BC2-B7ED-D11093761D1D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561FDE69-66C8-48DF-9207-37893C23D9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2D3E75-BEE1-4EF6-AEAC-F202650CCB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9C09B15-D324-4F4B-8650-B3C52950945E}"/>
              </a:ext>
            </a:extLst>
          </p:cNvPr>
          <p:cNvGrpSpPr/>
          <p:nvPr/>
        </p:nvGrpSpPr>
        <p:grpSpPr>
          <a:xfrm>
            <a:off x="7343458" y="466822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1AE6345-707F-4E91-8307-F7BF8947CFB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97C72B9-F856-4AB3-9096-1B7898FB790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7D922A1-08E8-42CA-9181-F42C33C7967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DF1BE0E2-B978-4E7D-A6BE-64FC0F5FDEDF}"/>
              </a:ext>
            </a:extLst>
          </p:cNvPr>
          <p:cNvSpPr txBox="1"/>
          <p:nvPr/>
        </p:nvSpPr>
        <p:spPr>
          <a:xfrm>
            <a:off x="659638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AC7AB4D-5F77-4BA9-87FA-25944275E07F}"/>
              </a:ext>
            </a:extLst>
          </p:cNvPr>
          <p:cNvSpPr txBox="1"/>
          <p:nvPr/>
        </p:nvSpPr>
        <p:spPr>
          <a:xfrm>
            <a:off x="7817398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9F364D9-E99B-4FE2-8E21-58FCCC1CE24A}"/>
              </a:ext>
            </a:extLst>
          </p:cNvPr>
          <p:cNvSpPr/>
          <p:nvPr/>
        </p:nvSpPr>
        <p:spPr>
          <a:xfrm>
            <a:off x="8297660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918E9C63-8C13-4227-9C6B-A296643E7D37}"/>
              </a:ext>
            </a:extLst>
          </p:cNvPr>
          <p:cNvGrpSpPr/>
          <p:nvPr/>
        </p:nvGrpSpPr>
        <p:grpSpPr>
          <a:xfrm>
            <a:off x="8805655" y="892691"/>
            <a:ext cx="490985" cy="630942"/>
            <a:chOff x="8642365" y="892691"/>
            <a:chExt cx="490985" cy="630942"/>
          </a:xfrm>
        </p:grpSpPr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4619503B-1C0D-4BDE-9065-8DCEE74F2916}"/>
                </a:ext>
              </a:extLst>
            </p:cNvPr>
            <p:cNvCxnSpPr>
              <a:cxnSpLocks/>
            </p:cNvCxnSpPr>
            <p:nvPr/>
          </p:nvCxnSpPr>
          <p:spPr>
            <a:xfrm>
              <a:off x="8663647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7A510A12-FA7A-43C5-936B-B2943D5674D8}"/>
                </a:ext>
              </a:extLst>
            </p:cNvPr>
            <p:cNvSpPr txBox="1"/>
            <p:nvPr/>
          </p:nvSpPr>
          <p:spPr>
            <a:xfrm>
              <a:off x="8642365" y="892691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CB82EFCE-7ED2-4CFA-BE42-5D42E8D390E4}"/>
              </a:ext>
            </a:extLst>
          </p:cNvPr>
          <p:cNvSpPr txBox="1"/>
          <p:nvPr/>
        </p:nvSpPr>
        <p:spPr>
          <a:xfrm>
            <a:off x="8817646" y="45900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2C0C7E5-027D-4C5C-A80A-A77FB89D3515}"/>
              </a:ext>
            </a:extLst>
          </p:cNvPr>
          <p:cNvSpPr txBox="1"/>
          <p:nvPr/>
        </p:nvSpPr>
        <p:spPr>
          <a:xfrm>
            <a:off x="8389080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3BE1600-9965-43E9-A60E-0BBC2480B6A2}"/>
              </a:ext>
            </a:extLst>
          </p:cNvPr>
          <p:cNvSpPr txBox="1"/>
          <p:nvPr/>
        </p:nvSpPr>
        <p:spPr>
          <a:xfrm>
            <a:off x="6956094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CFCF0307-756A-48B1-A49F-8A5EC4C86105}"/>
              </a:ext>
            </a:extLst>
          </p:cNvPr>
          <p:cNvSpPr txBox="1"/>
          <p:nvPr/>
        </p:nvSpPr>
        <p:spPr>
          <a:xfrm>
            <a:off x="435471" y="1962033"/>
            <a:ext cx="4858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37265AC-DF16-4970-B438-517386CE2D46}"/>
              </a:ext>
            </a:extLst>
          </p:cNvPr>
          <p:cNvGrpSpPr/>
          <p:nvPr/>
        </p:nvGrpSpPr>
        <p:grpSpPr>
          <a:xfrm>
            <a:off x="892574" y="1754337"/>
            <a:ext cx="666817" cy="1076984"/>
            <a:chOff x="892574" y="1754337"/>
            <a:chExt cx="666817" cy="1076984"/>
          </a:xfrm>
        </p:grpSpPr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2B6B340A-9BDF-4C7F-9805-FB7906D0F260}"/>
                </a:ext>
              </a:extLst>
            </p:cNvPr>
            <p:cNvCxnSpPr>
              <a:cxnSpLocks/>
            </p:cNvCxnSpPr>
            <p:nvPr/>
          </p:nvCxnSpPr>
          <p:spPr>
            <a:xfrm>
              <a:off x="912031" y="2262171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8BB41D0B-6E9C-40BF-8997-2B13D7BDA561}"/>
                </a:ext>
              </a:extLst>
            </p:cNvPr>
            <p:cNvSpPr txBox="1"/>
            <p:nvPr/>
          </p:nvSpPr>
          <p:spPr>
            <a:xfrm>
              <a:off x="892574" y="2200379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65A94071-617D-425F-99FB-F7E9C48EF3F7}"/>
                </a:ext>
              </a:extLst>
            </p:cNvPr>
            <p:cNvSpPr txBox="1"/>
            <p:nvPr/>
          </p:nvSpPr>
          <p:spPr>
            <a:xfrm>
              <a:off x="894657" y="1754337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CACD598B-3FDA-4F49-9579-2ECEF093E63E}"/>
              </a:ext>
            </a:extLst>
          </p:cNvPr>
          <p:cNvGrpSpPr/>
          <p:nvPr/>
        </p:nvGrpSpPr>
        <p:grpSpPr>
          <a:xfrm rot="5400000">
            <a:off x="1389083" y="3030239"/>
            <a:ext cx="364674" cy="2164787"/>
            <a:chOff x="1430177" y="1026981"/>
            <a:chExt cx="364674" cy="2164787"/>
          </a:xfrm>
        </p:grpSpPr>
        <p:sp>
          <p:nvSpPr>
            <p:cNvPr id="122" name="Rectangle 121">
              <a:extLst>
                <a:ext uri="{FF2B5EF4-FFF2-40B4-BE49-F238E27FC236}">
                  <a16:creationId xmlns:a16="http://schemas.microsoft.com/office/drawing/2014/main" id="{043E9D17-A3F9-44F6-BA9B-4CEBB7BA5B9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3" name="Rectangle 122">
              <a:extLst>
                <a:ext uri="{FF2B5EF4-FFF2-40B4-BE49-F238E27FC236}">
                  <a16:creationId xmlns:a16="http://schemas.microsoft.com/office/drawing/2014/main" id="{741DE6FF-D57E-4A90-876C-6619C3B6B75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325F78B6-E2CA-4CB8-B19F-28D9B0198FE5}"/>
              </a:ext>
            </a:extLst>
          </p:cNvPr>
          <p:cNvGrpSpPr/>
          <p:nvPr/>
        </p:nvGrpSpPr>
        <p:grpSpPr>
          <a:xfrm rot="5400000">
            <a:off x="1389083" y="3538107"/>
            <a:ext cx="364674" cy="2164787"/>
            <a:chOff x="1430177" y="1026981"/>
            <a:chExt cx="364674" cy="2164787"/>
          </a:xfrm>
        </p:grpSpPr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548688DD-4D09-4ABE-93A0-A263DDC8D45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4D315669-7556-48E1-9813-9D8690E5752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165A7B52-7918-4574-A191-2BCF48E23FC3}"/>
              </a:ext>
            </a:extLst>
          </p:cNvPr>
          <p:cNvGrpSpPr/>
          <p:nvPr/>
        </p:nvGrpSpPr>
        <p:grpSpPr>
          <a:xfrm rot="5400000">
            <a:off x="1389911" y="4069142"/>
            <a:ext cx="360000" cy="2160000"/>
            <a:chOff x="3752453" y="3429000"/>
            <a:chExt cx="360000" cy="2160000"/>
          </a:xfrm>
        </p:grpSpPr>
        <p:sp>
          <p:nvSpPr>
            <p:cNvPr id="152" name="Rectangle 151">
              <a:extLst>
                <a:ext uri="{FF2B5EF4-FFF2-40B4-BE49-F238E27FC236}">
                  <a16:creationId xmlns:a16="http://schemas.microsoft.com/office/drawing/2014/main" id="{7861FC58-37BA-449C-9A44-7F9F0DCCF603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3" name="Rectangle 152">
              <a:extLst>
                <a:ext uri="{FF2B5EF4-FFF2-40B4-BE49-F238E27FC236}">
                  <a16:creationId xmlns:a16="http://schemas.microsoft.com/office/drawing/2014/main" id="{B1258CCE-4CDE-4E8C-BD31-CA6A44E35035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4" name="Rectangle 153">
              <a:extLst>
                <a:ext uri="{FF2B5EF4-FFF2-40B4-BE49-F238E27FC236}">
                  <a16:creationId xmlns:a16="http://schemas.microsoft.com/office/drawing/2014/main" id="{47D62CA3-74BD-477E-8B6D-76C11C6CCE79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5" name="Rectangle 154">
              <a:extLst>
                <a:ext uri="{FF2B5EF4-FFF2-40B4-BE49-F238E27FC236}">
                  <a16:creationId xmlns:a16="http://schemas.microsoft.com/office/drawing/2014/main" id="{7853FC6A-D54D-4616-B5EC-FA5C857EA4B7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6" name="Rectangle 155">
              <a:extLst>
                <a:ext uri="{FF2B5EF4-FFF2-40B4-BE49-F238E27FC236}">
                  <a16:creationId xmlns:a16="http://schemas.microsoft.com/office/drawing/2014/main" id="{4989E1D2-E351-4ECB-9F1F-9388BDFE11F8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109EA467-A84F-4D4B-A81C-B5C4AC0B0846}"/>
              </a:ext>
            </a:extLst>
          </p:cNvPr>
          <p:cNvGrpSpPr/>
          <p:nvPr/>
        </p:nvGrpSpPr>
        <p:grpSpPr>
          <a:xfrm rot="5400000">
            <a:off x="1394281" y="4059720"/>
            <a:ext cx="364674" cy="2164787"/>
            <a:chOff x="1430177" y="1026981"/>
            <a:chExt cx="364674" cy="2164787"/>
          </a:xfrm>
        </p:grpSpPr>
        <p:sp>
          <p:nvSpPr>
            <p:cNvPr id="158" name="Rectangle 157">
              <a:extLst>
                <a:ext uri="{FF2B5EF4-FFF2-40B4-BE49-F238E27FC236}">
                  <a16:creationId xmlns:a16="http://schemas.microsoft.com/office/drawing/2014/main" id="{E693C4AC-8C88-44CB-AA77-5DB15D3675A9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1BF4A45B-F418-481C-8855-2D2D9B0F7DF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1F2DF1C1-39AA-4B7B-90A5-06F46BDBAAB0}"/>
              </a:ext>
            </a:extLst>
          </p:cNvPr>
          <p:cNvGrpSpPr/>
          <p:nvPr/>
        </p:nvGrpSpPr>
        <p:grpSpPr>
          <a:xfrm rot="5400000">
            <a:off x="6754903" y="3372101"/>
            <a:ext cx="364674" cy="2164787"/>
            <a:chOff x="1430177" y="1026981"/>
            <a:chExt cx="364674" cy="2164787"/>
          </a:xfrm>
        </p:grpSpPr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950F2F2A-7718-4CC0-BF8B-60B8AB58345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B2E288E1-10B0-4A91-BDFB-B3ECA394A92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419A8709-EFFF-4D71-A7CA-4FEAC8FADFF3}"/>
              </a:ext>
            </a:extLst>
          </p:cNvPr>
          <p:cNvGrpSpPr/>
          <p:nvPr/>
        </p:nvGrpSpPr>
        <p:grpSpPr>
          <a:xfrm rot="5400000">
            <a:off x="6754903" y="3879969"/>
            <a:ext cx="364674" cy="2164787"/>
            <a:chOff x="1430177" y="1026981"/>
            <a:chExt cx="364674" cy="2164787"/>
          </a:xfrm>
        </p:grpSpPr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700C5430-3339-438B-AAF1-C04C611C929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1" name="Rectangle 170">
              <a:extLst>
                <a:ext uri="{FF2B5EF4-FFF2-40B4-BE49-F238E27FC236}">
                  <a16:creationId xmlns:a16="http://schemas.microsoft.com/office/drawing/2014/main" id="{BEBB6F4E-0A56-4ACA-8974-DD65FB912FB1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4A25C27A-BF4C-4789-8EBB-87CBCF621E1A}"/>
              </a:ext>
            </a:extLst>
          </p:cNvPr>
          <p:cNvGrpSpPr/>
          <p:nvPr/>
        </p:nvGrpSpPr>
        <p:grpSpPr>
          <a:xfrm rot="5400000">
            <a:off x="6738687" y="4406030"/>
            <a:ext cx="360000" cy="2160000"/>
            <a:chOff x="3172262" y="3429000"/>
            <a:chExt cx="360000" cy="2160000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B5BC64B9-0362-4468-9C1C-28DB6FA2FDB1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4ED0AA2C-3D7D-436F-B459-727820734390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1" name="Rectangle 180">
              <a:extLst>
                <a:ext uri="{FF2B5EF4-FFF2-40B4-BE49-F238E27FC236}">
                  <a16:creationId xmlns:a16="http://schemas.microsoft.com/office/drawing/2014/main" id="{7F2554D7-2D4E-4871-8E5A-10779641F20E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2" name="Rectangle 181">
              <a:extLst>
                <a:ext uri="{FF2B5EF4-FFF2-40B4-BE49-F238E27FC236}">
                  <a16:creationId xmlns:a16="http://schemas.microsoft.com/office/drawing/2014/main" id="{A0C8FDB3-0240-4B35-8670-3258897DB540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F6C240DA-5504-4E80-BE7E-6D72C6457439}"/>
              </a:ext>
            </a:extLst>
          </p:cNvPr>
          <p:cNvGrpSpPr/>
          <p:nvPr/>
        </p:nvGrpSpPr>
        <p:grpSpPr>
          <a:xfrm rot="5400000">
            <a:off x="6746228" y="4411385"/>
            <a:ext cx="364674" cy="2164787"/>
            <a:chOff x="1430177" y="1026981"/>
            <a:chExt cx="364674" cy="2164787"/>
          </a:xfrm>
        </p:grpSpPr>
        <p:sp>
          <p:nvSpPr>
            <p:cNvPr id="184" name="Rectangle 183">
              <a:extLst>
                <a:ext uri="{FF2B5EF4-FFF2-40B4-BE49-F238E27FC236}">
                  <a16:creationId xmlns:a16="http://schemas.microsoft.com/office/drawing/2014/main" id="{77271A7D-6914-4E21-8951-3BCE095481F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5" name="Rectangle 184">
              <a:extLst>
                <a:ext uri="{FF2B5EF4-FFF2-40B4-BE49-F238E27FC236}">
                  <a16:creationId xmlns:a16="http://schemas.microsoft.com/office/drawing/2014/main" id="{C90BB707-90F5-4A1B-9952-98090637A6A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83249922-81F9-472B-9251-97EAC1B44418}"/>
              </a:ext>
            </a:extLst>
          </p:cNvPr>
          <p:cNvGrpSpPr/>
          <p:nvPr/>
        </p:nvGrpSpPr>
        <p:grpSpPr>
          <a:xfrm>
            <a:off x="1376915" y="1755955"/>
            <a:ext cx="1754024" cy="1076984"/>
            <a:chOff x="1376915" y="1755955"/>
            <a:chExt cx="1754024" cy="1076984"/>
          </a:xfrm>
        </p:grpSpPr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D47DF961-E268-414B-8A95-41553EBA3FE4}"/>
                </a:ext>
              </a:extLst>
            </p:cNvPr>
            <p:cNvSpPr txBox="1"/>
            <p:nvPr/>
          </p:nvSpPr>
          <p:spPr>
            <a:xfrm>
              <a:off x="1376915" y="1920247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17DFFB5-F7D5-4E0D-92F5-3B617A254B86}"/>
                </a:ext>
              </a:extLst>
            </p:cNvPr>
            <p:cNvCxnSpPr>
              <a:cxnSpLocks/>
            </p:cNvCxnSpPr>
            <p:nvPr/>
          </p:nvCxnSpPr>
          <p:spPr>
            <a:xfrm>
              <a:off x="2246980" y="2263789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5DA928A1-C95F-4300-8372-C9F28351B3CF}"/>
                </a:ext>
              </a:extLst>
            </p:cNvPr>
            <p:cNvSpPr txBox="1"/>
            <p:nvPr/>
          </p:nvSpPr>
          <p:spPr>
            <a:xfrm>
              <a:off x="2227523" y="2201997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C5F15E2B-282E-4AC3-8633-292401066A03}"/>
                </a:ext>
              </a:extLst>
            </p:cNvPr>
            <p:cNvSpPr txBox="1"/>
            <p:nvPr/>
          </p:nvSpPr>
          <p:spPr>
            <a:xfrm>
              <a:off x="2204892" y="175595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91DC9274-66CC-4CFD-94B6-0253A29169BA}"/>
                </a:ext>
              </a:extLst>
            </p:cNvPr>
            <p:cNvSpPr txBox="1"/>
            <p:nvPr/>
          </p:nvSpPr>
          <p:spPr>
            <a:xfrm>
              <a:off x="1800568" y="1958694"/>
              <a:ext cx="4858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0B5715A7-75F1-4D6A-977F-1B77ADC0684D}"/>
                </a:ext>
              </a:extLst>
            </p:cNvPr>
            <p:cNvSpPr txBox="1"/>
            <p:nvPr/>
          </p:nvSpPr>
          <p:spPr>
            <a:xfrm>
              <a:off x="2685292" y="196881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00" name="TextBox 199">
            <a:extLst>
              <a:ext uri="{FF2B5EF4-FFF2-40B4-BE49-F238E27FC236}">
                <a16:creationId xmlns:a16="http://schemas.microsoft.com/office/drawing/2014/main" id="{75ADD5CC-2B0F-4DC9-BA86-FCB442790B21}"/>
              </a:ext>
            </a:extLst>
          </p:cNvPr>
          <p:cNvSpPr txBox="1"/>
          <p:nvPr/>
        </p:nvSpPr>
        <p:spPr>
          <a:xfrm>
            <a:off x="5790065" y="1979837"/>
            <a:ext cx="4858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7541076E-E6CB-4308-A5B0-8364E0A70D92}"/>
              </a:ext>
            </a:extLst>
          </p:cNvPr>
          <p:cNvGrpSpPr/>
          <p:nvPr/>
        </p:nvGrpSpPr>
        <p:grpSpPr>
          <a:xfrm>
            <a:off x="6247168" y="1772141"/>
            <a:ext cx="666817" cy="1076984"/>
            <a:chOff x="892574" y="1754337"/>
            <a:chExt cx="666817" cy="1076984"/>
          </a:xfrm>
        </p:grpSpPr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5919DAA7-D18C-408C-AE90-9906B25B9FC2}"/>
                </a:ext>
              </a:extLst>
            </p:cNvPr>
            <p:cNvCxnSpPr>
              <a:cxnSpLocks/>
            </p:cNvCxnSpPr>
            <p:nvPr/>
          </p:nvCxnSpPr>
          <p:spPr>
            <a:xfrm>
              <a:off x="912031" y="2262171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45A9010F-29F5-40D4-82AD-F637367B3E8D}"/>
                </a:ext>
              </a:extLst>
            </p:cNvPr>
            <p:cNvSpPr txBox="1"/>
            <p:nvPr/>
          </p:nvSpPr>
          <p:spPr>
            <a:xfrm>
              <a:off x="892574" y="2200379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60E65719-AC08-45FD-8B73-D01DF37D089B}"/>
                </a:ext>
              </a:extLst>
            </p:cNvPr>
            <p:cNvSpPr txBox="1"/>
            <p:nvPr/>
          </p:nvSpPr>
          <p:spPr>
            <a:xfrm>
              <a:off x="894657" y="1754337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9A30AD0F-2BEB-456F-BEA0-64C9336D779E}"/>
              </a:ext>
            </a:extLst>
          </p:cNvPr>
          <p:cNvGrpSpPr/>
          <p:nvPr/>
        </p:nvGrpSpPr>
        <p:grpSpPr>
          <a:xfrm>
            <a:off x="6731509" y="1773759"/>
            <a:ext cx="1754024" cy="1076984"/>
            <a:chOff x="1376915" y="1755955"/>
            <a:chExt cx="1754024" cy="1076984"/>
          </a:xfrm>
        </p:grpSpPr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6C75E5D8-AB04-420A-AB2C-ACC3B7A73BE1}"/>
                </a:ext>
              </a:extLst>
            </p:cNvPr>
            <p:cNvSpPr txBox="1"/>
            <p:nvPr/>
          </p:nvSpPr>
          <p:spPr>
            <a:xfrm>
              <a:off x="1376915" y="1920247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E4A8B037-99A5-4CAC-8609-4912EA7A2D07}"/>
                </a:ext>
              </a:extLst>
            </p:cNvPr>
            <p:cNvCxnSpPr>
              <a:cxnSpLocks/>
            </p:cNvCxnSpPr>
            <p:nvPr/>
          </p:nvCxnSpPr>
          <p:spPr>
            <a:xfrm>
              <a:off x="2246980" y="2263789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17880EBE-A983-40E3-95C7-39C619A2C8BA}"/>
                </a:ext>
              </a:extLst>
            </p:cNvPr>
            <p:cNvSpPr txBox="1"/>
            <p:nvPr/>
          </p:nvSpPr>
          <p:spPr>
            <a:xfrm>
              <a:off x="2227523" y="2201997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9031A405-19AB-4E76-BBA6-6C8D0262148A}"/>
                </a:ext>
              </a:extLst>
            </p:cNvPr>
            <p:cNvSpPr txBox="1"/>
            <p:nvPr/>
          </p:nvSpPr>
          <p:spPr>
            <a:xfrm>
              <a:off x="2204892" y="175595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9DDCC825-6C59-446E-B3D8-FC4B70315783}"/>
                </a:ext>
              </a:extLst>
            </p:cNvPr>
            <p:cNvSpPr txBox="1"/>
            <p:nvPr/>
          </p:nvSpPr>
          <p:spPr>
            <a:xfrm>
              <a:off x="1800568" y="1958694"/>
              <a:ext cx="4858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1CD51750-2149-40F7-B142-06F6A5F8FFB4}"/>
                </a:ext>
              </a:extLst>
            </p:cNvPr>
            <p:cNvSpPr txBox="1"/>
            <p:nvPr/>
          </p:nvSpPr>
          <p:spPr>
            <a:xfrm>
              <a:off x="2685292" y="196881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E7C3D35D-50B8-40A6-B0A5-F798B5FC5EC8}"/>
              </a:ext>
            </a:extLst>
          </p:cNvPr>
          <p:cNvGrpSpPr/>
          <p:nvPr/>
        </p:nvGrpSpPr>
        <p:grpSpPr>
          <a:xfrm rot="5400000">
            <a:off x="6743835" y="2863354"/>
            <a:ext cx="364674" cy="2164787"/>
            <a:chOff x="1430177" y="1026981"/>
            <a:chExt cx="364674" cy="2164787"/>
          </a:xfrm>
        </p:grpSpPr>
        <p:sp>
          <p:nvSpPr>
            <p:cNvPr id="214" name="Rectangle 213">
              <a:extLst>
                <a:ext uri="{FF2B5EF4-FFF2-40B4-BE49-F238E27FC236}">
                  <a16:creationId xmlns:a16="http://schemas.microsoft.com/office/drawing/2014/main" id="{14CA8C27-7EFC-4EE3-905B-529D992D2F82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5" name="Rectangle 214">
              <a:extLst>
                <a:ext uri="{FF2B5EF4-FFF2-40B4-BE49-F238E27FC236}">
                  <a16:creationId xmlns:a16="http://schemas.microsoft.com/office/drawing/2014/main" id="{349D348A-696B-4DFE-98AE-6906223AFD2D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AA771E1E-23C4-4292-9B7E-672298EADB0B}"/>
              </a:ext>
            </a:extLst>
          </p:cNvPr>
          <p:cNvGrpSpPr/>
          <p:nvPr/>
        </p:nvGrpSpPr>
        <p:grpSpPr>
          <a:xfrm rot="5400000">
            <a:off x="1386720" y="3535430"/>
            <a:ext cx="360000" cy="2160000"/>
            <a:chOff x="3752453" y="3429000"/>
            <a:chExt cx="360000" cy="2160000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18A48848-B474-4B49-94CF-9B79A2EC978F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65D13F6B-480F-429B-A328-7170DE3B188F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42F3DE50-8B34-4BE1-87C7-7A3B2E200452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C8510E19-10B0-4108-8AEB-14EFD8C75541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028C91AB-60E4-4FF5-A431-B5AA76957317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271F116C-31E1-4080-A1F3-1CB74A8997E8}"/>
              </a:ext>
            </a:extLst>
          </p:cNvPr>
          <p:cNvGrpSpPr/>
          <p:nvPr/>
        </p:nvGrpSpPr>
        <p:grpSpPr>
          <a:xfrm rot="5400000">
            <a:off x="6745136" y="3877487"/>
            <a:ext cx="360000" cy="2160000"/>
            <a:chOff x="3172262" y="3429000"/>
            <a:chExt cx="360000" cy="2160000"/>
          </a:xfrm>
        </p:grpSpPr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1F761557-EEDC-4D41-A9E6-B6F8580AA1A6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6CBD9566-DAA0-4360-8F43-20DFE7845F25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918A6B15-73FF-4C1E-B1C9-C4A9938EFD40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D878E92C-5234-4D21-A1BD-242AE91C923D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3106250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6" grpId="0" animBg="1"/>
      <p:bldP spid="212" grpId="0" animBg="1"/>
      <p:bldP spid="235" grpId="0" animBg="1"/>
      <p:bldP spid="193" grpId="0" animBg="1"/>
      <p:bldP spid="162" grpId="0" animBg="1"/>
      <p:bldP spid="165" grpId="0" animBg="1"/>
      <p:bldP spid="232" grpId="0" animBg="1"/>
      <p:bldP spid="233" grpId="0" animBg="1"/>
      <p:bldP spid="234" grpId="0" animBg="1"/>
      <p:bldP spid="161" grpId="0" animBg="1"/>
      <p:bldP spid="115" grpId="0" animBg="1"/>
      <p:bldP spid="118" grpId="0" animBg="1"/>
      <p:bldP spid="119" grpId="0" animBg="1"/>
      <p:bldP spid="222" grpId="0" animBg="1"/>
      <p:bldP spid="223" grpId="0" animBg="1"/>
      <p:bldP spid="224" grpId="0" animBg="1"/>
      <p:bldP spid="225" grpId="0" animBg="1"/>
      <p:bldP spid="226" grpId="0" animBg="1"/>
      <p:bldP spid="21" grpId="0"/>
      <p:bldP spid="41" grpId="0"/>
      <p:bldP spid="42" grpId="0"/>
      <p:bldP spid="97" grpId="0"/>
      <p:bldP spid="200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1F41A4B-CAEF-4E28-AB2B-8EF17B884D8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Subtract mixed numbers with the same denominator by converting to improper fractions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1A51FB8-6C13-49B1-87F1-723387A62B7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86597124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61A40A51-2FFE-47BA-B3E3-9C602D67E6C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D30E3A2-1B3D-4BB4-9822-B26856DE802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EC53B71-34EE-4709-B168-25F076DA52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1A3A12E3-1ED1-4CCF-A636-A65B96374ED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759ADFFF-94F7-45F2-8412-94DAEB2D62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4FCF6C0-D99D-4CAF-81D4-3A01600F8CD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A0D0028-98D1-4095-B5ED-4922E2BFAFF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AD56F0A-3DC6-4AAA-8C80-788A122CAF2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205F2855-7AB4-4320-920D-BCA6E4BDEC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2C60373-86EB-4410-8339-B4EBA8A666A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5549E757-F091-4B62-A129-772B00AB415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C857F29-632C-41DC-97E6-B42E98F94CC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B3FC382-CA47-4498-A956-2B18FD7D5FC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1878D1D-5D6D-4E5B-9106-0482DB0336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7FDE49A-12DC-451F-A635-A3E4802D37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32EE9AB-1F30-456D-8B34-7F66A2AD7DF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43D484-9A38-46D3-A080-F26FF09EF1B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4CCE10-E90C-4D5A-B86E-C1CE4F841F8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315BA7-031C-48EB-9F42-8B92685A7A0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2565CE0-CF63-45B2-BBB0-6F958269A43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52E6AD-7672-4BD1-8996-2E30FCF6084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E58704C-D702-4B2D-8371-893C4C08C9D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07682AC3-69BA-4D2F-BEB7-2EF9DA49CD0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1C5609D-FEB5-4967-A0A7-7721A9DFE5C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415FE2F-7CA5-47F9-A23C-F7DFCFA6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7E0EC29-6C1E-475A-BA95-09C4B3B5958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D0489A8-2E75-4B16-A20E-1F4BF9B64E2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F3FF8350-4B1C-485B-96C0-1791333E68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C8DFD05-69CB-45D0-94F9-B2DFFD759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07E29D41-CFF7-44CA-943E-0EA6E30B5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BCF95BBD-CF03-4662-AEAD-B9CDC3E03C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126EDC8-9478-4382-AE8E-BB36242FD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B352160F-890A-4BF9-867B-3A11DD9273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583978-CF19-4B09-91DD-3BDD170AB7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30867D7-5CCE-48C6-9E75-0BB6113AC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134C58F6-E0C9-4C8C-8E09-DA4FC7C38A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53FB57D-AB87-41BE-A776-E6864F4E03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1BFD428-C8EA-43E1-896B-E850164DD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B80E9C8-7AF5-4A1B-A106-656DC07EA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6F1952D7-BAE6-48FB-B06A-4006BC93AB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D126BC1E-6AC1-4F91-B5B8-6429912E1E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8BF495C-7D96-439A-94DE-84B7399426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397A1CB-F768-44E6-8871-100C533D40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17E14F7-910E-4081-94B4-BBE8226938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5" name="Rectangle: Rounded Corners 254">
            <a:extLst>
              <a:ext uri="{FF2B5EF4-FFF2-40B4-BE49-F238E27FC236}">
                <a16:creationId xmlns:a16="http://schemas.microsoft.com/office/drawing/2014/main" id="{582DAFCC-5D2A-4B94-94A5-C7956796198D}"/>
              </a:ext>
            </a:extLst>
          </p:cNvPr>
          <p:cNvSpPr/>
          <p:nvPr/>
        </p:nvSpPr>
        <p:spPr>
          <a:xfrm rot="5400000">
            <a:off x="5613352" y="3360920"/>
            <a:ext cx="2616223" cy="2752388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9" name="Rectangle 258">
            <a:extLst>
              <a:ext uri="{FF2B5EF4-FFF2-40B4-BE49-F238E27FC236}">
                <a16:creationId xmlns:a16="http://schemas.microsoft.com/office/drawing/2014/main" id="{66686654-D8BC-4E48-96DF-3936998C67C2}"/>
              </a:ext>
            </a:extLst>
          </p:cNvPr>
          <p:cNvSpPr/>
          <p:nvPr/>
        </p:nvSpPr>
        <p:spPr>
          <a:xfrm rot="5400000">
            <a:off x="6751657" y="3372157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0" name="Rectangle 259">
            <a:extLst>
              <a:ext uri="{FF2B5EF4-FFF2-40B4-BE49-F238E27FC236}">
                <a16:creationId xmlns:a16="http://schemas.microsoft.com/office/drawing/2014/main" id="{E56B5256-793A-4525-AD20-C69D7431E787}"/>
              </a:ext>
            </a:extLst>
          </p:cNvPr>
          <p:cNvSpPr/>
          <p:nvPr/>
        </p:nvSpPr>
        <p:spPr>
          <a:xfrm rot="5400000">
            <a:off x="6751657" y="3894702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7" name="Rectangle 336">
            <a:extLst>
              <a:ext uri="{FF2B5EF4-FFF2-40B4-BE49-F238E27FC236}">
                <a16:creationId xmlns:a16="http://schemas.microsoft.com/office/drawing/2014/main" id="{8537D939-2E8C-414E-A1EA-75651E221A61}"/>
              </a:ext>
            </a:extLst>
          </p:cNvPr>
          <p:cNvSpPr/>
          <p:nvPr/>
        </p:nvSpPr>
        <p:spPr>
          <a:xfrm rot="5400000">
            <a:off x="6479411" y="4721891"/>
            <a:ext cx="366378" cy="51895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8" name="Rectangle 337">
            <a:extLst>
              <a:ext uri="{FF2B5EF4-FFF2-40B4-BE49-F238E27FC236}">
                <a16:creationId xmlns:a16="http://schemas.microsoft.com/office/drawing/2014/main" id="{8C713205-D6B0-4D3B-BD63-6DD73722D34B}"/>
              </a:ext>
            </a:extLst>
          </p:cNvPr>
          <p:cNvSpPr/>
          <p:nvPr/>
        </p:nvSpPr>
        <p:spPr>
          <a:xfrm rot="5400000">
            <a:off x="5937212" y="4711367"/>
            <a:ext cx="366378" cy="53999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9" name="Rectangle 338">
            <a:extLst>
              <a:ext uri="{FF2B5EF4-FFF2-40B4-BE49-F238E27FC236}">
                <a16:creationId xmlns:a16="http://schemas.microsoft.com/office/drawing/2014/main" id="{27D68C55-3D2E-42AC-83D2-7479E4009276}"/>
              </a:ext>
            </a:extLst>
          </p:cNvPr>
          <p:cNvSpPr/>
          <p:nvPr/>
        </p:nvSpPr>
        <p:spPr>
          <a:xfrm rot="5400000">
            <a:off x="7560333" y="4210766"/>
            <a:ext cx="366378" cy="51895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0" name="Rectangle 339">
            <a:extLst>
              <a:ext uri="{FF2B5EF4-FFF2-40B4-BE49-F238E27FC236}">
                <a16:creationId xmlns:a16="http://schemas.microsoft.com/office/drawing/2014/main" id="{7AB7C09B-80EB-4C4C-B7E5-D0679BE9015C}"/>
              </a:ext>
            </a:extLst>
          </p:cNvPr>
          <p:cNvSpPr/>
          <p:nvPr/>
        </p:nvSpPr>
        <p:spPr>
          <a:xfrm rot="5400000">
            <a:off x="7025508" y="4200242"/>
            <a:ext cx="366378" cy="53999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4" name="Rectangle: Rounded Corners 263">
            <a:extLst>
              <a:ext uri="{FF2B5EF4-FFF2-40B4-BE49-F238E27FC236}">
                <a16:creationId xmlns:a16="http://schemas.microsoft.com/office/drawing/2014/main" id="{6998EE52-1591-4D23-B0D5-D02A8611DA28}"/>
              </a:ext>
            </a:extLst>
          </p:cNvPr>
          <p:cNvSpPr/>
          <p:nvPr/>
        </p:nvSpPr>
        <p:spPr>
          <a:xfrm rot="5400000">
            <a:off x="305788" y="3305589"/>
            <a:ext cx="2616224" cy="2752388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5" name="Rectangle 264">
            <a:extLst>
              <a:ext uri="{FF2B5EF4-FFF2-40B4-BE49-F238E27FC236}">
                <a16:creationId xmlns:a16="http://schemas.microsoft.com/office/drawing/2014/main" id="{B5BA0064-84E2-4EE7-BFD0-4A2C21C36015}"/>
              </a:ext>
            </a:extLst>
          </p:cNvPr>
          <p:cNvSpPr/>
          <p:nvPr/>
        </p:nvSpPr>
        <p:spPr>
          <a:xfrm rot="5400000">
            <a:off x="1385837" y="3030295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6" name="Rectangle 265">
            <a:extLst>
              <a:ext uri="{FF2B5EF4-FFF2-40B4-BE49-F238E27FC236}">
                <a16:creationId xmlns:a16="http://schemas.microsoft.com/office/drawing/2014/main" id="{BC25ED53-A702-4D49-BAF5-2EB9FFC0CAE9}"/>
              </a:ext>
            </a:extLst>
          </p:cNvPr>
          <p:cNvSpPr/>
          <p:nvPr/>
        </p:nvSpPr>
        <p:spPr>
          <a:xfrm rot="5400000">
            <a:off x="1385837" y="3552840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2" name="Rectangle 321">
            <a:extLst>
              <a:ext uri="{FF2B5EF4-FFF2-40B4-BE49-F238E27FC236}">
                <a16:creationId xmlns:a16="http://schemas.microsoft.com/office/drawing/2014/main" id="{04E3FE04-4ADE-4462-BFC8-2069118195E3}"/>
              </a:ext>
            </a:extLst>
          </p:cNvPr>
          <p:cNvSpPr/>
          <p:nvPr/>
        </p:nvSpPr>
        <p:spPr>
          <a:xfrm rot="5400000">
            <a:off x="1382183" y="4409005"/>
            <a:ext cx="366378" cy="4292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3" name="Rectangle 322">
            <a:extLst>
              <a:ext uri="{FF2B5EF4-FFF2-40B4-BE49-F238E27FC236}">
                <a16:creationId xmlns:a16="http://schemas.microsoft.com/office/drawing/2014/main" id="{F2ABC577-3BA1-407B-96F6-295CD7797CC1}"/>
              </a:ext>
            </a:extLst>
          </p:cNvPr>
          <p:cNvSpPr/>
          <p:nvPr/>
        </p:nvSpPr>
        <p:spPr>
          <a:xfrm rot="5400000">
            <a:off x="944367" y="4408658"/>
            <a:ext cx="366378" cy="4292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4" name="Rectangle 323">
            <a:extLst>
              <a:ext uri="{FF2B5EF4-FFF2-40B4-BE49-F238E27FC236}">
                <a16:creationId xmlns:a16="http://schemas.microsoft.com/office/drawing/2014/main" id="{67E185FB-0366-4B70-9441-E599F599D5FE}"/>
              </a:ext>
            </a:extLst>
          </p:cNvPr>
          <p:cNvSpPr/>
          <p:nvPr/>
        </p:nvSpPr>
        <p:spPr>
          <a:xfrm rot="5400000">
            <a:off x="513338" y="4409005"/>
            <a:ext cx="366378" cy="4292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5" name="Rectangle 324">
            <a:extLst>
              <a:ext uri="{FF2B5EF4-FFF2-40B4-BE49-F238E27FC236}">
                <a16:creationId xmlns:a16="http://schemas.microsoft.com/office/drawing/2014/main" id="{76CAAA6B-2EBD-4DF4-9272-10A0EB687466}"/>
              </a:ext>
            </a:extLst>
          </p:cNvPr>
          <p:cNvSpPr/>
          <p:nvPr/>
        </p:nvSpPr>
        <p:spPr>
          <a:xfrm rot="5400000">
            <a:off x="2262569" y="3913054"/>
            <a:ext cx="366378" cy="4292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6" name="Rectangle 325">
            <a:extLst>
              <a:ext uri="{FF2B5EF4-FFF2-40B4-BE49-F238E27FC236}">
                <a16:creationId xmlns:a16="http://schemas.microsoft.com/office/drawing/2014/main" id="{7D81D307-DF89-427D-AD7A-C8EA3C7B381C}"/>
              </a:ext>
            </a:extLst>
          </p:cNvPr>
          <p:cNvSpPr/>
          <p:nvPr/>
        </p:nvSpPr>
        <p:spPr>
          <a:xfrm rot="5400000">
            <a:off x="1831540" y="3913401"/>
            <a:ext cx="366378" cy="4292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5883085F-25A5-4946-A590-25C32BF1173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5AE88AF-6454-4208-A593-AE582BA70195}"/>
              </a:ext>
            </a:extLst>
          </p:cNvPr>
          <p:cNvSpPr/>
          <p:nvPr/>
        </p:nvSpPr>
        <p:spPr>
          <a:xfrm>
            <a:off x="281923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F6DBB7E-02EF-48B0-8BDD-21C175D99AF2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8F2EB8F-E918-4527-AEF0-3FDC5DE0A7BD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D69C45B-505C-4EFB-A1F1-87853BC7C04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8D93CBE-3F1E-4375-9C96-771A6A7D0573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14E2AE5B-E56F-4A39-B41A-548D28B38B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46BC2C3-7FCF-484B-B9BE-9A507B49A60B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26B084-9870-45A0-B5A0-F844FEAD103A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59E09A3-3877-4833-91F2-59914425AD03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CD96A77-BCA4-4E48-BBBC-6C16C95A3A2F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B21B5CC-BDCB-4426-B2CA-2FED95C6043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FAE286E7-F1A1-4D9A-BEFE-DCE88171028D}"/>
              </a:ext>
            </a:extLst>
          </p:cNvPr>
          <p:cNvSpPr txBox="1"/>
          <p:nvPr/>
        </p:nvSpPr>
        <p:spPr>
          <a:xfrm>
            <a:off x="1128287" y="676401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49D2F1B-BC6D-49E6-9178-709D7A663B8E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50F7D85-318E-4945-B1AA-E76641ADFA87}"/>
              </a:ext>
            </a:extLst>
          </p:cNvPr>
          <p:cNvSpPr/>
          <p:nvPr/>
        </p:nvSpPr>
        <p:spPr>
          <a:xfrm>
            <a:off x="2829558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F10127F4-90D2-4437-AE87-CC0599090A95}"/>
              </a:ext>
            </a:extLst>
          </p:cNvPr>
          <p:cNvGrpSpPr/>
          <p:nvPr/>
        </p:nvGrpSpPr>
        <p:grpSpPr>
          <a:xfrm>
            <a:off x="3200384" y="905048"/>
            <a:ext cx="490985" cy="630942"/>
            <a:chOff x="3186620" y="905048"/>
            <a:chExt cx="490985" cy="630942"/>
          </a:xfrm>
        </p:grpSpPr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DCB99659-0B6A-4E0D-905D-EFDAA528862E}"/>
                </a:ext>
              </a:extLst>
            </p:cNvPr>
            <p:cNvCxnSpPr>
              <a:cxnSpLocks/>
            </p:cNvCxnSpPr>
            <p:nvPr/>
          </p:nvCxnSpPr>
          <p:spPr>
            <a:xfrm>
              <a:off x="3195545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42CD8C93-1468-4671-A883-BA21D3DE7F2C}"/>
                </a:ext>
              </a:extLst>
            </p:cNvPr>
            <p:cNvSpPr txBox="1"/>
            <p:nvPr/>
          </p:nvSpPr>
          <p:spPr>
            <a:xfrm>
              <a:off x="3186620" y="90504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4B56D680-70EE-4A63-8E7A-72555B4FCCEA}"/>
              </a:ext>
            </a:extLst>
          </p:cNvPr>
          <p:cNvSpPr txBox="1"/>
          <p:nvPr/>
        </p:nvSpPr>
        <p:spPr>
          <a:xfrm>
            <a:off x="3200018" y="45900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CC24BAA-D692-4B3C-A0BD-A3C14875EB51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75FD2E0-5383-42CE-8D36-ABC501CC5341}"/>
              </a:ext>
            </a:extLst>
          </p:cNvPr>
          <p:cNvSpPr/>
          <p:nvPr/>
        </p:nvSpPr>
        <p:spPr>
          <a:xfrm>
            <a:off x="5750025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93948EA-5883-4E19-A120-825B87D71DE4}"/>
              </a:ext>
            </a:extLst>
          </p:cNvPr>
          <p:cNvGrpSpPr/>
          <p:nvPr/>
        </p:nvGrpSpPr>
        <p:grpSpPr>
          <a:xfrm>
            <a:off x="5787603" y="473203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D7931A7C-3583-4921-BC8B-74218ED75722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C6DC365-7A9D-478B-A634-167C14E5576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F15A8AB-A6DB-4BC2-B7ED-D11093761D1D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561FDE69-66C8-48DF-9207-37893C23D9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2D3E75-BEE1-4EF6-AEAC-F202650CCB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9C09B15-D324-4F4B-8650-B3C52950945E}"/>
              </a:ext>
            </a:extLst>
          </p:cNvPr>
          <p:cNvGrpSpPr/>
          <p:nvPr/>
        </p:nvGrpSpPr>
        <p:grpSpPr>
          <a:xfrm>
            <a:off x="7343458" y="466822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1AE6345-707F-4E91-8307-F7BF8947CFB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97C72B9-F856-4AB3-9096-1B7898FB790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7D922A1-08E8-42CA-9181-F42C33C7967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DF1BE0E2-B978-4E7D-A6BE-64FC0F5FDEDF}"/>
              </a:ext>
            </a:extLst>
          </p:cNvPr>
          <p:cNvSpPr txBox="1"/>
          <p:nvPr/>
        </p:nvSpPr>
        <p:spPr>
          <a:xfrm>
            <a:off x="659638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AC7AB4D-5F77-4BA9-87FA-25944275E07F}"/>
              </a:ext>
            </a:extLst>
          </p:cNvPr>
          <p:cNvSpPr txBox="1"/>
          <p:nvPr/>
        </p:nvSpPr>
        <p:spPr>
          <a:xfrm>
            <a:off x="7817398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9F364D9-E99B-4FE2-8E21-58FCCC1CE24A}"/>
              </a:ext>
            </a:extLst>
          </p:cNvPr>
          <p:cNvSpPr/>
          <p:nvPr/>
        </p:nvSpPr>
        <p:spPr>
          <a:xfrm>
            <a:off x="8297660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918E9C63-8C13-4227-9C6B-A296643E7D37}"/>
              </a:ext>
            </a:extLst>
          </p:cNvPr>
          <p:cNvGrpSpPr/>
          <p:nvPr/>
        </p:nvGrpSpPr>
        <p:grpSpPr>
          <a:xfrm>
            <a:off x="8805655" y="892691"/>
            <a:ext cx="490985" cy="630942"/>
            <a:chOff x="8642365" y="892691"/>
            <a:chExt cx="490985" cy="630942"/>
          </a:xfrm>
        </p:grpSpPr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4619503B-1C0D-4BDE-9065-8DCEE74F2916}"/>
                </a:ext>
              </a:extLst>
            </p:cNvPr>
            <p:cNvCxnSpPr>
              <a:cxnSpLocks/>
            </p:cNvCxnSpPr>
            <p:nvPr/>
          </p:nvCxnSpPr>
          <p:spPr>
            <a:xfrm>
              <a:off x="8663647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7A510A12-FA7A-43C5-936B-B2943D5674D8}"/>
                </a:ext>
              </a:extLst>
            </p:cNvPr>
            <p:cNvSpPr txBox="1"/>
            <p:nvPr/>
          </p:nvSpPr>
          <p:spPr>
            <a:xfrm>
              <a:off x="8642365" y="892691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CB82EFCE-7ED2-4CFA-BE42-5D42E8D390E4}"/>
              </a:ext>
            </a:extLst>
          </p:cNvPr>
          <p:cNvSpPr txBox="1"/>
          <p:nvPr/>
        </p:nvSpPr>
        <p:spPr>
          <a:xfrm>
            <a:off x="8817646" y="45900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2C0C7E5-027D-4C5C-A80A-A77FB89D3515}"/>
              </a:ext>
            </a:extLst>
          </p:cNvPr>
          <p:cNvSpPr txBox="1"/>
          <p:nvPr/>
        </p:nvSpPr>
        <p:spPr>
          <a:xfrm>
            <a:off x="8389080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3BE1600-9965-43E9-A60E-0BBC2480B6A2}"/>
              </a:ext>
            </a:extLst>
          </p:cNvPr>
          <p:cNvSpPr txBox="1"/>
          <p:nvPr/>
        </p:nvSpPr>
        <p:spPr>
          <a:xfrm>
            <a:off x="6956094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DC4BE8FD-D6FD-495E-8AAB-0FFCFA199D32}"/>
              </a:ext>
            </a:extLst>
          </p:cNvPr>
          <p:cNvGrpSpPr/>
          <p:nvPr/>
        </p:nvGrpSpPr>
        <p:grpSpPr>
          <a:xfrm>
            <a:off x="469747" y="1768817"/>
            <a:ext cx="946491" cy="1072809"/>
            <a:chOff x="461187" y="1768817"/>
            <a:chExt cx="946491" cy="1072809"/>
          </a:xfrm>
        </p:grpSpPr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B2CB1478-A473-4128-8403-F16277FE0707}"/>
                </a:ext>
              </a:extLst>
            </p:cNvPr>
            <p:cNvCxnSpPr>
              <a:cxnSpLocks/>
            </p:cNvCxnSpPr>
            <p:nvPr/>
          </p:nvCxnSpPr>
          <p:spPr>
            <a:xfrm>
              <a:off x="463311" y="2276651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9251E4F0-212E-43CB-BF4E-3302E37490A4}"/>
                </a:ext>
              </a:extLst>
            </p:cNvPr>
            <p:cNvSpPr txBox="1"/>
            <p:nvPr/>
          </p:nvSpPr>
          <p:spPr>
            <a:xfrm>
              <a:off x="693390" y="2210684"/>
              <a:ext cx="71428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7DE20501-C6D5-4CC9-B9C5-DFA7558D52F7}"/>
                </a:ext>
              </a:extLst>
            </p:cNvPr>
            <p:cNvSpPr txBox="1"/>
            <p:nvPr/>
          </p:nvSpPr>
          <p:spPr>
            <a:xfrm>
              <a:off x="461187" y="176881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8360F0C6-EF5C-4962-B6D9-D3BC2B24C231}"/>
              </a:ext>
            </a:extLst>
          </p:cNvPr>
          <p:cNvGrpSpPr/>
          <p:nvPr/>
        </p:nvGrpSpPr>
        <p:grpSpPr>
          <a:xfrm>
            <a:off x="1358918" y="1764481"/>
            <a:ext cx="1349358" cy="1072809"/>
            <a:chOff x="1350358" y="1764481"/>
            <a:chExt cx="1349358" cy="1072809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95FF7231-F4A8-42E9-AAC0-F28A99804AB8}"/>
                </a:ext>
              </a:extLst>
            </p:cNvPr>
            <p:cNvSpPr txBox="1"/>
            <p:nvPr/>
          </p:nvSpPr>
          <p:spPr>
            <a:xfrm>
              <a:off x="1350358" y="1926236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D03AF59A-578D-4140-8146-DA585128F1DD}"/>
                </a:ext>
              </a:extLst>
            </p:cNvPr>
            <p:cNvCxnSpPr>
              <a:cxnSpLocks/>
            </p:cNvCxnSpPr>
            <p:nvPr/>
          </p:nvCxnSpPr>
          <p:spPr>
            <a:xfrm>
              <a:off x="1794034" y="2269752"/>
              <a:ext cx="443806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97FA31AA-9A28-48ED-A875-06F4228D1E8B}"/>
                </a:ext>
              </a:extLst>
            </p:cNvPr>
            <p:cNvSpPr txBox="1"/>
            <p:nvPr/>
          </p:nvSpPr>
          <p:spPr>
            <a:xfrm>
              <a:off x="1775030" y="2206348"/>
              <a:ext cx="7399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BDD7075-5CED-48FA-A34B-025B2AFC17E5}"/>
                </a:ext>
              </a:extLst>
            </p:cNvPr>
            <p:cNvSpPr txBox="1"/>
            <p:nvPr/>
          </p:nvSpPr>
          <p:spPr>
            <a:xfrm>
              <a:off x="1782392" y="1764481"/>
              <a:ext cx="58020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A3C8A5F0-55F0-4655-85B6-8E0C8A8AD909}"/>
                </a:ext>
              </a:extLst>
            </p:cNvPr>
            <p:cNvSpPr txBox="1"/>
            <p:nvPr/>
          </p:nvSpPr>
          <p:spPr>
            <a:xfrm>
              <a:off x="2214856" y="1976643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CBB91E84-38CB-47FA-8B50-2DB24622A3A0}"/>
              </a:ext>
            </a:extLst>
          </p:cNvPr>
          <p:cNvGrpSpPr/>
          <p:nvPr/>
        </p:nvGrpSpPr>
        <p:grpSpPr>
          <a:xfrm>
            <a:off x="2668731" y="2215557"/>
            <a:ext cx="490985" cy="630942"/>
            <a:chOff x="3186620" y="905048"/>
            <a:chExt cx="490985" cy="630942"/>
          </a:xfrm>
        </p:grpSpPr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C38D146D-1DF7-407C-8E13-5E2048C49FD6}"/>
                </a:ext>
              </a:extLst>
            </p:cNvPr>
            <p:cNvCxnSpPr>
              <a:cxnSpLocks/>
            </p:cNvCxnSpPr>
            <p:nvPr/>
          </p:nvCxnSpPr>
          <p:spPr>
            <a:xfrm>
              <a:off x="3195545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772542F6-1FC0-417D-9847-F58948E252F0}"/>
                </a:ext>
              </a:extLst>
            </p:cNvPr>
            <p:cNvSpPr txBox="1"/>
            <p:nvPr/>
          </p:nvSpPr>
          <p:spPr>
            <a:xfrm>
              <a:off x="3186620" y="90504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240" name="TextBox 239">
            <a:extLst>
              <a:ext uri="{FF2B5EF4-FFF2-40B4-BE49-F238E27FC236}">
                <a16:creationId xmlns:a16="http://schemas.microsoft.com/office/drawing/2014/main" id="{DF33BF5E-E4CC-43E2-9C34-E9A264FB5322}"/>
              </a:ext>
            </a:extLst>
          </p:cNvPr>
          <p:cNvSpPr txBox="1"/>
          <p:nvPr/>
        </p:nvSpPr>
        <p:spPr>
          <a:xfrm>
            <a:off x="2668365" y="1769515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48EF6E1A-0EC1-4A90-9968-F20597C1BBAD}"/>
              </a:ext>
            </a:extLst>
          </p:cNvPr>
          <p:cNvGrpSpPr/>
          <p:nvPr/>
        </p:nvGrpSpPr>
        <p:grpSpPr>
          <a:xfrm>
            <a:off x="5817600" y="1767361"/>
            <a:ext cx="946491" cy="1072809"/>
            <a:chOff x="461187" y="1768817"/>
            <a:chExt cx="946491" cy="1072809"/>
          </a:xfrm>
        </p:grpSpPr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D442D7F2-66FB-44D4-83FA-F75F7ADA51F9}"/>
                </a:ext>
              </a:extLst>
            </p:cNvPr>
            <p:cNvCxnSpPr>
              <a:cxnSpLocks/>
            </p:cNvCxnSpPr>
            <p:nvPr/>
          </p:nvCxnSpPr>
          <p:spPr>
            <a:xfrm>
              <a:off x="463311" y="2276651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6C55CF28-AA93-459F-BC70-FD8A980F91EB}"/>
                </a:ext>
              </a:extLst>
            </p:cNvPr>
            <p:cNvSpPr txBox="1"/>
            <p:nvPr/>
          </p:nvSpPr>
          <p:spPr>
            <a:xfrm>
              <a:off x="693390" y="2210684"/>
              <a:ext cx="71428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E70B7736-02E7-4CAF-8AB0-DFCA405DB470}"/>
                </a:ext>
              </a:extLst>
            </p:cNvPr>
            <p:cNvSpPr txBox="1"/>
            <p:nvPr/>
          </p:nvSpPr>
          <p:spPr>
            <a:xfrm>
              <a:off x="461187" y="176881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1 3</a:t>
              </a:r>
            </a:p>
          </p:txBody>
        </p:sp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FE018446-18E5-4A25-8064-E95C59D70E72}"/>
              </a:ext>
            </a:extLst>
          </p:cNvPr>
          <p:cNvGrpSpPr/>
          <p:nvPr/>
        </p:nvGrpSpPr>
        <p:grpSpPr>
          <a:xfrm>
            <a:off x="6706771" y="1763025"/>
            <a:ext cx="1349358" cy="1072809"/>
            <a:chOff x="1350358" y="1764481"/>
            <a:chExt cx="1349358" cy="1072809"/>
          </a:xfrm>
        </p:grpSpPr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A7DE46D0-9CC2-458B-BBDC-D8329EA7081F}"/>
                </a:ext>
              </a:extLst>
            </p:cNvPr>
            <p:cNvSpPr txBox="1"/>
            <p:nvPr/>
          </p:nvSpPr>
          <p:spPr>
            <a:xfrm>
              <a:off x="1350358" y="1926236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B3686434-347A-4C35-9544-4CFBDFA08EFF}"/>
                </a:ext>
              </a:extLst>
            </p:cNvPr>
            <p:cNvCxnSpPr>
              <a:cxnSpLocks/>
            </p:cNvCxnSpPr>
            <p:nvPr/>
          </p:nvCxnSpPr>
          <p:spPr>
            <a:xfrm>
              <a:off x="1794034" y="2269752"/>
              <a:ext cx="443806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818CF98-4F79-4C2B-AEE4-45BAA4406E5A}"/>
                </a:ext>
              </a:extLst>
            </p:cNvPr>
            <p:cNvSpPr txBox="1"/>
            <p:nvPr/>
          </p:nvSpPr>
          <p:spPr>
            <a:xfrm>
              <a:off x="1775030" y="2206348"/>
              <a:ext cx="7399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3BD804BA-7AB4-4E4C-9190-982F47DA4703}"/>
                </a:ext>
              </a:extLst>
            </p:cNvPr>
            <p:cNvSpPr txBox="1"/>
            <p:nvPr/>
          </p:nvSpPr>
          <p:spPr>
            <a:xfrm>
              <a:off x="1782392" y="1764481"/>
              <a:ext cx="58020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CB4C1646-D3E3-4EE3-ADF9-EE619F876053}"/>
                </a:ext>
              </a:extLst>
            </p:cNvPr>
            <p:cNvSpPr txBox="1"/>
            <p:nvPr/>
          </p:nvSpPr>
          <p:spPr>
            <a:xfrm>
              <a:off x="2214856" y="1976643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12AD0988-C460-4AF4-9BC9-8D44D45FC63D}"/>
              </a:ext>
            </a:extLst>
          </p:cNvPr>
          <p:cNvGrpSpPr/>
          <p:nvPr/>
        </p:nvGrpSpPr>
        <p:grpSpPr>
          <a:xfrm>
            <a:off x="8016584" y="2214101"/>
            <a:ext cx="490985" cy="630942"/>
            <a:chOff x="3186620" y="905048"/>
            <a:chExt cx="490985" cy="630942"/>
          </a:xfrm>
        </p:grpSpPr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455356A2-4DA2-40DD-BE05-49C0FE3C9DF3}"/>
                </a:ext>
              </a:extLst>
            </p:cNvPr>
            <p:cNvCxnSpPr>
              <a:cxnSpLocks/>
            </p:cNvCxnSpPr>
            <p:nvPr/>
          </p:nvCxnSpPr>
          <p:spPr>
            <a:xfrm>
              <a:off x="3195545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5D8AB133-A0D8-48FE-B94F-31A2848DDB6D}"/>
                </a:ext>
              </a:extLst>
            </p:cNvPr>
            <p:cNvSpPr txBox="1"/>
            <p:nvPr/>
          </p:nvSpPr>
          <p:spPr>
            <a:xfrm>
              <a:off x="3186620" y="90504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254" name="TextBox 253">
            <a:extLst>
              <a:ext uri="{FF2B5EF4-FFF2-40B4-BE49-F238E27FC236}">
                <a16:creationId xmlns:a16="http://schemas.microsoft.com/office/drawing/2014/main" id="{721CEF0D-8E15-49B0-BB7D-1E4F23F66567}"/>
              </a:ext>
            </a:extLst>
          </p:cNvPr>
          <p:cNvSpPr txBox="1"/>
          <p:nvPr/>
        </p:nvSpPr>
        <p:spPr>
          <a:xfrm>
            <a:off x="8016218" y="1768059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56" name="Rectangle 255">
            <a:extLst>
              <a:ext uri="{FF2B5EF4-FFF2-40B4-BE49-F238E27FC236}">
                <a16:creationId xmlns:a16="http://schemas.microsoft.com/office/drawing/2014/main" id="{39505D2E-EAF2-4532-B444-9A35DF4002B0}"/>
              </a:ext>
            </a:extLst>
          </p:cNvPr>
          <p:cNvSpPr/>
          <p:nvPr/>
        </p:nvSpPr>
        <p:spPr>
          <a:xfrm rot="5400000">
            <a:off x="6740589" y="2863410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8" name="Rectangle 257">
            <a:extLst>
              <a:ext uri="{FF2B5EF4-FFF2-40B4-BE49-F238E27FC236}">
                <a16:creationId xmlns:a16="http://schemas.microsoft.com/office/drawing/2014/main" id="{B971FAFB-9869-4466-AA56-1201B2AEBCF8}"/>
              </a:ext>
            </a:extLst>
          </p:cNvPr>
          <p:cNvSpPr/>
          <p:nvPr/>
        </p:nvSpPr>
        <p:spPr>
          <a:xfrm rot="5400000">
            <a:off x="5943632" y="5219219"/>
            <a:ext cx="366378" cy="540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1" name="Rectangle 260">
            <a:extLst>
              <a:ext uri="{FF2B5EF4-FFF2-40B4-BE49-F238E27FC236}">
                <a16:creationId xmlns:a16="http://schemas.microsoft.com/office/drawing/2014/main" id="{CEA123B6-B7BA-4F78-9DF5-B457BBFB2107}"/>
              </a:ext>
            </a:extLst>
          </p:cNvPr>
          <p:cNvSpPr/>
          <p:nvPr/>
        </p:nvSpPr>
        <p:spPr>
          <a:xfrm rot="5400000">
            <a:off x="5920710" y="5235297"/>
            <a:ext cx="366378" cy="540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2" name="Rectangle 261">
            <a:extLst>
              <a:ext uri="{FF2B5EF4-FFF2-40B4-BE49-F238E27FC236}">
                <a16:creationId xmlns:a16="http://schemas.microsoft.com/office/drawing/2014/main" id="{2F28FC46-01CB-4D2E-A82A-2FD20B16B7C5}"/>
              </a:ext>
            </a:extLst>
          </p:cNvPr>
          <p:cNvSpPr/>
          <p:nvPr/>
        </p:nvSpPr>
        <p:spPr>
          <a:xfrm rot="5400000">
            <a:off x="7561661" y="4691262"/>
            <a:ext cx="366378" cy="540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3" name="Rectangle 262">
            <a:extLst>
              <a:ext uri="{FF2B5EF4-FFF2-40B4-BE49-F238E27FC236}">
                <a16:creationId xmlns:a16="http://schemas.microsoft.com/office/drawing/2014/main" id="{7F8985B3-D404-4CF4-A09A-14E2BE5C9763}"/>
              </a:ext>
            </a:extLst>
          </p:cNvPr>
          <p:cNvSpPr/>
          <p:nvPr/>
        </p:nvSpPr>
        <p:spPr>
          <a:xfrm rot="5400000">
            <a:off x="7008219" y="4699141"/>
            <a:ext cx="366378" cy="540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7" name="Rectangle 266">
            <a:extLst>
              <a:ext uri="{FF2B5EF4-FFF2-40B4-BE49-F238E27FC236}">
                <a16:creationId xmlns:a16="http://schemas.microsoft.com/office/drawing/2014/main" id="{0A6FDC74-CF1F-48A9-BE58-100C4DA84076}"/>
              </a:ext>
            </a:extLst>
          </p:cNvPr>
          <p:cNvSpPr/>
          <p:nvPr/>
        </p:nvSpPr>
        <p:spPr>
          <a:xfrm rot="5400000">
            <a:off x="742390" y="4712688"/>
            <a:ext cx="366378" cy="85604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8" name="Rectangle 267">
            <a:extLst>
              <a:ext uri="{FF2B5EF4-FFF2-40B4-BE49-F238E27FC236}">
                <a16:creationId xmlns:a16="http://schemas.microsoft.com/office/drawing/2014/main" id="{A02B8E2F-E1FF-444A-AB8A-E22A72240228}"/>
              </a:ext>
            </a:extLst>
          </p:cNvPr>
          <p:cNvSpPr/>
          <p:nvPr/>
        </p:nvSpPr>
        <p:spPr>
          <a:xfrm rot="5400000">
            <a:off x="952915" y="4932814"/>
            <a:ext cx="366378" cy="4292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9" name="Rectangle 268">
            <a:extLst>
              <a:ext uri="{FF2B5EF4-FFF2-40B4-BE49-F238E27FC236}">
                <a16:creationId xmlns:a16="http://schemas.microsoft.com/office/drawing/2014/main" id="{C60EC362-A596-4289-B54D-A78314036D45}"/>
              </a:ext>
            </a:extLst>
          </p:cNvPr>
          <p:cNvSpPr/>
          <p:nvPr/>
        </p:nvSpPr>
        <p:spPr>
          <a:xfrm rot="5400000">
            <a:off x="512336" y="4933980"/>
            <a:ext cx="366378" cy="4292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0" name="Rectangle 269">
            <a:extLst>
              <a:ext uri="{FF2B5EF4-FFF2-40B4-BE49-F238E27FC236}">
                <a16:creationId xmlns:a16="http://schemas.microsoft.com/office/drawing/2014/main" id="{013D4B3D-B002-4FF4-9E17-11F1519E06B7}"/>
              </a:ext>
            </a:extLst>
          </p:cNvPr>
          <p:cNvSpPr/>
          <p:nvPr/>
        </p:nvSpPr>
        <p:spPr>
          <a:xfrm rot="5400000">
            <a:off x="2256851" y="4411901"/>
            <a:ext cx="366378" cy="4292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1" name="Rectangle 270">
            <a:extLst>
              <a:ext uri="{FF2B5EF4-FFF2-40B4-BE49-F238E27FC236}">
                <a16:creationId xmlns:a16="http://schemas.microsoft.com/office/drawing/2014/main" id="{6C74A504-3133-4EE0-B899-7814246470FE}"/>
              </a:ext>
            </a:extLst>
          </p:cNvPr>
          <p:cNvSpPr/>
          <p:nvPr/>
        </p:nvSpPr>
        <p:spPr>
          <a:xfrm rot="5400000">
            <a:off x="1816272" y="4413067"/>
            <a:ext cx="366378" cy="4292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598425A1-51EB-46D1-BED1-4A201D5A51A2}"/>
              </a:ext>
            </a:extLst>
          </p:cNvPr>
          <p:cNvGrpSpPr/>
          <p:nvPr/>
        </p:nvGrpSpPr>
        <p:grpSpPr>
          <a:xfrm rot="5400000">
            <a:off x="1389083" y="3030239"/>
            <a:ext cx="364674" cy="2164787"/>
            <a:chOff x="1430177" y="1026981"/>
            <a:chExt cx="364674" cy="2164787"/>
          </a:xfrm>
        </p:grpSpPr>
        <p:sp>
          <p:nvSpPr>
            <p:cNvPr id="274" name="Rectangle 273">
              <a:extLst>
                <a:ext uri="{FF2B5EF4-FFF2-40B4-BE49-F238E27FC236}">
                  <a16:creationId xmlns:a16="http://schemas.microsoft.com/office/drawing/2014/main" id="{5AF68A77-7D20-4EF6-9B32-A9E04DBCBACD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CAF3BB70-B8C2-40E5-BF3E-CCF430A7D69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CCCE7739-0AAA-45A7-90F9-88B53589C781}"/>
              </a:ext>
            </a:extLst>
          </p:cNvPr>
          <p:cNvGrpSpPr/>
          <p:nvPr/>
        </p:nvGrpSpPr>
        <p:grpSpPr>
          <a:xfrm rot="5400000">
            <a:off x="1389083" y="3538107"/>
            <a:ext cx="364674" cy="2164787"/>
            <a:chOff x="1430177" y="1026981"/>
            <a:chExt cx="364674" cy="2164787"/>
          </a:xfrm>
        </p:grpSpPr>
        <p:sp>
          <p:nvSpPr>
            <p:cNvPr id="277" name="Rectangle 276">
              <a:extLst>
                <a:ext uri="{FF2B5EF4-FFF2-40B4-BE49-F238E27FC236}">
                  <a16:creationId xmlns:a16="http://schemas.microsoft.com/office/drawing/2014/main" id="{A9B79725-617C-4605-AB41-170B3E026730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4EDF2F22-B5C0-4F73-A814-1DD91E4691D2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A0B26719-EC60-40AE-9FC5-AB3D2CFC3824}"/>
              </a:ext>
            </a:extLst>
          </p:cNvPr>
          <p:cNvGrpSpPr/>
          <p:nvPr/>
        </p:nvGrpSpPr>
        <p:grpSpPr>
          <a:xfrm rot="5400000">
            <a:off x="1389911" y="4069142"/>
            <a:ext cx="360000" cy="2160000"/>
            <a:chOff x="3752453" y="3429000"/>
            <a:chExt cx="360000" cy="2160000"/>
          </a:xfrm>
        </p:grpSpPr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8729BD4B-56E5-4316-8BAD-11A2793AAFBE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id="{086A1CE8-8155-4E22-895A-C08BB4AE2FE7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4D4C7414-3EE7-4131-9B17-4B86C50E4303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3" name="Rectangle 282">
              <a:extLst>
                <a:ext uri="{FF2B5EF4-FFF2-40B4-BE49-F238E27FC236}">
                  <a16:creationId xmlns:a16="http://schemas.microsoft.com/office/drawing/2014/main" id="{E1218328-0BCA-4A97-B168-40598EB4767F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4" name="Rectangle 283">
              <a:extLst>
                <a:ext uri="{FF2B5EF4-FFF2-40B4-BE49-F238E27FC236}">
                  <a16:creationId xmlns:a16="http://schemas.microsoft.com/office/drawing/2014/main" id="{25FE73ED-33A5-4E3D-92F1-66FD3A2A65FD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53F74C8F-9A42-4AF6-B100-EE4F6757D631}"/>
              </a:ext>
            </a:extLst>
          </p:cNvPr>
          <p:cNvGrpSpPr/>
          <p:nvPr/>
        </p:nvGrpSpPr>
        <p:grpSpPr>
          <a:xfrm rot="5400000">
            <a:off x="1394281" y="4059720"/>
            <a:ext cx="364674" cy="2164787"/>
            <a:chOff x="1430177" y="1026981"/>
            <a:chExt cx="364674" cy="2164787"/>
          </a:xfrm>
        </p:grpSpPr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8D6DFCE4-8D13-4571-A394-9A66D3B62F6B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52159175-A54B-4040-BD3E-E948DBA1C92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C407FA3C-866C-44BF-9078-5A2B2623E443}"/>
              </a:ext>
            </a:extLst>
          </p:cNvPr>
          <p:cNvGrpSpPr/>
          <p:nvPr/>
        </p:nvGrpSpPr>
        <p:grpSpPr>
          <a:xfrm rot="5400000">
            <a:off x="6754903" y="3372101"/>
            <a:ext cx="364674" cy="2164787"/>
            <a:chOff x="1430177" y="1026981"/>
            <a:chExt cx="364674" cy="2164787"/>
          </a:xfrm>
        </p:grpSpPr>
        <p:sp>
          <p:nvSpPr>
            <p:cNvPr id="289" name="Rectangle 288">
              <a:extLst>
                <a:ext uri="{FF2B5EF4-FFF2-40B4-BE49-F238E27FC236}">
                  <a16:creationId xmlns:a16="http://schemas.microsoft.com/office/drawing/2014/main" id="{623468BA-AD07-4B17-9D08-A56A28E6C160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D11B3C9F-1F27-4C97-8972-656709C8D4B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8839E162-813F-49D6-9C2F-231C50FA4ED5}"/>
              </a:ext>
            </a:extLst>
          </p:cNvPr>
          <p:cNvGrpSpPr/>
          <p:nvPr/>
        </p:nvGrpSpPr>
        <p:grpSpPr>
          <a:xfrm rot="5400000">
            <a:off x="6754903" y="3879969"/>
            <a:ext cx="364674" cy="2164787"/>
            <a:chOff x="1430177" y="1026981"/>
            <a:chExt cx="364674" cy="2164787"/>
          </a:xfrm>
        </p:grpSpPr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id="{4B2684CA-21AD-496A-94EC-9E0DE7F36BDE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9B22A4F3-18E9-4532-865C-7D337291EE7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FEB336A3-6356-4D82-A98C-05D820BE0BE4}"/>
              </a:ext>
            </a:extLst>
          </p:cNvPr>
          <p:cNvGrpSpPr/>
          <p:nvPr/>
        </p:nvGrpSpPr>
        <p:grpSpPr>
          <a:xfrm rot="5400000">
            <a:off x="6738687" y="4406030"/>
            <a:ext cx="360000" cy="2160000"/>
            <a:chOff x="3172262" y="3429000"/>
            <a:chExt cx="360000" cy="2160000"/>
          </a:xfrm>
        </p:grpSpPr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180BD32A-EE8C-47EE-95F4-90CAAD92F1B2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7647AFEC-675F-4583-9F5B-5F0EE41E96D1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509554D3-BE52-4661-B0DF-5BB5AE5B2412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8" name="Rectangle 297">
              <a:extLst>
                <a:ext uri="{FF2B5EF4-FFF2-40B4-BE49-F238E27FC236}">
                  <a16:creationId xmlns:a16="http://schemas.microsoft.com/office/drawing/2014/main" id="{7278605D-F780-48F0-9CFF-351057988E1F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09DF4C19-4982-4F24-8FA3-D63A2F48517D}"/>
              </a:ext>
            </a:extLst>
          </p:cNvPr>
          <p:cNvGrpSpPr/>
          <p:nvPr/>
        </p:nvGrpSpPr>
        <p:grpSpPr>
          <a:xfrm rot="5400000">
            <a:off x="6746228" y="4411385"/>
            <a:ext cx="364674" cy="2164787"/>
            <a:chOff x="1430177" y="1026981"/>
            <a:chExt cx="364674" cy="2164787"/>
          </a:xfrm>
        </p:grpSpPr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10FC972B-2FF4-423D-8614-003CE09C6E6B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2BE1496E-F648-4894-97CE-B587FC320C9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66EF607E-1869-47B2-AE85-30B1A2C213AA}"/>
              </a:ext>
            </a:extLst>
          </p:cNvPr>
          <p:cNvGrpSpPr/>
          <p:nvPr/>
        </p:nvGrpSpPr>
        <p:grpSpPr>
          <a:xfrm rot="5400000">
            <a:off x="6743835" y="2863354"/>
            <a:ext cx="364674" cy="2164787"/>
            <a:chOff x="1430177" y="1026981"/>
            <a:chExt cx="364674" cy="2164787"/>
          </a:xfrm>
        </p:grpSpPr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ECAF3B36-EE37-4A4C-B5AC-3234DEFC9FF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4" name="Rectangle 303">
              <a:extLst>
                <a:ext uri="{FF2B5EF4-FFF2-40B4-BE49-F238E27FC236}">
                  <a16:creationId xmlns:a16="http://schemas.microsoft.com/office/drawing/2014/main" id="{82DAEFB1-7D5A-4A84-906E-6C7DD749056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68FDD1C7-7896-4D40-ABC7-D4B79FB67F12}"/>
              </a:ext>
            </a:extLst>
          </p:cNvPr>
          <p:cNvGrpSpPr/>
          <p:nvPr/>
        </p:nvGrpSpPr>
        <p:grpSpPr>
          <a:xfrm rot="5400000">
            <a:off x="1386720" y="3535430"/>
            <a:ext cx="360000" cy="2160000"/>
            <a:chOff x="3752453" y="3429000"/>
            <a:chExt cx="360000" cy="2160000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2180167F-DCE9-4841-99FA-3AAD9F6096CD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7" name="Rectangle 306">
              <a:extLst>
                <a:ext uri="{FF2B5EF4-FFF2-40B4-BE49-F238E27FC236}">
                  <a16:creationId xmlns:a16="http://schemas.microsoft.com/office/drawing/2014/main" id="{6248F0A7-F6EC-4FB5-AA0A-844AF7B3D9D6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F9FB8533-0EC8-43CB-B938-CE7F3B442B3D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B383A5CD-787D-421E-BF27-C0C5D099E453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20350DEB-8774-424C-9FD5-35908348B666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E9D04F11-7CD9-46FC-B95A-5FE27636E0F0}"/>
              </a:ext>
            </a:extLst>
          </p:cNvPr>
          <p:cNvGrpSpPr/>
          <p:nvPr/>
        </p:nvGrpSpPr>
        <p:grpSpPr>
          <a:xfrm rot="5400000">
            <a:off x="6745136" y="3877487"/>
            <a:ext cx="360000" cy="2160000"/>
            <a:chOff x="3172262" y="3429000"/>
            <a:chExt cx="360000" cy="2160000"/>
          </a:xfrm>
        </p:grpSpPr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04C75552-637E-45A6-B852-90821E334B69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id="{F44FCF7C-CCE7-4C86-B036-B878664CE0DC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4" name="Rectangle 313">
              <a:extLst>
                <a:ext uri="{FF2B5EF4-FFF2-40B4-BE49-F238E27FC236}">
                  <a16:creationId xmlns:a16="http://schemas.microsoft.com/office/drawing/2014/main" id="{93B79BD0-A840-46BD-A438-5A578E95CB98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372982A3-04DB-4D10-96C3-BD70ECE7BB08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848A873D-B5BB-4FEA-9D4A-36480E3EF6A7}"/>
              </a:ext>
            </a:extLst>
          </p:cNvPr>
          <p:cNvGrpSpPr/>
          <p:nvPr/>
        </p:nvGrpSpPr>
        <p:grpSpPr>
          <a:xfrm rot="5400000">
            <a:off x="1398862" y="3026381"/>
            <a:ext cx="360000" cy="2160000"/>
            <a:chOff x="3752453" y="3429000"/>
            <a:chExt cx="360000" cy="2160000"/>
          </a:xfrm>
        </p:grpSpPr>
        <p:sp>
          <p:nvSpPr>
            <p:cNvPr id="317" name="Rectangle 316">
              <a:extLst>
                <a:ext uri="{FF2B5EF4-FFF2-40B4-BE49-F238E27FC236}">
                  <a16:creationId xmlns:a16="http://schemas.microsoft.com/office/drawing/2014/main" id="{898581BA-5CCC-4530-A59B-70A4C368D859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8" name="Rectangle 317">
              <a:extLst>
                <a:ext uri="{FF2B5EF4-FFF2-40B4-BE49-F238E27FC236}">
                  <a16:creationId xmlns:a16="http://schemas.microsoft.com/office/drawing/2014/main" id="{10442AA7-D5A8-4ED2-8AE8-30795CD7CEF1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1BFA203B-3966-4877-8AF3-3A1187EAEDF5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605E8EB1-826E-4263-AE33-24E59EAE441B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1" name="Rectangle 320">
              <a:extLst>
                <a:ext uri="{FF2B5EF4-FFF2-40B4-BE49-F238E27FC236}">
                  <a16:creationId xmlns:a16="http://schemas.microsoft.com/office/drawing/2014/main" id="{B1047006-EFEF-466A-97EC-777E9CBF2AC7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27" name="Group 326">
            <a:extLst>
              <a:ext uri="{FF2B5EF4-FFF2-40B4-BE49-F238E27FC236}">
                <a16:creationId xmlns:a16="http://schemas.microsoft.com/office/drawing/2014/main" id="{FA475C73-3D00-4C76-9AF9-E53ECE4CA3E4}"/>
              </a:ext>
            </a:extLst>
          </p:cNvPr>
          <p:cNvGrpSpPr/>
          <p:nvPr/>
        </p:nvGrpSpPr>
        <p:grpSpPr>
          <a:xfrm rot="5400000">
            <a:off x="6750959" y="3387461"/>
            <a:ext cx="360000" cy="2160000"/>
            <a:chOff x="3172262" y="3429000"/>
            <a:chExt cx="360000" cy="2160000"/>
          </a:xfrm>
        </p:grpSpPr>
        <p:sp>
          <p:nvSpPr>
            <p:cNvPr id="328" name="Rectangle 327">
              <a:extLst>
                <a:ext uri="{FF2B5EF4-FFF2-40B4-BE49-F238E27FC236}">
                  <a16:creationId xmlns:a16="http://schemas.microsoft.com/office/drawing/2014/main" id="{B05F965D-31E7-4145-9266-8C0BD787F6FD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D274E0EE-2D2C-4DB8-B470-5301C6C7F2E5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0" name="Rectangle 329">
              <a:extLst>
                <a:ext uri="{FF2B5EF4-FFF2-40B4-BE49-F238E27FC236}">
                  <a16:creationId xmlns:a16="http://schemas.microsoft.com/office/drawing/2014/main" id="{03DA4820-0041-4202-B313-E1F497FF8C98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04722096-E028-4F9A-BDC1-581F975B8891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65ABC3FB-5875-4C9F-9CD5-07590055B27D}"/>
              </a:ext>
            </a:extLst>
          </p:cNvPr>
          <p:cNvGrpSpPr/>
          <p:nvPr/>
        </p:nvGrpSpPr>
        <p:grpSpPr>
          <a:xfrm rot="5400000">
            <a:off x="6755585" y="2883558"/>
            <a:ext cx="360000" cy="2160000"/>
            <a:chOff x="3172262" y="3429000"/>
            <a:chExt cx="360000" cy="2160000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FD8D2579-FC6E-4FC8-B556-0831D8435CC6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6F1383B-7CBC-4C5E-B6EB-99EA1D8F2C6E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92992477-C300-4129-9D2F-CF29FEC80E20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2BC2C738-FCA1-4AF4-9259-64F5A2E5B87F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41525256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>
                      <p:stCondLst>
                        <p:cond delay="indefinite"/>
                      </p:stCondLst>
                      <p:childTnLst>
                        <p:par>
                          <p:cTn id="210" fill="hold">
                            <p:stCondLst>
                              <p:cond delay="0"/>
                            </p:stCondLst>
                            <p:childTnLst>
                              <p:par>
                                <p:cTn id="2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4" fill="hold">
                      <p:stCondLst>
                        <p:cond delay="indefinite"/>
                      </p:stCondLst>
                      <p:childTnLst>
                        <p:par>
                          <p:cTn id="215" fill="hold">
                            <p:stCondLst>
                              <p:cond delay="0"/>
                            </p:stCondLst>
                            <p:childTnLst>
                              <p:par>
                                <p:cTn id="2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2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5" grpId="0" animBg="1"/>
      <p:bldP spid="259" grpId="0" animBg="1"/>
      <p:bldP spid="260" grpId="0" animBg="1"/>
      <p:bldP spid="337" grpId="0" animBg="1"/>
      <p:bldP spid="338" grpId="0" animBg="1"/>
      <p:bldP spid="339" grpId="0" animBg="1"/>
      <p:bldP spid="340" grpId="0" animBg="1"/>
      <p:bldP spid="264" grpId="0" animBg="1"/>
      <p:bldP spid="265" grpId="0" animBg="1"/>
      <p:bldP spid="266" grpId="0" animBg="1"/>
      <p:bldP spid="322" grpId="0" animBg="1"/>
      <p:bldP spid="323" grpId="0" animBg="1"/>
      <p:bldP spid="324" grpId="0" animBg="1"/>
      <p:bldP spid="325" grpId="0" animBg="1"/>
      <p:bldP spid="326" grpId="0" animBg="1"/>
      <p:bldP spid="21" grpId="0"/>
      <p:bldP spid="41" grpId="0"/>
      <p:bldP spid="42" grpId="0"/>
      <p:bldP spid="240" grpId="0"/>
      <p:bldP spid="254" grpId="0"/>
      <p:bldP spid="256" grpId="0" animBg="1"/>
      <p:bldP spid="258" grpId="0" animBg="1"/>
      <p:bldP spid="261" grpId="0" animBg="1"/>
      <p:bldP spid="262" grpId="0" animBg="1"/>
      <p:bldP spid="263" grpId="0" animBg="1"/>
      <p:bldP spid="267" grpId="0" animBg="1"/>
      <p:bldP spid="268" grpId="0" animBg="1"/>
      <p:bldP spid="269" grpId="0" animBg="1"/>
      <p:bldP spid="270" grpId="0" animBg="1"/>
      <p:bldP spid="271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9DE40B6D-6005-407F-B3D2-675124F4547F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8000" dirty="0"/>
              <a:t>Fractions with Denominators which are Common Multiples (Count, Compare, Add, Subtract)</a:t>
            </a:r>
          </a:p>
        </p:txBody>
      </p:sp>
    </p:spTree>
    <p:extLst>
      <p:ext uri="{BB962C8B-B14F-4D97-AF65-F5344CB8AC3E}">
        <p14:creationId xmlns:p14="http://schemas.microsoft.com/office/powerpoint/2010/main" val="608934622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211F640-172F-44CF-8A91-65A17E6A18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Identify equivalent fractions to a half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2AD90B1-6401-4D34-8694-F6A414D2789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78425796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" name="Group 64">
            <a:extLst>
              <a:ext uri="{FF2B5EF4-FFF2-40B4-BE49-F238E27FC236}">
                <a16:creationId xmlns:a16="http://schemas.microsoft.com/office/drawing/2014/main" id="{D47CE7FF-6F94-4BDA-BD7B-88DAF686E3D2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6F61A535-17E7-4102-B6CA-C7930B0498F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B0A41E05-49D2-4101-BD6D-48970849C376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D6A645C4-A400-47F1-A48A-B6699E54F416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9A770539-17D3-42A2-8113-8A6F5141B4D7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80E4623C-084B-4D58-BB98-1A4D7CB5DE25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42FAB553-9B87-4D63-B194-CC492D64DA3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8FFDB3B5-E39C-4406-A3DB-25EAAC065DF7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EAD2F66C-EEC2-4465-B471-F795E0C97426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859E7C3D-8D41-49B8-A933-C856EE951346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2C70D463-E4C7-4003-8721-A2FBD89F0A2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15CA4F69-24F7-4A1B-B3F3-337F2BCE2185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0510DD6-7C6E-4C6E-81B3-1230EA589102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77729E75-49B8-4C5F-A9C6-C6DFC5EA2084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0F048A02-817C-4B6D-935C-AE0BC29F0251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93E9C8D3-8B20-42BB-88A1-D23F4017FA2C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7A4A74A-CD16-4A5C-B74F-EF42124D370C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3CD901BF-EADB-4614-8A6C-FA4D2C47446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079F0A87-3466-457B-8F31-37D5086A144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935CE0E3-B59B-45E5-9337-3F0B3C9E896B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E935D96A-9A64-4C05-BEF6-1CD10A5DD6D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34623C8C-D7CF-45E3-99A1-0F9F258821B4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5D1DC225-F266-4E97-BC9D-58F40AF92601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EFFE531B-685D-4AC5-9A92-999B953B5902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4281F208-81D4-4170-A54C-26D75033FDC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FF80B0E3-4722-451F-B056-C45407D9A205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626307B9-82D0-4888-978E-F6140B11139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BFFF8A21-2CB6-4A06-8B86-F20B977FC5C6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0562809C-24CB-4A78-AD8B-19F81A4F520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58DCB65C-2B46-42CA-AA07-6FA292B4192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2101ED3E-3892-45A5-87EE-DAC7580646C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6D2E8248-BDC3-463E-9DFB-6F5B6E48D8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9C98FDAC-7C90-4C40-BABD-F3723D2DAA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E8B9A5AF-B8C4-404B-9C94-4BBE5B8D204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F0C5D743-1093-4974-A873-C1783B3DDF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CA0C2798-39FA-4BBB-80E5-F09869D6AE3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049D9602-8029-494C-8185-7764976CAE0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235C81A3-0E29-40E2-A464-5A51A25BFB3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D44D8B79-2B5B-4B65-A7B1-CA0AC131744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D602D8FD-3C80-46C2-81D2-8595839F9D0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CD647740-C09B-4777-9A9B-31967200F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FD4D520D-1E84-47F2-A56F-BFF27E5ECF6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D4B2527E-0708-42EA-BFB8-37B0F2421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55EFAAE4-B33F-4374-BA2B-6E8069ABB94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1" name="Rectangle: Rounded Corners 110">
            <a:extLst>
              <a:ext uri="{FF2B5EF4-FFF2-40B4-BE49-F238E27FC236}">
                <a16:creationId xmlns:a16="http://schemas.microsoft.com/office/drawing/2014/main" id="{80556619-A7F9-4385-9E33-D98F214F99B9}"/>
              </a:ext>
            </a:extLst>
          </p:cNvPr>
          <p:cNvSpPr/>
          <p:nvPr/>
        </p:nvSpPr>
        <p:spPr>
          <a:xfrm rot="5400000">
            <a:off x="2545858" y="808937"/>
            <a:ext cx="2502770" cy="2018238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5" name="Rectangle: Rounded Corners 124">
            <a:extLst>
              <a:ext uri="{FF2B5EF4-FFF2-40B4-BE49-F238E27FC236}">
                <a16:creationId xmlns:a16="http://schemas.microsoft.com/office/drawing/2014/main" id="{97BDD615-4B08-414E-B22B-A3440F052EA1}"/>
              </a:ext>
            </a:extLst>
          </p:cNvPr>
          <p:cNvSpPr/>
          <p:nvPr/>
        </p:nvSpPr>
        <p:spPr>
          <a:xfrm rot="5400000">
            <a:off x="4802890" y="812048"/>
            <a:ext cx="2502770" cy="2018238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Rectangle: Rounded Corners 138">
            <a:extLst>
              <a:ext uri="{FF2B5EF4-FFF2-40B4-BE49-F238E27FC236}">
                <a16:creationId xmlns:a16="http://schemas.microsoft.com/office/drawing/2014/main" id="{FAAAB5CE-AAF7-4CDA-88C7-D1D8FE55F545}"/>
              </a:ext>
            </a:extLst>
          </p:cNvPr>
          <p:cNvSpPr/>
          <p:nvPr/>
        </p:nvSpPr>
        <p:spPr>
          <a:xfrm rot="5400000">
            <a:off x="7016362" y="812048"/>
            <a:ext cx="2502770" cy="2018238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3" name="Rectangle: Rounded Corners 152">
            <a:extLst>
              <a:ext uri="{FF2B5EF4-FFF2-40B4-BE49-F238E27FC236}">
                <a16:creationId xmlns:a16="http://schemas.microsoft.com/office/drawing/2014/main" id="{D6FA518A-CE8D-4108-8BCF-638AF137A01C}"/>
              </a:ext>
            </a:extLst>
          </p:cNvPr>
          <p:cNvSpPr/>
          <p:nvPr/>
        </p:nvSpPr>
        <p:spPr>
          <a:xfrm rot="5400000">
            <a:off x="9256934" y="816419"/>
            <a:ext cx="2502770" cy="2018238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" name="Rectangle: Rounded Corners 109">
            <a:extLst>
              <a:ext uri="{FF2B5EF4-FFF2-40B4-BE49-F238E27FC236}">
                <a16:creationId xmlns:a16="http://schemas.microsoft.com/office/drawing/2014/main" id="{F86B6EC6-290C-4121-9663-383E2DD5D8DF}"/>
              </a:ext>
            </a:extLst>
          </p:cNvPr>
          <p:cNvSpPr/>
          <p:nvPr/>
        </p:nvSpPr>
        <p:spPr>
          <a:xfrm rot="5400000">
            <a:off x="332386" y="808937"/>
            <a:ext cx="2502770" cy="2018238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8" name="Rectangle 177">
            <a:extLst>
              <a:ext uri="{FF2B5EF4-FFF2-40B4-BE49-F238E27FC236}">
                <a16:creationId xmlns:a16="http://schemas.microsoft.com/office/drawing/2014/main" id="{7F1D583F-14C3-4E82-ACD1-CE3D1D406A1C}"/>
              </a:ext>
            </a:extLst>
          </p:cNvPr>
          <p:cNvSpPr/>
          <p:nvPr/>
        </p:nvSpPr>
        <p:spPr>
          <a:xfrm>
            <a:off x="1835327" y="740753"/>
            <a:ext cx="366378" cy="107367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0" name="Rectangle 189">
            <a:extLst>
              <a:ext uri="{FF2B5EF4-FFF2-40B4-BE49-F238E27FC236}">
                <a16:creationId xmlns:a16="http://schemas.microsoft.com/office/drawing/2014/main" id="{66AFBAC1-85EF-4EEC-AFC3-7B1CA847441D}"/>
              </a:ext>
            </a:extLst>
          </p:cNvPr>
          <p:cNvSpPr/>
          <p:nvPr/>
        </p:nvSpPr>
        <p:spPr>
          <a:xfrm>
            <a:off x="4021209" y="738215"/>
            <a:ext cx="366378" cy="107367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9914E592-9FC7-4353-A2CB-DB43FA6BF456}"/>
              </a:ext>
            </a:extLst>
          </p:cNvPr>
          <p:cNvSpPr/>
          <p:nvPr/>
        </p:nvSpPr>
        <p:spPr>
          <a:xfrm>
            <a:off x="6315520" y="733712"/>
            <a:ext cx="366378" cy="107367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6" name="Rectangle 225">
            <a:extLst>
              <a:ext uri="{FF2B5EF4-FFF2-40B4-BE49-F238E27FC236}">
                <a16:creationId xmlns:a16="http://schemas.microsoft.com/office/drawing/2014/main" id="{03F3E2B5-C637-4C70-A40A-3085B77A0E2F}"/>
              </a:ext>
            </a:extLst>
          </p:cNvPr>
          <p:cNvSpPr/>
          <p:nvPr/>
        </p:nvSpPr>
        <p:spPr>
          <a:xfrm>
            <a:off x="8559095" y="735890"/>
            <a:ext cx="366378" cy="107367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8" name="Rectangle 237">
            <a:extLst>
              <a:ext uri="{FF2B5EF4-FFF2-40B4-BE49-F238E27FC236}">
                <a16:creationId xmlns:a16="http://schemas.microsoft.com/office/drawing/2014/main" id="{19195B32-FEF4-4FE3-8E15-7E0184A5A4A0}"/>
              </a:ext>
            </a:extLst>
          </p:cNvPr>
          <p:cNvSpPr/>
          <p:nvPr/>
        </p:nvSpPr>
        <p:spPr>
          <a:xfrm>
            <a:off x="10785034" y="732299"/>
            <a:ext cx="366378" cy="107367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E14E5B66-14BA-488E-805F-386372D8723D}"/>
              </a:ext>
            </a:extLst>
          </p:cNvPr>
          <p:cNvSpPr/>
          <p:nvPr/>
        </p:nvSpPr>
        <p:spPr>
          <a:xfrm>
            <a:off x="947727" y="732779"/>
            <a:ext cx="366378" cy="107367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E09D7BE-C138-4808-B494-C8E73D0B8095}"/>
              </a:ext>
            </a:extLst>
          </p:cNvPr>
          <p:cNvGrpSpPr/>
          <p:nvPr/>
        </p:nvGrpSpPr>
        <p:grpSpPr>
          <a:xfrm>
            <a:off x="950834" y="726456"/>
            <a:ext cx="367350" cy="2164897"/>
            <a:chOff x="2003018" y="1022084"/>
            <a:chExt cx="367350" cy="2164897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E2D2797D-6983-4193-9B42-8EA5C1BE39E6}"/>
                </a:ext>
              </a:extLst>
            </p:cNvPr>
            <p:cNvSpPr/>
            <p:nvPr/>
          </p:nvSpPr>
          <p:spPr>
            <a:xfrm>
              <a:off x="2003018" y="1022084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61E22E77-A2DA-4954-9BFE-24B0F8EB1232}"/>
                </a:ext>
              </a:extLst>
            </p:cNvPr>
            <p:cNvGrpSpPr/>
            <p:nvPr/>
          </p:nvGrpSpPr>
          <p:grpSpPr>
            <a:xfrm>
              <a:off x="2010368" y="1026981"/>
              <a:ext cx="360000" cy="2160000"/>
              <a:chOff x="2011880" y="3429000"/>
              <a:chExt cx="360000" cy="2160000"/>
            </a:xfrm>
          </p:grpSpPr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0CCFECC5-29F4-4967-AD97-A6F22B32601C}"/>
                  </a:ext>
                </a:extLst>
              </p:cNvPr>
              <p:cNvSpPr/>
              <p:nvPr/>
            </p:nvSpPr>
            <p:spPr>
              <a:xfrm>
                <a:off x="2011880" y="3429000"/>
                <a:ext cx="360000" cy="10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25E92237-6ACF-479D-9C49-9B357FD84FFA}"/>
                  </a:ext>
                </a:extLst>
              </p:cNvPr>
              <p:cNvSpPr/>
              <p:nvPr/>
            </p:nvSpPr>
            <p:spPr>
              <a:xfrm>
                <a:off x="2011880" y="4509000"/>
                <a:ext cx="360000" cy="10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544F8D11-5E99-43BB-8425-E2C3C49E38D5}"/>
              </a:ext>
            </a:extLst>
          </p:cNvPr>
          <p:cNvGrpSpPr/>
          <p:nvPr/>
        </p:nvGrpSpPr>
        <p:grpSpPr>
          <a:xfrm>
            <a:off x="1832968" y="730522"/>
            <a:ext cx="370026" cy="2160831"/>
            <a:chOff x="3160724" y="1026150"/>
            <a:chExt cx="370026" cy="2160831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D9BDDAC4-63E7-4B6E-B0AE-9816A926A5E5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5818085A-258E-48DE-903D-181B4B905181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7DF8371D-D6B3-4EB1-BA6E-1CB93A57F7FB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51C3BB16-2776-4D90-97DC-48ECE62460D6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EA4F628D-0A33-42D9-B381-DE130AC461A4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F3430160-C379-4EEF-9770-36034841FF31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09" name="Rectangle 108">
            <a:extLst>
              <a:ext uri="{FF2B5EF4-FFF2-40B4-BE49-F238E27FC236}">
                <a16:creationId xmlns:a16="http://schemas.microsoft.com/office/drawing/2014/main" id="{765C9713-535A-4854-A1B8-394994C7B404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32DF58FB-D13D-4F7A-A04D-4193E327942E}"/>
              </a:ext>
            </a:extLst>
          </p:cNvPr>
          <p:cNvSpPr/>
          <p:nvPr/>
        </p:nvSpPr>
        <p:spPr>
          <a:xfrm>
            <a:off x="3161199" y="732779"/>
            <a:ext cx="366378" cy="107367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FF0E6D32-1D0F-4A07-A9D6-590CB9CE4EC7}"/>
              </a:ext>
            </a:extLst>
          </p:cNvPr>
          <p:cNvGrpSpPr/>
          <p:nvPr/>
        </p:nvGrpSpPr>
        <p:grpSpPr>
          <a:xfrm>
            <a:off x="3164306" y="726456"/>
            <a:ext cx="367350" cy="2164897"/>
            <a:chOff x="2003018" y="1022084"/>
            <a:chExt cx="367350" cy="2164897"/>
          </a:xfrm>
        </p:grpSpPr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F02E8A6E-60EB-498C-A85D-EF797B47F712}"/>
                </a:ext>
              </a:extLst>
            </p:cNvPr>
            <p:cNvSpPr/>
            <p:nvPr/>
          </p:nvSpPr>
          <p:spPr>
            <a:xfrm>
              <a:off x="2003018" y="1022084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15" name="Group 114">
              <a:extLst>
                <a:ext uri="{FF2B5EF4-FFF2-40B4-BE49-F238E27FC236}">
                  <a16:creationId xmlns:a16="http://schemas.microsoft.com/office/drawing/2014/main" id="{B7AFA4AD-1429-4967-ABFC-262D95802AC8}"/>
                </a:ext>
              </a:extLst>
            </p:cNvPr>
            <p:cNvGrpSpPr/>
            <p:nvPr/>
          </p:nvGrpSpPr>
          <p:grpSpPr>
            <a:xfrm>
              <a:off x="2010368" y="1026981"/>
              <a:ext cx="360000" cy="2160000"/>
              <a:chOff x="2011880" y="3429000"/>
              <a:chExt cx="360000" cy="2160000"/>
            </a:xfrm>
          </p:grpSpPr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BBEB63A1-BD8D-4D80-A8EC-BF752FC5BF13}"/>
                  </a:ext>
                </a:extLst>
              </p:cNvPr>
              <p:cNvSpPr/>
              <p:nvPr/>
            </p:nvSpPr>
            <p:spPr>
              <a:xfrm>
                <a:off x="2011880" y="3429000"/>
                <a:ext cx="360000" cy="10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C8C04029-0E70-4CF5-A5C7-7F9AB64153E2}"/>
                  </a:ext>
                </a:extLst>
              </p:cNvPr>
              <p:cNvSpPr/>
              <p:nvPr/>
            </p:nvSpPr>
            <p:spPr>
              <a:xfrm>
                <a:off x="2011880" y="4509000"/>
                <a:ext cx="360000" cy="10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sp>
        <p:nvSpPr>
          <p:cNvPr id="126" name="Rectangle 125">
            <a:extLst>
              <a:ext uri="{FF2B5EF4-FFF2-40B4-BE49-F238E27FC236}">
                <a16:creationId xmlns:a16="http://schemas.microsoft.com/office/drawing/2014/main" id="{E131246F-8273-4F14-8E51-7C56F43BBAF1}"/>
              </a:ext>
            </a:extLst>
          </p:cNvPr>
          <p:cNvSpPr/>
          <p:nvPr/>
        </p:nvSpPr>
        <p:spPr>
          <a:xfrm>
            <a:off x="5418231" y="735890"/>
            <a:ext cx="366378" cy="107367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FD01ECD9-E802-4F71-B9FE-DF3FEA5C22E2}"/>
              </a:ext>
            </a:extLst>
          </p:cNvPr>
          <p:cNvGrpSpPr/>
          <p:nvPr/>
        </p:nvGrpSpPr>
        <p:grpSpPr>
          <a:xfrm>
            <a:off x="5421338" y="729567"/>
            <a:ext cx="367350" cy="2164897"/>
            <a:chOff x="2003018" y="1022084"/>
            <a:chExt cx="367350" cy="2164897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2F681127-502B-4439-B731-C60757F232B8}"/>
                </a:ext>
              </a:extLst>
            </p:cNvPr>
            <p:cNvSpPr/>
            <p:nvPr/>
          </p:nvSpPr>
          <p:spPr>
            <a:xfrm>
              <a:off x="2003018" y="1022084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29" name="Group 128">
              <a:extLst>
                <a:ext uri="{FF2B5EF4-FFF2-40B4-BE49-F238E27FC236}">
                  <a16:creationId xmlns:a16="http://schemas.microsoft.com/office/drawing/2014/main" id="{35642B90-32A3-4E96-A8E3-6D3DD2454249}"/>
                </a:ext>
              </a:extLst>
            </p:cNvPr>
            <p:cNvGrpSpPr/>
            <p:nvPr/>
          </p:nvGrpSpPr>
          <p:grpSpPr>
            <a:xfrm>
              <a:off x="2010368" y="1026981"/>
              <a:ext cx="360000" cy="2160000"/>
              <a:chOff x="2011880" y="3429000"/>
              <a:chExt cx="360000" cy="2160000"/>
            </a:xfrm>
          </p:grpSpPr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A611FAAD-B724-4975-AC12-EC25F33DCE6F}"/>
                  </a:ext>
                </a:extLst>
              </p:cNvPr>
              <p:cNvSpPr/>
              <p:nvPr/>
            </p:nvSpPr>
            <p:spPr>
              <a:xfrm>
                <a:off x="2011880" y="3429000"/>
                <a:ext cx="360000" cy="10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979E128-DE9C-4C8C-8185-68B644B70C06}"/>
                  </a:ext>
                </a:extLst>
              </p:cNvPr>
              <p:cNvSpPr/>
              <p:nvPr/>
            </p:nvSpPr>
            <p:spPr>
              <a:xfrm>
                <a:off x="2011880" y="4509000"/>
                <a:ext cx="360000" cy="10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sp>
        <p:nvSpPr>
          <p:cNvPr id="140" name="Rectangle 139">
            <a:extLst>
              <a:ext uri="{FF2B5EF4-FFF2-40B4-BE49-F238E27FC236}">
                <a16:creationId xmlns:a16="http://schemas.microsoft.com/office/drawing/2014/main" id="{D605A896-FEFC-462C-8B62-C29D908489B4}"/>
              </a:ext>
            </a:extLst>
          </p:cNvPr>
          <p:cNvSpPr/>
          <p:nvPr/>
        </p:nvSpPr>
        <p:spPr>
          <a:xfrm>
            <a:off x="7631703" y="735890"/>
            <a:ext cx="366378" cy="107367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3DCCC12A-03DC-4B8C-8603-AA3CA303D71A}"/>
              </a:ext>
            </a:extLst>
          </p:cNvPr>
          <p:cNvGrpSpPr/>
          <p:nvPr/>
        </p:nvGrpSpPr>
        <p:grpSpPr>
          <a:xfrm>
            <a:off x="7634810" y="729567"/>
            <a:ext cx="367350" cy="2164897"/>
            <a:chOff x="2003018" y="1022084"/>
            <a:chExt cx="367350" cy="2164897"/>
          </a:xfrm>
        </p:grpSpPr>
        <p:sp>
          <p:nvSpPr>
            <p:cNvPr id="142" name="Rectangle 141">
              <a:extLst>
                <a:ext uri="{FF2B5EF4-FFF2-40B4-BE49-F238E27FC236}">
                  <a16:creationId xmlns:a16="http://schemas.microsoft.com/office/drawing/2014/main" id="{8D703629-93EC-48AF-A2F5-4F3CB5FB4EA5}"/>
                </a:ext>
              </a:extLst>
            </p:cNvPr>
            <p:cNvSpPr/>
            <p:nvPr/>
          </p:nvSpPr>
          <p:spPr>
            <a:xfrm>
              <a:off x="2003018" y="1022084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43" name="Group 142">
              <a:extLst>
                <a:ext uri="{FF2B5EF4-FFF2-40B4-BE49-F238E27FC236}">
                  <a16:creationId xmlns:a16="http://schemas.microsoft.com/office/drawing/2014/main" id="{2AB09C5D-1D56-4ED8-A0DC-2B7AFA0A37EF}"/>
                </a:ext>
              </a:extLst>
            </p:cNvPr>
            <p:cNvGrpSpPr/>
            <p:nvPr/>
          </p:nvGrpSpPr>
          <p:grpSpPr>
            <a:xfrm>
              <a:off x="2010368" y="1026981"/>
              <a:ext cx="360000" cy="2160000"/>
              <a:chOff x="2011880" y="3429000"/>
              <a:chExt cx="360000" cy="2160000"/>
            </a:xfrm>
          </p:grpSpPr>
          <p:sp>
            <p:nvSpPr>
              <p:cNvPr id="144" name="Rectangle 143">
                <a:extLst>
                  <a:ext uri="{FF2B5EF4-FFF2-40B4-BE49-F238E27FC236}">
                    <a16:creationId xmlns:a16="http://schemas.microsoft.com/office/drawing/2014/main" id="{7885D282-30EE-4146-88FD-050D1CD500B8}"/>
                  </a:ext>
                </a:extLst>
              </p:cNvPr>
              <p:cNvSpPr/>
              <p:nvPr/>
            </p:nvSpPr>
            <p:spPr>
              <a:xfrm>
                <a:off x="2011880" y="3429000"/>
                <a:ext cx="360000" cy="10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5" name="Rectangle 144">
                <a:extLst>
                  <a:ext uri="{FF2B5EF4-FFF2-40B4-BE49-F238E27FC236}">
                    <a16:creationId xmlns:a16="http://schemas.microsoft.com/office/drawing/2014/main" id="{93A5A4D6-B504-4E5D-854F-923F63375827}"/>
                  </a:ext>
                </a:extLst>
              </p:cNvPr>
              <p:cNvSpPr/>
              <p:nvPr/>
            </p:nvSpPr>
            <p:spPr>
              <a:xfrm>
                <a:off x="2011880" y="4509000"/>
                <a:ext cx="360000" cy="10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sp>
        <p:nvSpPr>
          <p:cNvPr id="154" name="Rectangle 153">
            <a:extLst>
              <a:ext uri="{FF2B5EF4-FFF2-40B4-BE49-F238E27FC236}">
                <a16:creationId xmlns:a16="http://schemas.microsoft.com/office/drawing/2014/main" id="{3036BCC8-911B-45C6-9CBE-9DC1F6914F50}"/>
              </a:ext>
            </a:extLst>
          </p:cNvPr>
          <p:cNvSpPr/>
          <p:nvPr/>
        </p:nvSpPr>
        <p:spPr>
          <a:xfrm>
            <a:off x="9872275" y="740261"/>
            <a:ext cx="366378" cy="107367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206DFFB9-E8A0-43C3-A0ED-2716942DC8F1}"/>
              </a:ext>
            </a:extLst>
          </p:cNvPr>
          <p:cNvGrpSpPr/>
          <p:nvPr/>
        </p:nvGrpSpPr>
        <p:grpSpPr>
          <a:xfrm>
            <a:off x="9874725" y="732779"/>
            <a:ext cx="367350" cy="2164897"/>
            <a:chOff x="2003018" y="1022084"/>
            <a:chExt cx="367350" cy="2164897"/>
          </a:xfrm>
        </p:grpSpPr>
        <p:sp>
          <p:nvSpPr>
            <p:cNvPr id="156" name="Rectangle 155">
              <a:extLst>
                <a:ext uri="{FF2B5EF4-FFF2-40B4-BE49-F238E27FC236}">
                  <a16:creationId xmlns:a16="http://schemas.microsoft.com/office/drawing/2014/main" id="{46313048-86F6-4368-B677-538803A3CC04}"/>
                </a:ext>
              </a:extLst>
            </p:cNvPr>
            <p:cNvSpPr/>
            <p:nvPr/>
          </p:nvSpPr>
          <p:spPr>
            <a:xfrm>
              <a:off x="2003018" y="1022084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F87655C2-1A98-4089-ABC1-8103EB98F3C9}"/>
                </a:ext>
              </a:extLst>
            </p:cNvPr>
            <p:cNvGrpSpPr/>
            <p:nvPr/>
          </p:nvGrpSpPr>
          <p:grpSpPr>
            <a:xfrm>
              <a:off x="2010368" y="1026981"/>
              <a:ext cx="360000" cy="2160000"/>
              <a:chOff x="2011880" y="3429000"/>
              <a:chExt cx="360000" cy="2160000"/>
            </a:xfrm>
          </p:grpSpPr>
          <p:sp>
            <p:nvSpPr>
              <p:cNvPr id="158" name="Rectangle 157">
                <a:extLst>
                  <a:ext uri="{FF2B5EF4-FFF2-40B4-BE49-F238E27FC236}">
                    <a16:creationId xmlns:a16="http://schemas.microsoft.com/office/drawing/2014/main" id="{B57B91A8-F719-440A-B51E-E14B6284579B}"/>
                  </a:ext>
                </a:extLst>
              </p:cNvPr>
              <p:cNvSpPr/>
              <p:nvPr/>
            </p:nvSpPr>
            <p:spPr>
              <a:xfrm>
                <a:off x="2011880" y="3429000"/>
                <a:ext cx="360000" cy="10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59" name="Rectangle 158">
                <a:extLst>
                  <a:ext uri="{FF2B5EF4-FFF2-40B4-BE49-F238E27FC236}">
                    <a16:creationId xmlns:a16="http://schemas.microsoft.com/office/drawing/2014/main" id="{427DB506-5085-40BB-9E9E-D3B4F23CF9C0}"/>
                  </a:ext>
                </a:extLst>
              </p:cNvPr>
              <p:cNvSpPr/>
              <p:nvPr/>
            </p:nvSpPr>
            <p:spPr>
              <a:xfrm>
                <a:off x="2011880" y="4509000"/>
                <a:ext cx="360000" cy="10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FE8D1A61-D5B9-4130-8FBE-EF01C1A5CEEF}"/>
              </a:ext>
            </a:extLst>
          </p:cNvPr>
          <p:cNvGrpSpPr/>
          <p:nvPr/>
        </p:nvGrpSpPr>
        <p:grpSpPr>
          <a:xfrm>
            <a:off x="4015730" y="721102"/>
            <a:ext cx="363515" cy="2165081"/>
            <a:chOff x="4331132" y="1021900"/>
            <a:chExt cx="363515" cy="2165081"/>
          </a:xfrm>
        </p:grpSpPr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C86BBFCB-156A-48F3-AAA4-332C4FDC606C}"/>
                </a:ext>
              </a:extLst>
            </p:cNvPr>
            <p:cNvGrpSpPr/>
            <p:nvPr/>
          </p:nvGrpSpPr>
          <p:grpSpPr>
            <a:xfrm>
              <a:off x="4331132" y="1026981"/>
              <a:ext cx="360000" cy="2160000"/>
              <a:chOff x="4332644" y="3429000"/>
              <a:chExt cx="360000" cy="2160000"/>
            </a:xfrm>
          </p:grpSpPr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CBD3F28D-935C-41DF-B30F-E27CEE9183DD}"/>
                  </a:ext>
                </a:extLst>
              </p:cNvPr>
              <p:cNvSpPr/>
              <p:nvPr/>
            </p:nvSpPr>
            <p:spPr>
              <a:xfrm>
                <a:off x="4332644" y="342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CCE99BA2-3C16-4273-AC2D-048E56824254}"/>
                  </a:ext>
                </a:extLst>
              </p:cNvPr>
              <p:cNvSpPr/>
              <p:nvPr/>
            </p:nvSpPr>
            <p:spPr>
              <a:xfrm>
                <a:off x="4332644" y="378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00046EEF-285A-4320-BF1D-C38875B1EB6E}"/>
                  </a:ext>
                </a:extLst>
              </p:cNvPr>
              <p:cNvSpPr/>
              <p:nvPr/>
            </p:nvSpPr>
            <p:spPr>
              <a:xfrm>
                <a:off x="4332644" y="414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85F62FEC-8766-4D60-991A-E726A7EC118B}"/>
                  </a:ext>
                </a:extLst>
              </p:cNvPr>
              <p:cNvSpPr/>
              <p:nvPr/>
            </p:nvSpPr>
            <p:spPr>
              <a:xfrm>
                <a:off x="4332644" y="450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56F8BA5E-2CA4-4784-9F52-434EE8B5C99E}"/>
                  </a:ext>
                </a:extLst>
              </p:cNvPr>
              <p:cNvSpPr/>
              <p:nvPr/>
            </p:nvSpPr>
            <p:spPr>
              <a:xfrm>
                <a:off x="4332644" y="486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D937B4C7-0FC0-404C-AECC-38617E50AE51}"/>
                  </a:ext>
                </a:extLst>
              </p:cNvPr>
              <p:cNvSpPr/>
              <p:nvPr/>
            </p:nvSpPr>
            <p:spPr>
              <a:xfrm>
                <a:off x="4332644" y="522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CD765179-4A3B-40CC-9840-4F8BF512D3B7}"/>
                </a:ext>
              </a:extLst>
            </p:cNvPr>
            <p:cNvSpPr/>
            <p:nvPr/>
          </p:nvSpPr>
          <p:spPr>
            <a:xfrm>
              <a:off x="4334647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DED82B6D-9D13-41FD-B7FE-9E757D3A96A5}"/>
              </a:ext>
            </a:extLst>
          </p:cNvPr>
          <p:cNvGrpSpPr/>
          <p:nvPr/>
        </p:nvGrpSpPr>
        <p:grpSpPr>
          <a:xfrm>
            <a:off x="6307543" y="718639"/>
            <a:ext cx="362676" cy="2165081"/>
            <a:chOff x="5488838" y="1021900"/>
            <a:chExt cx="362676" cy="2165081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681B4324-D6B0-422A-A592-449E62EC7416}"/>
                </a:ext>
              </a:extLst>
            </p:cNvPr>
            <p:cNvGrpSpPr/>
            <p:nvPr/>
          </p:nvGrpSpPr>
          <p:grpSpPr>
            <a:xfrm>
              <a:off x="5491514" y="1026981"/>
              <a:ext cx="360000" cy="2160000"/>
              <a:chOff x="5493026" y="3429000"/>
              <a:chExt cx="360000" cy="2160000"/>
            </a:xfrm>
          </p:grpSpPr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700DBAC6-F85D-4355-AE6C-4C49397E8BB1}"/>
                  </a:ext>
                </a:extLst>
              </p:cNvPr>
              <p:cNvSpPr/>
              <p:nvPr/>
            </p:nvSpPr>
            <p:spPr>
              <a:xfrm>
                <a:off x="5493026" y="342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F79AA371-9BA0-48AA-BCB2-8A5EE0ED2B2B}"/>
                  </a:ext>
                </a:extLst>
              </p:cNvPr>
              <p:cNvSpPr/>
              <p:nvPr/>
            </p:nvSpPr>
            <p:spPr>
              <a:xfrm>
                <a:off x="5493026" y="369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63BAC19E-C92F-4F07-8BC2-C1F68B1FFFCB}"/>
                  </a:ext>
                </a:extLst>
              </p:cNvPr>
              <p:cNvSpPr/>
              <p:nvPr/>
            </p:nvSpPr>
            <p:spPr>
              <a:xfrm>
                <a:off x="5493026" y="396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D1CD6707-56BA-480E-926E-517863FF4EC6}"/>
                  </a:ext>
                </a:extLst>
              </p:cNvPr>
              <p:cNvSpPr/>
              <p:nvPr/>
            </p:nvSpPr>
            <p:spPr>
              <a:xfrm>
                <a:off x="5493026" y="423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5CE6A248-C6C6-4B6A-950F-2F989FCFA740}"/>
                  </a:ext>
                </a:extLst>
              </p:cNvPr>
              <p:cNvSpPr/>
              <p:nvPr/>
            </p:nvSpPr>
            <p:spPr>
              <a:xfrm>
                <a:off x="5493026" y="450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5DB3A44F-9F11-49D0-A93A-8039D18CCB4D}"/>
                  </a:ext>
                </a:extLst>
              </p:cNvPr>
              <p:cNvSpPr/>
              <p:nvPr/>
            </p:nvSpPr>
            <p:spPr>
              <a:xfrm>
                <a:off x="5493026" y="477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4AB0A96E-AAC4-4180-8DCE-A2DDEEDFF04C}"/>
                  </a:ext>
                </a:extLst>
              </p:cNvPr>
              <p:cNvSpPr/>
              <p:nvPr/>
            </p:nvSpPr>
            <p:spPr>
              <a:xfrm>
                <a:off x="5493026" y="504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E9AD5091-81F1-4B34-8591-59F2F81FBB46}"/>
                  </a:ext>
                </a:extLst>
              </p:cNvPr>
              <p:cNvSpPr/>
              <p:nvPr/>
            </p:nvSpPr>
            <p:spPr>
              <a:xfrm>
                <a:off x="5493026" y="531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02E77898-25C5-4960-B265-A67A85A11126}"/>
                </a:ext>
              </a:extLst>
            </p:cNvPr>
            <p:cNvSpPr/>
            <p:nvPr/>
          </p:nvSpPr>
          <p:spPr>
            <a:xfrm>
              <a:off x="5488838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8A1F6401-97F3-4DCA-893F-BD1D5938FD15}"/>
              </a:ext>
            </a:extLst>
          </p:cNvPr>
          <p:cNvGrpSpPr/>
          <p:nvPr/>
        </p:nvGrpSpPr>
        <p:grpSpPr>
          <a:xfrm>
            <a:off x="8548211" y="732939"/>
            <a:ext cx="364674" cy="2164538"/>
            <a:chOff x="6651896" y="1021900"/>
            <a:chExt cx="364674" cy="2164538"/>
          </a:xfrm>
        </p:grpSpPr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0F45C5C2-2909-46C7-8B98-8203A3E30DBB}"/>
                </a:ext>
              </a:extLst>
            </p:cNvPr>
            <p:cNvGrpSpPr/>
            <p:nvPr/>
          </p:nvGrpSpPr>
          <p:grpSpPr>
            <a:xfrm>
              <a:off x="6651896" y="1026981"/>
              <a:ext cx="360000" cy="2159457"/>
              <a:chOff x="6653408" y="3429000"/>
              <a:chExt cx="360000" cy="2159457"/>
            </a:xfrm>
          </p:grpSpPr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BADAB265-DA52-4FF6-A0FD-94F6A5E468A1}"/>
                  </a:ext>
                </a:extLst>
              </p:cNvPr>
              <p:cNvSpPr/>
              <p:nvPr/>
            </p:nvSpPr>
            <p:spPr>
              <a:xfrm>
                <a:off x="6653408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5AC7396D-373F-49F9-827B-B3867E00F6C1}"/>
                  </a:ext>
                </a:extLst>
              </p:cNvPr>
              <p:cNvSpPr/>
              <p:nvPr/>
            </p:nvSpPr>
            <p:spPr>
              <a:xfrm>
                <a:off x="6653408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4B759569-D341-48DB-98B9-10940C3FFCBD}"/>
                  </a:ext>
                </a:extLst>
              </p:cNvPr>
              <p:cNvSpPr/>
              <p:nvPr/>
            </p:nvSpPr>
            <p:spPr>
              <a:xfrm>
                <a:off x="6653408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4E7E995D-0B6F-4B46-B227-C8F6FC2A246E}"/>
                  </a:ext>
                </a:extLst>
              </p:cNvPr>
              <p:cNvSpPr/>
              <p:nvPr/>
            </p:nvSpPr>
            <p:spPr>
              <a:xfrm>
                <a:off x="6653408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C876E8E8-9F35-445E-8D38-42260ED5E358}"/>
                  </a:ext>
                </a:extLst>
              </p:cNvPr>
              <p:cNvSpPr/>
              <p:nvPr/>
            </p:nvSpPr>
            <p:spPr>
              <a:xfrm>
                <a:off x="6653408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480BA1D4-8DB2-4011-94F2-3E3858B5C797}"/>
                  </a:ext>
                </a:extLst>
              </p:cNvPr>
              <p:cNvSpPr/>
              <p:nvPr/>
            </p:nvSpPr>
            <p:spPr>
              <a:xfrm>
                <a:off x="6653408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9377F3F1-874E-4D1F-A863-62F3864E3826}"/>
                  </a:ext>
                </a:extLst>
              </p:cNvPr>
              <p:cNvSpPr/>
              <p:nvPr/>
            </p:nvSpPr>
            <p:spPr>
              <a:xfrm>
                <a:off x="6653408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DD18F44B-6E35-4FB4-98FE-DC0F3914D704}"/>
                  </a:ext>
                </a:extLst>
              </p:cNvPr>
              <p:cNvSpPr/>
              <p:nvPr/>
            </p:nvSpPr>
            <p:spPr>
              <a:xfrm>
                <a:off x="6653408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A62D2CEE-E5B6-4C65-A836-D039E1D6AE65}"/>
                  </a:ext>
                </a:extLst>
              </p:cNvPr>
              <p:cNvSpPr/>
              <p:nvPr/>
            </p:nvSpPr>
            <p:spPr>
              <a:xfrm>
                <a:off x="6653408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AD543DB7-D4C1-4F82-96F5-E45919F0E23E}"/>
                  </a:ext>
                </a:extLst>
              </p:cNvPr>
              <p:cNvSpPr/>
              <p:nvPr/>
            </p:nvSpPr>
            <p:spPr>
              <a:xfrm>
                <a:off x="6653408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DFF69F57-DE71-4912-9615-1243515A7692}"/>
                </a:ext>
              </a:extLst>
            </p:cNvPr>
            <p:cNvSpPr/>
            <p:nvPr/>
          </p:nvSpPr>
          <p:spPr>
            <a:xfrm>
              <a:off x="6656570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09FC0281-5BC9-4736-B7B2-A249C3A807F0}"/>
              </a:ext>
            </a:extLst>
          </p:cNvPr>
          <p:cNvGrpSpPr/>
          <p:nvPr/>
        </p:nvGrpSpPr>
        <p:grpSpPr>
          <a:xfrm>
            <a:off x="10784560" y="718639"/>
            <a:ext cx="366126" cy="2166628"/>
            <a:chOff x="7812278" y="1020353"/>
            <a:chExt cx="366126" cy="2166628"/>
          </a:xfrm>
        </p:grpSpPr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DEAC7EA2-A832-4636-B196-8FE79018E06F}"/>
                </a:ext>
              </a:extLst>
            </p:cNvPr>
            <p:cNvGrpSpPr/>
            <p:nvPr/>
          </p:nvGrpSpPr>
          <p:grpSpPr>
            <a:xfrm>
              <a:off x="7812278" y="1026981"/>
              <a:ext cx="360000" cy="2160000"/>
              <a:chOff x="7813790" y="3429000"/>
              <a:chExt cx="360000" cy="2160000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7DF29FC6-A2B8-412A-8712-9B96A6B33E23}"/>
                  </a:ext>
                </a:extLst>
              </p:cNvPr>
              <p:cNvSpPr/>
              <p:nvPr/>
            </p:nvSpPr>
            <p:spPr>
              <a:xfrm>
                <a:off x="7813790" y="34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884B0013-E618-4FC8-AC37-70BAF6BA5939}"/>
                  </a:ext>
                </a:extLst>
              </p:cNvPr>
              <p:cNvSpPr/>
              <p:nvPr/>
            </p:nvSpPr>
            <p:spPr>
              <a:xfrm>
                <a:off x="7813790" y="36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6AF6AF14-1363-4511-95F5-D7625A3271C9}"/>
                  </a:ext>
                </a:extLst>
              </p:cNvPr>
              <p:cNvSpPr/>
              <p:nvPr/>
            </p:nvSpPr>
            <p:spPr>
              <a:xfrm>
                <a:off x="7813790" y="37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6B816DC6-8D0C-491C-84AE-7F615A24F9C9}"/>
                  </a:ext>
                </a:extLst>
              </p:cNvPr>
              <p:cNvSpPr/>
              <p:nvPr/>
            </p:nvSpPr>
            <p:spPr>
              <a:xfrm>
                <a:off x="7813790" y="39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E942926B-897B-4251-AD48-193136DC94DF}"/>
                  </a:ext>
                </a:extLst>
              </p:cNvPr>
              <p:cNvSpPr/>
              <p:nvPr/>
            </p:nvSpPr>
            <p:spPr>
              <a:xfrm>
                <a:off x="7813790" y="41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1BE014C0-41D5-40FF-A35F-B0AC8C0D0347}"/>
                  </a:ext>
                </a:extLst>
              </p:cNvPr>
              <p:cNvSpPr/>
              <p:nvPr/>
            </p:nvSpPr>
            <p:spPr>
              <a:xfrm>
                <a:off x="7813790" y="43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9FA9980C-A2F0-4408-B65F-D0E31C8F9CAB}"/>
                  </a:ext>
                </a:extLst>
              </p:cNvPr>
              <p:cNvSpPr/>
              <p:nvPr/>
            </p:nvSpPr>
            <p:spPr>
              <a:xfrm>
                <a:off x="7813790" y="45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B93F3774-A6D0-4DBA-9125-2E55DA57AC30}"/>
                  </a:ext>
                </a:extLst>
              </p:cNvPr>
              <p:cNvSpPr/>
              <p:nvPr/>
            </p:nvSpPr>
            <p:spPr>
              <a:xfrm>
                <a:off x="7813790" y="46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BBDBDB7D-DBAA-402F-A357-67B29741434D}"/>
                  </a:ext>
                </a:extLst>
              </p:cNvPr>
              <p:cNvSpPr/>
              <p:nvPr/>
            </p:nvSpPr>
            <p:spPr>
              <a:xfrm>
                <a:off x="7813790" y="48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id="{5C4B4A0F-10FC-4DA0-9424-6F7EE46D32C3}"/>
                  </a:ext>
                </a:extLst>
              </p:cNvPr>
              <p:cNvSpPr/>
              <p:nvPr/>
            </p:nvSpPr>
            <p:spPr>
              <a:xfrm>
                <a:off x="7813790" y="50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07987D86-2DB6-4EC4-9B2A-3BDB0BAD0FC5}"/>
                  </a:ext>
                </a:extLst>
              </p:cNvPr>
              <p:cNvSpPr/>
              <p:nvPr/>
            </p:nvSpPr>
            <p:spPr>
              <a:xfrm>
                <a:off x="7813790" y="52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3BB29465-2208-45CE-B88C-D13DBF997513}"/>
                  </a:ext>
                </a:extLst>
              </p:cNvPr>
              <p:cNvSpPr/>
              <p:nvPr/>
            </p:nvSpPr>
            <p:spPr>
              <a:xfrm>
                <a:off x="7813790" y="54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0EA58FD6-9223-4907-A3F9-C5FDB98458D1}"/>
                </a:ext>
              </a:extLst>
            </p:cNvPr>
            <p:cNvSpPr/>
            <p:nvPr/>
          </p:nvSpPr>
          <p:spPr>
            <a:xfrm>
              <a:off x="7818404" y="1020353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cxnSp>
        <p:nvCxnSpPr>
          <p:cNvPr id="167" name="Straight Connector 166">
            <a:extLst>
              <a:ext uri="{FF2B5EF4-FFF2-40B4-BE49-F238E27FC236}">
                <a16:creationId xmlns:a16="http://schemas.microsoft.com/office/drawing/2014/main" id="{19D4D9C5-69BD-4571-8837-F5754A4736D4}"/>
              </a:ext>
            </a:extLst>
          </p:cNvPr>
          <p:cNvCxnSpPr>
            <a:cxnSpLocks/>
          </p:cNvCxnSpPr>
          <p:nvPr/>
        </p:nvCxnSpPr>
        <p:spPr>
          <a:xfrm>
            <a:off x="909236" y="4059040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" name="Straight Connector 167">
            <a:extLst>
              <a:ext uri="{FF2B5EF4-FFF2-40B4-BE49-F238E27FC236}">
                <a16:creationId xmlns:a16="http://schemas.microsoft.com/office/drawing/2014/main" id="{8D89EA65-535D-4493-B6B9-F053333599EC}"/>
              </a:ext>
            </a:extLst>
          </p:cNvPr>
          <p:cNvCxnSpPr>
            <a:cxnSpLocks/>
          </p:cNvCxnSpPr>
          <p:nvPr/>
        </p:nvCxnSpPr>
        <p:spPr>
          <a:xfrm>
            <a:off x="1788466" y="4059040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9" name="TextBox 168">
            <a:extLst>
              <a:ext uri="{FF2B5EF4-FFF2-40B4-BE49-F238E27FC236}">
                <a16:creationId xmlns:a16="http://schemas.microsoft.com/office/drawing/2014/main" id="{C0DF7A9C-EB1B-4CC0-95BC-FD4DDEDF0B2E}"/>
              </a:ext>
            </a:extLst>
          </p:cNvPr>
          <p:cNvSpPr txBox="1"/>
          <p:nvPr/>
        </p:nvSpPr>
        <p:spPr>
          <a:xfrm>
            <a:off x="871863" y="355120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8E4C0857-4B23-4FEE-8405-C0D5BA799E8C}"/>
              </a:ext>
            </a:extLst>
          </p:cNvPr>
          <p:cNvSpPr txBox="1"/>
          <p:nvPr/>
        </p:nvSpPr>
        <p:spPr>
          <a:xfrm>
            <a:off x="882429" y="399724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ACCB4902-2BBA-4F9C-866E-D5C826635205}"/>
              </a:ext>
            </a:extLst>
          </p:cNvPr>
          <p:cNvSpPr txBox="1"/>
          <p:nvPr/>
        </p:nvSpPr>
        <p:spPr>
          <a:xfrm>
            <a:off x="1769009" y="3997248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3F63386B-3B49-4AE7-ADDC-9D51C7619546}"/>
              </a:ext>
            </a:extLst>
          </p:cNvPr>
          <p:cNvSpPr txBox="1"/>
          <p:nvPr/>
        </p:nvSpPr>
        <p:spPr>
          <a:xfrm>
            <a:off x="1341423" y="3743569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73" name="Arc 172">
            <a:extLst>
              <a:ext uri="{FF2B5EF4-FFF2-40B4-BE49-F238E27FC236}">
                <a16:creationId xmlns:a16="http://schemas.microsoft.com/office/drawing/2014/main" id="{8FF728ED-BDD3-4FF3-9C74-5AFD3BB30F0E}"/>
              </a:ext>
            </a:extLst>
          </p:cNvPr>
          <p:cNvSpPr/>
          <p:nvPr/>
        </p:nvSpPr>
        <p:spPr>
          <a:xfrm rot="16200000">
            <a:off x="1160224" y="3142980"/>
            <a:ext cx="810037" cy="8984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4" name="Arc 173">
            <a:extLst>
              <a:ext uri="{FF2B5EF4-FFF2-40B4-BE49-F238E27FC236}">
                <a16:creationId xmlns:a16="http://schemas.microsoft.com/office/drawing/2014/main" id="{87FE7CCD-F4FA-4997-9DFC-6C3984E67AE9}"/>
              </a:ext>
            </a:extLst>
          </p:cNvPr>
          <p:cNvSpPr/>
          <p:nvPr/>
        </p:nvSpPr>
        <p:spPr>
          <a:xfrm rot="5400000">
            <a:off x="1149936" y="4076634"/>
            <a:ext cx="810037" cy="898466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9F089611-D196-4477-80D1-8132E4CF759E}"/>
              </a:ext>
            </a:extLst>
          </p:cNvPr>
          <p:cNvSpPr txBox="1"/>
          <p:nvPr/>
        </p:nvSpPr>
        <p:spPr>
          <a:xfrm>
            <a:off x="1267966" y="449811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37526BF2-3C3B-42BC-8D3A-9C53EC6AB779}"/>
              </a:ext>
            </a:extLst>
          </p:cNvPr>
          <p:cNvSpPr txBox="1"/>
          <p:nvPr/>
        </p:nvSpPr>
        <p:spPr>
          <a:xfrm>
            <a:off x="1253377" y="3197266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434B2EE2-B42B-499D-B365-447F75632519}"/>
              </a:ext>
            </a:extLst>
          </p:cNvPr>
          <p:cNvSpPr txBox="1"/>
          <p:nvPr/>
        </p:nvSpPr>
        <p:spPr>
          <a:xfrm>
            <a:off x="1758410" y="355120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79" name="Straight Connector 178">
            <a:extLst>
              <a:ext uri="{FF2B5EF4-FFF2-40B4-BE49-F238E27FC236}">
                <a16:creationId xmlns:a16="http://schemas.microsoft.com/office/drawing/2014/main" id="{83D9B5CE-45B7-4673-9898-993083C49DD1}"/>
              </a:ext>
            </a:extLst>
          </p:cNvPr>
          <p:cNvCxnSpPr>
            <a:cxnSpLocks/>
          </p:cNvCxnSpPr>
          <p:nvPr/>
        </p:nvCxnSpPr>
        <p:spPr>
          <a:xfrm>
            <a:off x="3159736" y="4071404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Straight Connector 179">
            <a:extLst>
              <a:ext uri="{FF2B5EF4-FFF2-40B4-BE49-F238E27FC236}">
                <a16:creationId xmlns:a16="http://schemas.microsoft.com/office/drawing/2014/main" id="{CE0DE006-F1BA-440F-91E6-A3975F8B1652}"/>
              </a:ext>
            </a:extLst>
          </p:cNvPr>
          <p:cNvCxnSpPr>
            <a:cxnSpLocks/>
          </p:cNvCxnSpPr>
          <p:nvPr/>
        </p:nvCxnSpPr>
        <p:spPr>
          <a:xfrm>
            <a:off x="4038966" y="4071404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1" name="TextBox 180">
            <a:extLst>
              <a:ext uri="{FF2B5EF4-FFF2-40B4-BE49-F238E27FC236}">
                <a16:creationId xmlns:a16="http://schemas.microsoft.com/office/drawing/2014/main" id="{86364B65-5786-4BAF-AFB8-75D18F1B999A}"/>
              </a:ext>
            </a:extLst>
          </p:cNvPr>
          <p:cNvSpPr txBox="1"/>
          <p:nvPr/>
        </p:nvSpPr>
        <p:spPr>
          <a:xfrm>
            <a:off x="3122363" y="356357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F83346F0-00A1-44D5-82EB-7237758F901E}"/>
              </a:ext>
            </a:extLst>
          </p:cNvPr>
          <p:cNvSpPr txBox="1"/>
          <p:nvPr/>
        </p:nvSpPr>
        <p:spPr>
          <a:xfrm>
            <a:off x="3132929" y="400961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6B6C89AA-FCFC-45C1-BE2F-F5F86F8661E4}"/>
              </a:ext>
            </a:extLst>
          </p:cNvPr>
          <p:cNvSpPr txBox="1"/>
          <p:nvPr/>
        </p:nvSpPr>
        <p:spPr>
          <a:xfrm>
            <a:off x="4019509" y="4009612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1F54EFAA-8632-479B-B865-303ED457C282}"/>
              </a:ext>
            </a:extLst>
          </p:cNvPr>
          <p:cNvSpPr txBox="1"/>
          <p:nvPr/>
        </p:nvSpPr>
        <p:spPr>
          <a:xfrm>
            <a:off x="3591923" y="3755933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85" name="Arc 184">
            <a:extLst>
              <a:ext uri="{FF2B5EF4-FFF2-40B4-BE49-F238E27FC236}">
                <a16:creationId xmlns:a16="http://schemas.microsoft.com/office/drawing/2014/main" id="{0F0CA137-A224-4387-99B1-80A3DBFF1354}"/>
              </a:ext>
            </a:extLst>
          </p:cNvPr>
          <p:cNvSpPr/>
          <p:nvPr/>
        </p:nvSpPr>
        <p:spPr>
          <a:xfrm rot="16200000">
            <a:off x="3410724" y="3155344"/>
            <a:ext cx="810037" cy="8984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6" name="Arc 185">
            <a:extLst>
              <a:ext uri="{FF2B5EF4-FFF2-40B4-BE49-F238E27FC236}">
                <a16:creationId xmlns:a16="http://schemas.microsoft.com/office/drawing/2014/main" id="{38EFE198-BED6-40EE-8C07-ECFA55F9C1A1}"/>
              </a:ext>
            </a:extLst>
          </p:cNvPr>
          <p:cNvSpPr/>
          <p:nvPr/>
        </p:nvSpPr>
        <p:spPr>
          <a:xfrm rot="5400000">
            <a:off x="3400436" y="4088998"/>
            <a:ext cx="810037" cy="898466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779B580A-8BDB-4CB6-AD40-263256AD70B2}"/>
              </a:ext>
            </a:extLst>
          </p:cNvPr>
          <p:cNvSpPr txBox="1"/>
          <p:nvPr/>
        </p:nvSpPr>
        <p:spPr>
          <a:xfrm>
            <a:off x="3518466" y="451047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5D0A187F-923F-4AD0-A0F4-9E9C29387081}"/>
              </a:ext>
            </a:extLst>
          </p:cNvPr>
          <p:cNvSpPr txBox="1"/>
          <p:nvPr/>
        </p:nvSpPr>
        <p:spPr>
          <a:xfrm>
            <a:off x="3503877" y="3209630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90130E8C-499D-43E0-914F-F6E9C71EF048}"/>
              </a:ext>
            </a:extLst>
          </p:cNvPr>
          <p:cNvSpPr txBox="1"/>
          <p:nvPr/>
        </p:nvSpPr>
        <p:spPr>
          <a:xfrm>
            <a:off x="4008910" y="3563570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91" name="Straight Connector 190">
            <a:extLst>
              <a:ext uri="{FF2B5EF4-FFF2-40B4-BE49-F238E27FC236}">
                <a16:creationId xmlns:a16="http://schemas.microsoft.com/office/drawing/2014/main" id="{C509957B-4A70-47E4-83D9-A83E4BCDD2A4}"/>
              </a:ext>
            </a:extLst>
          </p:cNvPr>
          <p:cNvCxnSpPr>
            <a:cxnSpLocks/>
          </p:cNvCxnSpPr>
          <p:nvPr/>
        </p:nvCxnSpPr>
        <p:spPr>
          <a:xfrm>
            <a:off x="5391736" y="4066324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Straight Connector 191">
            <a:extLst>
              <a:ext uri="{FF2B5EF4-FFF2-40B4-BE49-F238E27FC236}">
                <a16:creationId xmlns:a16="http://schemas.microsoft.com/office/drawing/2014/main" id="{62517B68-F604-428D-8477-3E55727F46DE}"/>
              </a:ext>
            </a:extLst>
          </p:cNvPr>
          <p:cNvCxnSpPr>
            <a:cxnSpLocks/>
          </p:cNvCxnSpPr>
          <p:nvPr/>
        </p:nvCxnSpPr>
        <p:spPr>
          <a:xfrm>
            <a:off x="6270966" y="4066324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3" name="TextBox 192">
            <a:extLst>
              <a:ext uri="{FF2B5EF4-FFF2-40B4-BE49-F238E27FC236}">
                <a16:creationId xmlns:a16="http://schemas.microsoft.com/office/drawing/2014/main" id="{D47F1986-5CB5-4CD7-8C23-42FF48825D76}"/>
              </a:ext>
            </a:extLst>
          </p:cNvPr>
          <p:cNvSpPr txBox="1"/>
          <p:nvPr/>
        </p:nvSpPr>
        <p:spPr>
          <a:xfrm>
            <a:off x="5354363" y="355849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F977F20E-5A32-4FD9-B1E5-B94223BD6306}"/>
              </a:ext>
            </a:extLst>
          </p:cNvPr>
          <p:cNvSpPr txBox="1"/>
          <p:nvPr/>
        </p:nvSpPr>
        <p:spPr>
          <a:xfrm>
            <a:off x="5364929" y="400453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90237A55-AD8D-446E-A298-A9F4C1553254}"/>
              </a:ext>
            </a:extLst>
          </p:cNvPr>
          <p:cNvSpPr txBox="1"/>
          <p:nvPr/>
        </p:nvSpPr>
        <p:spPr>
          <a:xfrm>
            <a:off x="6251509" y="4004532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C5A5F4FE-0F46-4760-91CF-4D44B116CA88}"/>
              </a:ext>
            </a:extLst>
          </p:cNvPr>
          <p:cNvSpPr txBox="1"/>
          <p:nvPr/>
        </p:nvSpPr>
        <p:spPr>
          <a:xfrm>
            <a:off x="5823923" y="3750853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97" name="Arc 196">
            <a:extLst>
              <a:ext uri="{FF2B5EF4-FFF2-40B4-BE49-F238E27FC236}">
                <a16:creationId xmlns:a16="http://schemas.microsoft.com/office/drawing/2014/main" id="{16F86764-9458-49C4-8AEE-A2FACEA6648A}"/>
              </a:ext>
            </a:extLst>
          </p:cNvPr>
          <p:cNvSpPr/>
          <p:nvPr/>
        </p:nvSpPr>
        <p:spPr>
          <a:xfrm rot="16200000">
            <a:off x="5642724" y="3150264"/>
            <a:ext cx="810037" cy="8984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8" name="Arc 197">
            <a:extLst>
              <a:ext uri="{FF2B5EF4-FFF2-40B4-BE49-F238E27FC236}">
                <a16:creationId xmlns:a16="http://schemas.microsoft.com/office/drawing/2014/main" id="{52466DA1-97F3-43EF-BBE3-6264DBC37F44}"/>
              </a:ext>
            </a:extLst>
          </p:cNvPr>
          <p:cNvSpPr/>
          <p:nvPr/>
        </p:nvSpPr>
        <p:spPr>
          <a:xfrm rot="5400000">
            <a:off x="5632436" y="4083918"/>
            <a:ext cx="810037" cy="898466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1B7CA5EA-25FB-48D1-867E-F9A2FDE89466}"/>
              </a:ext>
            </a:extLst>
          </p:cNvPr>
          <p:cNvSpPr txBox="1"/>
          <p:nvPr/>
        </p:nvSpPr>
        <p:spPr>
          <a:xfrm>
            <a:off x="5750466" y="450539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D8420AB6-F4C9-4D09-A6B6-E9D893537E45}"/>
              </a:ext>
            </a:extLst>
          </p:cNvPr>
          <p:cNvSpPr txBox="1"/>
          <p:nvPr/>
        </p:nvSpPr>
        <p:spPr>
          <a:xfrm>
            <a:off x="5735877" y="3204550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F7C7980A-962B-48E0-9D2D-9F673536BCA3}"/>
              </a:ext>
            </a:extLst>
          </p:cNvPr>
          <p:cNvSpPr txBox="1"/>
          <p:nvPr/>
        </p:nvSpPr>
        <p:spPr>
          <a:xfrm>
            <a:off x="6240910" y="3558490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214" name="Straight Connector 213">
            <a:extLst>
              <a:ext uri="{FF2B5EF4-FFF2-40B4-BE49-F238E27FC236}">
                <a16:creationId xmlns:a16="http://schemas.microsoft.com/office/drawing/2014/main" id="{047231D8-1CA1-49A1-8EDE-7A072C52FAA1}"/>
              </a:ext>
            </a:extLst>
          </p:cNvPr>
          <p:cNvCxnSpPr>
            <a:cxnSpLocks/>
          </p:cNvCxnSpPr>
          <p:nvPr/>
        </p:nvCxnSpPr>
        <p:spPr>
          <a:xfrm>
            <a:off x="7613786" y="4064907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" name="Straight Connector 214">
            <a:extLst>
              <a:ext uri="{FF2B5EF4-FFF2-40B4-BE49-F238E27FC236}">
                <a16:creationId xmlns:a16="http://schemas.microsoft.com/office/drawing/2014/main" id="{99F26F5B-E019-4182-83F7-D9E8ECE81DFC}"/>
              </a:ext>
            </a:extLst>
          </p:cNvPr>
          <p:cNvCxnSpPr>
            <a:cxnSpLocks/>
          </p:cNvCxnSpPr>
          <p:nvPr/>
        </p:nvCxnSpPr>
        <p:spPr>
          <a:xfrm>
            <a:off x="8493016" y="406490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966739EC-646A-47C0-8CF7-091F9EEFBD19}"/>
              </a:ext>
            </a:extLst>
          </p:cNvPr>
          <p:cNvSpPr txBox="1"/>
          <p:nvPr/>
        </p:nvSpPr>
        <p:spPr>
          <a:xfrm>
            <a:off x="7576413" y="355707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9B9F9D87-83B9-47F9-91C4-F645E01A3DB7}"/>
              </a:ext>
            </a:extLst>
          </p:cNvPr>
          <p:cNvSpPr txBox="1"/>
          <p:nvPr/>
        </p:nvSpPr>
        <p:spPr>
          <a:xfrm>
            <a:off x="7586979" y="400311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BF45E607-9BE7-4ECE-9E50-8E496274FDA0}"/>
              </a:ext>
            </a:extLst>
          </p:cNvPr>
          <p:cNvSpPr txBox="1"/>
          <p:nvPr/>
        </p:nvSpPr>
        <p:spPr>
          <a:xfrm>
            <a:off x="8493015" y="400311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F2E6F6-A23E-496A-9C9E-6C62655A428E}"/>
              </a:ext>
            </a:extLst>
          </p:cNvPr>
          <p:cNvSpPr txBox="1"/>
          <p:nvPr/>
        </p:nvSpPr>
        <p:spPr>
          <a:xfrm>
            <a:off x="8045973" y="374943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20" name="Arc 219">
            <a:extLst>
              <a:ext uri="{FF2B5EF4-FFF2-40B4-BE49-F238E27FC236}">
                <a16:creationId xmlns:a16="http://schemas.microsoft.com/office/drawing/2014/main" id="{E1C8B8AF-3A9E-4F0E-B0B7-C762F589A99E}"/>
              </a:ext>
            </a:extLst>
          </p:cNvPr>
          <p:cNvSpPr/>
          <p:nvPr/>
        </p:nvSpPr>
        <p:spPr>
          <a:xfrm rot="16200000">
            <a:off x="7978674" y="303494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1" name="Arc 220">
            <a:extLst>
              <a:ext uri="{FF2B5EF4-FFF2-40B4-BE49-F238E27FC236}">
                <a16:creationId xmlns:a16="http://schemas.microsoft.com/office/drawing/2014/main" id="{732E4478-1EDF-45B9-B6E1-C4AE5EF1B9CA}"/>
              </a:ext>
            </a:extLst>
          </p:cNvPr>
          <p:cNvSpPr/>
          <p:nvPr/>
        </p:nvSpPr>
        <p:spPr>
          <a:xfrm rot="5400000">
            <a:off x="7968387" y="396206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D4F755A6-FB46-4AC1-A38B-4D2E04A113A7}"/>
              </a:ext>
            </a:extLst>
          </p:cNvPr>
          <p:cNvSpPr txBox="1"/>
          <p:nvPr/>
        </p:nvSpPr>
        <p:spPr>
          <a:xfrm>
            <a:off x="8098977" y="449744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4BF3F7E9-3A98-4650-BA87-02F14A067B16}"/>
              </a:ext>
            </a:extLst>
          </p:cNvPr>
          <p:cNvSpPr txBox="1"/>
          <p:nvPr/>
        </p:nvSpPr>
        <p:spPr>
          <a:xfrm>
            <a:off x="8098976" y="320313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D477AC2D-231C-4037-8B45-99F454528D69}"/>
              </a:ext>
            </a:extLst>
          </p:cNvPr>
          <p:cNvSpPr txBox="1"/>
          <p:nvPr/>
        </p:nvSpPr>
        <p:spPr>
          <a:xfrm>
            <a:off x="8706904" y="3557073"/>
            <a:ext cx="7304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227" name="Straight Connector 226">
            <a:extLst>
              <a:ext uri="{FF2B5EF4-FFF2-40B4-BE49-F238E27FC236}">
                <a16:creationId xmlns:a16="http://schemas.microsoft.com/office/drawing/2014/main" id="{05EFE098-A330-41A7-B44E-426D420E1C4D}"/>
              </a:ext>
            </a:extLst>
          </p:cNvPr>
          <p:cNvCxnSpPr>
            <a:cxnSpLocks/>
          </p:cNvCxnSpPr>
          <p:nvPr/>
        </p:nvCxnSpPr>
        <p:spPr>
          <a:xfrm>
            <a:off x="9839802" y="4058610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8" name="Straight Connector 227">
            <a:extLst>
              <a:ext uri="{FF2B5EF4-FFF2-40B4-BE49-F238E27FC236}">
                <a16:creationId xmlns:a16="http://schemas.microsoft.com/office/drawing/2014/main" id="{FB282764-14C9-4B3E-BDDC-26F545D59649}"/>
              </a:ext>
            </a:extLst>
          </p:cNvPr>
          <p:cNvCxnSpPr>
            <a:cxnSpLocks/>
          </p:cNvCxnSpPr>
          <p:nvPr/>
        </p:nvCxnSpPr>
        <p:spPr>
          <a:xfrm>
            <a:off x="10719032" y="405861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TextBox 228">
            <a:extLst>
              <a:ext uri="{FF2B5EF4-FFF2-40B4-BE49-F238E27FC236}">
                <a16:creationId xmlns:a16="http://schemas.microsoft.com/office/drawing/2014/main" id="{9ACFC49C-14AB-4383-AB56-F44AEB4DC2F6}"/>
              </a:ext>
            </a:extLst>
          </p:cNvPr>
          <p:cNvSpPr txBox="1"/>
          <p:nvPr/>
        </p:nvSpPr>
        <p:spPr>
          <a:xfrm>
            <a:off x="9802429" y="355077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D8DF11B1-AC2A-488C-9704-4232336EB22E}"/>
              </a:ext>
            </a:extLst>
          </p:cNvPr>
          <p:cNvSpPr txBox="1"/>
          <p:nvPr/>
        </p:nvSpPr>
        <p:spPr>
          <a:xfrm>
            <a:off x="9812995" y="399681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164B9036-F535-414B-BA20-03A209988A38}"/>
              </a:ext>
            </a:extLst>
          </p:cNvPr>
          <p:cNvSpPr txBox="1"/>
          <p:nvPr/>
        </p:nvSpPr>
        <p:spPr>
          <a:xfrm>
            <a:off x="10719031" y="399681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F693A05B-0DE9-46B3-BAB7-148298B7C687}"/>
              </a:ext>
            </a:extLst>
          </p:cNvPr>
          <p:cNvSpPr txBox="1"/>
          <p:nvPr/>
        </p:nvSpPr>
        <p:spPr>
          <a:xfrm>
            <a:off x="10271989" y="3743139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33" name="Arc 232">
            <a:extLst>
              <a:ext uri="{FF2B5EF4-FFF2-40B4-BE49-F238E27FC236}">
                <a16:creationId xmlns:a16="http://schemas.microsoft.com/office/drawing/2014/main" id="{92C64380-9B69-48F8-B704-8C35730B2754}"/>
              </a:ext>
            </a:extLst>
          </p:cNvPr>
          <p:cNvSpPr/>
          <p:nvPr/>
        </p:nvSpPr>
        <p:spPr>
          <a:xfrm rot="16200000">
            <a:off x="10204690" y="302865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4" name="Arc 233">
            <a:extLst>
              <a:ext uri="{FF2B5EF4-FFF2-40B4-BE49-F238E27FC236}">
                <a16:creationId xmlns:a16="http://schemas.microsoft.com/office/drawing/2014/main" id="{C8F59402-E1ED-44C7-A9DB-BADB0F1F0C21}"/>
              </a:ext>
            </a:extLst>
          </p:cNvPr>
          <p:cNvSpPr/>
          <p:nvPr/>
        </p:nvSpPr>
        <p:spPr>
          <a:xfrm rot="5400000">
            <a:off x="10194403" y="395577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ED754E37-E3B6-4B0D-BFEE-D9539B015E09}"/>
              </a:ext>
            </a:extLst>
          </p:cNvPr>
          <p:cNvSpPr txBox="1"/>
          <p:nvPr/>
        </p:nvSpPr>
        <p:spPr>
          <a:xfrm>
            <a:off x="10324993" y="4491149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x6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FEE6CA2F-521B-44DB-BBDF-1DB027C6F2EA}"/>
              </a:ext>
            </a:extLst>
          </p:cNvPr>
          <p:cNvSpPr txBox="1"/>
          <p:nvPr/>
        </p:nvSpPr>
        <p:spPr>
          <a:xfrm>
            <a:off x="10324992" y="319683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x6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EDDD84D6-22A5-4B55-8E9F-AB1FD9DF096B}"/>
              </a:ext>
            </a:extLst>
          </p:cNvPr>
          <p:cNvSpPr txBox="1"/>
          <p:nvPr/>
        </p:nvSpPr>
        <p:spPr>
          <a:xfrm>
            <a:off x="10932920" y="3550776"/>
            <a:ext cx="7304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</p:spTree>
    <p:extLst>
      <p:ext uri="{BB962C8B-B14F-4D97-AF65-F5344CB8AC3E}">
        <p14:creationId xmlns:p14="http://schemas.microsoft.com/office/powerpoint/2010/main" val="40365013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>
                      <p:stCondLst>
                        <p:cond delay="indefinite"/>
                      </p:stCondLst>
                      <p:childTnLst>
                        <p:par>
                          <p:cTn id="216" fill="hold">
                            <p:stCondLst>
                              <p:cond delay="0"/>
                            </p:stCondLst>
                            <p:childTnLst>
                              <p:par>
                                <p:cTn id="2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8" grpId="0" animBg="1"/>
      <p:bldP spid="190" grpId="0" animBg="1"/>
      <p:bldP spid="202" grpId="0" animBg="1"/>
      <p:bldP spid="226" grpId="0" animBg="1"/>
      <p:bldP spid="238" grpId="0" animBg="1"/>
      <p:bldP spid="169" grpId="0"/>
      <p:bldP spid="170" grpId="0"/>
      <p:bldP spid="171" grpId="0"/>
      <p:bldP spid="172" grpId="0"/>
      <p:bldP spid="173" grpId="0" animBg="1"/>
      <p:bldP spid="174" grpId="0" animBg="1"/>
      <p:bldP spid="175" grpId="0"/>
      <p:bldP spid="176" grpId="0"/>
      <p:bldP spid="177" grpId="0"/>
      <p:bldP spid="181" grpId="0"/>
      <p:bldP spid="182" grpId="0"/>
      <p:bldP spid="183" grpId="0"/>
      <p:bldP spid="184" grpId="0"/>
      <p:bldP spid="185" grpId="0" animBg="1"/>
      <p:bldP spid="186" grpId="0" animBg="1"/>
      <p:bldP spid="187" grpId="0"/>
      <p:bldP spid="188" grpId="0"/>
      <p:bldP spid="189" grpId="0"/>
      <p:bldP spid="193" grpId="0"/>
      <p:bldP spid="194" grpId="0"/>
      <p:bldP spid="195" grpId="0"/>
      <p:bldP spid="196" grpId="0"/>
      <p:bldP spid="197" grpId="0" animBg="1"/>
      <p:bldP spid="198" grpId="0" animBg="1"/>
      <p:bldP spid="199" grpId="0"/>
      <p:bldP spid="200" grpId="0"/>
      <p:bldP spid="201" grpId="0"/>
      <p:bldP spid="216" grpId="0"/>
      <p:bldP spid="217" grpId="0"/>
      <p:bldP spid="218" grpId="0"/>
      <p:bldP spid="219" grpId="0"/>
      <p:bldP spid="220" grpId="0" animBg="1"/>
      <p:bldP spid="221" grpId="0" animBg="1"/>
      <p:bldP spid="222" grpId="0"/>
      <p:bldP spid="223" grpId="0"/>
      <p:bldP spid="224" grpId="0"/>
      <p:bldP spid="229" grpId="0"/>
      <p:bldP spid="230" grpId="0"/>
      <p:bldP spid="231" grpId="0"/>
      <p:bldP spid="232" grpId="0"/>
      <p:bldP spid="233" grpId="0" animBg="1"/>
      <p:bldP spid="234" grpId="0" animBg="1"/>
      <p:bldP spid="235" grpId="0"/>
      <p:bldP spid="236" grpId="0"/>
      <p:bldP spid="237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4B82A07-E5B5-42FE-919D-359DF0A13F1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Use multiplication to find equivalent fractions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DB239CC-6260-4CEA-B883-DB136DD07AC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48731781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8" name="Group 297">
            <a:extLst>
              <a:ext uri="{FF2B5EF4-FFF2-40B4-BE49-F238E27FC236}">
                <a16:creationId xmlns:a16="http://schemas.microsoft.com/office/drawing/2014/main" id="{1EC90F18-54DB-4E9B-BA18-724A0F3C616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99" name="Straight Connector 298">
              <a:extLst>
                <a:ext uri="{FF2B5EF4-FFF2-40B4-BE49-F238E27FC236}">
                  <a16:creationId xmlns:a16="http://schemas.microsoft.com/office/drawing/2014/main" id="{DCF074DC-4917-4AF9-993F-36B2D5F045E2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Straight Connector 299">
              <a:extLst>
                <a:ext uri="{FF2B5EF4-FFF2-40B4-BE49-F238E27FC236}">
                  <a16:creationId xmlns:a16="http://schemas.microsoft.com/office/drawing/2014/main" id="{B9C7EFCB-9A6C-4687-910D-D4932AC8B10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300">
              <a:extLst>
                <a:ext uri="{FF2B5EF4-FFF2-40B4-BE49-F238E27FC236}">
                  <a16:creationId xmlns:a16="http://schemas.microsoft.com/office/drawing/2014/main" id="{0C56339D-BE8C-49DD-B600-22A7948FB5C3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Straight Connector 301">
              <a:extLst>
                <a:ext uri="{FF2B5EF4-FFF2-40B4-BE49-F238E27FC236}">
                  <a16:creationId xmlns:a16="http://schemas.microsoft.com/office/drawing/2014/main" id="{CB85DB82-D1F9-4E61-8B75-3925A7497E80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Straight Connector 302">
              <a:extLst>
                <a:ext uri="{FF2B5EF4-FFF2-40B4-BE49-F238E27FC236}">
                  <a16:creationId xmlns:a16="http://schemas.microsoft.com/office/drawing/2014/main" id="{255F845D-369C-4BA3-B25C-357522A5E1A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2E14B66C-F0F4-44CE-962B-7901E129E4F2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Straight Connector 304">
              <a:extLst>
                <a:ext uri="{FF2B5EF4-FFF2-40B4-BE49-F238E27FC236}">
                  <a16:creationId xmlns:a16="http://schemas.microsoft.com/office/drawing/2014/main" id="{326B1A09-B13F-4FD8-9A25-38F61E643EA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A8C20336-8369-4FEF-9D72-BF435F26120D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Straight Connector 306">
              <a:extLst>
                <a:ext uri="{FF2B5EF4-FFF2-40B4-BE49-F238E27FC236}">
                  <a16:creationId xmlns:a16="http://schemas.microsoft.com/office/drawing/2014/main" id="{9BB3A4E3-7652-4C79-A838-8689C5F11D9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Straight Connector 307">
              <a:extLst>
                <a:ext uri="{FF2B5EF4-FFF2-40B4-BE49-F238E27FC236}">
                  <a16:creationId xmlns:a16="http://schemas.microsoft.com/office/drawing/2014/main" id="{907F0FC7-5688-4679-8D9E-AA13E3E1DB63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Straight Connector 308">
              <a:extLst>
                <a:ext uri="{FF2B5EF4-FFF2-40B4-BE49-F238E27FC236}">
                  <a16:creationId xmlns:a16="http://schemas.microsoft.com/office/drawing/2014/main" id="{EB3EA159-2929-4848-BE39-45D317FF3A49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Straight Connector 309">
              <a:extLst>
                <a:ext uri="{FF2B5EF4-FFF2-40B4-BE49-F238E27FC236}">
                  <a16:creationId xmlns:a16="http://schemas.microsoft.com/office/drawing/2014/main" id="{220452D9-2D5F-4B39-8A39-8C8A865C674D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499BD1A1-1E1D-42DC-8A7A-1B0C25A2AE3D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48847FAC-77EF-461A-8D35-7C48C5EA6E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BCD776B0-DCEC-4C64-8DAF-F4EF2F46AE0D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BDA6B106-4BAB-4F8A-9354-B992583753ED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2AD63225-7774-4F48-A1E1-B0F2B928EAD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03E49AC9-A5D5-461B-A47D-FED004802533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1C93D7EA-1C12-4ACD-94C1-71A543E63DA1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6725910F-0530-4530-ABFC-C981D2C80DED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90CE2120-5F57-41A7-9330-744EBDD84F6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8DB84529-3A80-4588-8448-659051AC2888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E00EACCF-5918-4F0C-BDFC-FB1E3D629DF0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DE17AEF1-5616-4574-8E4D-D49A975B6428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E06ADF08-A644-4BB6-B35B-23BA2EF65A1B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47889657-F735-43FD-8432-15E65C53F1D9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F9134084-E90E-4C2B-91F7-DE3391658468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8A68C9DB-8490-4D9D-97BA-7A2D4DB706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F6293025-900B-43D4-B031-62F2CA0305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07E517BB-42F3-40F6-9D76-0C08F7FD66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818EDD07-2CAC-48B1-B2EF-D7A754B901C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B9592A65-DFBF-42A1-AD59-97FF99064E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886C49B5-FEA9-4092-A175-5E4F25F769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4629E7B8-EE9A-444F-B0A8-A28EF16DF4B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C474CEA6-1083-405C-8B54-2A851C1B13B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BEE6FAB4-33F3-4823-81A3-C6523F1F50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27CA4885-39B1-4EE4-987E-D22D93FC4B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9721E454-15B3-4DE6-A8BE-D8EDB871EC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68666948-D6EF-467A-ACEF-B917F28F999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33C222F6-4EF6-452A-8548-961FD322F36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9664E969-0476-46D8-ADED-786CB63736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8DA380CE-0FF7-4F91-886D-A26A5EB181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5E8E64C6-DE9C-42B4-AB67-73FCC1D90BA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5" name="Rectangle: Rounded Corners 294">
            <a:extLst>
              <a:ext uri="{FF2B5EF4-FFF2-40B4-BE49-F238E27FC236}">
                <a16:creationId xmlns:a16="http://schemas.microsoft.com/office/drawing/2014/main" id="{0215300B-AFFE-4A0E-90C3-937746E25AC2}"/>
              </a:ext>
            </a:extLst>
          </p:cNvPr>
          <p:cNvSpPr/>
          <p:nvPr/>
        </p:nvSpPr>
        <p:spPr>
          <a:xfrm rot="5400000">
            <a:off x="4785830" y="-408734"/>
            <a:ext cx="2502770" cy="1166735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9" name="Rectangle 348">
            <a:extLst>
              <a:ext uri="{FF2B5EF4-FFF2-40B4-BE49-F238E27FC236}">
                <a16:creationId xmlns:a16="http://schemas.microsoft.com/office/drawing/2014/main" id="{B46410CE-C2EE-4B28-B233-81525641AC97}"/>
              </a:ext>
            </a:extLst>
          </p:cNvPr>
          <p:cNvSpPr/>
          <p:nvPr/>
        </p:nvSpPr>
        <p:spPr>
          <a:xfrm>
            <a:off x="10320980" y="4383344"/>
            <a:ext cx="366378" cy="162347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8" name="Rectangle 347">
            <a:extLst>
              <a:ext uri="{FF2B5EF4-FFF2-40B4-BE49-F238E27FC236}">
                <a16:creationId xmlns:a16="http://schemas.microsoft.com/office/drawing/2014/main" id="{39E770BF-2D9D-46FF-B2C8-89AB974390FE}"/>
              </a:ext>
            </a:extLst>
          </p:cNvPr>
          <p:cNvSpPr/>
          <p:nvPr/>
        </p:nvSpPr>
        <p:spPr>
          <a:xfrm>
            <a:off x="9431624" y="4360965"/>
            <a:ext cx="366378" cy="162347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7" name="Rectangle 346">
            <a:extLst>
              <a:ext uri="{FF2B5EF4-FFF2-40B4-BE49-F238E27FC236}">
                <a16:creationId xmlns:a16="http://schemas.microsoft.com/office/drawing/2014/main" id="{C61F0F31-D83F-49DB-ADAF-AB84DDD8DEC7}"/>
              </a:ext>
            </a:extLst>
          </p:cNvPr>
          <p:cNvSpPr/>
          <p:nvPr/>
        </p:nvSpPr>
        <p:spPr>
          <a:xfrm>
            <a:off x="8086851" y="4355151"/>
            <a:ext cx="366378" cy="143767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6" name="Rectangle 345">
            <a:extLst>
              <a:ext uri="{FF2B5EF4-FFF2-40B4-BE49-F238E27FC236}">
                <a16:creationId xmlns:a16="http://schemas.microsoft.com/office/drawing/2014/main" id="{3BFC7E2F-A5AB-4829-9AED-F75571506FE3}"/>
              </a:ext>
            </a:extLst>
          </p:cNvPr>
          <p:cNvSpPr/>
          <p:nvPr/>
        </p:nvSpPr>
        <p:spPr>
          <a:xfrm>
            <a:off x="7203119" y="4353265"/>
            <a:ext cx="366378" cy="143767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5" name="Rectangle 344">
            <a:extLst>
              <a:ext uri="{FF2B5EF4-FFF2-40B4-BE49-F238E27FC236}">
                <a16:creationId xmlns:a16="http://schemas.microsoft.com/office/drawing/2014/main" id="{DD81E0A5-3083-4744-9E38-FA55607EF4FF}"/>
              </a:ext>
            </a:extLst>
          </p:cNvPr>
          <p:cNvSpPr/>
          <p:nvPr/>
        </p:nvSpPr>
        <p:spPr>
          <a:xfrm>
            <a:off x="5867910" y="4337692"/>
            <a:ext cx="366378" cy="8813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4" name="Rectangle 343">
            <a:extLst>
              <a:ext uri="{FF2B5EF4-FFF2-40B4-BE49-F238E27FC236}">
                <a16:creationId xmlns:a16="http://schemas.microsoft.com/office/drawing/2014/main" id="{B8F10B36-B24C-45E5-9773-0148274FE2AF}"/>
              </a:ext>
            </a:extLst>
          </p:cNvPr>
          <p:cNvSpPr/>
          <p:nvPr/>
        </p:nvSpPr>
        <p:spPr>
          <a:xfrm>
            <a:off x="4972425" y="4345561"/>
            <a:ext cx="366378" cy="8813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2" name="Rectangle 341">
            <a:extLst>
              <a:ext uri="{FF2B5EF4-FFF2-40B4-BE49-F238E27FC236}">
                <a16:creationId xmlns:a16="http://schemas.microsoft.com/office/drawing/2014/main" id="{D8B5C53B-D715-4B7A-87E1-375534BCA630}"/>
              </a:ext>
            </a:extLst>
          </p:cNvPr>
          <p:cNvSpPr/>
          <p:nvPr/>
        </p:nvSpPr>
        <p:spPr>
          <a:xfrm>
            <a:off x="2741433" y="4343384"/>
            <a:ext cx="366378" cy="129741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3" name="Rectangle 342">
            <a:extLst>
              <a:ext uri="{FF2B5EF4-FFF2-40B4-BE49-F238E27FC236}">
                <a16:creationId xmlns:a16="http://schemas.microsoft.com/office/drawing/2014/main" id="{9A39DAC3-8981-488B-B81F-776F61A463BA}"/>
              </a:ext>
            </a:extLst>
          </p:cNvPr>
          <p:cNvSpPr/>
          <p:nvPr/>
        </p:nvSpPr>
        <p:spPr>
          <a:xfrm>
            <a:off x="3640039" y="4338214"/>
            <a:ext cx="366378" cy="129741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7" name="Rectangle 296">
            <a:extLst>
              <a:ext uri="{FF2B5EF4-FFF2-40B4-BE49-F238E27FC236}">
                <a16:creationId xmlns:a16="http://schemas.microsoft.com/office/drawing/2014/main" id="{918BBE2A-9261-42F9-8FA7-2F3A7A9FDAF8}"/>
              </a:ext>
            </a:extLst>
          </p:cNvPr>
          <p:cNvSpPr/>
          <p:nvPr/>
        </p:nvSpPr>
        <p:spPr>
          <a:xfrm>
            <a:off x="1386736" y="4351569"/>
            <a:ext cx="366378" cy="7196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6" name="Rectangle 295">
            <a:extLst>
              <a:ext uri="{FF2B5EF4-FFF2-40B4-BE49-F238E27FC236}">
                <a16:creationId xmlns:a16="http://schemas.microsoft.com/office/drawing/2014/main" id="{F6693361-025E-4C59-B97A-1F172782C0A1}"/>
              </a:ext>
            </a:extLst>
          </p:cNvPr>
          <p:cNvSpPr/>
          <p:nvPr/>
        </p:nvSpPr>
        <p:spPr>
          <a:xfrm>
            <a:off x="501320" y="4361584"/>
            <a:ext cx="366378" cy="7042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6" name="Rectangle: Rounded Corners 175">
            <a:extLst>
              <a:ext uri="{FF2B5EF4-FFF2-40B4-BE49-F238E27FC236}">
                <a16:creationId xmlns:a16="http://schemas.microsoft.com/office/drawing/2014/main" id="{A9397F0E-C213-43E1-BFE9-626F9C462BF0}"/>
              </a:ext>
            </a:extLst>
          </p:cNvPr>
          <p:cNvSpPr/>
          <p:nvPr/>
        </p:nvSpPr>
        <p:spPr>
          <a:xfrm>
            <a:off x="9390750" y="613234"/>
            <a:ext cx="195569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5" name="Rectangle: Rounded Corners 174">
            <a:extLst>
              <a:ext uri="{FF2B5EF4-FFF2-40B4-BE49-F238E27FC236}">
                <a16:creationId xmlns:a16="http://schemas.microsoft.com/office/drawing/2014/main" id="{D4CC1BD5-805E-43B2-B260-614648335D65}"/>
              </a:ext>
            </a:extLst>
          </p:cNvPr>
          <p:cNvSpPr/>
          <p:nvPr/>
        </p:nvSpPr>
        <p:spPr>
          <a:xfrm>
            <a:off x="7161186" y="614014"/>
            <a:ext cx="195569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9" name="Rectangle: Rounded Corners 128">
            <a:extLst>
              <a:ext uri="{FF2B5EF4-FFF2-40B4-BE49-F238E27FC236}">
                <a16:creationId xmlns:a16="http://schemas.microsoft.com/office/drawing/2014/main" id="{D97F3ECD-3A54-43F1-AC7E-1F2BE293ACEE}"/>
              </a:ext>
            </a:extLst>
          </p:cNvPr>
          <p:cNvSpPr/>
          <p:nvPr/>
        </p:nvSpPr>
        <p:spPr>
          <a:xfrm>
            <a:off x="2700798" y="614014"/>
            <a:ext cx="195569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7F9EFD3E-BC78-41FD-B33D-EF73283C1780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" name="Rectangle: Rounded Corners 56">
            <a:extLst>
              <a:ext uri="{FF2B5EF4-FFF2-40B4-BE49-F238E27FC236}">
                <a16:creationId xmlns:a16="http://schemas.microsoft.com/office/drawing/2014/main" id="{E211A498-4BB9-44FC-BBFD-0E62557B93C4}"/>
              </a:ext>
            </a:extLst>
          </p:cNvPr>
          <p:cNvSpPr/>
          <p:nvPr/>
        </p:nvSpPr>
        <p:spPr>
          <a:xfrm>
            <a:off x="467053" y="614016"/>
            <a:ext cx="195569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D6AD2633-77D9-4B84-8541-AEC199DBAD04}"/>
              </a:ext>
            </a:extLst>
          </p:cNvPr>
          <p:cNvSpPr/>
          <p:nvPr/>
        </p:nvSpPr>
        <p:spPr>
          <a:xfrm>
            <a:off x="1503279" y="731053"/>
            <a:ext cx="788532" cy="56558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EE2DF41-51C4-48D9-B058-9928DC332903}"/>
              </a:ext>
            </a:extLst>
          </p:cNvPr>
          <p:cNvGrpSpPr/>
          <p:nvPr/>
        </p:nvGrpSpPr>
        <p:grpSpPr>
          <a:xfrm>
            <a:off x="572950" y="842906"/>
            <a:ext cx="435719" cy="1032867"/>
            <a:chOff x="2724738" y="5471319"/>
            <a:chExt cx="435719" cy="1032867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AF9FF003-D148-4B38-8E72-6D6BAB12079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1C81E10-57A1-4749-9949-25297B139452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ED4AFE52-E1A2-4A2A-A16D-3400C3456AEB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CD6AA7C8-CD3A-4413-A69B-D597C5F42B40}"/>
              </a:ext>
            </a:extLst>
          </p:cNvPr>
          <p:cNvSpPr txBox="1"/>
          <p:nvPr/>
        </p:nvSpPr>
        <p:spPr>
          <a:xfrm>
            <a:off x="1086268" y="103617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7185522-1299-492E-803C-CD5BE662E20C}"/>
              </a:ext>
            </a:extLst>
          </p:cNvPr>
          <p:cNvSpPr txBox="1"/>
          <p:nvPr/>
        </p:nvSpPr>
        <p:spPr>
          <a:xfrm>
            <a:off x="1638130" y="731054"/>
            <a:ext cx="6816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B71039D-51C0-42F9-BC36-F1AAF523F362}"/>
              </a:ext>
            </a:extLst>
          </p:cNvPr>
          <p:cNvGrpSpPr/>
          <p:nvPr/>
        </p:nvGrpSpPr>
        <p:grpSpPr>
          <a:xfrm>
            <a:off x="1647051" y="842906"/>
            <a:ext cx="435719" cy="1032867"/>
            <a:chOff x="2724738" y="5471319"/>
            <a:chExt cx="435719" cy="1032867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FCC0E2EC-DEE7-4E57-8372-0E7178B43AD4}"/>
                </a:ext>
              </a:extLst>
            </p:cNvPr>
            <p:cNvSpPr txBox="1"/>
            <p:nvPr/>
          </p:nvSpPr>
          <p:spPr>
            <a:xfrm>
              <a:off x="2732662" y="5471319"/>
              <a:ext cx="18473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endParaRPr lang="en-GB" sz="3600" dirty="0">
                <a:ea typeface="Cambria Math" panose="02040503050406030204" pitchFamily="18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05452119-28E5-4149-A9C4-7CA62E03D310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3CA6B024-9F78-4D52-998E-10EC5B7751CB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" name="Rectangle 23">
            <a:extLst>
              <a:ext uri="{FF2B5EF4-FFF2-40B4-BE49-F238E27FC236}">
                <a16:creationId xmlns:a16="http://schemas.microsoft.com/office/drawing/2014/main" id="{C499E512-4ED8-44AF-BE8B-DA8160D90672}"/>
              </a:ext>
            </a:extLst>
          </p:cNvPr>
          <p:cNvSpPr/>
          <p:nvPr/>
        </p:nvSpPr>
        <p:spPr>
          <a:xfrm>
            <a:off x="8167444" y="1234248"/>
            <a:ext cx="788532" cy="56558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63BD399C-467D-4100-B892-5FEBC49E864B}"/>
              </a:ext>
            </a:extLst>
          </p:cNvPr>
          <p:cNvGrpSpPr/>
          <p:nvPr/>
        </p:nvGrpSpPr>
        <p:grpSpPr>
          <a:xfrm>
            <a:off x="7285358" y="649640"/>
            <a:ext cx="435719" cy="1032867"/>
            <a:chOff x="2724738" y="5471319"/>
            <a:chExt cx="435719" cy="1032867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1455B9B6-478B-41DF-8B5E-FAA8579D56E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A4D753B-9C5B-426B-BD42-E3E0644B7816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BA556E49-0AFA-4503-AADE-96C9E5FDCE7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C05496E2-4289-4469-8E61-E2DFF7534AAF}"/>
              </a:ext>
            </a:extLst>
          </p:cNvPr>
          <p:cNvSpPr txBox="1"/>
          <p:nvPr/>
        </p:nvSpPr>
        <p:spPr>
          <a:xfrm>
            <a:off x="7798676" y="84291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2654863C-ACD3-4A6E-AA4F-C587D9048F66}"/>
              </a:ext>
            </a:extLst>
          </p:cNvPr>
          <p:cNvSpPr txBox="1"/>
          <p:nvPr/>
        </p:nvSpPr>
        <p:spPr>
          <a:xfrm>
            <a:off x="8184728" y="1234249"/>
            <a:ext cx="78853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12</a:t>
            </a: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D2E6EEC9-ED11-42E5-BA4B-929219FDF7C5}"/>
              </a:ext>
            </a:extLst>
          </p:cNvPr>
          <p:cNvGrpSpPr/>
          <p:nvPr/>
        </p:nvGrpSpPr>
        <p:grpSpPr>
          <a:xfrm>
            <a:off x="8359459" y="649640"/>
            <a:ext cx="435719" cy="654040"/>
            <a:chOff x="2724738" y="5471319"/>
            <a:chExt cx="435719" cy="654040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64E9E155-DFFD-46D1-8EDD-14C8AAB4F67A}"/>
                </a:ext>
              </a:extLst>
            </p:cNvPr>
            <p:cNvSpPr txBox="1"/>
            <p:nvPr/>
          </p:nvSpPr>
          <p:spPr>
            <a:xfrm>
              <a:off x="2732662" y="5471319"/>
              <a:ext cx="18473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endParaRPr lang="en-GB" sz="3600" dirty="0">
                <a:ea typeface="Cambria Math" panose="02040503050406030204" pitchFamily="18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C709389A-3331-491D-B3B8-CB41A2B80B31}"/>
                </a:ext>
              </a:extLst>
            </p:cNvPr>
            <p:cNvSpPr txBox="1"/>
            <p:nvPr/>
          </p:nvSpPr>
          <p:spPr>
            <a:xfrm>
              <a:off x="2734437" y="5479028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E2354B5C-734C-41B6-A604-77C1E7F9683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Rectangle 34">
            <a:extLst>
              <a:ext uri="{FF2B5EF4-FFF2-40B4-BE49-F238E27FC236}">
                <a16:creationId xmlns:a16="http://schemas.microsoft.com/office/drawing/2014/main" id="{D6ADC627-D6CE-4FF3-B10B-FA98754B9C7D}"/>
              </a:ext>
            </a:extLst>
          </p:cNvPr>
          <p:cNvSpPr/>
          <p:nvPr/>
        </p:nvSpPr>
        <p:spPr>
          <a:xfrm>
            <a:off x="3705040" y="733709"/>
            <a:ext cx="788532" cy="56558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6B3F0D7C-CD67-4D01-810A-10A1DBA3D09B}"/>
              </a:ext>
            </a:extLst>
          </p:cNvPr>
          <p:cNvGrpSpPr/>
          <p:nvPr/>
        </p:nvGrpSpPr>
        <p:grpSpPr>
          <a:xfrm>
            <a:off x="2774711" y="845562"/>
            <a:ext cx="435719" cy="1032867"/>
            <a:chOff x="2724738" y="5471319"/>
            <a:chExt cx="435719" cy="1032867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427EA718-E65F-4C6F-B55C-EEA86FFBB7F2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6BED1E1E-42FB-4C82-A31F-6D0BC8FE803C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13B7AAD8-4C57-4A51-99D6-D673A989040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76BCDDB8-358E-494C-84D7-BD7086ED24E3}"/>
              </a:ext>
            </a:extLst>
          </p:cNvPr>
          <p:cNvSpPr txBox="1"/>
          <p:nvPr/>
        </p:nvSpPr>
        <p:spPr>
          <a:xfrm>
            <a:off x="3288029" y="103883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EAC743A-6F76-4940-A9B1-498853864D4E}"/>
              </a:ext>
            </a:extLst>
          </p:cNvPr>
          <p:cNvSpPr txBox="1"/>
          <p:nvPr/>
        </p:nvSpPr>
        <p:spPr>
          <a:xfrm>
            <a:off x="3839891" y="733710"/>
            <a:ext cx="6816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42" name="Group 41">
            <a:extLst>
              <a:ext uri="{FF2B5EF4-FFF2-40B4-BE49-F238E27FC236}">
                <a16:creationId xmlns:a16="http://schemas.microsoft.com/office/drawing/2014/main" id="{D42D13DE-29B3-48C2-A0DD-75B901653EAA}"/>
              </a:ext>
            </a:extLst>
          </p:cNvPr>
          <p:cNvGrpSpPr/>
          <p:nvPr/>
        </p:nvGrpSpPr>
        <p:grpSpPr>
          <a:xfrm>
            <a:off x="3740944" y="845562"/>
            <a:ext cx="652743" cy="1032867"/>
            <a:chOff x="2616870" y="5471319"/>
            <a:chExt cx="652743" cy="1032867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E237B9F6-E07B-4435-AB31-67583EF56480}"/>
                </a:ext>
              </a:extLst>
            </p:cNvPr>
            <p:cNvSpPr txBox="1"/>
            <p:nvPr/>
          </p:nvSpPr>
          <p:spPr>
            <a:xfrm>
              <a:off x="2732662" y="5471319"/>
              <a:ext cx="18473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endParaRPr lang="en-GB" sz="3600" dirty="0">
                <a:ea typeface="Cambria Math" panose="02040503050406030204" pitchFamily="18" charset="0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DBE9999C-246D-44AC-AA7D-85E8FECD7AED}"/>
                </a:ext>
              </a:extLst>
            </p:cNvPr>
            <p:cNvSpPr txBox="1"/>
            <p:nvPr/>
          </p:nvSpPr>
          <p:spPr>
            <a:xfrm>
              <a:off x="2616870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61A668E2-14DB-46E9-933C-94C3C8F6BD2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Rectangle 45">
            <a:extLst>
              <a:ext uri="{FF2B5EF4-FFF2-40B4-BE49-F238E27FC236}">
                <a16:creationId xmlns:a16="http://schemas.microsoft.com/office/drawing/2014/main" id="{88EE4ECB-2125-4A24-8A48-FA158A29FC44}"/>
              </a:ext>
            </a:extLst>
          </p:cNvPr>
          <p:cNvSpPr/>
          <p:nvPr/>
        </p:nvSpPr>
        <p:spPr>
          <a:xfrm>
            <a:off x="10416081" y="1234248"/>
            <a:ext cx="788532" cy="56558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1AD947BA-245B-4188-9EFB-1C8ADBAA9817}"/>
              </a:ext>
            </a:extLst>
          </p:cNvPr>
          <p:cNvGrpSpPr/>
          <p:nvPr/>
        </p:nvGrpSpPr>
        <p:grpSpPr>
          <a:xfrm>
            <a:off x="9533995" y="649640"/>
            <a:ext cx="435719" cy="1032867"/>
            <a:chOff x="2724738" y="5471319"/>
            <a:chExt cx="435719" cy="1032867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A46BF752-6FCF-49AD-9ADB-FCA267596F2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6CEFC862-90D6-478A-85BF-61A059F21D8D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92DE6EC6-7142-450D-B3C0-4F93B90456E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1" name="TextBox 50">
            <a:extLst>
              <a:ext uri="{FF2B5EF4-FFF2-40B4-BE49-F238E27FC236}">
                <a16:creationId xmlns:a16="http://schemas.microsoft.com/office/drawing/2014/main" id="{0B1A9A1D-625B-4482-A0D3-DEFA0377D6EA}"/>
              </a:ext>
            </a:extLst>
          </p:cNvPr>
          <p:cNvSpPr txBox="1"/>
          <p:nvPr/>
        </p:nvSpPr>
        <p:spPr>
          <a:xfrm>
            <a:off x="10047313" y="84291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396B03F-70D6-438E-BE16-F2CCB5933A93}"/>
              </a:ext>
            </a:extLst>
          </p:cNvPr>
          <p:cNvSpPr txBox="1"/>
          <p:nvPr/>
        </p:nvSpPr>
        <p:spPr>
          <a:xfrm>
            <a:off x="10433365" y="1234249"/>
            <a:ext cx="78853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12</a:t>
            </a:r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55F28DAF-6E7D-4C5D-BB33-F31220AD10D2}"/>
              </a:ext>
            </a:extLst>
          </p:cNvPr>
          <p:cNvGrpSpPr/>
          <p:nvPr/>
        </p:nvGrpSpPr>
        <p:grpSpPr>
          <a:xfrm>
            <a:off x="10608096" y="649640"/>
            <a:ext cx="435719" cy="654040"/>
            <a:chOff x="2724738" y="5471319"/>
            <a:chExt cx="435719" cy="654040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489385F3-D40C-41D7-AAB9-01F197B72061}"/>
                </a:ext>
              </a:extLst>
            </p:cNvPr>
            <p:cNvSpPr txBox="1"/>
            <p:nvPr/>
          </p:nvSpPr>
          <p:spPr>
            <a:xfrm>
              <a:off x="2732662" y="5471319"/>
              <a:ext cx="18473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endParaRPr lang="en-GB" sz="3600" dirty="0">
                <a:ea typeface="Cambria Math" panose="02040503050406030204" pitchFamily="18" charset="0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3CDC6F0F-8F62-4170-A686-3495E67D5A9F}"/>
                </a:ext>
              </a:extLst>
            </p:cNvPr>
            <p:cNvSpPr txBox="1"/>
            <p:nvPr/>
          </p:nvSpPr>
          <p:spPr>
            <a:xfrm>
              <a:off x="2734437" y="5479028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D32ED49C-95FC-4044-8827-802C8BBC6B6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8" name="Straight Connector 117">
            <a:extLst>
              <a:ext uri="{FF2B5EF4-FFF2-40B4-BE49-F238E27FC236}">
                <a16:creationId xmlns:a16="http://schemas.microsoft.com/office/drawing/2014/main" id="{24ECA177-6C49-4F32-8E50-F36166255E11}"/>
              </a:ext>
            </a:extLst>
          </p:cNvPr>
          <p:cNvCxnSpPr>
            <a:cxnSpLocks/>
          </p:cNvCxnSpPr>
          <p:nvPr/>
        </p:nvCxnSpPr>
        <p:spPr>
          <a:xfrm>
            <a:off x="471868" y="3173875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Straight Connector 118">
            <a:extLst>
              <a:ext uri="{FF2B5EF4-FFF2-40B4-BE49-F238E27FC236}">
                <a16:creationId xmlns:a16="http://schemas.microsoft.com/office/drawing/2014/main" id="{B898A8B5-709D-4943-9C31-135B89BB7212}"/>
              </a:ext>
            </a:extLst>
          </p:cNvPr>
          <p:cNvCxnSpPr>
            <a:cxnSpLocks/>
          </p:cNvCxnSpPr>
          <p:nvPr/>
        </p:nvCxnSpPr>
        <p:spPr>
          <a:xfrm>
            <a:off x="1351098" y="3173875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0" name="TextBox 119">
            <a:extLst>
              <a:ext uri="{FF2B5EF4-FFF2-40B4-BE49-F238E27FC236}">
                <a16:creationId xmlns:a16="http://schemas.microsoft.com/office/drawing/2014/main" id="{DDBD40FE-D746-4D6A-B90A-6A90BBB23794}"/>
              </a:ext>
            </a:extLst>
          </p:cNvPr>
          <p:cNvSpPr txBox="1"/>
          <p:nvPr/>
        </p:nvSpPr>
        <p:spPr>
          <a:xfrm>
            <a:off x="434495" y="266604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8C6AE57-3461-4095-B883-951E5B9D9EBF}"/>
              </a:ext>
            </a:extLst>
          </p:cNvPr>
          <p:cNvSpPr txBox="1"/>
          <p:nvPr/>
        </p:nvSpPr>
        <p:spPr>
          <a:xfrm>
            <a:off x="445061" y="311208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86F6405E-4120-4F39-B10D-1C825386B0C9}"/>
              </a:ext>
            </a:extLst>
          </p:cNvPr>
          <p:cNvSpPr txBox="1"/>
          <p:nvPr/>
        </p:nvSpPr>
        <p:spPr>
          <a:xfrm>
            <a:off x="1331641" y="3112083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56A2D447-1EB7-4482-B002-12B9AC1E1F49}"/>
              </a:ext>
            </a:extLst>
          </p:cNvPr>
          <p:cNvSpPr txBox="1"/>
          <p:nvPr/>
        </p:nvSpPr>
        <p:spPr>
          <a:xfrm>
            <a:off x="904055" y="2858404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24" name="Arc 123">
            <a:extLst>
              <a:ext uri="{FF2B5EF4-FFF2-40B4-BE49-F238E27FC236}">
                <a16:creationId xmlns:a16="http://schemas.microsoft.com/office/drawing/2014/main" id="{50FF4233-4CFE-42B6-A2FB-23D46DE5E69F}"/>
              </a:ext>
            </a:extLst>
          </p:cNvPr>
          <p:cNvSpPr/>
          <p:nvPr/>
        </p:nvSpPr>
        <p:spPr>
          <a:xfrm rot="16200000">
            <a:off x="722856" y="2257815"/>
            <a:ext cx="810037" cy="8984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5" name="Arc 124">
            <a:extLst>
              <a:ext uri="{FF2B5EF4-FFF2-40B4-BE49-F238E27FC236}">
                <a16:creationId xmlns:a16="http://schemas.microsoft.com/office/drawing/2014/main" id="{6C8355EA-2418-4CEC-B600-7E166707FAE8}"/>
              </a:ext>
            </a:extLst>
          </p:cNvPr>
          <p:cNvSpPr/>
          <p:nvPr/>
        </p:nvSpPr>
        <p:spPr>
          <a:xfrm rot="5400000">
            <a:off x="712568" y="3191469"/>
            <a:ext cx="810037" cy="898466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A8A1EB8F-F593-4FDD-A625-6A6368D91942}"/>
              </a:ext>
            </a:extLst>
          </p:cNvPr>
          <p:cNvSpPr txBox="1"/>
          <p:nvPr/>
        </p:nvSpPr>
        <p:spPr>
          <a:xfrm>
            <a:off x="830598" y="361294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E2AED2C7-6B4A-403C-97D1-EA1D85C228DC}"/>
              </a:ext>
            </a:extLst>
          </p:cNvPr>
          <p:cNvSpPr txBox="1"/>
          <p:nvPr/>
        </p:nvSpPr>
        <p:spPr>
          <a:xfrm>
            <a:off x="816009" y="2312101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47EAAA6D-054D-437B-BA97-485422C43B54}"/>
              </a:ext>
            </a:extLst>
          </p:cNvPr>
          <p:cNvSpPr txBox="1"/>
          <p:nvPr/>
        </p:nvSpPr>
        <p:spPr>
          <a:xfrm>
            <a:off x="1321042" y="2666041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30" name="Straight Connector 129">
            <a:extLst>
              <a:ext uri="{FF2B5EF4-FFF2-40B4-BE49-F238E27FC236}">
                <a16:creationId xmlns:a16="http://schemas.microsoft.com/office/drawing/2014/main" id="{4E866DB5-C278-4659-A635-532F693DF2E0}"/>
              </a:ext>
            </a:extLst>
          </p:cNvPr>
          <p:cNvCxnSpPr>
            <a:cxnSpLocks/>
          </p:cNvCxnSpPr>
          <p:nvPr/>
        </p:nvCxnSpPr>
        <p:spPr>
          <a:xfrm>
            <a:off x="2710978" y="3180407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1" name="Straight Connector 130">
            <a:extLst>
              <a:ext uri="{FF2B5EF4-FFF2-40B4-BE49-F238E27FC236}">
                <a16:creationId xmlns:a16="http://schemas.microsoft.com/office/drawing/2014/main" id="{D9ED3CDB-729C-4261-99D8-8224001EEFB6}"/>
              </a:ext>
            </a:extLst>
          </p:cNvPr>
          <p:cNvCxnSpPr>
            <a:cxnSpLocks/>
          </p:cNvCxnSpPr>
          <p:nvPr/>
        </p:nvCxnSpPr>
        <p:spPr>
          <a:xfrm>
            <a:off x="3590208" y="318040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2" name="TextBox 131">
            <a:extLst>
              <a:ext uri="{FF2B5EF4-FFF2-40B4-BE49-F238E27FC236}">
                <a16:creationId xmlns:a16="http://schemas.microsoft.com/office/drawing/2014/main" id="{D9C2E416-42C2-4B51-9FE7-CDE1358925F8}"/>
              </a:ext>
            </a:extLst>
          </p:cNvPr>
          <p:cNvSpPr txBox="1"/>
          <p:nvPr/>
        </p:nvSpPr>
        <p:spPr>
          <a:xfrm>
            <a:off x="2673605" y="267257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4E2B279D-82D6-4156-AB08-06EEE0C1E3BC}"/>
              </a:ext>
            </a:extLst>
          </p:cNvPr>
          <p:cNvSpPr txBox="1"/>
          <p:nvPr/>
        </p:nvSpPr>
        <p:spPr>
          <a:xfrm>
            <a:off x="2684171" y="311861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D973CE20-EA28-434D-A8CB-969186625EE8}"/>
              </a:ext>
            </a:extLst>
          </p:cNvPr>
          <p:cNvSpPr txBox="1"/>
          <p:nvPr/>
        </p:nvSpPr>
        <p:spPr>
          <a:xfrm>
            <a:off x="3590207" y="311861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08A02A48-7BFC-4440-8E70-69C02DF5C49B}"/>
              </a:ext>
            </a:extLst>
          </p:cNvPr>
          <p:cNvSpPr txBox="1"/>
          <p:nvPr/>
        </p:nvSpPr>
        <p:spPr>
          <a:xfrm>
            <a:off x="3143165" y="286493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36" name="Arc 135">
            <a:extLst>
              <a:ext uri="{FF2B5EF4-FFF2-40B4-BE49-F238E27FC236}">
                <a16:creationId xmlns:a16="http://schemas.microsoft.com/office/drawing/2014/main" id="{DC23D4E7-19C3-4C7D-B741-7B0A090F05BA}"/>
              </a:ext>
            </a:extLst>
          </p:cNvPr>
          <p:cNvSpPr/>
          <p:nvPr/>
        </p:nvSpPr>
        <p:spPr>
          <a:xfrm rot="16200000">
            <a:off x="3075866" y="215044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7" name="Arc 136">
            <a:extLst>
              <a:ext uri="{FF2B5EF4-FFF2-40B4-BE49-F238E27FC236}">
                <a16:creationId xmlns:a16="http://schemas.microsoft.com/office/drawing/2014/main" id="{3E1D07BB-7CD3-4DF4-81AC-C975DA4921E0}"/>
              </a:ext>
            </a:extLst>
          </p:cNvPr>
          <p:cNvSpPr/>
          <p:nvPr/>
        </p:nvSpPr>
        <p:spPr>
          <a:xfrm rot="5400000">
            <a:off x="3065579" y="307756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FF91A2D8-17B0-4DFF-A835-068E89D23C86}"/>
              </a:ext>
            </a:extLst>
          </p:cNvPr>
          <p:cNvSpPr txBox="1"/>
          <p:nvPr/>
        </p:nvSpPr>
        <p:spPr>
          <a:xfrm>
            <a:off x="3196169" y="361294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4928505D-4562-4020-80EC-748CBBDF8782}"/>
              </a:ext>
            </a:extLst>
          </p:cNvPr>
          <p:cNvSpPr txBox="1"/>
          <p:nvPr/>
        </p:nvSpPr>
        <p:spPr>
          <a:xfrm>
            <a:off x="3196168" y="231863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D2FFCDFE-0A44-44F7-85B9-FB2588DF593A}"/>
              </a:ext>
            </a:extLst>
          </p:cNvPr>
          <p:cNvSpPr txBox="1"/>
          <p:nvPr/>
        </p:nvSpPr>
        <p:spPr>
          <a:xfrm>
            <a:off x="3804096" y="2672573"/>
            <a:ext cx="7304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41" name="Rectangle: Rounded Corners 140">
            <a:extLst>
              <a:ext uri="{FF2B5EF4-FFF2-40B4-BE49-F238E27FC236}">
                <a16:creationId xmlns:a16="http://schemas.microsoft.com/office/drawing/2014/main" id="{D3064D2B-450E-4F12-AAE0-15B3C6E1CFCA}"/>
              </a:ext>
            </a:extLst>
          </p:cNvPr>
          <p:cNvSpPr/>
          <p:nvPr/>
        </p:nvSpPr>
        <p:spPr>
          <a:xfrm>
            <a:off x="4921095" y="613235"/>
            <a:ext cx="195569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2" name="Rectangle 141">
            <a:extLst>
              <a:ext uri="{FF2B5EF4-FFF2-40B4-BE49-F238E27FC236}">
                <a16:creationId xmlns:a16="http://schemas.microsoft.com/office/drawing/2014/main" id="{FD69D5BF-A08C-4779-A8D3-E5F9CD929FA3}"/>
              </a:ext>
            </a:extLst>
          </p:cNvPr>
          <p:cNvSpPr/>
          <p:nvPr/>
        </p:nvSpPr>
        <p:spPr>
          <a:xfrm>
            <a:off x="5925337" y="732930"/>
            <a:ext cx="788532" cy="56558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24698BF9-F067-41FD-A881-C2725BD29D0E}"/>
              </a:ext>
            </a:extLst>
          </p:cNvPr>
          <p:cNvGrpSpPr/>
          <p:nvPr/>
        </p:nvGrpSpPr>
        <p:grpSpPr>
          <a:xfrm>
            <a:off x="4995008" y="844783"/>
            <a:ext cx="435719" cy="1032867"/>
            <a:chOff x="2724738" y="5471319"/>
            <a:chExt cx="435719" cy="1032867"/>
          </a:xfrm>
        </p:grpSpPr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BE519471-6F59-4D17-8BDF-61F0F8E2F1A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37E5CB01-3C1E-4B04-9FCE-CBE057F993A7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E41FAE79-D178-45A8-97A4-6E9F4557E87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7" name="TextBox 146">
            <a:extLst>
              <a:ext uri="{FF2B5EF4-FFF2-40B4-BE49-F238E27FC236}">
                <a16:creationId xmlns:a16="http://schemas.microsoft.com/office/drawing/2014/main" id="{FDBC928F-F8E5-4A21-8DF6-954485283703}"/>
              </a:ext>
            </a:extLst>
          </p:cNvPr>
          <p:cNvSpPr txBox="1"/>
          <p:nvPr/>
        </p:nvSpPr>
        <p:spPr>
          <a:xfrm>
            <a:off x="5508326" y="103805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BFEBFC24-DFAC-4D37-82B1-400F0522850F}"/>
              </a:ext>
            </a:extLst>
          </p:cNvPr>
          <p:cNvSpPr txBox="1"/>
          <p:nvPr/>
        </p:nvSpPr>
        <p:spPr>
          <a:xfrm>
            <a:off x="6065416" y="732931"/>
            <a:ext cx="69490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3E51E269-324D-4A64-AA35-490F85114EA1}"/>
              </a:ext>
            </a:extLst>
          </p:cNvPr>
          <p:cNvGrpSpPr/>
          <p:nvPr/>
        </p:nvGrpSpPr>
        <p:grpSpPr>
          <a:xfrm>
            <a:off x="5961241" y="844783"/>
            <a:ext cx="652743" cy="1032867"/>
            <a:chOff x="2616870" y="5471319"/>
            <a:chExt cx="652743" cy="1032867"/>
          </a:xfrm>
        </p:grpSpPr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978FEA20-E5FD-4FBA-B273-A82F2EB6EA07}"/>
                </a:ext>
              </a:extLst>
            </p:cNvPr>
            <p:cNvSpPr txBox="1"/>
            <p:nvPr/>
          </p:nvSpPr>
          <p:spPr>
            <a:xfrm>
              <a:off x="2732662" y="5471319"/>
              <a:ext cx="18473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endParaRPr lang="en-GB" sz="3600" dirty="0">
                <a:ea typeface="Cambria Math" panose="02040503050406030204" pitchFamily="18" charset="0"/>
              </a:endParaRP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B753B870-1EC1-4F85-9163-353EBC3CB5A4}"/>
                </a:ext>
              </a:extLst>
            </p:cNvPr>
            <p:cNvSpPr txBox="1"/>
            <p:nvPr/>
          </p:nvSpPr>
          <p:spPr>
            <a:xfrm>
              <a:off x="2616870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20</a:t>
              </a:r>
            </a:p>
          </p:txBody>
        </p:sp>
        <p:cxnSp>
          <p:nvCxnSpPr>
            <p:cNvPr id="152" name="Straight Connector 151">
              <a:extLst>
                <a:ext uri="{FF2B5EF4-FFF2-40B4-BE49-F238E27FC236}">
                  <a16:creationId xmlns:a16="http://schemas.microsoft.com/office/drawing/2014/main" id="{27B081E1-B2FB-4524-8C12-332517C3984B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FE0329CF-912E-43D9-9489-7284C59D9363}"/>
              </a:ext>
            </a:extLst>
          </p:cNvPr>
          <p:cNvCxnSpPr>
            <a:cxnSpLocks/>
          </p:cNvCxnSpPr>
          <p:nvPr/>
        </p:nvCxnSpPr>
        <p:spPr>
          <a:xfrm>
            <a:off x="4931275" y="317962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Straight Connector 153">
            <a:extLst>
              <a:ext uri="{FF2B5EF4-FFF2-40B4-BE49-F238E27FC236}">
                <a16:creationId xmlns:a16="http://schemas.microsoft.com/office/drawing/2014/main" id="{DD979EB2-F82F-42BA-8B05-D6545783140F}"/>
              </a:ext>
            </a:extLst>
          </p:cNvPr>
          <p:cNvCxnSpPr>
            <a:cxnSpLocks/>
          </p:cNvCxnSpPr>
          <p:nvPr/>
        </p:nvCxnSpPr>
        <p:spPr>
          <a:xfrm>
            <a:off x="5810505" y="317962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TextBox 154">
            <a:extLst>
              <a:ext uri="{FF2B5EF4-FFF2-40B4-BE49-F238E27FC236}">
                <a16:creationId xmlns:a16="http://schemas.microsoft.com/office/drawing/2014/main" id="{3E6C99A7-D48E-4FDF-8EDF-F031DF7ABC49}"/>
              </a:ext>
            </a:extLst>
          </p:cNvPr>
          <p:cNvSpPr txBox="1"/>
          <p:nvPr/>
        </p:nvSpPr>
        <p:spPr>
          <a:xfrm>
            <a:off x="4893902" y="267179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3A198CD-E571-4964-A566-34A7078EA2C0}"/>
              </a:ext>
            </a:extLst>
          </p:cNvPr>
          <p:cNvSpPr txBox="1"/>
          <p:nvPr/>
        </p:nvSpPr>
        <p:spPr>
          <a:xfrm>
            <a:off x="4904468" y="311783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A85A7C99-38FD-481A-9E4D-B9496CDEFD2B}"/>
              </a:ext>
            </a:extLst>
          </p:cNvPr>
          <p:cNvSpPr txBox="1"/>
          <p:nvPr/>
        </p:nvSpPr>
        <p:spPr>
          <a:xfrm>
            <a:off x="5810504" y="311783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8A7967AF-14B8-43C9-84EC-BF05FAE81A80}"/>
              </a:ext>
            </a:extLst>
          </p:cNvPr>
          <p:cNvSpPr txBox="1"/>
          <p:nvPr/>
        </p:nvSpPr>
        <p:spPr>
          <a:xfrm>
            <a:off x="5363462" y="2864157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59" name="Arc 158">
            <a:extLst>
              <a:ext uri="{FF2B5EF4-FFF2-40B4-BE49-F238E27FC236}">
                <a16:creationId xmlns:a16="http://schemas.microsoft.com/office/drawing/2014/main" id="{103D9336-6520-4F42-9D38-0628C891832D}"/>
              </a:ext>
            </a:extLst>
          </p:cNvPr>
          <p:cNvSpPr/>
          <p:nvPr/>
        </p:nvSpPr>
        <p:spPr>
          <a:xfrm rot="16200000">
            <a:off x="5296163" y="214966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0" name="Arc 159">
            <a:extLst>
              <a:ext uri="{FF2B5EF4-FFF2-40B4-BE49-F238E27FC236}">
                <a16:creationId xmlns:a16="http://schemas.microsoft.com/office/drawing/2014/main" id="{FAF38D48-B930-4805-A8CB-514C67C957BF}"/>
              </a:ext>
            </a:extLst>
          </p:cNvPr>
          <p:cNvSpPr/>
          <p:nvPr/>
        </p:nvSpPr>
        <p:spPr>
          <a:xfrm rot="5400000">
            <a:off x="5285876" y="307678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122D26F2-6BA4-4791-B088-FB7FE41A5D2D}"/>
              </a:ext>
            </a:extLst>
          </p:cNvPr>
          <p:cNvSpPr txBox="1"/>
          <p:nvPr/>
        </p:nvSpPr>
        <p:spPr>
          <a:xfrm>
            <a:off x="5416466" y="361216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1DCC8751-128D-4639-AE10-45D971BC953D}"/>
              </a:ext>
            </a:extLst>
          </p:cNvPr>
          <p:cNvSpPr txBox="1"/>
          <p:nvPr/>
        </p:nvSpPr>
        <p:spPr>
          <a:xfrm>
            <a:off x="5416465" y="231785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44E2DB63-8DDB-47A1-99EF-246F982531E1}"/>
              </a:ext>
            </a:extLst>
          </p:cNvPr>
          <p:cNvSpPr txBox="1"/>
          <p:nvPr/>
        </p:nvSpPr>
        <p:spPr>
          <a:xfrm>
            <a:off x="6024393" y="2671794"/>
            <a:ext cx="7304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164" name="Straight Connector 163">
            <a:extLst>
              <a:ext uri="{FF2B5EF4-FFF2-40B4-BE49-F238E27FC236}">
                <a16:creationId xmlns:a16="http://schemas.microsoft.com/office/drawing/2014/main" id="{D401DEDA-C720-4D0D-9B0C-B94100CFB532}"/>
              </a:ext>
            </a:extLst>
          </p:cNvPr>
          <p:cNvCxnSpPr>
            <a:cxnSpLocks/>
          </p:cNvCxnSpPr>
          <p:nvPr/>
        </p:nvCxnSpPr>
        <p:spPr>
          <a:xfrm>
            <a:off x="7168092" y="3172107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1A1DA74D-38C5-4F48-A79F-EEF51C07D18B}"/>
              </a:ext>
            </a:extLst>
          </p:cNvPr>
          <p:cNvCxnSpPr>
            <a:cxnSpLocks/>
          </p:cNvCxnSpPr>
          <p:nvPr/>
        </p:nvCxnSpPr>
        <p:spPr>
          <a:xfrm>
            <a:off x="8047322" y="317210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6" name="TextBox 165">
            <a:extLst>
              <a:ext uri="{FF2B5EF4-FFF2-40B4-BE49-F238E27FC236}">
                <a16:creationId xmlns:a16="http://schemas.microsoft.com/office/drawing/2014/main" id="{DD915210-7E6F-42A2-99C7-7E1292BDBA45}"/>
              </a:ext>
            </a:extLst>
          </p:cNvPr>
          <p:cNvSpPr txBox="1"/>
          <p:nvPr/>
        </p:nvSpPr>
        <p:spPr>
          <a:xfrm>
            <a:off x="7130719" y="266427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6BB7A950-0770-4252-8E37-312B74404D87}"/>
              </a:ext>
            </a:extLst>
          </p:cNvPr>
          <p:cNvSpPr txBox="1"/>
          <p:nvPr/>
        </p:nvSpPr>
        <p:spPr>
          <a:xfrm>
            <a:off x="7141285" y="311031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2C6D210C-FC13-4A23-8AC9-FCE0186CE6D5}"/>
              </a:ext>
            </a:extLst>
          </p:cNvPr>
          <p:cNvSpPr txBox="1"/>
          <p:nvPr/>
        </p:nvSpPr>
        <p:spPr>
          <a:xfrm>
            <a:off x="8047321" y="311031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E5DBA62E-4C33-49E3-A738-131EC4B70FC7}"/>
              </a:ext>
            </a:extLst>
          </p:cNvPr>
          <p:cNvSpPr txBox="1"/>
          <p:nvPr/>
        </p:nvSpPr>
        <p:spPr>
          <a:xfrm>
            <a:off x="7600279" y="285663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70" name="Arc 169">
            <a:extLst>
              <a:ext uri="{FF2B5EF4-FFF2-40B4-BE49-F238E27FC236}">
                <a16:creationId xmlns:a16="http://schemas.microsoft.com/office/drawing/2014/main" id="{05B60AD6-64D7-4D06-A660-651890E62465}"/>
              </a:ext>
            </a:extLst>
          </p:cNvPr>
          <p:cNvSpPr/>
          <p:nvPr/>
        </p:nvSpPr>
        <p:spPr>
          <a:xfrm rot="16200000">
            <a:off x="7532980" y="214214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1" name="Arc 170">
            <a:extLst>
              <a:ext uri="{FF2B5EF4-FFF2-40B4-BE49-F238E27FC236}">
                <a16:creationId xmlns:a16="http://schemas.microsoft.com/office/drawing/2014/main" id="{1FB91931-B745-45FD-A1F4-C2B118FCC791}"/>
              </a:ext>
            </a:extLst>
          </p:cNvPr>
          <p:cNvSpPr/>
          <p:nvPr/>
        </p:nvSpPr>
        <p:spPr>
          <a:xfrm rot="5400000">
            <a:off x="7522693" y="306926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13334258-95FB-4641-830F-B8D990B69180}"/>
              </a:ext>
            </a:extLst>
          </p:cNvPr>
          <p:cNvSpPr txBox="1"/>
          <p:nvPr/>
        </p:nvSpPr>
        <p:spPr>
          <a:xfrm>
            <a:off x="7653283" y="360464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72B4F17A-EB63-48FD-BF5E-2A88E708245B}"/>
              </a:ext>
            </a:extLst>
          </p:cNvPr>
          <p:cNvSpPr txBox="1"/>
          <p:nvPr/>
        </p:nvSpPr>
        <p:spPr>
          <a:xfrm>
            <a:off x="7653282" y="231033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1DEAF648-9791-492F-B651-E1F426455B59}"/>
              </a:ext>
            </a:extLst>
          </p:cNvPr>
          <p:cNvSpPr txBox="1"/>
          <p:nvPr/>
        </p:nvSpPr>
        <p:spPr>
          <a:xfrm>
            <a:off x="8261210" y="2664273"/>
            <a:ext cx="7304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177" name="Straight Connector 176">
            <a:extLst>
              <a:ext uri="{FF2B5EF4-FFF2-40B4-BE49-F238E27FC236}">
                <a16:creationId xmlns:a16="http://schemas.microsoft.com/office/drawing/2014/main" id="{E33B63C0-A8B4-49CA-B4A0-80B4EE29305D}"/>
              </a:ext>
            </a:extLst>
          </p:cNvPr>
          <p:cNvCxnSpPr>
            <a:cxnSpLocks/>
          </p:cNvCxnSpPr>
          <p:nvPr/>
        </p:nvCxnSpPr>
        <p:spPr>
          <a:xfrm>
            <a:off x="9402204" y="317162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Straight Connector 177">
            <a:extLst>
              <a:ext uri="{FF2B5EF4-FFF2-40B4-BE49-F238E27FC236}">
                <a16:creationId xmlns:a16="http://schemas.microsoft.com/office/drawing/2014/main" id="{82132A7F-4755-4DC7-A51D-B8A237D733C8}"/>
              </a:ext>
            </a:extLst>
          </p:cNvPr>
          <p:cNvCxnSpPr>
            <a:cxnSpLocks/>
          </p:cNvCxnSpPr>
          <p:nvPr/>
        </p:nvCxnSpPr>
        <p:spPr>
          <a:xfrm>
            <a:off x="10281434" y="317162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9" name="TextBox 178">
            <a:extLst>
              <a:ext uri="{FF2B5EF4-FFF2-40B4-BE49-F238E27FC236}">
                <a16:creationId xmlns:a16="http://schemas.microsoft.com/office/drawing/2014/main" id="{DC6F31B2-2925-4D89-B60E-FEBC697E1F57}"/>
              </a:ext>
            </a:extLst>
          </p:cNvPr>
          <p:cNvSpPr txBox="1"/>
          <p:nvPr/>
        </p:nvSpPr>
        <p:spPr>
          <a:xfrm>
            <a:off x="9364831" y="266378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D0901AF5-135C-4BEA-8502-3E2DBABBFD64}"/>
              </a:ext>
            </a:extLst>
          </p:cNvPr>
          <p:cNvSpPr txBox="1"/>
          <p:nvPr/>
        </p:nvSpPr>
        <p:spPr>
          <a:xfrm>
            <a:off x="9375397" y="310983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A8D5E9E5-9170-4FEC-A7EE-6D1D9EEDBCA5}"/>
              </a:ext>
            </a:extLst>
          </p:cNvPr>
          <p:cNvSpPr txBox="1"/>
          <p:nvPr/>
        </p:nvSpPr>
        <p:spPr>
          <a:xfrm>
            <a:off x="10281433" y="310983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CBF5ABA8-7DBF-4F6A-900D-6F58479209D3}"/>
              </a:ext>
            </a:extLst>
          </p:cNvPr>
          <p:cNvSpPr txBox="1"/>
          <p:nvPr/>
        </p:nvSpPr>
        <p:spPr>
          <a:xfrm>
            <a:off x="9834391" y="285615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83" name="Arc 182">
            <a:extLst>
              <a:ext uri="{FF2B5EF4-FFF2-40B4-BE49-F238E27FC236}">
                <a16:creationId xmlns:a16="http://schemas.microsoft.com/office/drawing/2014/main" id="{605D62B1-5BEF-4D3C-A716-9A186BD7985E}"/>
              </a:ext>
            </a:extLst>
          </p:cNvPr>
          <p:cNvSpPr/>
          <p:nvPr/>
        </p:nvSpPr>
        <p:spPr>
          <a:xfrm rot="16200000">
            <a:off x="9767092" y="214166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4" name="Arc 183">
            <a:extLst>
              <a:ext uri="{FF2B5EF4-FFF2-40B4-BE49-F238E27FC236}">
                <a16:creationId xmlns:a16="http://schemas.microsoft.com/office/drawing/2014/main" id="{A88B270B-7F0C-4876-B4EA-BC700F335284}"/>
              </a:ext>
            </a:extLst>
          </p:cNvPr>
          <p:cNvSpPr/>
          <p:nvPr/>
        </p:nvSpPr>
        <p:spPr>
          <a:xfrm rot="5400000">
            <a:off x="9756805" y="306878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7F2740B4-3D6D-4ED2-95F3-F4627FDE3935}"/>
              </a:ext>
            </a:extLst>
          </p:cNvPr>
          <p:cNvSpPr txBox="1"/>
          <p:nvPr/>
        </p:nvSpPr>
        <p:spPr>
          <a:xfrm>
            <a:off x="9887395" y="360416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2C3A9CD7-74B0-4E14-AE93-D65D3B2924B0}"/>
              </a:ext>
            </a:extLst>
          </p:cNvPr>
          <p:cNvSpPr txBox="1"/>
          <p:nvPr/>
        </p:nvSpPr>
        <p:spPr>
          <a:xfrm>
            <a:off x="9887394" y="230984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5813A286-9D00-4870-8755-D84BC22A982E}"/>
              </a:ext>
            </a:extLst>
          </p:cNvPr>
          <p:cNvSpPr txBox="1"/>
          <p:nvPr/>
        </p:nvSpPr>
        <p:spPr>
          <a:xfrm>
            <a:off x="10495322" y="2663788"/>
            <a:ext cx="7304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B1A52C2C-EA80-45C0-8919-F86ACFC755A6}"/>
              </a:ext>
            </a:extLst>
          </p:cNvPr>
          <p:cNvGrpSpPr/>
          <p:nvPr/>
        </p:nvGrpSpPr>
        <p:grpSpPr>
          <a:xfrm>
            <a:off x="505804" y="4342325"/>
            <a:ext cx="362676" cy="2167767"/>
            <a:chOff x="2587883" y="1026981"/>
            <a:chExt cx="362676" cy="2167767"/>
          </a:xfrm>
        </p:grpSpPr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025E8B63-6FC3-41B9-8300-01E3A4D60CCA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E284A8DD-0662-4FE4-93AA-6508F74598E8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191" name="Rectangle 190">
                <a:extLst>
                  <a:ext uri="{FF2B5EF4-FFF2-40B4-BE49-F238E27FC236}">
                    <a16:creationId xmlns:a16="http://schemas.microsoft.com/office/drawing/2014/main" id="{0F1A02D3-9D73-4D3E-9CA8-5601CF4696FC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92" name="Rectangle 191">
                <a:extLst>
                  <a:ext uri="{FF2B5EF4-FFF2-40B4-BE49-F238E27FC236}">
                    <a16:creationId xmlns:a16="http://schemas.microsoft.com/office/drawing/2014/main" id="{E45F19E9-6C3B-4182-848C-7F238EC84E63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93" name="Rectangle 192">
                <a:extLst>
                  <a:ext uri="{FF2B5EF4-FFF2-40B4-BE49-F238E27FC236}">
                    <a16:creationId xmlns:a16="http://schemas.microsoft.com/office/drawing/2014/main" id="{4C77DD56-1179-4B17-9A79-9C7BB6C2F2CC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AAE84AEF-A1E5-4091-8A36-49925931E144}"/>
              </a:ext>
            </a:extLst>
          </p:cNvPr>
          <p:cNvGrpSpPr/>
          <p:nvPr/>
        </p:nvGrpSpPr>
        <p:grpSpPr>
          <a:xfrm>
            <a:off x="1391921" y="4344944"/>
            <a:ext cx="370374" cy="2170296"/>
            <a:chOff x="6061331" y="1023885"/>
            <a:chExt cx="370374" cy="2170296"/>
          </a:xfrm>
        </p:grpSpPr>
        <p:grpSp>
          <p:nvGrpSpPr>
            <p:cNvPr id="195" name="Group 194">
              <a:extLst>
                <a:ext uri="{FF2B5EF4-FFF2-40B4-BE49-F238E27FC236}">
                  <a16:creationId xmlns:a16="http://schemas.microsoft.com/office/drawing/2014/main" id="{14CDA359-E6A8-45CB-A686-B4ACD9319D83}"/>
                </a:ext>
              </a:extLst>
            </p:cNvPr>
            <p:cNvGrpSpPr/>
            <p:nvPr/>
          </p:nvGrpSpPr>
          <p:grpSpPr>
            <a:xfrm>
              <a:off x="6071705" y="1026981"/>
              <a:ext cx="360000" cy="2167200"/>
              <a:chOff x="6073217" y="3429000"/>
              <a:chExt cx="360000" cy="2167200"/>
            </a:xfrm>
          </p:grpSpPr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223CE06B-FF8B-45B4-A844-6AA8A00079F9}"/>
                  </a:ext>
                </a:extLst>
              </p:cNvPr>
              <p:cNvSpPr/>
              <p:nvPr/>
            </p:nvSpPr>
            <p:spPr>
              <a:xfrm>
                <a:off x="6073217" y="34290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A03001BB-AF67-40F5-9130-905CBEF782D3}"/>
                  </a:ext>
                </a:extLst>
              </p:cNvPr>
              <p:cNvSpPr/>
              <p:nvPr/>
            </p:nvSpPr>
            <p:spPr>
              <a:xfrm>
                <a:off x="6073217" y="36702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99" name="Rectangle 198">
                <a:extLst>
                  <a:ext uri="{FF2B5EF4-FFF2-40B4-BE49-F238E27FC236}">
                    <a16:creationId xmlns:a16="http://schemas.microsoft.com/office/drawing/2014/main" id="{F4BB0EEA-7ACE-4E71-863F-B85747782839}"/>
                  </a:ext>
                </a:extLst>
              </p:cNvPr>
              <p:cNvSpPr/>
              <p:nvPr/>
            </p:nvSpPr>
            <p:spPr>
              <a:xfrm>
                <a:off x="6073217" y="39114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0" name="Rectangle 199">
                <a:extLst>
                  <a:ext uri="{FF2B5EF4-FFF2-40B4-BE49-F238E27FC236}">
                    <a16:creationId xmlns:a16="http://schemas.microsoft.com/office/drawing/2014/main" id="{9B207B3D-9B87-4798-8259-AE10344407A3}"/>
                  </a:ext>
                </a:extLst>
              </p:cNvPr>
              <p:cNvSpPr/>
              <p:nvPr/>
            </p:nvSpPr>
            <p:spPr>
              <a:xfrm>
                <a:off x="6073217" y="41508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1" name="Rectangle 200">
                <a:extLst>
                  <a:ext uri="{FF2B5EF4-FFF2-40B4-BE49-F238E27FC236}">
                    <a16:creationId xmlns:a16="http://schemas.microsoft.com/office/drawing/2014/main" id="{1A0F01FD-AD51-4739-BD2E-5B1704052C01}"/>
                  </a:ext>
                </a:extLst>
              </p:cNvPr>
              <p:cNvSpPr/>
              <p:nvPr/>
            </p:nvSpPr>
            <p:spPr>
              <a:xfrm>
                <a:off x="6073217" y="43902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2" name="Rectangle 201">
                <a:extLst>
                  <a:ext uri="{FF2B5EF4-FFF2-40B4-BE49-F238E27FC236}">
                    <a16:creationId xmlns:a16="http://schemas.microsoft.com/office/drawing/2014/main" id="{2CBA3C0D-F2CB-41E8-B0D3-24548A7ADD91}"/>
                  </a:ext>
                </a:extLst>
              </p:cNvPr>
              <p:cNvSpPr/>
              <p:nvPr/>
            </p:nvSpPr>
            <p:spPr>
              <a:xfrm>
                <a:off x="6073217" y="46314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3" name="Rectangle 202">
                <a:extLst>
                  <a:ext uri="{FF2B5EF4-FFF2-40B4-BE49-F238E27FC236}">
                    <a16:creationId xmlns:a16="http://schemas.microsoft.com/office/drawing/2014/main" id="{AF391B4C-9D7A-4650-A200-51DA071A9028}"/>
                  </a:ext>
                </a:extLst>
              </p:cNvPr>
              <p:cNvSpPr/>
              <p:nvPr/>
            </p:nvSpPr>
            <p:spPr>
              <a:xfrm>
                <a:off x="6073217" y="48726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4" name="Rectangle 203">
                <a:extLst>
                  <a:ext uri="{FF2B5EF4-FFF2-40B4-BE49-F238E27FC236}">
                    <a16:creationId xmlns:a16="http://schemas.microsoft.com/office/drawing/2014/main" id="{8E75E4CA-D462-4A04-891D-1DD55D35FCC6}"/>
                  </a:ext>
                </a:extLst>
              </p:cNvPr>
              <p:cNvSpPr/>
              <p:nvPr/>
            </p:nvSpPr>
            <p:spPr>
              <a:xfrm>
                <a:off x="6073217" y="51138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5" name="Rectangle 204">
                <a:extLst>
                  <a:ext uri="{FF2B5EF4-FFF2-40B4-BE49-F238E27FC236}">
                    <a16:creationId xmlns:a16="http://schemas.microsoft.com/office/drawing/2014/main" id="{00DFBBDD-35D2-4008-B8D8-345AA6AD1F5D}"/>
                  </a:ext>
                </a:extLst>
              </p:cNvPr>
              <p:cNvSpPr/>
              <p:nvPr/>
            </p:nvSpPr>
            <p:spPr>
              <a:xfrm>
                <a:off x="6073217" y="53550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96" name="Rectangle 195">
              <a:extLst>
                <a:ext uri="{FF2B5EF4-FFF2-40B4-BE49-F238E27FC236}">
                  <a16:creationId xmlns:a16="http://schemas.microsoft.com/office/drawing/2014/main" id="{68E7D273-1CBD-48CA-9BA2-C6BA0A0159D6}"/>
                </a:ext>
              </a:extLst>
            </p:cNvPr>
            <p:cNvSpPr/>
            <p:nvPr/>
          </p:nvSpPr>
          <p:spPr>
            <a:xfrm>
              <a:off x="6061331" y="1023885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07ADC403-54F7-4085-96B4-84123C8A7B4A}"/>
              </a:ext>
            </a:extLst>
          </p:cNvPr>
          <p:cNvGrpSpPr/>
          <p:nvPr/>
        </p:nvGrpSpPr>
        <p:grpSpPr>
          <a:xfrm>
            <a:off x="2734012" y="4337787"/>
            <a:ext cx="364475" cy="2170481"/>
            <a:chOff x="3750941" y="1016500"/>
            <a:chExt cx="364475" cy="2170481"/>
          </a:xfrm>
        </p:grpSpPr>
        <p:grpSp>
          <p:nvGrpSpPr>
            <p:cNvPr id="207" name="Group 206">
              <a:extLst>
                <a:ext uri="{FF2B5EF4-FFF2-40B4-BE49-F238E27FC236}">
                  <a16:creationId xmlns:a16="http://schemas.microsoft.com/office/drawing/2014/main" id="{6A3A6376-8E28-4341-B0D3-2282F329209E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209" name="Rectangle 208">
                <a:extLst>
                  <a:ext uri="{FF2B5EF4-FFF2-40B4-BE49-F238E27FC236}">
                    <a16:creationId xmlns:a16="http://schemas.microsoft.com/office/drawing/2014/main" id="{3E150929-E3E1-4387-8AA1-4C766FCC6783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0" name="Rectangle 209">
                <a:extLst>
                  <a:ext uri="{FF2B5EF4-FFF2-40B4-BE49-F238E27FC236}">
                    <a16:creationId xmlns:a16="http://schemas.microsoft.com/office/drawing/2014/main" id="{5E0A6FB2-27CD-475C-A275-A657B6E28814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1" name="Rectangle 210">
                <a:extLst>
                  <a:ext uri="{FF2B5EF4-FFF2-40B4-BE49-F238E27FC236}">
                    <a16:creationId xmlns:a16="http://schemas.microsoft.com/office/drawing/2014/main" id="{4AC25BAC-4025-438A-843F-BC8A6AF24DDD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2" name="Rectangle 211">
                <a:extLst>
                  <a:ext uri="{FF2B5EF4-FFF2-40B4-BE49-F238E27FC236}">
                    <a16:creationId xmlns:a16="http://schemas.microsoft.com/office/drawing/2014/main" id="{5DA71C7B-9402-4FEF-AD76-3B5E788E7E8F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3" name="Rectangle 212">
                <a:extLst>
                  <a:ext uri="{FF2B5EF4-FFF2-40B4-BE49-F238E27FC236}">
                    <a16:creationId xmlns:a16="http://schemas.microsoft.com/office/drawing/2014/main" id="{4726DE08-7981-47B4-9E4D-78F74AF0271B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E6B12355-4E6B-434B-BEC5-BB344104E0F1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39C5D9EB-6424-4666-9F68-1086FC33A716}"/>
              </a:ext>
            </a:extLst>
          </p:cNvPr>
          <p:cNvGrpSpPr/>
          <p:nvPr/>
        </p:nvGrpSpPr>
        <p:grpSpPr>
          <a:xfrm>
            <a:off x="3638753" y="4342675"/>
            <a:ext cx="364674" cy="2164538"/>
            <a:chOff x="6651896" y="1021900"/>
            <a:chExt cx="364674" cy="2164538"/>
          </a:xfrm>
        </p:grpSpPr>
        <p:grpSp>
          <p:nvGrpSpPr>
            <p:cNvPr id="215" name="Group 214">
              <a:extLst>
                <a:ext uri="{FF2B5EF4-FFF2-40B4-BE49-F238E27FC236}">
                  <a16:creationId xmlns:a16="http://schemas.microsoft.com/office/drawing/2014/main" id="{7A995F29-CF9A-4F4B-94A5-A3F515D14083}"/>
                </a:ext>
              </a:extLst>
            </p:cNvPr>
            <p:cNvGrpSpPr/>
            <p:nvPr/>
          </p:nvGrpSpPr>
          <p:grpSpPr>
            <a:xfrm>
              <a:off x="6651896" y="1026981"/>
              <a:ext cx="360000" cy="2159457"/>
              <a:chOff x="6653408" y="3429000"/>
              <a:chExt cx="360000" cy="2159457"/>
            </a:xfrm>
          </p:grpSpPr>
          <p:sp>
            <p:nvSpPr>
              <p:cNvPr id="217" name="Rectangle 216">
                <a:extLst>
                  <a:ext uri="{FF2B5EF4-FFF2-40B4-BE49-F238E27FC236}">
                    <a16:creationId xmlns:a16="http://schemas.microsoft.com/office/drawing/2014/main" id="{F13B6FA9-124B-43B3-A493-A11139E124E1}"/>
                  </a:ext>
                </a:extLst>
              </p:cNvPr>
              <p:cNvSpPr/>
              <p:nvPr/>
            </p:nvSpPr>
            <p:spPr>
              <a:xfrm>
                <a:off x="6653408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8" name="Rectangle 217">
                <a:extLst>
                  <a:ext uri="{FF2B5EF4-FFF2-40B4-BE49-F238E27FC236}">
                    <a16:creationId xmlns:a16="http://schemas.microsoft.com/office/drawing/2014/main" id="{57434593-9DB4-45F7-BAF6-EC7B004B2202}"/>
                  </a:ext>
                </a:extLst>
              </p:cNvPr>
              <p:cNvSpPr/>
              <p:nvPr/>
            </p:nvSpPr>
            <p:spPr>
              <a:xfrm>
                <a:off x="6653408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9" name="Rectangle 218">
                <a:extLst>
                  <a:ext uri="{FF2B5EF4-FFF2-40B4-BE49-F238E27FC236}">
                    <a16:creationId xmlns:a16="http://schemas.microsoft.com/office/drawing/2014/main" id="{77B940E6-BCE4-48A1-B03D-7D414EE1D2F9}"/>
                  </a:ext>
                </a:extLst>
              </p:cNvPr>
              <p:cNvSpPr/>
              <p:nvPr/>
            </p:nvSpPr>
            <p:spPr>
              <a:xfrm>
                <a:off x="6653408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0" name="Rectangle 219">
                <a:extLst>
                  <a:ext uri="{FF2B5EF4-FFF2-40B4-BE49-F238E27FC236}">
                    <a16:creationId xmlns:a16="http://schemas.microsoft.com/office/drawing/2014/main" id="{5EAA33BF-4F19-4BDF-B80C-1D61F44E1775}"/>
                  </a:ext>
                </a:extLst>
              </p:cNvPr>
              <p:cNvSpPr/>
              <p:nvPr/>
            </p:nvSpPr>
            <p:spPr>
              <a:xfrm>
                <a:off x="6653408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1" name="Rectangle 220">
                <a:extLst>
                  <a:ext uri="{FF2B5EF4-FFF2-40B4-BE49-F238E27FC236}">
                    <a16:creationId xmlns:a16="http://schemas.microsoft.com/office/drawing/2014/main" id="{F0C3FEB5-15F8-4275-AA8D-CBFCF0E1BD4A}"/>
                  </a:ext>
                </a:extLst>
              </p:cNvPr>
              <p:cNvSpPr/>
              <p:nvPr/>
            </p:nvSpPr>
            <p:spPr>
              <a:xfrm>
                <a:off x="6653408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2" name="Rectangle 221">
                <a:extLst>
                  <a:ext uri="{FF2B5EF4-FFF2-40B4-BE49-F238E27FC236}">
                    <a16:creationId xmlns:a16="http://schemas.microsoft.com/office/drawing/2014/main" id="{C5DF8D81-FA97-4D16-930F-5788144295AF}"/>
                  </a:ext>
                </a:extLst>
              </p:cNvPr>
              <p:cNvSpPr/>
              <p:nvPr/>
            </p:nvSpPr>
            <p:spPr>
              <a:xfrm>
                <a:off x="6653408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3" name="Rectangle 222">
                <a:extLst>
                  <a:ext uri="{FF2B5EF4-FFF2-40B4-BE49-F238E27FC236}">
                    <a16:creationId xmlns:a16="http://schemas.microsoft.com/office/drawing/2014/main" id="{E9051C9F-72F3-4903-9711-519A72B2B1E6}"/>
                  </a:ext>
                </a:extLst>
              </p:cNvPr>
              <p:cNvSpPr/>
              <p:nvPr/>
            </p:nvSpPr>
            <p:spPr>
              <a:xfrm>
                <a:off x="6653408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4" name="Rectangle 223">
                <a:extLst>
                  <a:ext uri="{FF2B5EF4-FFF2-40B4-BE49-F238E27FC236}">
                    <a16:creationId xmlns:a16="http://schemas.microsoft.com/office/drawing/2014/main" id="{D9C1D097-12B2-447F-83AB-A7D7C357E182}"/>
                  </a:ext>
                </a:extLst>
              </p:cNvPr>
              <p:cNvSpPr/>
              <p:nvPr/>
            </p:nvSpPr>
            <p:spPr>
              <a:xfrm>
                <a:off x="6653408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5" name="Rectangle 224">
                <a:extLst>
                  <a:ext uri="{FF2B5EF4-FFF2-40B4-BE49-F238E27FC236}">
                    <a16:creationId xmlns:a16="http://schemas.microsoft.com/office/drawing/2014/main" id="{A5FD8AC7-A87B-4AFC-BEE7-89F777390962}"/>
                  </a:ext>
                </a:extLst>
              </p:cNvPr>
              <p:cNvSpPr/>
              <p:nvPr/>
            </p:nvSpPr>
            <p:spPr>
              <a:xfrm>
                <a:off x="6653408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6" name="Rectangle 225">
                <a:extLst>
                  <a:ext uri="{FF2B5EF4-FFF2-40B4-BE49-F238E27FC236}">
                    <a16:creationId xmlns:a16="http://schemas.microsoft.com/office/drawing/2014/main" id="{7146D1FF-063C-48A3-9206-1BF07B1019F0}"/>
                  </a:ext>
                </a:extLst>
              </p:cNvPr>
              <p:cNvSpPr/>
              <p:nvPr/>
            </p:nvSpPr>
            <p:spPr>
              <a:xfrm>
                <a:off x="6653408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B38B1FC5-DD79-4963-8696-B20CBBFBAD69}"/>
                </a:ext>
              </a:extLst>
            </p:cNvPr>
            <p:cNvSpPr/>
            <p:nvPr/>
          </p:nvSpPr>
          <p:spPr>
            <a:xfrm>
              <a:off x="6656570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53E7DE99-582D-4C8D-941A-3729B4E16FF6}"/>
              </a:ext>
            </a:extLst>
          </p:cNvPr>
          <p:cNvGrpSpPr/>
          <p:nvPr/>
        </p:nvGrpSpPr>
        <p:grpSpPr>
          <a:xfrm>
            <a:off x="5865459" y="4350629"/>
            <a:ext cx="362451" cy="2167101"/>
            <a:chOff x="8980010" y="1019337"/>
            <a:chExt cx="362451" cy="2167101"/>
          </a:xfrm>
        </p:grpSpPr>
        <p:grpSp>
          <p:nvGrpSpPr>
            <p:cNvPr id="228" name="Group 227">
              <a:extLst>
                <a:ext uri="{FF2B5EF4-FFF2-40B4-BE49-F238E27FC236}">
                  <a16:creationId xmlns:a16="http://schemas.microsoft.com/office/drawing/2014/main" id="{6B3990C1-CA53-4CCE-AF77-9F76F5D958E5}"/>
                </a:ext>
              </a:extLst>
            </p:cNvPr>
            <p:cNvGrpSpPr/>
            <p:nvPr/>
          </p:nvGrpSpPr>
          <p:grpSpPr>
            <a:xfrm>
              <a:off x="8982461" y="1025794"/>
              <a:ext cx="360000" cy="2160644"/>
              <a:chOff x="8983973" y="3427813"/>
              <a:chExt cx="360000" cy="2160644"/>
            </a:xfrm>
          </p:grpSpPr>
          <p:sp>
            <p:nvSpPr>
              <p:cNvPr id="230" name="Rectangle 229">
                <a:extLst>
                  <a:ext uri="{FF2B5EF4-FFF2-40B4-BE49-F238E27FC236}">
                    <a16:creationId xmlns:a16="http://schemas.microsoft.com/office/drawing/2014/main" id="{6F8AD596-B376-40F8-AE49-FEF9E203B4FB}"/>
                  </a:ext>
                </a:extLst>
              </p:cNvPr>
              <p:cNvSpPr/>
              <p:nvPr/>
            </p:nvSpPr>
            <p:spPr>
              <a:xfrm>
                <a:off x="8983973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1" name="Rectangle 230">
                <a:extLst>
                  <a:ext uri="{FF2B5EF4-FFF2-40B4-BE49-F238E27FC236}">
                    <a16:creationId xmlns:a16="http://schemas.microsoft.com/office/drawing/2014/main" id="{7A070399-354A-4EBB-8058-A733D048486D}"/>
                  </a:ext>
                </a:extLst>
              </p:cNvPr>
              <p:cNvSpPr/>
              <p:nvPr/>
            </p:nvSpPr>
            <p:spPr>
              <a:xfrm>
                <a:off x="8983973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2" name="Rectangle 231">
                <a:extLst>
                  <a:ext uri="{FF2B5EF4-FFF2-40B4-BE49-F238E27FC236}">
                    <a16:creationId xmlns:a16="http://schemas.microsoft.com/office/drawing/2014/main" id="{1C0235BA-C48F-4141-93B1-38A4AA8FDBD5}"/>
                  </a:ext>
                </a:extLst>
              </p:cNvPr>
              <p:cNvSpPr/>
              <p:nvPr/>
            </p:nvSpPr>
            <p:spPr>
              <a:xfrm>
                <a:off x="8983973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3" name="Rectangle 232">
                <a:extLst>
                  <a:ext uri="{FF2B5EF4-FFF2-40B4-BE49-F238E27FC236}">
                    <a16:creationId xmlns:a16="http://schemas.microsoft.com/office/drawing/2014/main" id="{4358AC2F-7F3A-443C-BA53-FD060D811470}"/>
                  </a:ext>
                </a:extLst>
              </p:cNvPr>
              <p:cNvSpPr/>
              <p:nvPr/>
            </p:nvSpPr>
            <p:spPr>
              <a:xfrm>
                <a:off x="8983973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4" name="Rectangle 233">
                <a:extLst>
                  <a:ext uri="{FF2B5EF4-FFF2-40B4-BE49-F238E27FC236}">
                    <a16:creationId xmlns:a16="http://schemas.microsoft.com/office/drawing/2014/main" id="{F38F8267-BB02-4A8E-851B-C11DDCD20FDA}"/>
                  </a:ext>
                </a:extLst>
              </p:cNvPr>
              <p:cNvSpPr/>
              <p:nvPr/>
            </p:nvSpPr>
            <p:spPr>
              <a:xfrm>
                <a:off x="8983973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3EDBC0A1-EE27-4208-AC9F-9C9744319304}"/>
                  </a:ext>
                </a:extLst>
              </p:cNvPr>
              <p:cNvSpPr/>
              <p:nvPr/>
            </p:nvSpPr>
            <p:spPr>
              <a:xfrm>
                <a:off x="8983973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6" name="Rectangle 235">
                <a:extLst>
                  <a:ext uri="{FF2B5EF4-FFF2-40B4-BE49-F238E27FC236}">
                    <a16:creationId xmlns:a16="http://schemas.microsoft.com/office/drawing/2014/main" id="{45F5EFF3-36BC-4EE6-B45B-38A9884F9B8A}"/>
                  </a:ext>
                </a:extLst>
              </p:cNvPr>
              <p:cNvSpPr/>
              <p:nvPr/>
            </p:nvSpPr>
            <p:spPr>
              <a:xfrm>
                <a:off x="8983973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7" name="Rectangle 236">
                <a:extLst>
                  <a:ext uri="{FF2B5EF4-FFF2-40B4-BE49-F238E27FC236}">
                    <a16:creationId xmlns:a16="http://schemas.microsoft.com/office/drawing/2014/main" id="{13D655B7-61D1-4F26-BEF2-3BDD67C6EC1A}"/>
                  </a:ext>
                </a:extLst>
              </p:cNvPr>
              <p:cNvSpPr/>
              <p:nvPr/>
            </p:nvSpPr>
            <p:spPr>
              <a:xfrm>
                <a:off x="8983973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8" name="Rectangle 237">
                <a:extLst>
                  <a:ext uri="{FF2B5EF4-FFF2-40B4-BE49-F238E27FC236}">
                    <a16:creationId xmlns:a16="http://schemas.microsoft.com/office/drawing/2014/main" id="{6B00C939-F4DC-42D4-BC26-73D50DC495B4}"/>
                  </a:ext>
                </a:extLst>
              </p:cNvPr>
              <p:cNvSpPr/>
              <p:nvPr/>
            </p:nvSpPr>
            <p:spPr>
              <a:xfrm>
                <a:off x="8983973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CAA72A5F-EAFB-4BE1-A98C-A81D71588E29}"/>
                  </a:ext>
                </a:extLst>
              </p:cNvPr>
              <p:cNvSpPr/>
              <p:nvPr/>
            </p:nvSpPr>
            <p:spPr>
              <a:xfrm>
                <a:off x="8983973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0" name="Rectangle 239">
                <a:extLst>
                  <a:ext uri="{FF2B5EF4-FFF2-40B4-BE49-F238E27FC236}">
                    <a16:creationId xmlns:a16="http://schemas.microsoft.com/office/drawing/2014/main" id="{59F720A7-887A-49B6-9266-3C101C07B67D}"/>
                  </a:ext>
                </a:extLst>
              </p:cNvPr>
              <p:cNvSpPr/>
              <p:nvPr/>
            </p:nvSpPr>
            <p:spPr>
              <a:xfrm>
                <a:off x="8983973" y="3428297"/>
                <a:ext cx="18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1" name="Rectangle 240">
                <a:extLst>
                  <a:ext uri="{FF2B5EF4-FFF2-40B4-BE49-F238E27FC236}">
                    <a16:creationId xmlns:a16="http://schemas.microsoft.com/office/drawing/2014/main" id="{81670222-C34E-4C5B-8759-47F70652EE99}"/>
                  </a:ext>
                </a:extLst>
              </p:cNvPr>
              <p:cNvSpPr/>
              <p:nvPr/>
            </p:nvSpPr>
            <p:spPr>
              <a:xfrm>
                <a:off x="9163973" y="3427813"/>
                <a:ext cx="18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52688ACC-B79E-4A65-9D19-EDD8A139EC6C}"/>
                </a:ext>
              </a:extLst>
            </p:cNvPr>
            <p:cNvSpPr/>
            <p:nvPr/>
          </p:nvSpPr>
          <p:spPr>
            <a:xfrm>
              <a:off x="8980010" y="1019337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085B4771-D41F-4DDA-899A-49BDDEA4BB48}"/>
              </a:ext>
            </a:extLst>
          </p:cNvPr>
          <p:cNvGrpSpPr/>
          <p:nvPr/>
        </p:nvGrpSpPr>
        <p:grpSpPr>
          <a:xfrm>
            <a:off x="4965358" y="4349003"/>
            <a:ext cx="364475" cy="2170481"/>
            <a:chOff x="3750941" y="1016500"/>
            <a:chExt cx="364475" cy="2170481"/>
          </a:xfrm>
        </p:grpSpPr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80C3D5FC-73B3-40C3-A85F-34017CC2DE78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245" name="Rectangle 244">
                <a:extLst>
                  <a:ext uri="{FF2B5EF4-FFF2-40B4-BE49-F238E27FC236}">
                    <a16:creationId xmlns:a16="http://schemas.microsoft.com/office/drawing/2014/main" id="{77A672A5-1824-4956-BCD5-6B4B95623C22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6" name="Rectangle 245">
                <a:extLst>
                  <a:ext uri="{FF2B5EF4-FFF2-40B4-BE49-F238E27FC236}">
                    <a16:creationId xmlns:a16="http://schemas.microsoft.com/office/drawing/2014/main" id="{55AB2E11-FC47-4000-A709-631ABA85CEEF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7" name="Rectangle 246">
                <a:extLst>
                  <a:ext uri="{FF2B5EF4-FFF2-40B4-BE49-F238E27FC236}">
                    <a16:creationId xmlns:a16="http://schemas.microsoft.com/office/drawing/2014/main" id="{5FAE7BB2-F4B7-430A-A5E7-E18491CE7AE9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8" name="Rectangle 247">
                <a:extLst>
                  <a:ext uri="{FF2B5EF4-FFF2-40B4-BE49-F238E27FC236}">
                    <a16:creationId xmlns:a16="http://schemas.microsoft.com/office/drawing/2014/main" id="{988AA278-AD3D-4C7A-8574-C893FC2E64D6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9" name="Rectangle 248">
                <a:extLst>
                  <a:ext uri="{FF2B5EF4-FFF2-40B4-BE49-F238E27FC236}">
                    <a16:creationId xmlns:a16="http://schemas.microsoft.com/office/drawing/2014/main" id="{AE83C162-780D-4A4F-96A6-3B5C52D065C5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4FB69111-09A9-4CF9-8A94-7B5AE0C56CD1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0469C72B-246F-492E-AB5A-F8654F0DC058}"/>
              </a:ext>
            </a:extLst>
          </p:cNvPr>
          <p:cNvGrpSpPr/>
          <p:nvPr/>
        </p:nvGrpSpPr>
        <p:grpSpPr>
          <a:xfrm>
            <a:off x="7197141" y="4347473"/>
            <a:ext cx="362676" cy="2167767"/>
            <a:chOff x="2587883" y="1026981"/>
            <a:chExt cx="362676" cy="2167767"/>
          </a:xfrm>
        </p:grpSpPr>
        <p:sp>
          <p:nvSpPr>
            <p:cNvPr id="251" name="Rectangle 250">
              <a:extLst>
                <a:ext uri="{FF2B5EF4-FFF2-40B4-BE49-F238E27FC236}">
                  <a16:creationId xmlns:a16="http://schemas.microsoft.com/office/drawing/2014/main" id="{974D4733-BD81-4833-AB88-6E32510C63C5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52" name="Group 251">
              <a:extLst>
                <a:ext uri="{FF2B5EF4-FFF2-40B4-BE49-F238E27FC236}">
                  <a16:creationId xmlns:a16="http://schemas.microsoft.com/office/drawing/2014/main" id="{2491FE13-B545-4075-AD33-C310889CD473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0EB682B1-00B8-4D4F-9AF7-C2D63B40CA3F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4" name="Rectangle 253">
                <a:extLst>
                  <a:ext uri="{FF2B5EF4-FFF2-40B4-BE49-F238E27FC236}">
                    <a16:creationId xmlns:a16="http://schemas.microsoft.com/office/drawing/2014/main" id="{773562E4-3B10-471B-B626-EE118E0FF1AB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5" name="Rectangle 254">
                <a:extLst>
                  <a:ext uri="{FF2B5EF4-FFF2-40B4-BE49-F238E27FC236}">
                    <a16:creationId xmlns:a16="http://schemas.microsoft.com/office/drawing/2014/main" id="{562DFBCE-7D8D-47F9-BBC4-E06B5CBE5676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0761DA07-4947-41F5-A7AD-2C227A9496FE}"/>
              </a:ext>
            </a:extLst>
          </p:cNvPr>
          <p:cNvGrpSpPr/>
          <p:nvPr/>
        </p:nvGrpSpPr>
        <p:grpSpPr>
          <a:xfrm>
            <a:off x="9436819" y="4364437"/>
            <a:ext cx="370026" cy="2160831"/>
            <a:chOff x="3160724" y="1026150"/>
            <a:chExt cx="370026" cy="2160831"/>
          </a:xfrm>
        </p:grpSpPr>
        <p:grpSp>
          <p:nvGrpSpPr>
            <p:cNvPr id="257" name="Group 256">
              <a:extLst>
                <a:ext uri="{FF2B5EF4-FFF2-40B4-BE49-F238E27FC236}">
                  <a16:creationId xmlns:a16="http://schemas.microsoft.com/office/drawing/2014/main" id="{45243544-2F0B-4CD7-83B5-86323CBB365F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259" name="Rectangle 258">
                <a:extLst>
                  <a:ext uri="{FF2B5EF4-FFF2-40B4-BE49-F238E27FC236}">
                    <a16:creationId xmlns:a16="http://schemas.microsoft.com/office/drawing/2014/main" id="{52BCF790-C988-47F7-B1E1-825B44C21A7A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0" name="Rectangle 259">
                <a:extLst>
                  <a:ext uri="{FF2B5EF4-FFF2-40B4-BE49-F238E27FC236}">
                    <a16:creationId xmlns:a16="http://schemas.microsoft.com/office/drawing/2014/main" id="{FB7DF14F-1B35-4318-98F6-A4DE610F0CD9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1" name="Rectangle 260">
                <a:extLst>
                  <a:ext uri="{FF2B5EF4-FFF2-40B4-BE49-F238E27FC236}">
                    <a16:creationId xmlns:a16="http://schemas.microsoft.com/office/drawing/2014/main" id="{063C3389-9800-45B5-8127-77EA45D1D064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2" name="Rectangle 261">
                <a:extLst>
                  <a:ext uri="{FF2B5EF4-FFF2-40B4-BE49-F238E27FC236}">
                    <a16:creationId xmlns:a16="http://schemas.microsoft.com/office/drawing/2014/main" id="{3AC4940E-8B56-4B1D-8858-841CE30B543B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2D436289-A91B-49F8-9C19-922CE68D9FE0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C3C83104-442F-4F68-8C9F-B30B97F0D89A}"/>
              </a:ext>
            </a:extLst>
          </p:cNvPr>
          <p:cNvGrpSpPr/>
          <p:nvPr/>
        </p:nvGrpSpPr>
        <p:grpSpPr>
          <a:xfrm>
            <a:off x="8095455" y="4352769"/>
            <a:ext cx="360000" cy="2160000"/>
            <a:chOff x="7813790" y="3429000"/>
            <a:chExt cx="360000" cy="2160000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DAB9EE58-9556-448D-BA21-6ED0DF883C37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3F90D9F5-728E-4E38-8D5C-6B37D211D71C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0AE9EF9F-0DA4-4D22-B335-4B2D5A19F91E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7" name="Rectangle 266">
              <a:extLst>
                <a:ext uri="{FF2B5EF4-FFF2-40B4-BE49-F238E27FC236}">
                  <a16:creationId xmlns:a16="http://schemas.microsoft.com/office/drawing/2014/main" id="{BD4210DA-0086-4CF0-B6B2-82347D0F997B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8" name="Rectangle 267">
              <a:extLst>
                <a:ext uri="{FF2B5EF4-FFF2-40B4-BE49-F238E27FC236}">
                  <a16:creationId xmlns:a16="http://schemas.microsoft.com/office/drawing/2014/main" id="{00412F82-985E-411B-B9E9-5546D48E3261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168DD5E4-BBEC-4D7F-94CE-67A486624D41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F57AAC5B-35FB-4422-B596-8C532D73EE20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1" name="Rectangle 270">
              <a:extLst>
                <a:ext uri="{FF2B5EF4-FFF2-40B4-BE49-F238E27FC236}">
                  <a16:creationId xmlns:a16="http://schemas.microsoft.com/office/drawing/2014/main" id="{D5FDD16F-CEC6-4B82-84E3-CE3FA2F92C91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2" name="Rectangle 271">
              <a:extLst>
                <a:ext uri="{FF2B5EF4-FFF2-40B4-BE49-F238E27FC236}">
                  <a16:creationId xmlns:a16="http://schemas.microsoft.com/office/drawing/2014/main" id="{2949A8E5-517E-418F-9BA0-B7E92762629D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3" name="Rectangle 272">
              <a:extLst>
                <a:ext uri="{FF2B5EF4-FFF2-40B4-BE49-F238E27FC236}">
                  <a16:creationId xmlns:a16="http://schemas.microsoft.com/office/drawing/2014/main" id="{FB54DBD4-910F-452F-B2AD-7AD3367C5956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4" name="Rectangle 273">
              <a:extLst>
                <a:ext uri="{FF2B5EF4-FFF2-40B4-BE49-F238E27FC236}">
                  <a16:creationId xmlns:a16="http://schemas.microsoft.com/office/drawing/2014/main" id="{084A61D8-85EE-46C9-B4A5-B9F7EE906E94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1FF9EDAA-E8C4-4016-A097-02E05B807DEA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C93D544E-B4C1-4895-BBC0-36811C33E172}"/>
              </a:ext>
            </a:extLst>
          </p:cNvPr>
          <p:cNvGrpSpPr/>
          <p:nvPr/>
        </p:nvGrpSpPr>
        <p:grpSpPr>
          <a:xfrm>
            <a:off x="8083557" y="4351587"/>
            <a:ext cx="364674" cy="2164787"/>
            <a:chOff x="1430177" y="1026981"/>
            <a:chExt cx="364674" cy="2164787"/>
          </a:xfrm>
        </p:grpSpPr>
        <p:sp>
          <p:nvSpPr>
            <p:cNvPr id="277" name="Rectangle 276">
              <a:extLst>
                <a:ext uri="{FF2B5EF4-FFF2-40B4-BE49-F238E27FC236}">
                  <a16:creationId xmlns:a16="http://schemas.microsoft.com/office/drawing/2014/main" id="{A452F0CB-6817-47E4-96F7-2D34617A6ED3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D28786CC-58C4-4F57-8AE2-6C24D3318070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3662B984-A261-4582-B15D-784C7DA6338F}"/>
              </a:ext>
            </a:extLst>
          </p:cNvPr>
          <p:cNvGrpSpPr/>
          <p:nvPr/>
        </p:nvGrpSpPr>
        <p:grpSpPr>
          <a:xfrm>
            <a:off x="10310139" y="4367198"/>
            <a:ext cx="360000" cy="2160000"/>
            <a:chOff x="7813790" y="3429000"/>
            <a:chExt cx="360000" cy="2160000"/>
          </a:xfrm>
        </p:grpSpPr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637D8F0E-47CC-4E08-9585-0E125379C93D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id="{8304D783-4B53-4711-A2BC-6EBB34C3C21A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DFEE70DA-E664-49B8-AF11-D1F489835E15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3" name="Rectangle 282">
              <a:extLst>
                <a:ext uri="{FF2B5EF4-FFF2-40B4-BE49-F238E27FC236}">
                  <a16:creationId xmlns:a16="http://schemas.microsoft.com/office/drawing/2014/main" id="{D0C0EC54-AA82-4E62-92FD-F76DFD1EA1E1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4" name="Rectangle 283">
              <a:extLst>
                <a:ext uri="{FF2B5EF4-FFF2-40B4-BE49-F238E27FC236}">
                  <a16:creationId xmlns:a16="http://schemas.microsoft.com/office/drawing/2014/main" id="{979D645C-634D-44B1-8A77-B1A609E639BC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90A7AEBD-A7A0-42C1-886A-E6131DBCEF10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6E218446-99D8-4DBD-81EB-A163F38BCD2D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37D1922B-5726-4ACA-8887-E2D684D42245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8" name="Rectangle 287">
              <a:extLst>
                <a:ext uri="{FF2B5EF4-FFF2-40B4-BE49-F238E27FC236}">
                  <a16:creationId xmlns:a16="http://schemas.microsoft.com/office/drawing/2014/main" id="{EB62876A-CCC8-43AF-A2A1-C309E602DE67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9" name="Rectangle 288">
              <a:extLst>
                <a:ext uri="{FF2B5EF4-FFF2-40B4-BE49-F238E27FC236}">
                  <a16:creationId xmlns:a16="http://schemas.microsoft.com/office/drawing/2014/main" id="{E09CC3D1-F0BE-4A2A-B7BD-0D4ACF9BA634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B9FDD3A4-20A8-4A37-A60F-19102E5D5259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4971F0EA-D148-40D9-9F5B-14137E7E9106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12074568-706D-4978-9AED-772549315265}"/>
              </a:ext>
            </a:extLst>
          </p:cNvPr>
          <p:cNvGrpSpPr/>
          <p:nvPr/>
        </p:nvGrpSpPr>
        <p:grpSpPr>
          <a:xfrm>
            <a:off x="10319384" y="4363726"/>
            <a:ext cx="364674" cy="2164787"/>
            <a:chOff x="1430177" y="1026981"/>
            <a:chExt cx="364674" cy="2164787"/>
          </a:xfrm>
        </p:grpSpPr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92B01C24-AC90-4C3F-AEAE-C1F8C79DE8D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E1D57FBC-664B-48CD-AC11-B93AA78E38F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23136398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>
                      <p:stCondLst>
                        <p:cond delay="indefinite"/>
                      </p:stCondLst>
                      <p:childTnLst>
                        <p:par>
                          <p:cTn id="216" fill="hold">
                            <p:stCondLst>
                              <p:cond delay="0"/>
                            </p:stCondLst>
                            <p:childTnLst>
                              <p:par>
                                <p:cTn id="2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>
                      <p:stCondLst>
                        <p:cond delay="indefinite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>
                      <p:stCondLst>
                        <p:cond delay="indefinite"/>
                      </p:stCondLst>
                      <p:childTnLst>
                        <p:par>
                          <p:cTn id="239" fill="hold">
                            <p:stCondLst>
                              <p:cond delay="0"/>
                            </p:stCondLst>
                            <p:childTnLst>
                              <p:par>
                                <p:cTn id="2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6" fill="hold">
                      <p:stCondLst>
                        <p:cond delay="indefinite"/>
                      </p:stCondLst>
                      <p:childTnLst>
                        <p:par>
                          <p:cTn id="247" fill="hold">
                            <p:stCondLst>
                              <p:cond delay="0"/>
                            </p:stCondLst>
                            <p:childTnLst>
                              <p:par>
                                <p:cTn id="24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0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1" fill="hold">
                      <p:stCondLst>
                        <p:cond delay="indefinite"/>
                      </p:stCondLst>
                      <p:childTnLst>
                        <p:par>
                          <p:cTn id="252" fill="hold">
                            <p:stCondLst>
                              <p:cond delay="0"/>
                            </p:stCondLst>
                            <p:childTnLst>
                              <p:par>
                                <p:cTn id="2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6" fill="hold">
                      <p:stCondLst>
                        <p:cond delay="indefinite"/>
                      </p:stCondLst>
                      <p:childTnLst>
                        <p:par>
                          <p:cTn id="257" fill="hold">
                            <p:stCondLst>
                              <p:cond delay="0"/>
                            </p:stCondLst>
                            <p:childTnLst>
                              <p:par>
                                <p:cTn id="2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0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4" fill="hold">
                      <p:stCondLst>
                        <p:cond delay="indefinite"/>
                      </p:stCondLst>
                      <p:childTnLst>
                        <p:par>
                          <p:cTn id="265" fill="hold">
                            <p:stCondLst>
                              <p:cond delay="0"/>
                            </p:stCondLst>
                            <p:childTnLst>
                              <p:par>
                                <p:cTn id="2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9" fill="hold">
                      <p:stCondLst>
                        <p:cond delay="indefinite"/>
                      </p:stCondLst>
                      <p:childTnLst>
                        <p:par>
                          <p:cTn id="270" fill="hold">
                            <p:stCondLst>
                              <p:cond delay="0"/>
                            </p:stCondLst>
                            <p:childTnLst>
                              <p:par>
                                <p:cTn id="2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4" fill="hold">
                      <p:stCondLst>
                        <p:cond delay="indefinite"/>
                      </p:stCondLst>
                      <p:childTnLst>
                        <p:par>
                          <p:cTn id="275" fill="hold">
                            <p:stCondLst>
                              <p:cond delay="0"/>
                            </p:stCondLst>
                            <p:childTnLst>
                              <p:par>
                                <p:cTn id="2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2" fill="hold">
                      <p:stCondLst>
                        <p:cond delay="indefinite"/>
                      </p:stCondLst>
                      <p:childTnLst>
                        <p:par>
                          <p:cTn id="283" fill="hold">
                            <p:stCondLst>
                              <p:cond delay="0"/>
                            </p:stCondLst>
                            <p:childTnLst>
                              <p:par>
                                <p:cTn id="2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6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7" fill="hold">
                      <p:stCondLst>
                        <p:cond delay="indefinite"/>
                      </p:stCondLst>
                      <p:childTnLst>
                        <p:par>
                          <p:cTn id="288" fill="hold">
                            <p:stCondLst>
                              <p:cond delay="0"/>
                            </p:stCondLst>
                            <p:childTnLst>
                              <p:par>
                                <p:cTn id="2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1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2" fill="hold">
                      <p:stCondLst>
                        <p:cond delay="indefinite"/>
                      </p:stCondLst>
                      <p:childTnLst>
                        <p:par>
                          <p:cTn id="293" fill="hold">
                            <p:stCondLst>
                              <p:cond delay="0"/>
                            </p:stCondLst>
                            <p:childTnLst>
                              <p:par>
                                <p:cTn id="2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6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9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0" fill="hold">
                      <p:stCondLst>
                        <p:cond delay="indefinite"/>
                      </p:stCondLst>
                      <p:childTnLst>
                        <p:par>
                          <p:cTn id="301" fill="hold">
                            <p:stCondLst>
                              <p:cond delay="0"/>
                            </p:stCondLst>
                            <p:childTnLst>
                              <p:par>
                                <p:cTn id="3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4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7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8" fill="hold">
                      <p:stCondLst>
                        <p:cond delay="indefinite"/>
                      </p:stCondLst>
                      <p:childTnLst>
                        <p:par>
                          <p:cTn id="309" fill="hold">
                            <p:stCondLst>
                              <p:cond delay="0"/>
                            </p:stCondLst>
                            <p:childTnLst>
                              <p:par>
                                <p:cTn id="3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3" fill="hold">
                      <p:stCondLst>
                        <p:cond delay="indefinite"/>
                      </p:stCondLst>
                      <p:childTnLst>
                        <p:par>
                          <p:cTn id="314" fill="hold">
                            <p:stCondLst>
                              <p:cond delay="0"/>
                            </p:stCondLst>
                            <p:childTnLst>
                              <p:par>
                                <p:cTn id="3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7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0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1" fill="hold">
                      <p:stCondLst>
                        <p:cond delay="indefinite"/>
                      </p:stCondLst>
                      <p:childTnLst>
                        <p:par>
                          <p:cTn id="322" fill="hold">
                            <p:stCondLst>
                              <p:cond delay="0"/>
                            </p:stCondLst>
                            <p:childTnLst>
                              <p:par>
                                <p:cTn id="3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5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8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9" fill="hold">
                      <p:stCondLst>
                        <p:cond delay="indefinite"/>
                      </p:stCondLst>
                      <p:childTnLst>
                        <p:par>
                          <p:cTn id="330" fill="hold">
                            <p:stCondLst>
                              <p:cond delay="0"/>
                            </p:stCondLst>
                            <p:childTnLst>
                              <p:par>
                                <p:cTn id="3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5" grpId="0" animBg="1"/>
      <p:bldP spid="349" grpId="0" animBg="1"/>
      <p:bldP spid="348" grpId="0" animBg="1"/>
      <p:bldP spid="347" grpId="0" animBg="1"/>
      <p:bldP spid="346" grpId="0" animBg="1"/>
      <p:bldP spid="345" grpId="0" animBg="1"/>
      <p:bldP spid="344" grpId="0" animBg="1"/>
      <p:bldP spid="342" grpId="0" animBg="1"/>
      <p:bldP spid="343" grpId="0" animBg="1"/>
      <p:bldP spid="297" grpId="0" animBg="1"/>
      <p:bldP spid="296" grpId="0" animBg="1"/>
      <p:bldP spid="19" grpId="0"/>
      <p:bldP spid="30" grpId="0"/>
      <p:bldP spid="41" grpId="0"/>
      <p:bldP spid="52" grpId="0"/>
      <p:bldP spid="120" grpId="0"/>
      <p:bldP spid="121" grpId="0"/>
      <p:bldP spid="122" grpId="0"/>
      <p:bldP spid="123" grpId="0"/>
      <p:bldP spid="124" grpId="0" animBg="1"/>
      <p:bldP spid="125" grpId="0" animBg="1"/>
      <p:bldP spid="126" grpId="0"/>
      <p:bldP spid="127" grpId="0"/>
      <p:bldP spid="128" grpId="0"/>
      <p:bldP spid="132" grpId="0"/>
      <p:bldP spid="133" grpId="0"/>
      <p:bldP spid="134" grpId="0"/>
      <p:bldP spid="135" grpId="0"/>
      <p:bldP spid="136" grpId="0" animBg="1"/>
      <p:bldP spid="137" grpId="0" animBg="1"/>
      <p:bldP spid="138" grpId="0"/>
      <p:bldP spid="139" grpId="0"/>
      <p:bldP spid="140" grpId="0"/>
      <p:bldP spid="148" grpId="0"/>
      <p:bldP spid="155" grpId="0"/>
      <p:bldP spid="156" grpId="0"/>
      <p:bldP spid="157" grpId="0"/>
      <p:bldP spid="158" grpId="0"/>
      <p:bldP spid="159" grpId="0" animBg="1"/>
      <p:bldP spid="160" grpId="0" animBg="1"/>
      <p:bldP spid="161" grpId="0"/>
      <p:bldP spid="162" grpId="0"/>
      <p:bldP spid="163" grpId="0"/>
      <p:bldP spid="166" grpId="0"/>
      <p:bldP spid="167" grpId="0"/>
      <p:bldP spid="168" grpId="0"/>
      <p:bldP spid="169" grpId="0"/>
      <p:bldP spid="170" grpId="0" animBg="1"/>
      <p:bldP spid="171" grpId="0" animBg="1"/>
      <p:bldP spid="172" grpId="0"/>
      <p:bldP spid="173" grpId="0"/>
      <p:bldP spid="174" grpId="0"/>
      <p:bldP spid="179" grpId="0"/>
      <p:bldP spid="180" grpId="0"/>
      <p:bldP spid="181" grpId="0"/>
      <p:bldP spid="182" grpId="0"/>
      <p:bldP spid="183" grpId="0" animBg="1"/>
      <p:bldP spid="184" grpId="0" animBg="1"/>
      <p:bldP spid="185" grpId="0"/>
      <p:bldP spid="186" grpId="0"/>
      <p:bldP spid="187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087B911-CF55-4DDD-A187-1282423BF3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Use division to find equivalent fractions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AD88D76-2636-46AD-8FA4-BF44D7B13E9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04004787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DB2F124E-E4B9-4E0E-895D-368A5A77DEF0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FB9B7B53-A016-478A-913B-FCADD1088721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0E69C87-C37D-4B05-9B3C-057934B23479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107309C-A9BD-4766-88C9-9B0BDC7869C5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086E6924-F2B2-4F01-96D5-B96B527669C1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3B0088F3-D7A9-4CFD-984F-FADE076B60ED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BAD6CDCB-ED0C-4673-9933-43A8CB712E1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D233CB9-7CEC-477D-ABD4-D43C040419C1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7B313A4-ADCA-4780-A352-1F15CB212E06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6ABFA9E-CF31-4C06-970B-E1DC3ACD67CC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E18C6596-2639-432F-9DB5-369539C59253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009EA82-8C1E-48CD-8926-6BA2C8586B2D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F33ED1B9-4A74-4FF2-A1C2-E303BCBF5F8D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FFD4EFBA-9382-44B6-AF77-4CEC8D24188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FB07D7D-7E60-44E5-9F92-4D1D3E9FAEE8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5548DE26-7306-43CE-968C-7CBD9EA1EAE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BDDBDFFE-EE25-41F7-831D-35E0EA8F856A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287DFBF9-0202-4EE5-A3A5-1E9BE595D09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A49F98ED-2740-4531-9286-E0BE087DC0B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BDF24AA3-AA19-4683-883D-C41876D2C596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A21597B1-7812-455C-92C4-EF95EFDDD772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08934934-0EEB-4AB6-874E-05115CF5F90E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5CE83DE7-7953-48BE-AEEB-D0A382D9D20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C340137-EE3B-477C-BFF9-457C86E5B0C5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8DEF5D-443F-44E1-B791-C6D535188D9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5DFF08E-C513-4AD1-9927-83A546D2B83C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B13F889-BF93-4659-B311-47923254E6C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1F4F8FC5-5184-4602-A924-F6BB83CD4F4F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BCBE810D-DF05-4E0B-87F0-4DD3B256BA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C1A8F814-4847-4D6E-9782-AF8B37EBE2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DA93ED96-C46C-4C2C-9A59-CCDFC2456E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350466D-76DD-4AC6-9579-FF3C3B9D66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39D49B70-0063-400D-B2B2-1D475F3894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59CE55D2-4488-4C4B-BEC5-DEA1E32C5A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CEB74E0A-E888-467D-8924-F180A13364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8030E738-43A5-4C56-9E0E-260CD61542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45C28AE7-7728-460C-A7B7-F893899B78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EBB6DCC7-CF61-4AF9-9D98-1EB4AEB2D4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7A1FB3AA-551A-401F-B2DB-A29E9AB698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BD5D108-033A-4490-9FCF-423F619300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453BCEE-CE64-4A55-AAA7-D495DFC710C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1C02DCDC-2014-4B4F-B227-52F819AA12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6C074828-4731-4506-88BB-4653058CD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455E7085-1556-4F1C-A606-22C21C6B42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28" name="Rectangle: Rounded Corners 327">
            <a:extLst>
              <a:ext uri="{FF2B5EF4-FFF2-40B4-BE49-F238E27FC236}">
                <a16:creationId xmlns:a16="http://schemas.microsoft.com/office/drawing/2014/main" id="{6282A20C-2AE5-4D3B-9FD9-B14F913CB972}"/>
              </a:ext>
            </a:extLst>
          </p:cNvPr>
          <p:cNvSpPr/>
          <p:nvPr/>
        </p:nvSpPr>
        <p:spPr>
          <a:xfrm rot="5400000">
            <a:off x="4785830" y="-408734"/>
            <a:ext cx="2502770" cy="1166735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8" name="Rectangle 317">
            <a:extLst>
              <a:ext uri="{FF2B5EF4-FFF2-40B4-BE49-F238E27FC236}">
                <a16:creationId xmlns:a16="http://schemas.microsoft.com/office/drawing/2014/main" id="{8B5E890D-6324-4E9E-B3FB-3FB722BD79F1}"/>
              </a:ext>
            </a:extLst>
          </p:cNvPr>
          <p:cNvSpPr/>
          <p:nvPr/>
        </p:nvSpPr>
        <p:spPr>
          <a:xfrm>
            <a:off x="505652" y="4408897"/>
            <a:ext cx="366378" cy="142632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9" name="Rectangle 318">
            <a:extLst>
              <a:ext uri="{FF2B5EF4-FFF2-40B4-BE49-F238E27FC236}">
                <a16:creationId xmlns:a16="http://schemas.microsoft.com/office/drawing/2014/main" id="{CC5D3711-73B2-4451-B33D-78B108ABDB6A}"/>
              </a:ext>
            </a:extLst>
          </p:cNvPr>
          <p:cNvSpPr/>
          <p:nvPr/>
        </p:nvSpPr>
        <p:spPr>
          <a:xfrm>
            <a:off x="1396629" y="4392981"/>
            <a:ext cx="366378" cy="142632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0" name="Rectangle 319">
            <a:extLst>
              <a:ext uri="{FF2B5EF4-FFF2-40B4-BE49-F238E27FC236}">
                <a16:creationId xmlns:a16="http://schemas.microsoft.com/office/drawing/2014/main" id="{348A2800-72B1-4F41-9558-D961B98C5C7C}"/>
              </a:ext>
            </a:extLst>
          </p:cNvPr>
          <p:cNvSpPr/>
          <p:nvPr/>
        </p:nvSpPr>
        <p:spPr>
          <a:xfrm>
            <a:off x="3186825" y="4399729"/>
            <a:ext cx="366378" cy="72122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1" name="Rectangle 320">
            <a:extLst>
              <a:ext uri="{FF2B5EF4-FFF2-40B4-BE49-F238E27FC236}">
                <a16:creationId xmlns:a16="http://schemas.microsoft.com/office/drawing/2014/main" id="{5FEB5512-3F38-4D87-AB32-816505728C0C}"/>
              </a:ext>
            </a:extLst>
          </p:cNvPr>
          <p:cNvSpPr/>
          <p:nvPr/>
        </p:nvSpPr>
        <p:spPr>
          <a:xfrm>
            <a:off x="4084424" y="4382412"/>
            <a:ext cx="366378" cy="72122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2" name="Rectangle 321">
            <a:extLst>
              <a:ext uri="{FF2B5EF4-FFF2-40B4-BE49-F238E27FC236}">
                <a16:creationId xmlns:a16="http://schemas.microsoft.com/office/drawing/2014/main" id="{6240AAFD-B8FC-46C0-BC2F-FB5433D9FF46}"/>
              </a:ext>
            </a:extLst>
          </p:cNvPr>
          <p:cNvSpPr/>
          <p:nvPr/>
        </p:nvSpPr>
        <p:spPr>
          <a:xfrm>
            <a:off x="5416452" y="4394547"/>
            <a:ext cx="366378" cy="179918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3" name="Rectangle 322">
            <a:extLst>
              <a:ext uri="{FF2B5EF4-FFF2-40B4-BE49-F238E27FC236}">
                <a16:creationId xmlns:a16="http://schemas.microsoft.com/office/drawing/2014/main" id="{1E4648B4-DC04-497E-9279-E42EE1E05490}"/>
              </a:ext>
            </a:extLst>
          </p:cNvPr>
          <p:cNvSpPr/>
          <p:nvPr/>
        </p:nvSpPr>
        <p:spPr>
          <a:xfrm>
            <a:off x="6313199" y="4379301"/>
            <a:ext cx="366378" cy="179918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4" name="Rectangle 323">
            <a:extLst>
              <a:ext uri="{FF2B5EF4-FFF2-40B4-BE49-F238E27FC236}">
                <a16:creationId xmlns:a16="http://schemas.microsoft.com/office/drawing/2014/main" id="{C0A0A63D-DAF1-4E3D-B5F1-0725CD648017}"/>
              </a:ext>
            </a:extLst>
          </p:cNvPr>
          <p:cNvSpPr/>
          <p:nvPr/>
        </p:nvSpPr>
        <p:spPr>
          <a:xfrm>
            <a:off x="7652824" y="4385458"/>
            <a:ext cx="366378" cy="86573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5" name="Rectangle 324">
            <a:extLst>
              <a:ext uri="{FF2B5EF4-FFF2-40B4-BE49-F238E27FC236}">
                <a16:creationId xmlns:a16="http://schemas.microsoft.com/office/drawing/2014/main" id="{22FEF227-B52F-4EF4-82D5-1D118A43CA54}"/>
              </a:ext>
            </a:extLst>
          </p:cNvPr>
          <p:cNvSpPr/>
          <p:nvPr/>
        </p:nvSpPr>
        <p:spPr>
          <a:xfrm>
            <a:off x="8541979" y="4390314"/>
            <a:ext cx="366378" cy="86573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6" name="Rectangle 325">
            <a:extLst>
              <a:ext uri="{FF2B5EF4-FFF2-40B4-BE49-F238E27FC236}">
                <a16:creationId xmlns:a16="http://schemas.microsoft.com/office/drawing/2014/main" id="{1D856787-64EC-47F6-A33A-1EC23B88CA4D}"/>
              </a:ext>
            </a:extLst>
          </p:cNvPr>
          <p:cNvSpPr/>
          <p:nvPr/>
        </p:nvSpPr>
        <p:spPr>
          <a:xfrm>
            <a:off x="9873042" y="4388177"/>
            <a:ext cx="366378" cy="107430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7" name="Rectangle 326">
            <a:extLst>
              <a:ext uri="{FF2B5EF4-FFF2-40B4-BE49-F238E27FC236}">
                <a16:creationId xmlns:a16="http://schemas.microsoft.com/office/drawing/2014/main" id="{E07E18A6-52A8-4255-B78C-1A6DAFA025FC}"/>
              </a:ext>
            </a:extLst>
          </p:cNvPr>
          <p:cNvSpPr/>
          <p:nvPr/>
        </p:nvSpPr>
        <p:spPr>
          <a:xfrm>
            <a:off x="10764558" y="4401497"/>
            <a:ext cx="366378" cy="107430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83940591-0C01-4B4B-884E-4E3FD662AC8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20DBCB01-CC8E-451E-85D7-3A55F651F6BE}"/>
              </a:ext>
            </a:extLst>
          </p:cNvPr>
          <p:cNvSpPr/>
          <p:nvPr/>
        </p:nvSpPr>
        <p:spPr>
          <a:xfrm>
            <a:off x="9390750" y="613234"/>
            <a:ext cx="195569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" name="Rectangle: Rounded Corners 49">
            <a:extLst>
              <a:ext uri="{FF2B5EF4-FFF2-40B4-BE49-F238E27FC236}">
                <a16:creationId xmlns:a16="http://schemas.microsoft.com/office/drawing/2014/main" id="{EA22C85E-CEDE-4B0F-8105-E31D13E77633}"/>
              </a:ext>
            </a:extLst>
          </p:cNvPr>
          <p:cNvSpPr/>
          <p:nvPr/>
        </p:nvSpPr>
        <p:spPr>
          <a:xfrm>
            <a:off x="7161186" y="614014"/>
            <a:ext cx="195569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" name="Rectangle: Rounded Corners 50">
            <a:extLst>
              <a:ext uri="{FF2B5EF4-FFF2-40B4-BE49-F238E27FC236}">
                <a16:creationId xmlns:a16="http://schemas.microsoft.com/office/drawing/2014/main" id="{5F71BD08-076E-417A-BA6D-E5886CB29884}"/>
              </a:ext>
            </a:extLst>
          </p:cNvPr>
          <p:cNvSpPr/>
          <p:nvPr/>
        </p:nvSpPr>
        <p:spPr>
          <a:xfrm>
            <a:off x="2700798" y="614014"/>
            <a:ext cx="195569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Rectangle: Rounded Corners 51">
            <a:extLst>
              <a:ext uri="{FF2B5EF4-FFF2-40B4-BE49-F238E27FC236}">
                <a16:creationId xmlns:a16="http://schemas.microsoft.com/office/drawing/2014/main" id="{8CC509BD-2DD2-41C5-A52D-56B60F0A3F7D}"/>
              </a:ext>
            </a:extLst>
          </p:cNvPr>
          <p:cNvSpPr/>
          <p:nvPr/>
        </p:nvSpPr>
        <p:spPr>
          <a:xfrm>
            <a:off x="467053" y="614016"/>
            <a:ext cx="195569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4496D985-0A87-479F-9B7A-889F69788371}"/>
              </a:ext>
            </a:extLst>
          </p:cNvPr>
          <p:cNvSpPr/>
          <p:nvPr/>
        </p:nvSpPr>
        <p:spPr>
          <a:xfrm>
            <a:off x="1503279" y="731053"/>
            <a:ext cx="788532" cy="56558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88867015-8E67-47B6-A29A-B64CA3123487}"/>
              </a:ext>
            </a:extLst>
          </p:cNvPr>
          <p:cNvGrpSpPr/>
          <p:nvPr/>
        </p:nvGrpSpPr>
        <p:grpSpPr>
          <a:xfrm>
            <a:off x="572950" y="842906"/>
            <a:ext cx="435719" cy="1032867"/>
            <a:chOff x="2724738" y="5471319"/>
            <a:chExt cx="435719" cy="1032867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8DD1FDD7-5F2A-490C-8B9C-F7DF724245B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B0226F70-7B4F-4716-B1F5-690C9C6DDD53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7DCB718B-FE9C-4D1B-8EA1-BBC6129F5DA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63EA65A7-C487-403E-95F2-FCD34B228DB9}"/>
              </a:ext>
            </a:extLst>
          </p:cNvPr>
          <p:cNvSpPr txBox="1"/>
          <p:nvPr/>
        </p:nvSpPr>
        <p:spPr>
          <a:xfrm>
            <a:off x="1086268" y="103617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3E1BD360-209F-43E9-9F23-FF1687207D1D}"/>
              </a:ext>
            </a:extLst>
          </p:cNvPr>
          <p:cNvSpPr txBox="1"/>
          <p:nvPr/>
        </p:nvSpPr>
        <p:spPr>
          <a:xfrm>
            <a:off x="1638130" y="731054"/>
            <a:ext cx="6816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id="{5218C62B-DB32-4508-8946-534B32EF5A5A}"/>
              </a:ext>
            </a:extLst>
          </p:cNvPr>
          <p:cNvGrpSpPr/>
          <p:nvPr/>
        </p:nvGrpSpPr>
        <p:grpSpPr>
          <a:xfrm>
            <a:off x="1647051" y="842906"/>
            <a:ext cx="435719" cy="1032867"/>
            <a:chOff x="2724738" y="5471319"/>
            <a:chExt cx="435719" cy="1032867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3BA5CC60-68C4-487E-A62B-69B72E1A7BC3}"/>
                </a:ext>
              </a:extLst>
            </p:cNvPr>
            <p:cNvSpPr txBox="1"/>
            <p:nvPr/>
          </p:nvSpPr>
          <p:spPr>
            <a:xfrm>
              <a:off x="2732662" y="5471319"/>
              <a:ext cx="18473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endParaRPr lang="en-GB" sz="3600" dirty="0">
                <a:ea typeface="Cambria Math" panose="02040503050406030204" pitchFamily="18" charset="0"/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510CD5B4-8903-4052-9362-81B8ADB50069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0DBD46D1-6BBC-4D56-AD82-8E8D6BFBBC8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4" name="Rectangle 63">
            <a:extLst>
              <a:ext uri="{FF2B5EF4-FFF2-40B4-BE49-F238E27FC236}">
                <a16:creationId xmlns:a16="http://schemas.microsoft.com/office/drawing/2014/main" id="{1CEC49A2-4181-4302-87F4-61BBA0E760D8}"/>
              </a:ext>
            </a:extLst>
          </p:cNvPr>
          <p:cNvSpPr/>
          <p:nvPr/>
        </p:nvSpPr>
        <p:spPr>
          <a:xfrm>
            <a:off x="8167444" y="1234248"/>
            <a:ext cx="788532" cy="56558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5" name="Group 64">
            <a:extLst>
              <a:ext uri="{FF2B5EF4-FFF2-40B4-BE49-F238E27FC236}">
                <a16:creationId xmlns:a16="http://schemas.microsoft.com/office/drawing/2014/main" id="{A13DDD3F-5E50-4948-941B-08BC6367377A}"/>
              </a:ext>
            </a:extLst>
          </p:cNvPr>
          <p:cNvGrpSpPr/>
          <p:nvPr/>
        </p:nvGrpSpPr>
        <p:grpSpPr>
          <a:xfrm>
            <a:off x="7170362" y="649640"/>
            <a:ext cx="652743" cy="1032867"/>
            <a:chOff x="2609742" y="5471319"/>
            <a:chExt cx="652743" cy="1032867"/>
          </a:xfrm>
        </p:grpSpPr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365FA4B5-8543-413E-B2F6-582DF30E67A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197A4FF2-E1DD-4B94-9AB2-28DF6AEFFDD4}"/>
                </a:ext>
              </a:extLst>
            </p:cNvPr>
            <p:cNvSpPr txBox="1"/>
            <p:nvPr/>
          </p:nvSpPr>
          <p:spPr>
            <a:xfrm>
              <a:off x="2609742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15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54B12F57-AAF2-4CC5-8A99-306B6050133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2C559443-39E3-423F-B80D-0B88254AC3F1}"/>
              </a:ext>
            </a:extLst>
          </p:cNvPr>
          <p:cNvSpPr txBox="1"/>
          <p:nvPr/>
        </p:nvSpPr>
        <p:spPr>
          <a:xfrm>
            <a:off x="7798676" y="84291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B1B27DD6-7C0A-4E9B-92CD-59B598E0DF34}"/>
              </a:ext>
            </a:extLst>
          </p:cNvPr>
          <p:cNvSpPr txBox="1"/>
          <p:nvPr/>
        </p:nvSpPr>
        <p:spPr>
          <a:xfrm>
            <a:off x="8350988" y="1234249"/>
            <a:ext cx="78853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63D6BA95-F359-4D3B-8F22-886A2559E050}"/>
              </a:ext>
            </a:extLst>
          </p:cNvPr>
          <p:cNvGrpSpPr/>
          <p:nvPr/>
        </p:nvGrpSpPr>
        <p:grpSpPr>
          <a:xfrm>
            <a:off x="8359459" y="649640"/>
            <a:ext cx="435719" cy="654040"/>
            <a:chOff x="2724738" y="5471319"/>
            <a:chExt cx="435719" cy="654040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7CD82661-C7B4-4AD4-B521-4DDB067C915E}"/>
                </a:ext>
              </a:extLst>
            </p:cNvPr>
            <p:cNvSpPr txBox="1"/>
            <p:nvPr/>
          </p:nvSpPr>
          <p:spPr>
            <a:xfrm>
              <a:off x="2732662" y="5471319"/>
              <a:ext cx="18473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endParaRPr lang="en-GB" sz="3600" dirty="0">
                <a:ea typeface="Cambria Math" panose="02040503050406030204" pitchFamily="18" charset="0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2EFDA4D1-64F8-4ECB-BCF6-73E61ABAE795}"/>
                </a:ext>
              </a:extLst>
            </p:cNvPr>
            <p:cNvSpPr txBox="1"/>
            <p:nvPr/>
          </p:nvSpPr>
          <p:spPr>
            <a:xfrm>
              <a:off x="2734437" y="5479028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CB1559E4-F7AD-404D-9074-7C633D39E36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5" name="Rectangle 74">
            <a:extLst>
              <a:ext uri="{FF2B5EF4-FFF2-40B4-BE49-F238E27FC236}">
                <a16:creationId xmlns:a16="http://schemas.microsoft.com/office/drawing/2014/main" id="{20FF9A71-704E-45E3-B082-4403D8A2E5BE}"/>
              </a:ext>
            </a:extLst>
          </p:cNvPr>
          <p:cNvSpPr/>
          <p:nvPr/>
        </p:nvSpPr>
        <p:spPr>
          <a:xfrm>
            <a:off x="3705040" y="733709"/>
            <a:ext cx="788532" cy="56558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76" name="Group 75">
            <a:extLst>
              <a:ext uri="{FF2B5EF4-FFF2-40B4-BE49-F238E27FC236}">
                <a16:creationId xmlns:a16="http://schemas.microsoft.com/office/drawing/2014/main" id="{6C663FC9-69E5-4D86-909D-0D629B9A90DC}"/>
              </a:ext>
            </a:extLst>
          </p:cNvPr>
          <p:cNvGrpSpPr/>
          <p:nvPr/>
        </p:nvGrpSpPr>
        <p:grpSpPr>
          <a:xfrm>
            <a:off x="2659715" y="845562"/>
            <a:ext cx="652743" cy="1032867"/>
            <a:chOff x="2609742" y="5471319"/>
            <a:chExt cx="652743" cy="1032867"/>
          </a:xfrm>
        </p:grpSpPr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5E035D8-ACF0-465D-BDF9-09117070E85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FC32B40B-039C-48CF-9ED4-5B4333673360}"/>
                </a:ext>
              </a:extLst>
            </p:cNvPr>
            <p:cNvSpPr txBox="1"/>
            <p:nvPr/>
          </p:nvSpPr>
          <p:spPr>
            <a:xfrm>
              <a:off x="2609742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5CA98CE5-4172-494A-BC90-B2F44E35D1B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TextBox 79">
            <a:extLst>
              <a:ext uri="{FF2B5EF4-FFF2-40B4-BE49-F238E27FC236}">
                <a16:creationId xmlns:a16="http://schemas.microsoft.com/office/drawing/2014/main" id="{D4BE203C-A05A-4540-8FEA-6203AC70CAA6}"/>
              </a:ext>
            </a:extLst>
          </p:cNvPr>
          <p:cNvSpPr txBox="1"/>
          <p:nvPr/>
        </p:nvSpPr>
        <p:spPr>
          <a:xfrm>
            <a:off x="3288029" y="103883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9A9C81C8-8BBD-4BEC-B980-729EBF5AEB60}"/>
              </a:ext>
            </a:extLst>
          </p:cNvPr>
          <p:cNvSpPr txBox="1"/>
          <p:nvPr/>
        </p:nvSpPr>
        <p:spPr>
          <a:xfrm>
            <a:off x="3839891" y="733710"/>
            <a:ext cx="6816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82" name="Group 81">
            <a:extLst>
              <a:ext uri="{FF2B5EF4-FFF2-40B4-BE49-F238E27FC236}">
                <a16:creationId xmlns:a16="http://schemas.microsoft.com/office/drawing/2014/main" id="{33E39463-9925-4983-8B36-E232E9CC3285}"/>
              </a:ext>
            </a:extLst>
          </p:cNvPr>
          <p:cNvGrpSpPr/>
          <p:nvPr/>
        </p:nvGrpSpPr>
        <p:grpSpPr>
          <a:xfrm>
            <a:off x="3837929" y="845562"/>
            <a:ext cx="446602" cy="1032867"/>
            <a:chOff x="2713855" y="5471319"/>
            <a:chExt cx="446602" cy="1032867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937F45A7-AF8A-42F4-8601-70116022E714}"/>
                </a:ext>
              </a:extLst>
            </p:cNvPr>
            <p:cNvSpPr txBox="1"/>
            <p:nvPr/>
          </p:nvSpPr>
          <p:spPr>
            <a:xfrm>
              <a:off x="2732662" y="5471319"/>
              <a:ext cx="18473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endParaRPr lang="en-GB" sz="3600" dirty="0">
                <a:ea typeface="Cambria Math" panose="02040503050406030204" pitchFamily="18" charset="0"/>
              </a:endParaRP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33606F6C-ED99-41BC-826E-70B633B76F21}"/>
                </a:ext>
              </a:extLst>
            </p:cNvPr>
            <p:cNvSpPr txBox="1"/>
            <p:nvPr/>
          </p:nvSpPr>
          <p:spPr>
            <a:xfrm>
              <a:off x="2713855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533BAEAB-6342-4F0D-8CE6-FE598004FC8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6" name="Rectangle 85">
            <a:extLst>
              <a:ext uri="{FF2B5EF4-FFF2-40B4-BE49-F238E27FC236}">
                <a16:creationId xmlns:a16="http://schemas.microsoft.com/office/drawing/2014/main" id="{02F69933-CAC0-4006-A2C6-A38A3031D2B2}"/>
              </a:ext>
            </a:extLst>
          </p:cNvPr>
          <p:cNvSpPr/>
          <p:nvPr/>
        </p:nvSpPr>
        <p:spPr>
          <a:xfrm>
            <a:off x="10416081" y="1234248"/>
            <a:ext cx="788532" cy="56558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7" name="Group 86">
            <a:extLst>
              <a:ext uri="{FF2B5EF4-FFF2-40B4-BE49-F238E27FC236}">
                <a16:creationId xmlns:a16="http://schemas.microsoft.com/office/drawing/2014/main" id="{F43E6B19-A3B0-4B55-A7E3-F7E958606DDF}"/>
              </a:ext>
            </a:extLst>
          </p:cNvPr>
          <p:cNvGrpSpPr/>
          <p:nvPr/>
        </p:nvGrpSpPr>
        <p:grpSpPr>
          <a:xfrm>
            <a:off x="9417224" y="649640"/>
            <a:ext cx="654518" cy="1032867"/>
            <a:chOff x="2607967" y="5471319"/>
            <a:chExt cx="654518" cy="1032867"/>
          </a:xfrm>
        </p:grpSpPr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96E3A0CD-D577-458D-93DA-6B26CDB70F25}"/>
                </a:ext>
              </a:extLst>
            </p:cNvPr>
            <p:cNvSpPr txBox="1"/>
            <p:nvPr/>
          </p:nvSpPr>
          <p:spPr>
            <a:xfrm>
              <a:off x="2607967" y="547131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9B67E766-F78A-4B1C-812E-ACBA3DAA394F}"/>
                </a:ext>
              </a:extLst>
            </p:cNvPr>
            <p:cNvSpPr txBox="1"/>
            <p:nvPr/>
          </p:nvSpPr>
          <p:spPr>
            <a:xfrm>
              <a:off x="2609742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20</a:t>
              </a:r>
            </a:p>
          </p:txBody>
        </p: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B9561611-7A06-4125-8989-542C8D1F886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6FACF765-4AC8-4F63-8EF4-6CD1ADD409F9}"/>
              </a:ext>
            </a:extLst>
          </p:cNvPr>
          <p:cNvSpPr txBox="1"/>
          <p:nvPr/>
        </p:nvSpPr>
        <p:spPr>
          <a:xfrm>
            <a:off x="10047313" y="84291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A0A482B1-A092-47DE-A7AD-CB6586D9F372}"/>
              </a:ext>
            </a:extLst>
          </p:cNvPr>
          <p:cNvSpPr txBox="1"/>
          <p:nvPr/>
        </p:nvSpPr>
        <p:spPr>
          <a:xfrm>
            <a:off x="10571915" y="1234249"/>
            <a:ext cx="78853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93" name="Group 92">
            <a:extLst>
              <a:ext uri="{FF2B5EF4-FFF2-40B4-BE49-F238E27FC236}">
                <a16:creationId xmlns:a16="http://schemas.microsoft.com/office/drawing/2014/main" id="{33EAFBC4-4376-4E1A-B0F1-D335690C7065}"/>
              </a:ext>
            </a:extLst>
          </p:cNvPr>
          <p:cNvGrpSpPr/>
          <p:nvPr/>
        </p:nvGrpSpPr>
        <p:grpSpPr>
          <a:xfrm>
            <a:off x="10608096" y="649640"/>
            <a:ext cx="435719" cy="654040"/>
            <a:chOff x="2724738" y="5471319"/>
            <a:chExt cx="435719" cy="654040"/>
          </a:xfrm>
        </p:grpSpPr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3FE1B030-1870-4BA4-B77E-8FC3EA77AF26}"/>
                </a:ext>
              </a:extLst>
            </p:cNvPr>
            <p:cNvSpPr txBox="1"/>
            <p:nvPr/>
          </p:nvSpPr>
          <p:spPr>
            <a:xfrm>
              <a:off x="2732662" y="5471319"/>
              <a:ext cx="18473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endParaRPr lang="en-GB" sz="3600" dirty="0">
                <a:ea typeface="Cambria Math" panose="02040503050406030204" pitchFamily="18" charset="0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3C57C225-4DB1-462A-B6D7-D6D06188A693}"/>
                </a:ext>
              </a:extLst>
            </p:cNvPr>
            <p:cNvSpPr txBox="1"/>
            <p:nvPr/>
          </p:nvSpPr>
          <p:spPr>
            <a:xfrm>
              <a:off x="2734437" y="5479028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28A31415-AB5C-4DF4-B7AC-1CFA08ABC35B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7" name="Straight Connector 96">
            <a:extLst>
              <a:ext uri="{FF2B5EF4-FFF2-40B4-BE49-F238E27FC236}">
                <a16:creationId xmlns:a16="http://schemas.microsoft.com/office/drawing/2014/main" id="{E6EACF56-32AD-4959-924C-72191CBFECC1}"/>
              </a:ext>
            </a:extLst>
          </p:cNvPr>
          <p:cNvCxnSpPr>
            <a:cxnSpLocks/>
          </p:cNvCxnSpPr>
          <p:nvPr/>
        </p:nvCxnSpPr>
        <p:spPr>
          <a:xfrm>
            <a:off x="471868" y="3173875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Straight Connector 97">
            <a:extLst>
              <a:ext uri="{FF2B5EF4-FFF2-40B4-BE49-F238E27FC236}">
                <a16:creationId xmlns:a16="http://schemas.microsoft.com/office/drawing/2014/main" id="{D70E792A-058F-45C2-82BB-1680F01CE686}"/>
              </a:ext>
            </a:extLst>
          </p:cNvPr>
          <p:cNvCxnSpPr>
            <a:cxnSpLocks/>
          </p:cNvCxnSpPr>
          <p:nvPr/>
        </p:nvCxnSpPr>
        <p:spPr>
          <a:xfrm>
            <a:off x="1351098" y="3173875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TextBox 98">
            <a:extLst>
              <a:ext uri="{FF2B5EF4-FFF2-40B4-BE49-F238E27FC236}">
                <a16:creationId xmlns:a16="http://schemas.microsoft.com/office/drawing/2014/main" id="{56139456-DD07-4770-BF1B-81815C61D2DD}"/>
              </a:ext>
            </a:extLst>
          </p:cNvPr>
          <p:cNvSpPr txBox="1"/>
          <p:nvPr/>
        </p:nvSpPr>
        <p:spPr>
          <a:xfrm>
            <a:off x="434495" y="266604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A7B6E45E-9BA6-42BB-8912-1FEF598B39F0}"/>
              </a:ext>
            </a:extLst>
          </p:cNvPr>
          <p:cNvSpPr txBox="1"/>
          <p:nvPr/>
        </p:nvSpPr>
        <p:spPr>
          <a:xfrm>
            <a:off x="445061" y="311208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D3B1386-1708-4B92-A27D-5AD568A7FCE7}"/>
              </a:ext>
            </a:extLst>
          </p:cNvPr>
          <p:cNvSpPr txBox="1"/>
          <p:nvPr/>
        </p:nvSpPr>
        <p:spPr>
          <a:xfrm>
            <a:off x="1331641" y="3112083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3E198123-FC63-4351-9781-5BABFDFD226F}"/>
              </a:ext>
            </a:extLst>
          </p:cNvPr>
          <p:cNvSpPr txBox="1"/>
          <p:nvPr/>
        </p:nvSpPr>
        <p:spPr>
          <a:xfrm>
            <a:off x="904055" y="2858404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03" name="Arc 102">
            <a:extLst>
              <a:ext uri="{FF2B5EF4-FFF2-40B4-BE49-F238E27FC236}">
                <a16:creationId xmlns:a16="http://schemas.microsoft.com/office/drawing/2014/main" id="{36381AD0-B631-47ED-8443-535CB40510EE}"/>
              </a:ext>
            </a:extLst>
          </p:cNvPr>
          <p:cNvSpPr/>
          <p:nvPr/>
        </p:nvSpPr>
        <p:spPr>
          <a:xfrm rot="16200000">
            <a:off x="722856" y="2257815"/>
            <a:ext cx="810037" cy="8984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4" name="Arc 103">
            <a:extLst>
              <a:ext uri="{FF2B5EF4-FFF2-40B4-BE49-F238E27FC236}">
                <a16:creationId xmlns:a16="http://schemas.microsoft.com/office/drawing/2014/main" id="{58E71BA5-F13F-4210-AC26-C941AA718B62}"/>
              </a:ext>
            </a:extLst>
          </p:cNvPr>
          <p:cNvSpPr/>
          <p:nvPr/>
        </p:nvSpPr>
        <p:spPr>
          <a:xfrm rot="5400000">
            <a:off x="712568" y="3191469"/>
            <a:ext cx="810037" cy="898466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AD550BB0-672F-45F0-A264-21FC39EA8605}"/>
              </a:ext>
            </a:extLst>
          </p:cNvPr>
          <p:cNvSpPr txBox="1"/>
          <p:nvPr/>
        </p:nvSpPr>
        <p:spPr>
          <a:xfrm>
            <a:off x="830598" y="361294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0ED6D158-D42B-48F7-AC59-F71ED6955A18}"/>
              </a:ext>
            </a:extLst>
          </p:cNvPr>
          <p:cNvSpPr txBox="1"/>
          <p:nvPr/>
        </p:nvSpPr>
        <p:spPr>
          <a:xfrm>
            <a:off x="816009" y="2312101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4F8CCAEC-6F8F-4597-B4CD-D285CD75AD09}"/>
              </a:ext>
            </a:extLst>
          </p:cNvPr>
          <p:cNvSpPr txBox="1"/>
          <p:nvPr/>
        </p:nvSpPr>
        <p:spPr>
          <a:xfrm>
            <a:off x="1321042" y="2666041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D2974817-D8F8-4CA2-9076-EC5562BC42E4}"/>
              </a:ext>
            </a:extLst>
          </p:cNvPr>
          <p:cNvCxnSpPr>
            <a:cxnSpLocks/>
          </p:cNvCxnSpPr>
          <p:nvPr/>
        </p:nvCxnSpPr>
        <p:spPr>
          <a:xfrm>
            <a:off x="2696066" y="3177141"/>
            <a:ext cx="88143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Straight Connector 108">
            <a:extLst>
              <a:ext uri="{FF2B5EF4-FFF2-40B4-BE49-F238E27FC236}">
                <a16:creationId xmlns:a16="http://schemas.microsoft.com/office/drawing/2014/main" id="{3AD8A66A-8D00-4842-8A01-4C971F8615AB}"/>
              </a:ext>
            </a:extLst>
          </p:cNvPr>
          <p:cNvCxnSpPr>
            <a:cxnSpLocks/>
          </p:cNvCxnSpPr>
          <p:nvPr/>
        </p:nvCxnSpPr>
        <p:spPr>
          <a:xfrm>
            <a:off x="4032000" y="3177141"/>
            <a:ext cx="44525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" name="TextBox 109">
            <a:extLst>
              <a:ext uri="{FF2B5EF4-FFF2-40B4-BE49-F238E27FC236}">
                <a16:creationId xmlns:a16="http://schemas.microsoft.com/office/drawing/2014/main" id="{B49471C3-F37D-4A82-A9A8-43DA71017155}"/>
              </a:ext>
            </a:extLst>
          </p:cNvPr>
          <p:cNvSpPr txBox="1"/>
          <p:nvPr/>
        </p:nvSpPr>
        <p:spPr>
          <a:xfrm>
            <a:off x="2888915" y="264818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DF6101DC-A8DF-4ABD-B58E-B96AABC63566}"/>
              </a:ext>
            </a:extLst>
          </p:cNvPr>
          <p:cNvSpPr txBox="1"/>
          <p:nvPr/>
        </p:nvSpPr>
        <p:spPr>
          <a:xfrm>
            <a:off x="2660839" y="3124522"/>
            <a:ext cx="95066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D5AAC886-2F2D-469B-B54F-B19AB25F8E28}"/>
              </a:ext>
            </a:extLst>
          </p:cNvPr>
          <p:cNvSpPr txBox="1"/>
          <p:nvPr/>
        </p:nvSpPr>
        <p:spPr>
          <a:xfrm>
            <a:off x="4017705" y="3118615"/>
            <a:ext cx="5189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BF13C0FA-DD19-4D49-AB62-21B734CFD199}"/>
              </a:ext>
            </a:extLst>
          </p:cNvPr>
          <p:cNvSpPr txBox="1"/>
          <p:nvPr/>
        </p:nvSpPr>
        <p:spPr>
          <a:xfrm>
            <a:off x="3574239" y="286493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14" name="Arc 113">
            <a:extLst>
              <a:ext uri="{FF2B5EF4-FFF2-40B4-BE49-F238E27FC236}">
                <a16:creationId xmlns:a16="http://schemas.microsoft.com/office/drawing/2014/main" id="{6CAF1132-56BA-4FD8-B7AB-1AB4A9FB8D2E}"/>
              </a:ext>
            </a:extLst>
          </p:cNvPr>
          <p:cNvSpPr/>
          <p:nvPr/>
        </p:nvSpPr>
        <p:spPr>
          <a:xfrm rot="16200000">
            <a:off x="3310998" y="2150448"/>
            <a:ext cx="810037" cy="1126267"/>
          </a:xfrm>
          <a:prstGeom prst="arc">
            <a:avLst>
              <a:gd name="adj1" fmla="val 16200000"/>
              <a:gd name="adj2" fmla="val 5438209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5" name="Arc 114">
            <a:extLst>
              <a:ext uri="{FF2B5EF4-FFF2-40B4-BE49-F238E27FC236}">
                <a16:creationId xmlns:a16="http://schemas.microsoft.com/office/drawing/2014/main" id="{118A4ECE-82B7-4807-B3D9-DBC7D6EC2CC1}"/>
              </a:ext>
            </a:extLst>
          </p:cNvPr>
          <p:cNvSpPr/>
          <p:nvPr/>
        </p:nvSpPr>
        <p:spPr>
          <a:xfrm rot="5400000">
            <a:off x="3300711" y="307756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B08EE5C5-C79F-4A50-96EE-5DD34D491ABD}"/>
              </a:ext>
            </a:extLst>
          </p:cNvPr>
          <p:cNvSpPr txBox="1"/>
          <p:nvPr/>
        </p:nvSpPr>
        <p:spPr>
          <a:xfrm>
            <a:off x="3431301" y="361294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7726C06E-B5B2-4DBA-A8F6-DA737E7A42B8}"/>
              </a:ext>
            </a:extLst>
          </p:cNvPr>
          <p:cNvSpPr txBox="1"/>
          <p:nvPr/>
        </p:nvSpPr>
        <p:spPr>
          <a:xfrm>
            <a:off x="3431300" y="231863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7088B6B6-D7B6-43FB-ACC8-F00A84C084E5}"/>
              </a:ext>
            </a:extLst>
          </p:cNvPr>
          <p:cNvSpPr txBox="1"/>
          <p:nvPr/>
        </p:nvSpPr>
        <p:spPr>
          <a:xfrm>
            <a:off x="4016422" y="2672573"/>
            <a:ext cx="5181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19" name="Rectangle: Rounded Corners 118">
            <a:extLst>
              <a:ext uri="{FF2B5EF4-FFF2-40B4-BE49-F238E27FC236}">
                <a16:creationId xmlns:a16="http://schemas.microsoft.com/office/drawing/2014/main" id="{84A0FCEF-2217-444B-A881-A60C9410F70C}"/>
              </a:ext>
            </a:extLst>
          </p:cNvPr>
          <p:cNvSpPr/>
          <p:nvPr/>
        </p:nvSpPr>
        <p:spPr>
          <a:xfrm>
            <a:off x="4921095" y="613235"/>
            <a:ext cx="195569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6AF1E16F-B0DF-4173-8139-33B93712CDA7}"/>
              </a:ext>
            </a:extLst>
          </p:cNvPr>
          <p:cNvSpPr/>
          <p:nvPr/>
        </p:nvSpPr>
        <p:spPr>
          <a:xfrm>
            <a:off x="5925337" y="732930"/>
            <a:ext cx="788532" cy="56558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F12F7B03-7A58-44B1-9955-862A44A9FE16}"/>
              </a:ext>
            </a:extLst>
          </p:cNvPr>
          <p:cNvGrpSpPr/>
          <p:nvPr/>
        </p:nvGrpSpPr>
        <p:grpSpPr>
          <a:xfrm>
            <a:off x="4905947" y="844783"/>
            <a:ext cx="654518" cy="1032867"/>
            <a:chOff x="2635677" y="5471319"/>
            <a:chExt cx="654518" cy="1032867"/>
          </a:xfrm>
        </p:grpSpPr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60B8679E-2B73-4D80-B428-032CFACAC720}"/>
                </a:ext>
              </a:extLst>
            </p:cNvPr>
            <p:cNvSpPr txBox="1"/>
            <p:nvPr/>
          </p:nvSpPr>
          <p:spPr>
            <a:xfrm>
              <a:off x="2635677" y="547131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20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3A3B0BDF-EB44-4802-8864-3851F0A36DE8}"/>
                </a:ext>
              </a:extLst>
            </p:cNvPr>
            <p:cNvSpPr txBox="1"/>
            <p:nvPr/>
          </p:nvSpPr>
          <p:spPr>
            <a:xfrm>
              <a:off x="2637452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24</a:t>
              </a:r>
            </a:p>
          </p:txBody>
        </p: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563C7D4D-1E23-4382-BEA2-38484C93CF1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5" name="TextBox 124">
            <a:extLst>
              <a:ext uri="{FF2B5EF4-FFF2-40B4-BE49-F238E27FC236}">
                <a16:creationId xmlns:a16="http://schemas.microsoft.com/office/drawing/2014/main" id="{FDB1945E-C516-41B7-A25C-00D7F32C2310}"/>
              </a:ext>
            </a:extLst>
          </p:cNvPr>
          <p:cNvSpPr txBox="1"/>
          <p:nvPr/>
        </p:nvSpPr>
        <p:spPr>
          <a:xfrm>
            <a:off x="5508326" y="103805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07AA6B72-0E40-48E5-831B-B1362F52A88E}"/>
              </a:ext>
            </a:extLst>
          </p:cNvPr>
          <p:cNvSpPr txBox="1"/>
          <p:nvPr/>
        </p:nvSpPr>
        <p:spPr>
          <a:xfrm>
            <a:off x="6065416" y="732931"/>
            <a:ext cx="69490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17EC0B54-D80F-452E-B1F9-6A4EEC2AC109}"/>
              </a:ext>
            </a:extLst>
          </p:cNvPr>
          <p:cNvGrpSpPr/>
          <p:nvPr/>
        </p:nvGrpSpPr>
        <p:grpSpPr>
          <a:xfrm>
            <a:off x="6069109" y="844783"/>
            <a:ext cx="435719" cy="1032867"/>
            <a:chOff x="2724738" y="5471319"/>
            <a:chExt cx="435719" cy="1032867"/>
          </a:xfrm>
        </p:grpSpPr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27E6E33F-D59A-442A-8B0B-5EB9B0C7BF9D}"/>
                </a:ext>
              </a:extLst>
            </p:cNvPr>
            <p:cNvSpPr txBox="1"/>
            <p:nvPr/>
          </p:nvSpPr>
          <p:spPr>
            <a:xfrm>
              <a:off x="2732662" y="5471319"/>
              <a:ext cx="18473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endParaRPr lang="en-GB" sz="3600" dirty="0">
                <a:ea typeface="Cambria Math" panose="02040503050406030204" pitchFamily="18" charset="0"/>
              </a:endParaRP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74BB503E-86FB-44DB-8024-0D37B33D2464}"/>
                </a:ext>
              </a:extLst>
            </p:cNvPr>
            <p:cNvSpPr txBox="1"/>
            <p:nvPr/>
          </p:nvSpPr>
          <p:spPr>
            <a:xfrm>
              <a:off x="2727710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3D1D32C6-ABC4-44E3-A7AE-298E239E5F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67" name="Straight Connector 166">
            <a:extLst>
              <a:ext uri="{FF2B5EF4-FFF2-40B4-BE49-F238E27FC236}">
                <a16:creationId xmlns:a16="http://schemas.microsoft.com/office/drawing/2014/main" id="{7514D15A-683B-4A54-BC81-B7D8C4A501A1}"/>
              </a:ext>
            </a:extLst>
          </p:cNvPr>
          <p:cNvCxnSpPr>
            <a:cxnSpLocks/>
          </p:cNvCxnSpPr>
          <p:nvPr/>
        </p:nvCxnSpPr>
        <p:spPr>
          <a:xfrm>
            <a:off x="4940542" y="3159639"/>
            <a:ext cx="88143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" name="Straight Connector 167">
            <a:extLst>
              <a:ext uri="{FF2B5EF4-FFF2-40B4-BE49-F238E27FC236}">
                <a16:creationId xmlns:a16="http://schemas.microsoft.com/office/drawing/2014/main" id="{A5046580-7364-4B4D-902D-DDD6C7129BB3}"/>
              </a:ext>
            </a:extLst>
          </p:cNvPr>
          <p:cNvCxnSpPr>
            <a:cxnSpLocks/>
          </p:cNvCxnSpPr>
          <p:nvPr/>
        </p:nvCxnSpPr>
        <p:spPr>
          <a:xfrm>
            <a:off x="6276476" y="3159639"/>
            <a:ext cx="44525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9" name="TextBox 168">
            <a:extLst>
              <a:ext uri="{FF2B5EF4-FFF2-40B4-BE49-F238E27FC236}">
                <a16:creationId xmlns:a16="http://schemas.microsoft.com/office/drawing/2014/main" id="{D8F5BAAC-1E9D-4C18-A624-6C1503F213EB}"/>
              </a:ext>
            </a:extLst>
          </p:cNvPr>
          <p:cNvSpPr txBox="1"/>
          <p:nvPr/>
        </p:nvSpPr>
        <p:spPr>
          <a:xfrm>
            <a:off x="4910554" y="2630682"/>
            <a:ext cx="9351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A671CB1A-3B28-45DB-A737-A8E521FFBE35}"/>
              </a:ext>
            </a:extLst>
          </p:cNvPr>
          <p:cNvSpPr txBox="1"/>
          <p:nvPr/>
        </p:nvSpPr>
        <p:spPr>
          <a:xfrm>
            <a:off x="4905315" y="3107020"/>
            <a:ext cx="95066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EE47AA61-D1FE-4B90-B012-C662C005C062}"/>
              </a:ext>
            </a:extLst>
          </p:cNvPr>
          <p:cNvSpPr txBox="1"/>
          <p:nvPr/>
        </p:nvSpPr>
        <p:spPr>
          <a:xfrm>
            <a:off x="6262181" y="3101113"/>
            <a:ext cx="5189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F86BEF97-C1EE-440E-8878-2F57DA6442CC}"/>
              </a:ext>
            </a:extLst>
          </p:cNvPr>
          <p:cNvSpPr txBox="1"/>
          <p:nvPr/>
        </p:nvSpPr>
        <p:spPr>
          <a:xfrm>
            <a:off x="5818715" y="2847434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73" name="Arc 172">
            <a:extLst>
              <a:ext uri="{FF2B5EF4-FFF2-40B4-BE49-F238E27FC236}">
                <a16:creationId xmlns:a16="http://schemas.microsoft.com/office/drawing/2014/main" id="{311A71E0-DADC-47CA-9366-AB516A12D624}"/>
              </a:ext>
            </a:extLst>
          </p:cNvPr>
          <p:cNvSpPr/>
          <p:nvPr/>
        </p:nvSpPr>
        <p:spPr>
          <a:xfrm rot="16200000">
            <a:off x="5555474" y="2132946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4" name="Arc 173">
            <a:extLst>
              <a:ext uri="{FF2B5EF4-FFF2-40B4-BE49-F238E27FC236}">
                <a16:creationId xmlns:a16="http://schemas.microsoft.com/office/drawing/2014/main" id="{D607A6B7-4971-48B1-AD03-ED00559CD8EA}"/>
              </a:ext>
            </a:extLst>
          </p:cNvPr>
          <p:cNvSpPr/>
          <p:nvPr/>
        </p:nvSpPr>
        <p:spPr>
          <a:xfrm rot="5400000">
            <a:off x="5545187" y="3060066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95565D4A-2C8D-45DD-BFC3-34E3E1D659EA}"/>
              </a:ext>
            </a:extLst>
          </p:cNvPr>
          <p:cNvSpPr txBox="1"/>
          <p:nvPr/>
        </p:nvSpPr>
        <p:spPr>
          <a:xfrm>
            <a:off x="5675777" y="359544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33A3EC03-F5F9-44AA-9FF6-D98C2924B0C1}"/>
              </a:ext>
            </a:extLst>
          </p:cNvPr>
          <p:cNvSpPr txBox="1"/>
          <p:nvPr/>
        </p:nvSpPr>
        <p:spPr>
          <a:xfrm>
            <a:off x="5675776" y="230113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C81F7F43-393B-4A65-9F2E-36779DD498C2}"/>
              </a:ext>
            </a:extLst>
          </p:cNvPr>
          <p:cNvSpPr txBox="1"/>
          <p:nvPr/>
        </p:nvSpPr>
        <p:spPr>
          <a:xfrm>
            <a:off x="6260898" y="2655071"/>
            <a:ext cx="5181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78" name="Straight Connector 177">
            <a:extLst>
              <a:ext uri="{FF2B5EF4-FFF2-40B4-BE49-F238E27FC236}">
                <a16:creationId xmlns:a16="http://schemas.microsoft.com/office/drawing/2014/main" id="{9B25A9F2-72ED-4202-BD5E-734C952200C6}"/>
              </a:ext>
            </a:extLst>
          </p:cNvPr>
          <p:cNvCxnSpPr>
            <a:cxnSpLocks/>
          </p:cNvCxnSpPr>
          <p:nvPr/>
        </p:nvCxnSpPr>
        <p:spPr>
          <a:xfrm>
            <a:off x="7154026" y="3157644"/>
            <a:ext cx="88143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Straight Connector 178">
            <a:extLst>
              <a:ext uri="{FF2B5EF4-FFF2-40B4-BE49-F238E27FC236}">
                <a16:creationId xmlns:a16="http://schemas.microsoft.com/office/drawing/2014/main" id="{7FD365E9-73DB-4D2B-9C35-043FF02A55FD}"/>
              </a:ext>
            </a:extLst>
          </p:cNvPr>
          <p:cNvCxnSpPr>
            <a:cxnSpLocks/>
          </p:cNvCxnSpPr>
          <p:nvPr/>
        </p:nvCxnSpPr>
        <p:spPr>
          <a:xfrm>
            <a:off x="8489960" y="3157644"/>
            <a:ext cx="44525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TextBox 179">
            <a:extLst>
              <a:ext uri="{FF2B5EF4-FFF2-40B4-BE49-F238E27FC236}">
                <a16:creationId xmlns:a16="http://schemas.microsoft.com/office/drawing/2014/main" id="{5D1C4238-1D3C-48E0-89A5-C48ED4BD2C34}"/>
              </a:ext>
            </a:extLst>
          </p:cNvPr>
          <p:cNvSpPr txBox="1"/>
          <p:nvPr/>
        </p:nvSpPr>
        <p:spPr>
          <a:xfrm>
            <a:off x="7372378" y="2628687"/>
            <a:ext cx="68678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95C7B317-012F-47B0-B111-FB4C7731FA89}"/>
              </a:ext>
            </a:extLst>
          </p:cNvPr>
          <p:cNvSpPr txBox="1"/>
          <p:nvPr/>
        </p:nvSpPr>
        <p:spPr>
          <a:xfrm>
            <a:off x="7118799" y="3105025"/>
            <a:ext cx="95066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8B44E6B8-1087-4E24-BC31-05275589B66D}"/>
              </a:ext>
            </a:extLst>
          </p:cNvPr>
          <p:cNvSpPr txBox="1"/>
          <p:nvPr/>
        </p:nvSpPr>
        <p:spPr>
          <a:xfrm>
            <a:off x="8475665" y="3099118"/>
            <a:ext cx="5189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64237B2F-7943-49F1-A324-DCFF4A035766}"/>
              </a:ext>
            </a:extLst>
          </p:cNvPr>
          <p:cNvSpPr txBox="1"/>
          <p:nvPr/>
        </p:nvSpPr>
        <p:spPr>
          <a:xfrm>
            <a:off x="8032199" y="2845439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84" name="Arc 183">
            <a:extLst>
              <a:ext uri="{FF2B5EF4-FFF2-40B4-BE49-F238E27FC236}">
                <a16:creationId xmlns:a16="http://schemas.microsoft.com/office/drawing/2014/main" id="{8B8D491D-7AD4-4D58-86AC-19BC8DC5DEBB}"/>
              </a:ext>
            </a:extLst>
          </p:cNvPr>
          <p:cNvSpPr/>
          <p:nvPr/>
        </p:nvSpPr>
        <p:spPr>
          <a:xfrm rot="16200000">
            <a:off x="7768958" y="213095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5" name="Arc 184">
            <a:extLst>
              <a:ext uri="{FF2B5EF4-FFF2-40B4-BE49-F238E27FC236}">
                <a16:creationId xmlns:a16="http://schemas.microsoft.com/office/drawing/2014/main" id="{53511E61-E721-4DB0-BD4B-142A76FD6668}"/>
              </a:ext>
            </a:extLst>
          </p:cNvPr>
          <p:cNvSpPr/>
          <p:nvPr/>
        </p:nvSpPr>
        <p:spPr>
          <a:xfrm rot="5400000">
            <a:off x="7758671" y="305807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CF5E1E67-C55A-4D50-B2FA-C850DE30485D}"/>
              </a:ext>
            </a:extLst>
          </p:cNvPr>
          <p:cNvSpPr txBox="1"/>
          <p:nvPr/>
        </p:nvSpPr>
        <p:spPr>
          <a:xfrm>
            <a:off x="7889261" y="3593449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FB65FCD0-BC9F-46A1-816B-AE73353BD8A2}"/>
              </a:ext>
            </a:extLst>
          </p:cNvPr>
          <p:cNvSpPr txBox="1"/>
          <p:nvPr/>
        </p:nvSpPr>
        <p:spPr>
          <a:xfrm>
            <a:off x="7889260" y="229913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3625066C-A6EF-451D-B8C2-FFFD60CDF251}"/>
              </a:ext>
            </a:extLst>
          </p:cNvPr>
          <p:cNvSpPr txBox="1"/>
          <p:nvPr/>
        </p:nvSpPr>
        <p:spPr>
          <a:xfrm>
            <a:off x="8474382" y="2653076"/>
            <a:ext cx="5181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89" name="Straight Connector 188">
            <a:extLst>
              <a:ext uri="{FF2B5EF4-FFF2-40B4-BE49-F238E27FC236}">
                <a16:creationId xmlns:a16="http://schemas.microsoft.com/office/drawing/2014/main" id="{B3DCB675-89BA-4981-9DDE-4DE1381E1FB0}"/>
              </a:ext>
            </a:extLst>
          </p:cNvPr>
          <p:cNvCxnSpPr>
            <a:cxnSpLocks/>
          </p:cNvCxnSpPr>
          <p:nvPr/>
        </p:nvCxnSpPr>
        <p:spPr>
          <a:xfrm>
            <a:off x="9389257" y="3148251"/>
            <a:ext cx="88143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Straight Connector 189">
            <a:extLst>
              <a:ext uri="{FF2B5EF4-FFF2-40B4-BE49-F238E27FC236}">
                <a16:creationId xmlns:a16="http://schemas.microsoft.com/office/drawing/2014/main" id="{09A14EE8-55C6-4456-A2A5-73E0E00391DF}"/>
              </a:ext>
            </a:extLst>
          </p:cNvPr>
          <p:cNvCxnSpPr>
            <a:cxnSpLocks/>
          </p:cNvCxnSpPr>
          <p:nvPr/>
        </p:nvCxnSpPr>
        <p:spPr>
          <a:xfrm>
            <a:off x="10725191" y="3148251"/>
            <a:ext cx="44525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1" name="TextBox 190">
            <a:extLst>
              <a:ext uri="{FF2B5EF4-FFF2-40B4-BE49-F238E27FC236}">
                <a16:creationId xmlns:a16="http://schemas.microsoft.com/office/drawing/2014/main" id="{C14760D2-49B6-47B4-9E46-06988214FED0}"/>
              </a:ext>
            </a:extLst>
          </p:cNvPr>
          <p:cNvSpPr txBox="1"/>
          <p:nvPr/>
        </p:nvSpPr>
        <p:spPr>
          <a:xfrm>
            <a:off x="9347133" y="2619294"/>
            <a:ext cx="9472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5671A0BC-2046-4B10-BE5E-676B80A84D03}"/>
              </a:ext>
            </a:extLst>
          </p:cNvPr>
          <p:cNvSpPr txBox="1"/>
          <p:nvPr/>
        </p:nvSpPr>
        <p:spPr>
          <a:xfrm>
            <a:off x="9354030" y="3095632"/>
            <a:ext cx="95066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A1FD4FEF-A91B-45FC-B825-FD2F4AD4611A}"/>
              </a:ext>
            </a:extLst>
          </p:cNvPr>
          <p:cNvSpPr txBox="1"/>
          <p:nvPr/>
        </p:nvSpPr>
        <p:spPr>
          <a:xfrm>
            <a:off x="10710896" y="3089725"/>
            <a:ext cx="5189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63BE96DF-6D33-4E16-9852-2BBEF57230F7}"/>
              </a:ext>
            </a:extLst>
          </p:cNvPr>
          <p:cNvSpPr txBox="1"/>
          <p:nvPr/>
        </p:nvSpPr>
        <p:spPr>
          <a:xfrm>
            <a:off x="10267430" y="283604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95" name="Arc 194">
            <a:extLst>
              <a:ext uri="{FF2B5EF4-FFF2-40B4-BE49-F238E27FC236}">
                <a16:creationId xmlns:a16="http://schemas.microsoft.com/office/drawing/2014/main" id="{D154514C-E6B9-42F4-AE6D-ED5949942BAD}"/>
              </a:ext>
            </a:extLst>
          </p:cNvPr>
          <p:cNvSpPr/>
          <p:nvPr/>
        </p:nvSpPr>
        <p:spPr>
          <a:xfrm rot="16200000">
            <a:off x="10004189" y="212155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6" name="Arc 195">
            <a:extLst>
              <a:ext uri="{FF2B5EF4-FFF2-40B4-BE49-F238E27FC236}">
                <a16:creationId xmlns:a16="http://schemas.microsoft.com/office/drawing/2014/main" id="{F93F3033-818C-43E1-B430-049DAB7DE0B8}"/>
              </a:ext>
            </a:extLst>
          </p:cNvPr>
          <p:cNvSpPr/>
          <p:nvPr/>
        </p:nvSpPr>
        <p:spPr>
          <a:xfrm rot="5400000">
            <a:off x="9993902" y="304867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E94817D6-9564-4DE8-9B9C-0EE67F0EC755}"/>
              </a:ext>
            </a:extLst>
          </p:cNvPr>
          <p:cNvSpPr txBox="1"/>
          <p:nvPr/>
        </p:nvSpPr>
        <p:spPr>
          <a:xfrm>
            <a:off x="10032284" y="358405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10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ECC17AD4-7BAD-4AD5-A9CC-71CB26B2CCCC}"/>
              </a:ext>
            </a:extLst>
          </p:cNvPr>
          <p:cNvSpPr txBox="1"/>
          <p:nvPr/>
        </p:nvSpPr>
        <p:spPr>
          <a:xfrm>
            <a:off x="10032283" y="228974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10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E585C645-EE83-442B-A53F-F4A26093751F}"/>
              </a:ext>
            </a:extLst>
          </p:cNvPr>
          <p:cNvSpPr txBox="1"/>
          <p:nvPr/>
        </p:nvSpPr>
        <p:spPr>
          <a:xfrm>
            <a:off x="10709613" y="2643683"/>
            <a:ext cx="5181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5542767A-486A-4D50-B3EE-33D1AF6A9C10}"/>
              </a:ext>
            </a:extLst>
          </p:cNvPr>
          <p:cNvGrpSpPr/>
          <p:nvPr/>
        </p:nvGrpSpPr>
        <p:grpSpPr>
          <a:xfrm>
            <a:off x="1391521" y="4386729"/>
            <a:ext cx="362676" cy="2167767"/>
            <a:chOff x="2587883" y="1026981"/>
            <a:chExt cx="362676" cy="2167767"/>
          </a:xfrm>
        </p:grpSpPr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2DFC6E16-30B7-46AC-B39C-CAC75FAA16F4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02" name="Group 201">
              <a:extLst>
                <a:ext uri="{FF2B5EF4-FFF2-40B4-BE49-F238E27FC236}">
                  <a16:creationId xmlns:a16="http://schemas.microsoft.com/office/drawing/2014/main" id="{33C7C137-6CC2-4E2F-9B77-DF1E952749AA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203" name="Rectangle 202">
                <a:extLst>
                  <a:ext uri="{FF2B5EF4-FFF2-40B4-BE49-F238E27FC236}">
                    <a16:creationId xmlns:a16="http://schemas.microsoft.com/office/drawing/2014/main" id="{545F4F1F-CCCE-45C2-AC0D-91E3FAE17A09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4" name="Rectangle 203">
                <a:extLst>
                  <a:ext uri="{FF2B5EF4-FFF2-40B4-BE49-F238E27FC236}">
                    <a16:creationId xmlns:a16="http://schemas.microsoft.com/office/drawing/2014/main" id="{7E94F239-F457-4E8A-891A-9E945310128E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5" name="Rectangle 204">
                <a:extLst>
                  <a:ext uri="{FF2B5EF4-FFF2-40B4-BE49-F238E27FC236}">
                    <a16:creationId xmlns:a16="http://schemas.microsoft.com/office/drawing/2014/main" id="{A116C12F-D430-4F58-B766-093FD79D0A54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427A0D0C-9B25-4C8D-BC13-9E44E36E1BDA}"/>
              </a:ext>
            </a:extLst>
          </p:cNvPr>
          <p:cNvGrpSpPr/>
          <p:nvPr/>
        </p:nvGrpSpPr>
        <p:grpSpPr>
          <a:xfrm>
            <a:off x="511055" y="4391467"/>
            <a:ext cx="370374" cy="2170296"/>
            <a:chOff x="6061331" y="1023885"/>
            <a:chExt cx="370374" cy="2170296"/>
          </a:xfrm>
        </p:grpSpPr>
        <p:grpSp>
          <p:nvGrpSpPr>
            <p:cNvPr id="207" name="Group 206">
              <a:extLst>
                <a:ext uri="{FF2B5EF4-FFF2-40B4-BE49-F238E27FC236}">
                  <a16:creationId xmlns:a16="http://schemas.microsoft.com/office/drawing/2014/main" id="{94789440-E19D-4612-99C6-F0F51C0712E9}"/>
                </a:ext>
              </a:extLst>
            </p:cNvPr>
            <p:cNvGrpSpPr/>
            <p:nvPr/>
          </p:nvGrpSpPr>
          <p:grpSpPr>
            <a:xfrm>
              <a:off x="6071705" y="1026981"/>
              <a:ext cx="360000" cy="2167200"/>
              <a:chOff x="6073217" y="3429000"/>
              <a:chExt cx="360000" cy="2167200"/>
            </a:xfrm>
          </p:grpSpPr>
          <p:sp>
            <p:nvSpPr>
              <p:cNvPr id="209" name="Rectangle 208">
                <a:extLst>
                  <a:ext uri="{FF2B5EF4-FFF2-40B4-BE49-F238E27FC236}">
                    <a16:creationId xmlns:a16="http://schemas.microsoft.com/office/drawing/2014/main" id="{6F938420-47E9-4608-866E-AFAAD27246AD}"/>
                  </a:ext>
                </a:extLst>
              </p:cNvPr>
              <p:cNvSpPr/>
              <p:nvPr/>
            </p:nvSpPr>
            <p:spPr>
              <a:xfrm>
                <a:off x="6073217" y="34290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0" name="Rectangle 209">
                <a:extLst>
                  <a:ext uri="{FF2B5EF4-FFF2-40B4-BE49-F238E27FC236}">
                    <a16:creationId xmlns:a16="http://schemas.microsoft.com/office/drawing/2014/main" id="{5767892D-049F-4FC0-BDD6-8F303F18C67E}"/>
                  </a:ext>
                </a:extLst>
              </p:cNvPr>
              <p:cNvSpPr/>
              <p:nvPr/>
            </p:nvSpPr>
            <p:spPr>
              <a:xfrm>
                <a:off x="6073217" y="36702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1" name="Rectangle 210">
                <a:extLst>
                  <a:ext uri="{FF2B5EF4-FFF2-40B4-BE49-F238E27FC236}">
                    <a16:creationId xmlns:a16="http://schemas.microsoft.com/office/drawing/2014/main" id="{278EBFFB-47DE-4D3D-91D9-2FCACC28E345}"/>
                  </a:ext>
                </a:extLst>
              </p:cNvPr>
              <p:cNvSpPr/>
              <p:nvPr/>
            </p:nvSpPr>
            <p:spPr>
              <a:xfrm>
                <a:off x="6073217" y="39114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2" name="Rectangle 211">
                <a:extLst>
                  <a:ext uri="{FF2B5EF4-FFF2-40B4-BE49-F238E27FC236}">
                    <a16:creationId xmlns:a16="http://schemas.microsoft.com/office/drawing/2014/main" id="{474E9444-D3B9-4347-813B-BB270F6BB9A9}"/>
                  </a:ext>
                </a:extLst>
              </p:cNvPr>
              <p:cNvSpPr/>
              <p:nvPr/>
            </p:nvSpPr>
            <p:spPr>
              <a:xfrm>
                <a:off x="6073217" y="41508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3" name="Rectangle 212">
                <a:extLst>
                  <a:ext uri="{FF2B5EF4-FFF2-40B4-BE49-F238E27FC236}">
                    <a16:creationId xmlns:a16="http://schemas.microsoft.com/office/drawing/2014/main" id="{A6C1A310-6C38-40C2-B16F-132389F517DA}"/>
                  </a:ext>
                </a:extLst>
              </p:cNvPr>
              <p:cNvSpPr/>
              <p:nvPr/>
            </p:nvSpPr>
            <p:spPr>
              <a:xfrm>
                <a:off x="6073217" y="43902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4" name="Rectangle 213">
                <a:extLst>
                  <a:ext uri="{FF2B5EF4-FFF2-40B4-BE49-F238E27FC236}">
                    <a16:creationId xmlns:a16="http://schemas.microsoft.com/office/drawing/2014/main" id="{D61F3E53-A2E1-4FE4-8E15-A0D2DC02A4EC}"/>
                  </a:ext>
                </a:extLst>
              </p:cNvPr>
              <p:cNvSpPr/>
              <p:nvPr/>
            </p:nvSpPr>
            <p:spPr>
              <a:xfrm>
                <a:off x="6073217" y="46314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5" name="Rectangle 214">
                <a:extLst>
                  <a:ext uri="{FF2B5EF4-FFF2-40B4-BE49-F238E27FC236}">
                    <a16:creationId xmlns:a16="http://schemas.microsoft.com/office/drawing/2014/main" id="{7B48D64E-BDBF-4ECA-B7F2-B3C9E8A69C97}"/>
                  </a:ext>
                </a:extLst>
              </p:cNvPr>
              <p:cNvSpPr/>
              <p:nvPr/>
            </p:nvSpPr>
            <p:spPr>
              <a:xfrm>
                <a:off x="6073217" y="48726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6" name="Rectangle 215">
                <a:extLst>
                  <a:ext uri="{FF2B5EF4-FFF2-40B4-BE49-F238E27FC236}">
                    <a16:creationId xmlns:a16="http://schemas.microsoft.com/office/drawing/2014/main" id="{31E40C71-32D8-4EE7-86E3-14BEC90455D1}"/>
                  </a:ext>
                </a:extLst>
              </p:cNvPr>
              <p:cNvSpPr/>
              <p:nvPr/>
            </p:nvSpPr>
            <p:spPr>
              <a:xfrm>
                <a:off x="6073217" y="51138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7" name="Rectangle 216">
                <a:extLst>
                  <a:ext uri="{FF2B5EF4-FFF2-40B4-BE49-F238E27FC236}">
                    <a16:creationId xmlns:a16="http://schemas.microsoft.com/office/drawing/2014/main" id="{48A0E7CC-75A7-4196-A2EC-C8A33B3F1DBA}"/>
                  </a:ext>
                </a:extLst>
              </p:cNvPr>
              <p:cNvSpPr/>
              <p:nvPr/>
            </p:nvSpPr>
            <p:spPr>
              <a:xfrm>
                <a:off x="6073217" y="53550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6BDE9E38-CF9D-455C-B5E2-B41B48864ED7}"/>
                </a:ext>
              </a:extLst>
            </p:cNvPr>
            <p:cNvSpPr/>
            <p:nvPr/>
          </p:nvSpPr>
          <p:spPr>
            <a:xfrm>
              <a:off x="6061331" y="1023885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3BFB7664-83EE-4957-81AD-278AC98A4C79}"/>
              </a:ext>
            </a:extLst>
          </p:cNvPr>
          <p:cNvGrpSpPr/>
          <p:nvPr/>
        </p:nvGrpSpPr>
        <p:grpSpPr>
          <a:xfrm>
            <a:off x="4089657" y="4386729"/>
            <a:ext cx="362676" cy="2167767"/>
            <a:chOff x="2587883" y="1026981"/>
            <a:chExt cx="362676" cy="2167767"/>
          </a:xfrm>
        </p:grpSpPr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28ADC943-0ACD-45C8-A7AA-080ACAC3296E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7AD7C564-22D4-48F4-A3B9-5AFB96CCB6AE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221" name="Rectangle 220">
                <a:extLst>
                  <a:ext uri="{FF2B5EF4-FFF2-40B4-BE49-F238E27FC236}">
                    <a16:creationId xmlns:a16="http://schemas.microsoft.com/office/drawing/2014/main" id="{BD1DCB0B-E874-4A14-A21F-95C23C3DB62E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2" name="Rectangle 221">
                <a:extLst>
                  <a:ext uri="{FF2B5EF4-FFF2-40B4-BE49-F238E27FC236}">
                    <a16:creationId xmlns:a16="http://schemas.microsoft.com/office/drawing/2014/main" id="{1967C453-F790-48C1-892A-AC2F42851AB6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3" name="Rectangle 222">
                <a:extLst>
                  <a:ext uri="{FF2B5EF4-FFF2-40B4-BE49-F238E27FC236}">
                    <a16:creationId xmlns:a16="http://schemas.microsoft.com/office/drawing/2014/main" id="{ED9ACB63-D524-483D-8CE6-94161CD6F16D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5F140DBB-1AC1-4A91-BAFD-AA46247D62F4}"/>
              </a:ext>
            </a:extLst>
          </p:cNvPr>
          <p:cNvGrpSpPr/>
          <p:nvPr/>
        </p:nvGrpSpPr>
        <p:grpSpPr>
          <a:xfrm>
            <a:off x="3174125" y="4395346"/>
            <a:ext cx="366126" cy="2166628"/>
            <a:chOff x="7812278" y="1020353"/>
            <a:chExt cx="366126" cy="2166628"/>
          </a:xfrm>
        </p:grpSpPr>
        <p:grpSp>
          <p:nvGrpSpPr>
            <p:cNvPr id="225" name="Group 224">
              <a:extLst>
                <a:ext uri="{FF2B5EF4-FFF2-40B4-BE49-F238E27FC236}">
                  <a16:creationId xmlns:a16="http://schemas.microsoft.com/office/drawing/2014/main" id="{8551A689-41AE-4002-A03D-221B61D1D739}"/>
                </a:ext>
              </a:extLst>
            </p:cNvPr>
            <p:cNvGrpSpPr/>
            <p:nvPr/>
          </p:nvGrpSpPr>
          <p:grpSpPr>
            <a:xfrm>
              <a:off x="7812278" y="1026981"/>
              <a:ext cx="360000" cy="2160000"/>
              <a:chOff x="7813790" y="3429000"/>
              <a:chExt cx="360000" cy="2160000"/>
            </a:xfrm>
          </p:grpSpPr>
          <p:sp>
            <p:nvSpPr>
              <p:cNvPr id="227" name="Rectangle 226">
                <a:extLst>
                  <a:ext uri="{FF2B5EF4-FFF2-40B4-BE49-F238E27FC236}">
                    <a16:creationId xmlns:a16="http://schemas.microsoft.com/office/drawing/2014/main" id="{56F800C5-5DF5-4804-825B-E9210D127DD6}"/>
                  </a:ext>
                </a:extLst>
              </p:cNvPr>
              <p:cNvSpPr/>
              <p:nvPr/>
            </p:nvSpPr>
            <p:spPr>
              <a:xfrm>
                <a:off x="7813790" y="34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8" name="Rectangle 227">
                <a:extLst>
                  <a:ext uri="{FF2B5EF4-FFF2-40B4-BE49-F238E27FC236}">
                    <a16:creationId xmlns:a16="http://schemas.microsoft.com/office/drawing/2014/main" id="{4A979305-96E6-4736-8EB7-1D88B0154FAE}"/>
                  </a:ext>
                </a:extLst>
              </p:cNvPr>
              <p:cNvSpPr/>
              <p:nvPr/>
            </p:nvSpPr>
            <p:spPr>
              <a:xfrm>
                <a:off x="7813790" y="36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9" name="Rectangle 228">
                <a:extLst>
                  <a:ext uri="{FF2B5EF4-FFF2-40B4-BE49-F238E27FC236}">
                    <a16:creationId xmlns:a16="http://schemas.microsoft.com/office/drawing/2014/main" id="{BF745E59-7731-411F-860A-FBA079713018}"/>
                  </a:ext>
                </a:extLst>
              </p:cNvPr>
              <p:cNvSpPr/>
              <p:nvPr/>
            </p:nvSpPr>
            <p:spPr>
              <a:xfrm>
                <a:off x="7813790" y="37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0" name="Rectangle 229">
                <a:extLst>
                  <a:ext uri="{FF2B5EF4-FFF2-40B4-BE49-F238E27FC236}">
                    <a16:creationId xmlns:a16="http://schemas.microsoft.com/office/drawing/2014/main" id="{A46026EC-E909-4D30-9973-50207FE47068}"/>
                  </a:ext>
                </a:extLst>
              </p:cNvPr>
              <p:cNvSpPr/>
              <p:nvPr/>
            </p:nvSpPr>
            <p:spPr>
              <a:xfrm>
                <a:off x="7813790" y="39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1" name="Rectangle 230">
                <a:extLst>
                  <a:ext uri="{FF2B5EF4-FFF2-40B4-BE49-F238E27FC236}">
                    <a16:creationId xmlns:a16="http://schemas.microsoft.com/office/drawing/2014/main" id="{98770416-4578-4DF4-95FB-6336CEE01730}"/>
                  </a:ext>
                </a:extLst>
              </p:cNvPr>
              <p:cNvSpPr/>
              <p:nvPr/>
            </p:nvSpPr>
            <p:spPr>
              <a:xfrm>
                <a:off x="7813790" y="41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2" name="Rectangle 231">
                <a:extLst>
                  <a:ext uri="{FF2B5EF4-FFF2-40B4-BE49-F238E27FC236}">
                    <a16:creationId xmlns:a16="http://schemas.microsoft.com/office/drawing/2014/main" id="{0879B7BF-76E0-4C95-8157-2E797963EBD9}"/>
                  </a:ext>
                </a:extLst>
              </p:cNvPr>
              <p:cNvSpPr/>
              <p:nvPr/>
            </p:nvSpPr>
            <p:spPr>
              <a:xfrm>
                <a:off x="7813790" y="43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3" name="Rectangle 232">
                <a:extLst>
                  <a:ext uri="{FF2B5EF4-FFF2-40B4-BE49-F238E27FC236}">
                    <a16:creationId xmlns:a16="http://schemas.microsoft.com/office/drawing/2014/main" id="{F59D1CEA-99F0-430F-AC77-A9BE99B75415}"/>
                  </a:ext>
                </a:extLst>
              </p:cNvPr>
              <p:cNvSpPr/>
              <p:nvPr/>
            </p:nvSpPr>
            <p:spPr>
              <a:xfrm>
                <a:off x="7813790" y="45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4" name="Rectangle 233">
                <a:extLst>
                  <a:ext uri="{FF2B5EF4-FFF2-40B4-BE49-F238E27FC236}">
                    <a16:creationId xmlns:a16="http://schemas.microsoft.com/office/drawing/2014/main" id="{9143FFFB-7398-4C08-A7DE-5EB8B61ECFFB}"/>
                  </a:ext>
                </a:extLst>
              </p:cNvPr>
              <p:cNvSpPr/>
              <p:nvPr/>
            </p:nvSpPr>
            <p:spPr>
              <a:xfrm>
                <a:off x="7813790" y="46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9005751E-1F4F-4C47-81B4-C249105F2A9B}"/>
                  </a:ext>
                </a:extLst>
              </p:cNvPr>
              <p:cNvSpPr/>
              <p:nvPr/>
            </p:nvSpPr>
            <p:spPr>
              <a:xfrm>
                <a:off x="7813790" y="48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6" name="Rectangle 235">
                <a:extLst>
                  <a:ext uri="{FF2B5EF4-FFF2-40B4-BE49-F238E27FC236}">
                    <a16:creationId xmlns:a16="http://schemas.microsoft.com/office/drawing/2014/main" id="{6CBF0A88-0D65-46CC-B02C-896B5F2ECF33}"/>
                  </a:ext>
                </a:extLst>
              </p:cNvPr>
              <p:cNvSpPr/>
              <p:nvPr/>
            </p:nvSpPr>
            <p:spPr>
              <a:xfrm>
                <a:off x="7813790" y="50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7" name="Rectangle 236">
                <a:extLst>
                  <a:ext uri="{FF2B5EF4-FFF2-40B4-BE49-F238E27FC236}">
                    <a16:creationId xmlns:a16="http://schemas.microsoft.com/office/drawing/2014/main" id="{DEE61BF2-49E2-4A57-8B30-562B1AA23406}"/>
                  </a:ext>
                </a:extLst>
              </p:cNvPr>
              <p:cNvSpPr/>
              <p:nvPr/>
            </p:nvSpPr>
            <p:spPr>
              <a:xfrm>
                <a:off x="7813790" y="52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8" name="Rectangle 237">
                <a:extLst>
                  <a:ext uri="{FF2B5EF4-FFF2-40B4-BE49-F238E27FC236}">
                    <a16:creationId xmlns:a16="http://schemas.microsoft.com/office/drawing/2014/main" id="{439EB049-14E9-4A9F-A190-D980EB9379CB}"/>
                  </a:ext>
                </a:extLst>
              </p:cNvPr>
              <p:cNvSpPr/>
              <p:nvPr/>
            </p:nvSpPr>
            <p:spPr>
              <a:xfrm>
                <a:off x="7813790" y="54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26" name="Rectangle 225">
              <a:extLst>
                <a:ext uri="{FF2B5EF4-FFF2-40B4-BE49-F238E27FC236}">
                  <a16:creationId xmlns:a16="http://schemas.microsoft.com/office/drawing/2014/main" id="{58C4DB2E-CEC2-47AC-92B1-2F830C4E7B51}"/>
                </a:ext>
              </a:extLst>
            </p:cNvPr>
            <p:cNvSpPr/>
            <p:nvPr/>
          </p:nvSpPr>
          <p:spPr>
            <a:xfrm>
              <a:off x="7818404" y="1020353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B50C8F0A-FBE0-4283-A1EC-D657E4F1EEEF}"/>
              </a:ext>
            </a:extLst>
          </p:cNvPr>
          <p:cNvGrpSpPr/>
          <p:nvPr/>
        </p:nvGrpSpPr>
        <p:grpSpPr>
          <a:xfrm>
            <a:off x="6302473" y="4382043"/>
            <a:ext cx="363515" cy="2165081"/>
            <a:chOff x="4331132" y="1021900"/>
            <a:chExt cx="363515" cy="2165081"/>
          </a:xfrm>
        </p:grpSpPr>
        <p:grpSp>
          <p:nvGrpSpPr>
            <p:cNvPr id="240" name="Group 239">
              <a:extLst>
                <a:ext uri="{FF2B5EF4-FFF2-40B4-BE49-F238E27FC236}">
                  <a16:creationId xmlns:a16="http://schemas.microsoft.com/office/drawing/2014/main" id="{9F12D9CC-E81B-4172-8E0A-CB731F7578CD}"/>
                </a:ext>
              </a:extLst>
            </p:cNvPr>
            <p:cNvGrpSpPr/>
            <p:nvPr/>
          </p:nvGrpSpPr>
          <p:grpSpPr>
            <a:xfrm>
              <a:off x="4331132" y="1026981"/>
              <a:ext cx="360000" cy="2160000"/>
              <a:chOff x="4332644" y="3429000"/>
              <a:chExt cx="360000" cy="2160000"/>
            </a:xfrm>
          </p:grpSpPr>
          <p:sp>
            <p:nvSpPr>
              <p:cNvPr id="242" name="Rectangle 241">
                <a:extLst>
                  <a:ext uri="{FF2B5EF4-FFF2-40B4-BE49-F238E27FC236}">
                    <a16:creationId xmlns:a16="http://schemas.microsoft.com/office/drawing/2014/main" id="{1B5BF02F-1024-4607-B658-529BF48A3325}"/>
                  </a:ext>
                </a:extLst>
              </p:cNvPr>
              <p:cNvSpPr/>
              <p:nvPr/>
            </p:nvSpPr>
            <p:spPr>
              <a:xfrm>
                <a:off x="4332644" y="342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3" name="Rectangle 242">
                <a:extLst>
                  <a:ext uri="{FF2B5EF4-FFF2-40B4-BE49-F238E27FC236}">
                    <a16:creationId xmlns:a16="http://schemas.microsoft.com/office/drawing/2014/main" id="{676A6931-D6FE-4047-8B28-89B4449C28D6}"/>
                  </a:ext>
                </a:extLst>
              </p:cNvPr>
              <p:cNvSpPr/>
              <p:nvPr/>
            </p:nvSpPr>
            <p:spPr>
              <a:xfrm>
                <a:off x="4332644" y="378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61D5B16E-08E5-4941-8848-43D4B3CCA2E1}"/>
                  </a:ext>
                </a:extLst>
              </p:cNvPr>
              <p:cNvSpPr/>
              <p:nvPr/>
            </p:nvSpPr>
            <p:spPr>
              <a:xfrm>
                <a:off x="4332644" y="414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5" name="Rectangle 244">
                <a:extLst>
                  <a:ext uri="{FF2B5EF4-FFF2-40B4-BE49-F238E27FC236}">
                    <a16:creationId xmlns:a16="http://schemas.microsoft.com/office/drawing/2014/main" id="{7C395172-947C-4399-A3C5-87FDCCA345CA}"/>
                  </a:ext>
                </a:extLst>
              </p:cNvPr>
              <p:cNvSpPr/>
              <p:nvPr/>
            </p:nvSpPr>
            <p:spPr>
              <a:xfrm>
                <a:off x="4332644" y="450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6" name="Rectangle 245">
                <a:extLst>
                  <a:ext uri="{FF2B5EF4-FFF2-40B4-BE49-F238E27FC236}">
                    <a16:creationId xmlns:a16="http://schemas.microsoft.com/office/drawing/2014/main" id="{C587C29D-91A9-442F-9F85-8DC8B543903C}"/>
                  </a:ext>
                </a:extLst>
              </p:cNvPr>
              <p:cNvSpPr/>
              <p:nvPr/>
            </p:nvSpPr>
            <p:spPr>
              <a:xfrm>
                <a:off x="4332644" y="486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7" name="Rectangle 246">
                <a:extLst>
                  <a:ext uri="{FF2B5EF4-FFF2-40B4-BE49-F238E27FC236}">
                    <a16:creationId xmlns:a16="http://schemas.microsoft.com/office/drawing/2014/main" id="{340555DA-8CF1-4ED8-AFBE-243B62F8B1F0}"/>
                  </a:ext>
                </a:extLst>
              </p:cNvPr>
              <p:cNvSpPr/>
              <p:nvPr/>
            </p:nvSpPr>
            <p:spPr>
              <a:xfrm>
                <a:off x="4332644" y="522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41" name="Rectangle 240">
              <a:extLst>
                <a:ext uri="{FF2B5EF4-FFF2-40B4-BE49-F238E27FC236}">
                  <a16:creationId xmlns:a16="http://schemas.microsoft.com/office/drawing/2014/main" id="{DF1CA869-05AE-4B02-9A30-D0857E06080E}"/>
                </a:ext>
              </a:extLst>
            </p:cNvPr>
            <p:cNvSpPr/>
            <p:nvPr/>
          </p:nvSpPr>
          <p:spPr>
            <a:xfrm>
              <a:off x="4334647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378046A4-138D-4D63-9029-0FFC5FF7363F}"/>
              </a:ext>
            </a:extLst>
          </p:cNvPr>
          <p:cNvGrpSpPr/>
          <p:nvPr/>
        </p:nvGrpSpPr>
        <p:grpSpPr>
          <a:xfrm>
            <a:off x="5409202" y="4393035"/>
            <a:ext cx="364004" cy="2162390"/>
            <a:chOff x="9548177" y="1025794"/>
            <a:chExt cx="364004" cy="2162390"/>
          </a:xfrm>
        </p:grpSpPr>
        <p:grpSp>
          <p:nvGrpSpPr>
            <p:cNvPr id="249" name="Group 248">
              <a:extLst>
                <a:ext uri="{FF2B5EF4-FFF2-40B4-BE49-F238E27FC236}">
                  <a16:creationId xmlns:a16="http://schemas.microsoft.com/office/drawing/2014/main" id="{CDD1BA57-7049-493A-A10C-CC7A28A6B74D}"/>
                </a:ext>
              </a:extLst>
            </p:cNvPr>
            <p:cNvGrpSpPr/>
            <p:nvPr/>
          </p:nvGrpSpPr>
          <p:grpSpPr>
            <a:xfrm>
              <a:off x="9548177" y="1025794"/>
              <a:ext cx="360000" cy="2162390"/>
              <a:chOff x="9549689" y="3427813"/>
              <a:chExt cx="360000" cy="2162390"/>
            </a:xfrm>
          </p:grpSpPr>
          <p:sp>
            <p:nvSpPr>
              <p:cNvPr id="251" name="Rectangle 250">
                <a:extLst>
                  <a:ext uri="{FF2B5EF4-FFF2-40B4-BE49-F238E27FC236}">
                    <a16:creationId xmlns:a16="http://schemas.microsoft.com/office/drawing/2014/main" id="{1CC883A1-D852-427F-B65F-813F0E4FD225}"/>
                  </a:ext>
                </a:extLst>
              </p:cNvPr>
              <p:cNvSpPr/>
              <p:nvPr/>
            </p:nvSpPr>
            <p:spPr>
              <a:xfrm>
                <a:off x="9549689" y="3427813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2" name="Rectangle 251">
                <a:extLst>
                  <a:ext uri="{FF2B5EF4-FFF2-40B4-BE49-F238E27FC236}">
                    <a16:creationId xmlns:a16="http://schemas.microsoft.com/office/drawing/2014/main" id="{4ED27734-61F7-485B-B149-31C182FBD9AE}"/>
                  </a:ext>
                </a:extLst>
              </p:cNvPr>
              <p:cNvSpPr/>
              <p:nvPr/>
            </p:nvSpPr>
            <p:spPr>
              <a:xfrm>
                <a:off x="9549689" y="3607813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D502FE75-5920-4403-B638-D81E9D2F3AE8}"/>
                  </a:ext>
                </a:extLst>
              </p:cNvPr>
              <p:cNvSpPr/>
              <p:nvPr/>
            </p:nvSpPr>
            <p:spPr>
              <a:xfrm>
                <a:off x="9549689" y="3787813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4" name="Rectangle 253">
                <a:extLst>
                  <a:ext uri="{FF2B5EF4-FFF2-40B4-BE49-F238E27FC236}">
                    <a16:creationId xmlns:a16="http://schemas.microsoft.com/office/drawing/2014/main" id="{F3398DAC-4A21-4CB3-85CF-96955029EDCC}"/>
                  </a:ext>
                </a:extLst>
              </p:cNvPr>
              <p:cNvSpPr/>
              <p:nvPr/>
            </p:nvSpPr>
            <p:spPr>
              <a:xfrm>
                <a:off x="9549689" y="3967813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5" name="Rectangle 254">
                <a:extLst>
                  <a:ext uri="{FF2B5EF4-FFF2-40B4-BE49-F238E27FC236}">
                    <a16:creationId xmlns:a16="http://schemas.microsoft.com/office/drawing/2014/main" id="{23FC8B00-7767-40EF-983A-D1F158390F90}"/>
                  </a:ext>
                </a:extLst>
              </p:cNvPr>
              <p:cNvSpPr/>
              <p:nvPr/>
            </p:nvSpPr>
            <p:spPr>
              <a:xfrm>
                <a:off x="9549689" y="4147813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6" name="Rectangle 255">
                <a:extLst>
                  <a:ext uri="{FF2B5EF4-FFF2-40B4-BE49-F238E27FC236}">
                    <a16:creationId xmlns:a16="http://schemas.microsoft.com/office/drawing/2014/main" id="{A6EFAFB0-E3C2-4C18-894C-3C8019976C5D}"/>
                  </a:ext>
                </a:extLst>
              </p:cNvPr>
              <p:cNvSpPr/>
              <p:nvPr/>
            </p:nvSpPr>
            <p:spPr>
              <a:xfrm>
                <a:off x="9549689" y="4327813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7" name="Rectangle 256">
                <a:extLst>
                  <a:ext uri="{FF2B5EF4-FFF2-40B4-BE49-F238E27FC236}">
                    <a16:creationId xmlns:a16="http://schemas.microsoft.com/office/drawing/2014/main" id="{6C497DEA-23D3-4221-8C2F-F53E6206233E}"/>
                  </a:ext>
                </a:extLst>
              </p:cNvPr>
              <p:cNvSpPr/>
              <p:nvPr/>
            </p:nvSpPr>
            <p:spPr>
              <a:xfrm>
                <a:off x="9549689" y="4507813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8" name="Rectangle 257">
                <a:extLst>
                  <a:ext uri="{FF2B5EF4-FFF2-40B4-BE49-F238E27FC236}">
                    <a16:creationId xmlns:a16="http://schemas.microsoft.com/office/drawing/2014/main" id="{AE461DB8-C75F-455F-A5BF-2681411A397B}"/>
                  </a:ext>
                </a:extLst>
              </p:cNvPr>
              <p:cNvSpPr/>
              <p:nvPr/>
            </p:nvSpPr>
            <p:spPr>
              <a:xfrm>
                <a:off x="9549689" y="4687813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9" name="Rectangle 258">
                <a:extLst>
                  <a:ext uri="{FF2B5EF4-FFF2-40B4-BE49-F238E27FC236}">
                    <a16:creationId xmlns:a16="http://schemas.microsoft.com/office/drawing/2014/main" id="{D199F0C1-209A-4FB8-B7DF-DC64F2F47716}"/>
                  </a:ext>
                </a:extLst>
              </p:cNvPr>
              <p:cNvSpPr/>
              <p:nvPr/>
            </p:nvSpPr>
            <p:spPr>
              <a:xfrm>
                <a:off x="9549689" y="4867813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0" name="Rectangle 259">
                <a:extLst>
                  <a:ext uri="{FF2B5EF4-FFF2-40B4-BE49-F238E27FC236}">
                    <a16:creationId xmlns:a16="http://schemas.microsoft.com/office/drawing/2014/main" id="{427D94D6-9A1C-4F73-8495-B98FA17FC336}"/>
                  </a:ext>
                </a:extLst>
              </p:cNvPr>
              <p:cNvSpPr/>
              <p:nvPr/>
            </p:nvSpPr>
            <p:spPr>
              <a:xfrm>
                <a:off x="9549689" y="5047813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1" name="Rectangle 260">
                <a:extLst>
                  <a:ext uri="{FF2B5EF4-FFF2-40B4-BE49-F238E27FC236}">
                    <a16:creationId xmlns:a16="http://schemas.microsoft.com/office/drawing/2014/main" id="{FE29D251-E3E9-40F7-B4A9-61BAE252DF11}"/>
                  </a:ext>
                </a:extLst>
              </p:cNvPr>
              <p:cNvSpPr/>
              <p:nvPr/>
            </p:nvSpPr>
            <p:spPr>
              <a:xfrm>
                <a:off x="9549689" y="5227813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2" name="Rectangle 261">
                <a:extLst>
                  <a:ext uri="{FF2B5EF4-FFF2-40B4-BE49-F238E27FC236}">
                    <a16:creationId xmlns:a16="http://schemas.microsoft.com/office/drawing/2014/main" id="{A86B5275-57DA-44A3-91FD-3585C0F9E640}"/>
                  </a:ext>
                </a:extLst>
              </p:cNvPr>
              <p:cNvSpPr/>
              <p:nvPr/>
            </p:nvSpPr>
            <p:spPr>
              <a:xfrm>
                <a:off x="9549689" y="5407813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3" name="Rectangle 262">
                <a:extLst>
                  <a:ext uri="{FF2B5EF4-FFF2-40B4-BE49-F238E27FC236}">
                    <a16:creationId xmlns:a16="http://schemas.microsoft.com/office/drawing/2014/main" id="{FEE2B76D-9D77-4125-A2BF-1030EF362730}"/>
                  </a:ext>
                </a:extLst>
              </p:cNvPr>
              <p:cNvSpPr/>
              <p:nvPr/>
            </p:nvSpPr>
            <p:spPr>
              <a:xfrm>
                <a:off x="9549689" y="3430203"/>
                <a:ext cx="18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4" name="Rectangle 263">
                <a:extLst>
                  <a:ext uri="{FF2B5EF4-FFF2-40B4-BE49-F238E27FC236}">
                    <a16:creationId xmlns:a16="http://schemas.microsoft.com/office/drawing/2014/main" id="{F8690502-986A-49FF-A613-5724723B85E6}"/>
                  </a:ext>
                </a:extLst>
              </p:cNvPr>
              <p:cNvSpPr/>
              <p:nvPr/>
            </p:nvSpPr>
            <p:spPr>
              <a:xfrm>
                <a:off x="9729689" y="3429719"/>
                <a:ext cx="18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DA4752E2-5E89-4A8C-BACB-BA3E673F3B90}"/>
                </a:ext>
              </a:extLst>
            </p:cNvPr>
            <p:cNvSpPr/>
            <p:nvPr/>
          </p:nvSpPr>
          <p:spPr>
            <a:xfrm>
              <a:off x="9552181" y="102786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979D2758-ABBC-4684-9DF1-8690EE35A67C}"/>
              </a:ext>
            </a:extLst>
          </p:cNvPr>
          <p:cNvGrpSpPr/>
          <p:nvPr/>
        </p:nvGrpSpPr>
        <p:grpSpPr>
          <a:xfrm>
            <a:off x="8536059" y="4386680"/>
            <a:ext cx="364674" cy="2164787"/>
            <a:chOff x="1430177" y="1026981"/>
            <a:chExt cx="364674" cy="2164787"/>
          </a:xfrm>
        </p:grpSpPr>
        <p:sp>
          <p:nvSpPr>
            <p:cNvPr id="272" name="Rectangle 271">
              <a:extLst>
                <a:ext uri="{FF2B5EF4-FFF2-40B4-BE49-F238E27FC236}">
                  <a16:creationId xmlns:a16="http://schemas.microsoft.com/office/drawing/2014/main" id="{217CF1FF-B206-42B5-843E-FA5D3D57B6D2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3" name="Rectangle 272">
              <a:extLst>
                <a:ext uri="{FF2B5EF4-FFF2-40B4-BE49-F238E27FC236}">
                  <a16:creationId xmlns:a16="http://schemas.microsoft.com/office/drawing/2014/main" id="{D29B32D4-0F80-4DA6-A7B6-6B418264A5A7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E24979E7-82BA-4D3A-827A-D58434DDD2E4}"/>
              </a:ext>
            </a:extLst>
          </p:cNvPr>
          <p:cNvGrpSpPr/>
          <p:nvPr/>
        </p:nvGrpSpPr>
        <p:grpSpPr>
          <a:xfrm>
            <a:off x="7646424" y="4386729"/>
            <a:ext cx="364900" cy="2160000"/>
            <a:chOff x="8392469" y="1011178"/>
            <a:chExt cx="364900" cy="2160000"/>
          </a:xfrm>
        </p:grpSpPr>
        <p:grpSp>
          <p:nvGrpSpPr>
            <p:cNvPr id="275" name="Group 274">
              <a:extLst>
                <a:ext uri="{FF2B5EF4-FFF2-40B4-BE49-F238E27FC236}">
                  <a16:creationId xmlns:a16="http://schemas.microsoft.com/office/drawing/2014/main" id="{733CA886-C932-494C-9497-92B1C9BA403C}"/>
                </a:ext>
              </a:extLst>
            </p:cNvPr>
            <p:cNvGrpSpPr/>
            <p:nvPr/>
          </p:nvGrpSpPr>
          <p:grpSpPr>
            <a:xfrm>
              <a:off x="8392469" y="1024083"/>
              <a:ext cx="360000" cy="2145215"/>
              <a:chOff x="8393981" y="3426102"/>
              <a:chExt cx="360000" cy="2145215"/>
            </a:xfrm>
          </p:grpSpPr>
          <p:sp>
            <p:nvSpPr>
              <p:cNvPr id="277" name="Rectangle 276">
                <a:extLst>
                  <a:ext uri="{FF2B5EF4-FFF2-40B4-BE49-F238E27FC236}">
                    <a16:creationId xmlns:a16="http://schemas.microsoft.com/office/drawing/2014/main" id="{8FFBCB86-0ADF-46F9-916B-D8DDDB0F9FF3}"/>
                  </a:ext>
                </a:extLst>
              </p:cNvPr>
              <p:cNvSpPr/>
              <p:nvPr/>
            </p:nvSpPr>
            <p:spPr>
              <a:xfrm>
                <a:off x="8393981" y="3426102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8" name="Rectangle 277">
                <a:extLst>
                  <a:ext uri="{FF2B5EF4-FFF2-40B4-BE49-F238E27FC236}">
                    <a16:creationId xmlns:a16="http://schemas.microsoft.com/office/drawing/2014/main" id="{C8449293-EC96-4F41-8D84-68AB6CE492BB}"/>
                  </a:ext>
                </a:extLst>
              </p:cNvPr>
              <p:cNvSpPr/>
              <p:nvPr/>
            </p:nvSpPr>
            <p:spPr>
              <a:xfrm>
                <a:off x="8393981" y="3568900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9" name="Rectangle 278">
                <a:extLst>
                  <a:ext uri="{FF2B5EF4-FFF2-40B4-BE49-F238E27FC236}">
                    <a16:creationId xmlns:a16="http://schemas.microsoft.com/office/drawing/2014/main" id="{CEE77AB5-A586-4017-A22B-1D1D7EDDAAC7}"/>
                  </a:ext>
                </a:extLst>
              </p:cNvPr>
              <p:cNvSpPr/>
              <p:nvPr/>
            </p:nvSpPr>
            <p:spPr>
              <a:xfrm>
                <a:off x="8393981" y="3712900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0" name="Rectangle 279">
                <a:extLst>
                  <a:ext uri="{FF2B5EF4-FFF2-40B4-BE49-F238E27FC236}">
                    <a16:creationId xmlns:a16="http://schemas.microsoft.com/office/drawing/2014/main" id="{D6351325-0BF8-447E-8A97-79A08183ABAC}"/>
                  </a:ext>
                </a:extLst>
              </p:cNvPr>
              <p:cNvSpPr/>
              <p:nvPr/>
            </p:nvSpPr>
            <p:spPr>
              <a:xfrm>
                <a:off x="8393981" y="3855004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1" name="Rectangle 280">
                <a:extLst>
                  <a:ext uri="{FF2B5EF4-FFF2-40B4-BE49-F238E27FC236}">
                    <a16:creationId xmlns:a16="http://schemas.microsoft.com/office/drawing/2014/main" id="{A5FD5F68-F2E2-412A-96F3-00E8BF2E7B40}"/>
                  </a:ext>
                </a:extLst>
              </p:cNvPr>
              <p:cNvSpPr/>
              <p:nvPr/>
            </p:nvSpPr>
            <p:spPr>
              <a:xfrm>
                <a:off x="8393981" y="3997617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2" name="Rectangle 281">
                <a:extLst>
                  <a:ext uri="{FF2B5EF4-FFF2-40B4-BE49-F238E27FC236}">
                    <a16:creationId xmlns:a16="http://schemas.microsoft.com/office/drawing/2014/main" id="{54780593-7572-4C55-B1DC-BB34328A3404}"/>
                  </a:ext>
                </a:extLst>
              </p:cNvPr>
              <p:cNvSpPr/>
              <p:nvPr/>
            </p:nvSpPr>
            <p:spPr>
              <a:xfrm>
                <a:off x="8393981" y="4139721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3" name="Rectangle 282">
                <a:extLst>
                  <a:ext uri="{FF2B5EF4-FFF2-40B4-BE49-F238E27FC236}">
                    <a16:creationId xmlns:a16="http://schemas.microsoft.com/office/drawing/2014/main" id="{B28EA06C-C559-48A0-8000-EAD10DECE0EB}"/>
                  </a:ext>
                </a:extLst>
              </p:cNvPr>
              <p:cNvSpPr/>
              <p:nvPr/>
            </p:nvSpPr>
            <p:spPr>
              <a:xfrm>
                <a:off x="8393981" y="4282519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4" name="Rectangle 283">
                <a:extLst>
                  <a:ext uri="{FF2B5EF4-FFF2-40B4-BE49-F238E27FC236}">
                    <a16:creationId xmlns:a16="http://schemas.microsoft.com/office/drawing/2014/main" id="{D9F2510B-AEA2-4CC8-92FC-8B9435D4F260}"/>
                  </a:ext>
                </a:extLst>
              </p:cNvPr>
              <p:cNvSpPr/>
              <p:nvPr/>
            </p:nvSpPr>
            <p:spPr>
              <a:xfrm>
                <a:off x="8393981" y="4426519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681ABDBC-2C0A-4691-AE0E-D4D349FF901F}"/>
                  </a:ext>
                </a:extLst>
              </p:cNvPr>
              <p:cNvSpPr/>
              <p:nvPr/>
            </p:nvSpPr>
            <p:spPr>
              <a:xfrm>
                <a:off x="8393981" y="4568623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2223BDCE-6200-4FB7-991A-2AD365698AC1}"/>
                  </a:ext>
                </a:extLst>
              </p:cNvPr>
              <p:cNvSpPr/>
              <p:nvPr/>
            </p:nvSpPr>
            <p:spPr>
              <a:xfrm>
                <a:off x="8393981" y="4711236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7" name="Rectangle 286">
                <a:extLst>
                  <a:ext uri="{FF2B5EF4-FFF2-40B4-BE49-F238E27FC236}">
                    <a16:creationId xmlns:a16="http://schemas.microsoft.com/office/drawing/2014/main" id="{EB70E036-884E-49D9-8A81-C1F87A1AD1D3}"/>
                  </a:ext>
                </a:extLst>
              </p:cNvPr>
              <p:cNvSpPr/>
              <p:nvPr/>
            </p:nvSpPr>
            <p:spPr>
              <a:xfrm>
                <a:off x="8393981" y="4853340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8" name="Rectangle 287">
                <a:extLst>
                  <a:ext uri="{FF2B5EF4-FFF2-40B4-BE49-F238E27FC236}">
                    <a16:creationId xmlns:a16="http://schemas.microsoft.com/office/drawing/2014/main" id="{7F691B46-AFB6-41E0-89BF-D8260BECAD9E}"/>
                  </a:ext>
                </a:extLst>
              </p:cNvPr>
              <p:cNvSpPr/>
              <p:nvPr/>
            </p:nvSpPr>
            <p:spPr>
              <a:xfrm>
                <a:off x="8393981" y="4998600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9" name="Rectangle 288">
                <a:extLst>
                  <a:ext uri="{FF2B5EF4-FFF2-40B4-BE49-F238E27FC236}">
                    <a16:creationId xmlns:a16="http://schemas.microsoft.com/office/drawing/2014/main" id="{D74855EC-B618-4568-9B4B-75FBC101ED1F}"/>
                  </a:ext>
                </a:extLst>
              </p:cNvPr>
              <p:cNvSpPr/>
              <p:nvPr/>
            </p:nvSpPr>
            <p:spPr>
              <a:xfrm>
                <a:off x="8393981" y="5142600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0" name="Rectangle 289">
                <a:extLst>
                  <a:ext uri="{FF2B5EF4-FFF2-40B4-BE49-F238E27FC236}">
                    <a16:creationId xmlns:a16="http://schemas.microsoft.com/office/drawing/2014/main" id="{B47F3760-180C-4E7D-B592-105E1159A928}"/>
                  </a:ext>
                </a:extLst>
              </p:cNvPr>
              <p:cNvSpPr/>
              <p:nvPr/>
            </p:nvSpPr>
            <p:spPr>
              <a:xfrm>
                <a:off x="8393981" y="5284704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1" name="Rectangle 290">
                <a:extLst>
                  <a:ext uri="{FF2B5EF4-FFF2-40B4-BE49-F238E27FC236}">
                    <a16:creationId xmlns:a16="http://schemas.microsoft.com/office/drawing/2014/main" id="{7215055F-667C-4AE8-BBF7-5D06D6C8DA8A}"/>
                  </a:ext>
                </a:extLst>
              </p:cNvPr>
              <p:cNvSpPr/>
              <p:nvPr/>
            </p:nvSpPr>
            <p:spPr>
              <a:xfrm>
                <a:off x="8393981" y="5427317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03416D1F-A946-41CF-B099-38372D57787D}"/>
                </a:ext>
              </a:extLst>
            </p:cNvPr>
            <p:cNvSpPr/>
            <p:nvPr/>
          </p:nvSpPr>
          <p:spPr>
            <a:xfrm>
              <a:off x="8397369" y="101117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1CFEA1BB-DD67-40EC-BD79-E1F0EF892540}"/>
              </a:ext>
            </a:extLst>
          </p:cNvPr>
          <p:cNvGrpSpPr/>
          <p:nvPr/>
        </p:nvGrpSpPr>
        <p:grpSpPr>
          <a:xfrm>
            <a:off x="10764558" y="4373461"/>
            <a:ext cx="364674" cy="2164787"/>
            <a:chOff x="1430177" y="1026981"/>
            <a:chExt cx="364674" cy="2164787"/>
          </a:xfrm>
        </p:grpSpPr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BBA4D32C-BE7D-492F-B3B4-5D05AC699DD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0386157C-67A9-49CB-BD2F-A081DAA839BD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0E0FE9AA-A9EA-402D-A4FB-1C9A6FC494FC}"/>
              </a:ext>
            </a:extLst>
          </p:cNvPr>
          <p:cNvGrpSpPr/>
          <p:nvPr/>
        </p:nvGrpSpPr>
        <p:grpSpPr>
          <a:xfrm>
            <a:off x="9873015" y="4385458"/>
            <a:ext cx="362451" cy="2164627"/>
            <a:chOff x="8980010" y="1025794"/>
            <a:chExt cx="362451" cy="2164627"/>
          </a:xfrm>
        </p:grpSpPr>
        <p:grpSp>
          <p:nvGrpSpPr>
            <p:cNvPr id="301" name="Group 300">
              <a:extLst>
                <a:ext uri="{FF2B5EF4-FFF2-40B4-BE49-F238E27FC236}">
                  <a16:creationId xmlns:a16="http://schemas.microsoft.com/office/drawing/2014/main" id="{B86563A6-8BD1-45D5-9D7A-1D55D264AF20}"/>
                </a:ext>
              </a:extLst>
            </p:cNvPr>
            <p:cNvGrpSpPr/>
            <p:nvPr/>
          </p:nvGrpSpPr>
          <p:grpSpPr>
            <a:xfrm>
              <a:off x="8982461" y="1025794"/>
              <a:ext cx="360000" cy="2160644"/>
              <a:chOff x="8983973" y="3427813"/>
              <a:chExt cx="360000" cy="2160644"/>
            </a:xfrm>
          </p:grpSpPr>
          <p:sp>
            <p:nvSpPr>
              <p:cNvPr id="303" name="Rectangle 302">
                <a:extLst>
                  <a:ext uri="{FF2B5EF4-FFF2-40B4-BE49-F238E27FC236}">
                    <a16:creationId xmlns:a16="http://schemas.microsoft.com/office/drawing/2014/main" id="{045B0553-4095-4B8E-B526-62E78D10DAD5}"/>
                  </a:ext>
                </a:extLst>
              </p:cNvPr>
              <p:cNvSpPr/>
              <p:nvPr/>
            </p:nvSpPr>
            <p:spPr>
              <a:xfrm>
                <a:off x="8983973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4" name="Rectangle 303">
                <a:extLst>
                  <a:ext uri="{FF2B5EF4-FFF2-40B4-BE49-F238E27FC236}">
                    <a16:creationId xmlns:a16="http://schemas.microsoft.com/office/drawing/2014/main" id="{DA89848B-3ECF-415B-ADBC-630FF6DD242A}"/>
                  </a:ext>
                </a:extLst>
              </p:cNvPr>
              <p:cNvSpPr/>
              <p:nvPr/>
            </p:nvSpPr>
            <p:spPr>
              <a:xfrm>
                <a:off x="8983973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5" name="Rectangle 304">
                <a:extLst>
                  <a:ext uri="{FF2B5EF4-FFF2-40B4-BE49-F238E27FC236}">
                    <a16:creationId xmlns:a16="http://schemas.microsoft.com/office/drawing/2014/main" id="{2DE0D752-9EE8-437E-94EA-9DB97F2BD9F7}"/>
                  </a:ext>
                </a:extLst>
              </p:cNvPr>
              <p:cNvSpPr/>
              <p:nvPr/>
            </p:nvSpPr>
            <p:spPr>
              <a:xfrm>
                <a:off x="8983973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6" name="Rectangle 305">
                <a:extLst>
                  <a:ext uri="{FF2B5EF4-FFF2-40B4-BE49-F238E27FC236}">
                    <a16:creationId xmlns:a16="http://schemas.microsoft.com/office/drawing/2014/main" id="{8D2DDFC0-0107-493B-AF39-0F643D92E5E3}"/>
                  </a:ext>
                </a:extLst>
              </p:cNvPr>
              <p:cNvSpPr/>
              <p:nvPr/>
            </p:nvSpPr>
            <p:spPr>
              <a:xfrm>
                <a:off x="8983973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56A6B399-E83F-471D-9C83-083672120FC0}"/>
                  </a:ext>
                </a:extLst>
              </p:cNvPr>
              <p:cNvSpPr/>
              <p:nvPr/>
            </p:nvSpPr>
            <p:spPr>
              <a:xfrm>
                <a:off x="8983973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EDAB79C9-F7FC-416C-94BD-F0EF97E7D630}"/>
                  </a:ext>
                </a:extLst>
              </p:cNvPr>
              <p:cNvSpPr/>
              <p:nvPr/>
            </p:nvSpPr>
            <p:spPr>
              <a:xfrm>
                <a:off x="8983973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9" name="Rectangle 308">
                <a:extLst>
                  <a:ext uri="{FF2B5EF4-FFF2-40B4-BE49-F238E27FC236}">
                    <a16:creationId xmlns:a16="http://schemas.microsoft.com/office/drawing/2014/main" id="{E4051D47-0CA3-4229-8F1D-E1FBF28331AA}"/>
                  </a:ext>
                </a:extLst>
              </p:cNvPr>
              <p:cNvSpPr/>
              <p:nvPr/>
            </p:nvSpPr>
            <p:spPr>
              <a:xfrm>
                <a:off x="8983973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0" name="Rectangle 309">
                <a:extLst>
                  <a:ext uri="{FF2B5EF4-FFF2-40B4-BE49-F238E27FC236}">
                    <a16:creationId xmlns:a16="http://schemas.microsoft.com/office/drawing/2014/main" id="{31B2A5B8-7389-41A7-B9B0-71143A017444}"/>
                  </a:ext>
                </a:extLst>
              </p:cNvPr>
              <p:cNvSpPr/>
              <p:nvPr/>
            </p:nvSpPr>
            <p:spPr>
              <a:xfrm>
                <a:off x="8983973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1" name="Rectangle 310">
                <a:extLst>
                  <a:ext uri="{FF2B5EF4-FFF2-40B4-BE49-F238E27FC236}">
                    <a16:creationId xmlns:a16="http://schemas.microsoft.com/office/drawing/2014/main" id="{B8A54E3B-644D-4355-A9E4-29EF93D9FC3B}"/>
                  </a:ext>
                </a:extLst>
              </p:cNvPr>
              <p:cNvSpPr/>
              <p:nvPr/>
            </p:nvSpPr>
            <p:spPr>
              <a:xfrm>
                <a:off x="8983973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2" name="Rectangle 311">
                <a:extLst>
                  <a:ext uri="{FF2B5EF4-FFF2-40B4-BE49-F238E27FC236}">
                    <a16:creationId xmlns:a16="http://schemas.microsoft.com/office/drawing/2014/main" id="{D46B458F-69D1-4E63-BB08-98590A6AB7EA}"/>
                  </a:ext>
                </a:extLst>
              </p:cNvPr>
              <p:cNvSpPr/>
              <p:nvPr/>
            </p:nvSpPr>
            <p:spPr>
              <a:xfrm>
                <a:off x="8983973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3" name="Rectangle 312">
                <a:extLst>
                  <a:ext uri="{FF2B5EF4-FFF2-40B4-BE49-F238E27FC236}">
                    <a16:creationId xmlns:a16="http://schemas.microsoft.com/office/drawing/2014/main" id="{08DA1010-8C98-4EB7-A3C7-AEA94006E63B}"/>
                  </a:ext>
                </a:extLst>
              </p:cNvPr>
              <p:cNvSpPr/>
              <p:nvPr/>
            </p:nvSpPr>
            <p:spPr>
              <a:xfrm>
                <a:off x="8983973" y="3428297"/>
                <a:ext cx="18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4" name="Rectangle 313">
                <a:extLst>
                  <a:ext uri="{FF2B5EF4-FFF2-40B4-BE49-F238E27FC236}">
                    <a16:creationId xmlns:a16="http://schemas.microsoft.com/office/drawing/2014/main" id="{12DF8CFE-B3B4-42C3-9376-412336A46265}"/>
                  </a:ext>
                </a:extLst>
              </p:cNvPr>
              <p:cNvSpPr/>
              <p:nvPr/>
            </p:nvSpPr>
            <p:spPr>
              <a:xfrm>
                <a:off x="9163973" y="3427813"/>
                <a:ext cx="18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57395684-9F57-438E-8C6D-FE3A6048C2BB}"/>
                </a:ext>
              </a:extLst>
            </p:cNvPr>
            <p:cNvSpPr/>
            <p:nvPr/>
          </p:nvSpPr>
          <p:spPr>
            <a:xfrm>
              <a:off x="8980010" y="1030421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7E3F8401-5E21-4247-ACCE-7E19F30540A0}"/>
              </a:ext>
            </a:extLst>
          </p:cNvPr>
          <p:cNvGrpSpPr/>
          <p:nvPr/>
        </p:nvGrpSpPr>
        <p:grpSpPr>
          <a:xfrm>
            <a:off x="8543962" y="4393633"/>
            <a:ext cx="360000" cy="2160000"/>
            <a:chOff x="3752453" y="3429000"/>
            <a:chExt cx="360000" cy="2160000"/>
          </a:xfrm>
        </p:grpSpPr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4C40845D-A16E-4771-A787-DA872814ABF1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7" name="Rectangle 266">
              <a:extLst>
                <a:ext uri="{FF2B5EF4-FFF2-40B4-BE49-F238E27FC236}">
                  <a16:creationId xmlns:a16="http://schemas.microsoft.com/office/drawing/2014/main" id="{9AE666CA-BF86-47E6-B2DB-2185023DADD5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8" name="Rectangle 267">
              <a:extLst>
                <a:ext uri="{FF2B5EF4-FFF2-40B4-BE49-F238E27FC236}">
                  <a16:creationId xmlns:a16="http://schemas.microsoft.com/office/drawing/2014/main" id="{C1E170CC-7505-4942-90B0-A05ABFC1097B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0BF5E64C-75BD-4FFE-9E8B-D82A91838FB7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1F2B00EC-5E43-46A6-B2A5-DB77C8AC6715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5" name="Group 314">
            <a:extLst>
              <a:ext uri="{FF2B5EF4-FFF2-40B4-BE49-F238E27FC236}">
                <a16:creationId xmlns:a16="http://schemas.microsoft.com/office/drawing/2014/main" id="{C271C652-6C5A-4DD2-B197-54A83A98311B}"/>
              </a:ext>
            </a:extLst>
          </p:cNvPr>
          <p:cNvGrpSpPr/>
          <p:nvPr/>
        </p:nvGrpSpPr>
        <p:grpSpPr>
          <a:xfrm>
            <a:off x="10770232" y="4382043"/>
            <a:ext cx="360000" cy="2160000"/>
            <a:chOff x="2011880" y="3429000"/>
            <a:chExt cx="360000" cy="2160000"/>
          </a:xfrm>
        </p:grpSpPr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174E4DE7-4BF1-4E70-B573-C79BCFDFA047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7" name="Rectangle 316">
              <a:extLst>
                <a:ext uri="{FF2B5EF4-FFF2-40B4-BE49-F238E27FC236}">
                  <a16:creationId xmlns:a16="http://schemas.microsoft.com/office/drawing/2014/main" id="{4DE54D94-323F-43FB-8B30-2E7365F27DE8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21283900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>
                      <p:stCondLst>
                        <p:cond delay="indefinite"/>
                      </p:stCondLst>
                      <p:childTnLst>
                        <p:par>
                          <p:cTn id="216" fill="hold">
                            <p:stCondLst>
                              <p:cond delay="0"/>
                            </p:stCondLst>
                            <p:childTnLst>
                              <p:par>
                                <p:cTn id="2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>
                      <p:stCondLst>
                        <p:cond delay="indefinite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>
                      <p:stCondLst>
                        <p:cond delay="indefinite"/>
                      </p:stCondLst>
                      <p:childTnLst>
                        <p:par>
                          <p:cTn id="242" fill="hold">
                            <p:stCondLst>
                              <p:cond delay="0"/>
                            </p:stCondLst>
                            <p:childTnLst>
                              <p:par>
                                <p:cTn id="2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6" fill="hold">
                      <p:stCondLst>
                        <p:cond delay="indefinite"/>
                      </p:stCondLst>
                      <p:childTnLst>
                        <p:par>
                          <p:cTn id="247" fill="hold">
                            <p:stCondLst>
                              <p:cond delay="0"/>
                            </p:stCondLst>
                            <p:childTnLst>
                              <p:par>
                                <p:cTn id="2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0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1" fill="hold">
                      <p:stCondLst>
                        <p:cond delay="indefinite"/>
                      </p:stCondLst>
                      <p:childTnLst>
                        <p:par>
                          <p:cTn id="252" fill="hold">
                            <p:stCondLst>
                              <p:cond delay="0"/>
                            </p:stCondLst>
                            <p:childTnLst>
                              <p:par>
                                <p:cTn id="2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8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9" fill="hold">
                      <p:stCondLst>
                        <p:cond delay="indefinite"/>
                      </p:stCondLst>
                      <p:childTnLst>
                        <p:par>
                          <p:cTn id="260" fill="hold">
                            <p:stCondLst>
                              <p:cond delay="0"/>
                            </p:stCondLst>
                            <p:childTnLst>
                              <p:par>
                                <p:cTn id="2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4" fill="hold">
                      <p:stCondLst>
                        <p:cond delay="indefinite"/>
                      </p:stCondLst>
                      <p:childTnLst>
                        <p:par>
                          <p:cTn id="265" fill="hold">
                            <p:stCondLst>
                              <p:cond delay="0"/>
                            </p:stCondLst>
                            <p:childTnLst>
                              <p:par>
                                <p:cTn id="2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9" fill="hold">
                      <p:stCondLst>
                        <p:cond delay="indefinite"/>
                      </p:stCondLst>
                      <p:childTnLst>
                        <p:par>
                          <p:cTn id="270" fill="hold">
                            <p:stCondLst>
                              <p:cond delay="0"/>
                            </p:stCondLst>
                            <p:childTnLst>
                              <p:par>
                                <p:cTn id="2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7" fill="hold">
                      <p:stCondLst>
                        <p:cond delay="indefinite"/>
                      </p:stCondLst>
                      <p:childTnLst>
                        <p:par>
                          <p:cTn id="278" fill="hold">
                            <p:stCondLst>
                              <p:cond delay="0"/>
                            </p:stCondLst>
                            <p:childTnLst>
                              <p:par>
                                <p:cTn id="27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2" fill="hold">
                      <p:stCondLst>
                        <p:cond delay="indefinite"/>
                      </p:stCondLst>
                      <p:childTnLst>
                        <p:par>
                          <p:cTn id="283" fill="hold">
                            <p:stCondLst>
                              <p:cond delay="0"/>
                            </p:stCondLst>
                            <p:childTnLst>
                              <p:par>
                                <p:cTn id="2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6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7" fill="hold">
                      <p:stCondLst>
                        <p:cond delay="indefinite"/>
                      </p:stCondLst>
                      <p:childTnLst>
                        <p:par>
                          <p:cTn id="288" fill="hold">
                            <p:stCondLst>
                              <p:cond delay="0"/>
                            </p:stCondLst>
                            <p:childTnLst>
                              <p:par>
                                <p:cTn id="2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1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5" fill="hold">
                      <p:stCondLst>
                        <p:cond delay="indefinite"/>
                      </p:stCondLst>
                      <p:childTnLst>
                        <p:par>
                          <p:cTn id="296" fill="hold">
                            <p:stCondLst>
                              <p:cond delay="0"/>
                            </p:stCondLst>
                            <p:childTnLst>
                              <p:par>
                                <p:cTn id="2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9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2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3" fill="hold">
                      <p:stCondLst>
                        <p:cond delay="indefinite"/>
                      </p:stCondLst>
                      <p:childTnLst>
                        <p:par>
                          <p:cTn id="304" fill="hold">
                            <p:stCondLst>
                              <p:cond delay="0"/>
                            </p:stCondLst>
                            <p:childTnLst>
                              <p:par>
                                <p:cTn id="3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7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8" fill="hold">
                      <p:stCondLst>
                        <p:cond delay="indefinite"/>
                      </p:stCondLst>
                      <p:childTnLst>
                        <p:par>
                          <p:cTn id="309" fill="hold">
                            <p:stCondLst>
                              <p:cond delay="0"/>
                            </p:stCondLst>
                            <p:childTnLst>
                              <p:par>
                                <p:cTn id="3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5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6" fill="hold">
                      <p:stCondLst>
                        <p:cond delay="indefinite"/>
                      </p:stCondLst>
                      <p:childTnLst>
                        <p:par>
                          <p:cTn id="317" fill="hold">
                            <p:stCondLst>
                              <p:cond delay="0"/>
                            </p:stCondLst>
                            <p:childTnLst>
                              <p:par>
                                <p:cTn id="3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0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3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4" fill="hold">
                      <p:stCondLst>
                        <p:cond delay="indefinite"/>
                      </p:stCondLst>
                      <p:childTnLst>
                        <p:par>
                          <p:cTn id="325" fill="hold">
                            <p:stCondLst>
                              <p:cond delay="0"/>
                            </p:stCondLst>
                            <p:childTnLst>
                              <p:par>
                                <p:cTn id="3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8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8" grpId="0" animBg="1"/>
      <p:bldP spid="319" grpId="0" animBg="1"/>
      <p:bldP spid="320" grpId="0" animBg="1"/>
      <p:bldP spid="321" grpId="0" animBg="1"/>
      <p:bldP spid="322" grpId="0" animBg="1"/>
      <p:bldP spid="323" grpId="0" animBg="1"/>
      <p:bldP spid="324" grpId="0" animBg="1"/>
      <p:bldP spid="325" grpId="0" animBg="1"/>
      <p:bldP spid="326" grpId="0" animBg="1"/>
      <p:bldP spid="327" grpId="0" animBg="1"/>
      <p:bldP spid="59" grpId="0"/>
      <p:bldP spid="70" grpId="0"/>
      <p:bldP spid="81" grpId="0"/>
      <p:bldP spid="92" grpId="0"/>
      <p:bldP spid="99" grpId="0"/>
      <p:bldP spid="100" grpId="0"/>
      <p:bldP spid="101" grpId="0"/>
      <p:bldP spid="102" grpId="0"/>
      <p:bldP spid="103" grpId="0" animBg="1"/>
      <p:bldP spid="104" grpId="0" animBg="1"/>
      <p:bldP spid="105" grpId="0"/>
      <p:bldP spid="106" grpId="0"/>
      <p:bldP spid="107" grpId="0"/>
      <p:bldP spid="110" grpId="0"/>
      <p:bldP spid="111" grpId="0"/>
      <p:bldP spid="112" grpId="0"/>
      <p:bldP spid="113" grpId="0"/>
      <p:bldP spid="114" grpId="0" animBg="1"/>
      <p:bldP spid="115" grpId="0" animBg="1"/>
      <p:bldP spid="116" grpId="0"/>
      <p:bldP spid="117" grpId="0"/>
      <p:bldP spid="118" grpId="0"/>
      <p:bldP spid="126" grpId="0"/>
      <p:bldP spid="169" grpId="0"/>
      <p:bldP spid="170" grpId="0"/>
      <p:bldP spid="171" grpId="0"/>
      <p:bldP spid="172" grpId="0"/>
      <p:bldP spid="173" grpId="0" animBg="1"/>
      <p:bldP spid="174" grpId="0" animBg="1"/>
      <p:bldP spid="175" grpId="0"/>
      <p:bldP spid="176" grpId="0"/>
      <p:bldP spid="177" grpId="0"/>
      <p:bldP spid="180" grpId="0"/>
      <p:bldP spid="181" grpId="0"/>
      <p:bldP spid="182" grpId="0"/>
      <p:bldP spid="183" grpId="0"/>
      <p:bldP spid="184" grpId="0" animBg="1"/>
      <p:bldP spid="185" grpId="0" animBg="1"/>
      <p:bldP spid="186" grpId="0"/>
      <p:bldP spid="187" grpId="0"/>
      <p:bldP spid="188" grpId="0"/>
      <p:bldP spid="191" grpId="0"/>
      <p:bldP spid="192" grpId="0"/>
      <p:bldP spid="193" grpId="0"/>
      <p:bldP spid="194" grpId="0"/>
      <p:bldP spid="195" grpId="0" animBg="1"/>
      <p:bldP spid="196" grpId="0" animBg="1"/>
      <p:bldP spid="197" grpId="0"/>
      <p:bldP spid="198" grpId="0"/>
      <p:bldP spid="199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6CCEDA2-E962-4F8F-BA99-973F4614911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Find equivalent improper fractions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961565B-CBB4-472C-9830-AD3C8301ABD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8760168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479D5C7C-9404-4F60-8F49-9DEE2DEBF504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A9799FC-C5A7-4780-803C-D8A57F39F4C6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6E0E5EE4-A475-454E-B9B4-CA6C74839A86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22608DC4-83E4-4826-97A1-296C8156C36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1F850D33-5EF3-47C3-BB3A-EC95B8335055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85201108-2A1C-40EB-84F8-E71A3BEF46F8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1CB32319-8C24-4274-BD72-C09D71157984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DB1781D5-64BC-4A38-822B-77D9B655477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24B1C46F-3F77-4367-AF14-0CAAF73AB6FC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8DA1D4E-A0B4-4F3F-A2CA-0C9B10D21BF4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B26CA2AA-AEEB-472B-A661-ACF57AFC4596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7838ADB0-8C78-4DA8-80B3-F24F63A16705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EC3C5494-E264-46B1-8BC7-45BCAC47A65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7C91ECFC-56C8-411B-9201-5EFB860556F5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40A35FA9-877B-452A-B126-788658D01CE2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8F883C8C-CCFD-4737-9C3E-C2BF705138E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D0BF0A0F-DB57-419B-BD34-761F164A8FFD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850A86AB-FB56-49F3-A6C6-AF85E719C25F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3C30A167-A1BB-4130-A728-30A245BB9F8F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D6275B71-0D5A-4B01-A27C-B0CCD772C08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0E26C57B-5EE4-4CF3-A97B-9C05AAF42391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5E56F648-C394-4874-9E42-9BA612E4EA2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DA6FFD1B-4ECA-4305-B824-F116346D05E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3BACECA5-D866-4673-85EC-EF3C26FC771E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1EF5F7ED-7EFF-4F2B-B3DF-EACD101E9873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5226DA8-08BF-42F9-9E05-F31F3844829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C397D87E-6E25-449E-852D-4F3592A546E0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F76B9B6A-A974-4CCA-B3C6-FD941C2025D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FDBF00D-BAEF-44E0-9647-9E7B3A5B93C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4C610EF-9826-4CAB-9172-8D0D102402F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827851A3-1F83-4CF3-BC64-B839D74E6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B13FD7A1-3CB4-4FE3-882E-D7D451225D5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75BA1CEC-D5A4-4C1E-910B-31A2AAF197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83CB1165-937C-45C0-9830-35DEF94CC5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5A9FD2BE-8753-40C9-8C0C-19DEEFA4342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838D6E8A-CE52-473C-85D0-730988EB494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2C8C6038-8056-49B2-80F6-ABBDDF85C50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B3F15DA-5BDF-4F70-900C-CEA14C27A1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C65085E7-2F9A-4D77-A634-C284831542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A5B24CFB-D2A0-4D5D-BF85-50ED8F5FB1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B6FBF617-9707-4E22-B7E1-ED470E454F1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79F6ED13-5FC1-4E01-A108-8886F3661F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7ABECF8D-EC52-4AD8-9B57-39E88C544D5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A4504568-DE30-450D-B9B6-A5F886DD7BB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0" name="Rectangle: Rounded Corners 99">
            <a:extLst>
              <a:ext uri="{FF2B5EF4-FFF2-40B4-BE49-F238E27FC236}">
                <a16:creationId xmlns:a16="http://schemas.microsoft.com/office/drawing/2014/main" id="{9C9EB4BA-218B-4805-98F3-3E2D79D37087}"/>
              </a:ext>
            </a:extLst>
          </p:cNvPr>
          <p:cNvSpPr/>
          <p:nvPr/>
        </p:nvSpPr>
        <p:spPr>
          <a:xfrm rot="5400000">
            <a:off x="4815360" y="-585679"/>
            <a:ext cx="2560843" cy="12079320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DD242C66-E8EB-48ED-AE05-298DF80DE049}"/>
              </a:ext>
            </a:extLst>
          </p:cNvPr>
          <p:cNvSpPr/>
          <p:nvPr/>
        </p:nvSpPr>
        <p:spPr>
          <a:xfrm>
            <a:off x="5171450" y="4326453"/>
            <a:ext cx="366378" cy="44055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6832FE5E-5FA8-4E96-8074-21151D9C7216}"/>
              </a:ext>
            </a:extLst>
          </p:cNvPr>
          <p:cNvSpPr/>
          <p:nvPr/>
        </p:nvSpPr>
        <p:spPr>
          <a:xfrm>
            <a:off x="6064677" y="4321282"/>
            <a:ext cx="366378" cy="216899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C6457883-66BE-4DF0-A428-63AE6FE3F446}"/>
              </a:ext>
            </a:extLst>
          </p:cNvPr>
          <p:cNvSpPr/>
          <p:nvPr/>
        </p:nvSpPr>
        <p:spPr>
          <a:xfrm>
            <a:off x="2746053" y="4342331"/>
            <a:ext cx="366378" cy="143712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8526C2B6-681D-423B-9176-FA45624FE8AF}"/>
              </a:ext>
            </a:extLst>
          </p:cNvPr>
          <p:cNvSpPr/>
          <p:nvPr/>
        </p:nvSpPr>
        <p:spPr>
          <a:xfrm>
            <a:off x="1655162" y="4352346"/>
            <a:ext cx="366378" cy="142073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5" name="Rectangle: Rounded Corners 104">
            <a:extLst>
              <a:ext uri="{FF2B5EF4-FFF2-40B4-BE49-F238E27FC236}">
                <a16:creationId xmlns:a16="http://schemas.microsoft.com/office/drawing/2014/main" id="{93C1DD1D-F2AD-4163-A8CB-0DBFA4D971BC}"/>
              </a:ext>
            </a:extLst>
          </p:cNvPr>
          <p:cNvSpPr/>
          <p:nvPr/>
        </p:nvSpPr>
        <p:spPr>
          <a:xfrm>
            <a:off x="4931470" y="597082"/>
            <a:ext cx="195569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6" name="Rectangle: Rounded Corners 105">
            <a:extLst>
              <a:ext uri="{FF2B5EF4-FFF2-40B4-BE49-F238E27FC236}">
                <a16:creationId xmlns:a16="http://schemas.microsoft.com/office/drawing/2014/main" id="{197327E5-DFA0-4A50-91B6-D73EC4383080}"/>
              </a:ext>
            </a:extLst>
          </p:cNvPr>
          <p:cNvSpPr/>
          <p:nvPr/>
        </p:nvSpPr>
        <p:spPr>
          <a:xfrm>
            <a:off x="1364171" y="604779"/>
            <a:ext cx="195569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1E4900CF-FA04-4900-9B66-F4D37FE23C9C}"/>
              </a:ext>
            </a:extLst>
          </p:cNvPr>
          <p:cNvSpPr/>
          <p:nvPr/>
        </p:nvSpPr>
        <p:spPr>
          <a:xfrm>
            <a:off x="2400397" y="721816"/>
            <a:ext cx="788532" cy="56558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6B50A796-C6E8-4DF2-B445-B9461F84991C}"/>
              </a:ext>
            </a:extLst>
          </p:cNvPr>
          <p:cNvGrpSpPr/>
          <p:nvPr/>
        </p:nvGrpSpPr>
        <p:grpSpPr>
          <a:xfrm>
            <a:off x="1470068" y="833669"/>
            <a:ext cx="435719" cy="1032867"/>
            <a:chOff x="2724738" y="5471319"/>
            <a:chExt cx="435719" cy="1032867"/>
          </a:xfrm>
        </p:grpSpPr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7D26BABA-5989-4F6C-88D1-3A56829A1A3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0A890AB-A3DD-4CCF-9F5D-3F106049D69B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EA2C2BF5-9F95-46EB-BD31-B3910347076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2E6CAE8D-AE12-4EA2-8E32-4D261A154BF9}"/>
              </a:ext>
            </a:extLst>
          </p:cNvPr>
          <p:cNvSpPr txBox="1"/>
          <p:nvPr/>
        </p:nvSpPr>
        <p:spPr>
          <a:xfrm>
            <a:off x="1983386" y="102693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CE4926E5-7D58-4A3F-B6E1-51A3F91777F3}"/>
              </a:ext>
            </a:extLst>
          </p:cNvPr>
          <p:cNvSpPr txBox="1"/>
          <p:nvPr/>
        </p:nvSpPr>
        <p:spPr>
          <a:xfrm>
            <a:off x="2385120" y="721817"/>
            <a:ext cx="89664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15</a:t>
            </a:r>
          </a:p>
        </p:txBody>
      </p: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77DDFCF5-1109-4B46-883C-1D499EC8390C}"/>
              </a:ext>
            </a:extLst>
          </p:cNvPr>
          <p:cNvGrpSpPr/>
          <p:nvPr/>
        </p:nvGrpSpPr>
        <p:grpSpPr>
          <a:xfrm>
            <a:off x="2544169" y="833669"/>
            <a:ext cx="435719" cy="1032867"/>
            <a:chOff x="2724738" y="5471319"/>
            <a:chExt cx="435719" cy="1032867"/>
          </a:xfrm>
        </p:grpSpPr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CE4546F3-89E6-47A5-93A9-5CC09045657B}"/>
                </a:ext>
              </a:extLst>
            </p:cNvPr>
            <p:cNvSpPr txBox="1"/>
            <p:nvPr/>
          </p:nvSpPr>
          <p:spPr>
            <a:xfrm>
              <a:off x="2732662" y="5471319"/>
              <a:ext cx="18473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endParaRPr lang="en-GB" sz="3600" dirty="0">
                <a:ea typeface="Cambria Math" panose="02040503050406030204" pitchFamily="18" charset="0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CF38503B-EA46-4122-B837-73D93DDF1684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5DA87E76-4A4F-46B8-BB67-59C0CA83923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8" name="Rectangle 117">
            <a:extLst>
              <a:ext uri="{FF2B5EF4-FFF2-40B4-BE49-F238E27FC236}">
                <a16:creationId xmlns:a16="http://schemas.microsoft.com/office/drawing/2014/main" id="{870514C9-5C29-4685-887B-4DFA5FF3E01F}"/>
              </a:ext>
            </a:extLst>
          </p:cNvPr>
          <p:cNvSpPr/>
          <p:nvPr/>
        </p:nvSpPr>
        <p:spPr>
          <a:xfrm>
            <a:off x="5935712" y="716777"/>
            <a:ext cx="788532" cy="56558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B0A74B04-370F-41B1-B258-7FA40B146A99}"/>
              </a:ext>
            </a:extLst>
          </p:cNvPr>
          <p:cNvGrpSpPr/>
          <p:nvPr/>
        </p:nvGrpSpPr>
        <p:grpSpPr>
          <a:xfrm>
            <a:off x="4897609" y="828630"/>
            <a:ext cx="652743" cy="1032867"/>
            <a:chOff x="2616964" y="5471319"/>
            <a:chExt cx="652743" cy="10328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68A7E562-AE76-4C56-A923-CC9A278D9C14}"/>
                </a:ext>
              </a:extLst>
            </p:cNvPr>
            <p:cNvSpPr txBox="1"/>
            <p:nvPr/>
          </p:nvSpPr>
          <p:spPr>
            <a:xfrm>
              <a:off x="2616964" y="547131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11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F7CE1B8-BB42-4CD2-877D-D8B740D9963B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C33636D9-CFE2-48C4-B74F-38E22BEBE4B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3" name="TextBox 122">
            <a:extLst>
              <a:ext uri="{FF2B5EF4-FFF2-40B4-BE49-F238E27FC236}">
                <a16:creationId xmlns:a16="http://schemas.microsoft.com/office/drawing/2014/main" id="{78432CA3-8E58-4586-A7FE-DDB8B5D5BADA}"/>
              </a:ext>
            </a:extLst>
          </p:cNvPr>
          <p:cNvSpPr txBox="1"/>
          <p:nvPr/>
        </p:nvSpPr>
        <p:spPr>
          <a:xfrm>
            <a:off x="5518701" y="102190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EEE3951B-1235-4662-8BF4-52ABA5C33982}"/>
              </a:ext>
            </a:extLst>
          </p:cNvPr>
          <p:cNvSpPr txBox="1"/>
          <p:nvPr/>
        </p:nvSpPr>
        <p:spPr>
          <a:xfrm>
            <a:off x="5939938" y="716778"/>
            <a:ext cx="80160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22</a:t>
            </a:r>
          </a:p>
        </p:txBody>
      </p: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54D325F1-11E8-40A5-B4E5-749BF6E9E704}"/>
              </a:ext>
            </a:extLst>
          </p:cNvPr>
          <p:cNvGrpSpPr/>
          <p:nvPr/>
        </p:nvGrpSpPr>
        <p:grpSpPr>
          <a:xfrm>
            <a:off x="5971616" y="828630"/>
            <a:ext cx="652743" cy="1032867"/>
            <a:chOff x="2616870" y="5471319"/>
            <a:chExt cx="652743" cy="1032867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569305B-7756-46D8-9131-D1DF06B9F98E}"/>
                </a:ext>
              </a:extLst>
            </p:cNvPr>
            <p:cNvSpPr txBox="1"/>
            <p:nvPr/>
          </p:nvSpPr>
          <p:spPr>
            <a:xfrm>
              <a:off x="2732662" y="5471319"/>
              <a:ext cx="18473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endParaRPr lang="en-GB" sz="3600" dirty="0">
                <a:ea typeface="Cambria Math" panose="02040503050406030204" pitchFamily="18" charset="0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63E7FB2-A5C4-483D-8E43-2D4B4B56BFE5}"/>
                </a:ext>
              </a:extLst>
            </p:cNvPr>
            <p:cNvSpPr txBox="1"/>
            <p:nvPr/>
          </p:nvSpPr>
          <p:spPr>
            <a:xfrm>
              <a:off x="2616870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520BCEC3-FBE5-4682-AC68-37A2759DD97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29" name="Straight Connector 128">
            <a:extLst>
              <a:ext uri="{FF2B5EF4-FFF2-40B4-BE49-F238E27FC236}">
                <a16:creationId xmlns:a16="http://schemas.microsoft.com/office/drawing/2014/main" id="{E2714DD6-3BF5-4C8B-ADC9-E723DDD9D173}"/>
              </a:ext>
            </a:extLst>
          </p:cNvPr>
          <p:cNvCxnSpPr>
            <a:cxnSpLocks/>
          </p:cNvCxnSpPr>
          <p:nvPr/>
        </p:nvCxnSpPr>
        <p:spPr>
          <a:xfrm>
            <a:off x="1368986" y="316463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Straight Connector 129">
            <a:extLst>
              <a:ext uri="{FF2B5EF4-FFF2-40B4-BE49-F238E27FC236}">
                <a16:creationId xmlns:a16="http://schemas.microsoft.com/office/drawing/2014/main" id="{BB80829A-C5C2-45D5-AF59-47D545BFB145}"/>
              </a:ext>
            </a:extLst>
          </p:cNvPr>
          <p:cNvCxnSpPr>
            <a:cxnSpLocks/>
          </p:cNvCxnSpPr>
          <p:nvPr/>
        </p:nvCxnSpPr>
        <p:spPr>
          <a:xfrm>
            <a:off x="2248216" y="3164638"/>
            <a:ext cx="89530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1" name="TextBox 130">
            <a:extLst>
              <a:ext uri="{FF2B5EF4-FFF2-40B4-BE49-F238E27FC236}">
                <a16:creationId xmlns:a16="http://schemas.microsoft.com/office/drawing/2014/main" id="{C5AB07A2-DDF0-47F5-AC7A-A6D0AC770BD4}"/>
              </a:ext>
            </a:extLst>
          </p:cNvPr>
          <p:cNvSpPr txBox="1"/>
          <p:nvPr/>
        </p:nvSpPr>
        <p:spPr>
          <a:xfrm>
            <a:off x="1331613" y="265680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7BBB9CDE-681E-478C-B8AF-6CB6AFBACA46}"/>
              </a:ext>
            </a:extLst>
          </p:cNvPr>
          <p:cNvSpPr txBox="1"/>
          <p:nvPr/>
        </p:nvSpPr>
        <p:spPr>
          <a:xfrm>
            <a:off x="1342179" y="310284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3CA3CA0D-2C3D-4B36-9271-3681787ED5DF}"/>
              </a:ext>
            </a:extLst>
          </p:cNvPr>
          <p:cNvSpPr txBox="1"/>
          <p:nvPr/>
        </p:nvSpPr>
        <p:spPr>
          <a:xfrm>
            <a:off x="2481202" y="3102846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2ACA010B-0E94-494E-BB7E-1FEFA6431C50}"/>
              </a:ext>
            </a:extLst>
          </p:cNvPr>
          <p:cNvSpPr txBox="1"/>
          <p:nvPr/>
        </p:nvSpPr>
        <p:spPr>
          <a:xfrm>
            <a:off x="1801173" y="2849167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35" name="Arc 134">
            <a:extLst>
              <a:ext uri="{FF2B5EF4-FFF2-40B4-BE49-F238E27FC236}">
                <a16:creationId xmlns:a16="http://schemas.microsoft.com/office/drawing/2014/main" id="{6EA82E5C-496D-4A9A-8E78-D56D85E3DCD0}"/>
              </a:ext>
            </a:extLst>
          </p:cNvPr>
          <p:cNvSpPr/>
          <p:nvPr/>
        </p:nvSpPr>
        <p:spPr>
          <a:xfrm rot="16200000">
            <a:off x="1731418" y="2137133"/>
            <a:ext cx="810037" cy="1121356"/>
          </a:xfrm>
          <a:prstGeom prst="arc">
            <a:avLst>
              <a:gd name="adj1" fmla="val 16200000"/>
              <a:gd name="adj2" fmla="val 5508531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6" name="Arc 135">
            <a:extLst>
              <a:ext uri="{FF2B5EF4-FFF2-40B4-BE49-F238E27FC236}">
                <a16:creationId xmlns:a16="http://schemas.microsoft.com/office/drawing/2014/main" id="{1B23C790-F046-46F3-924C-45A6ABF5CC0D}"/>
              </a:ext>
            </a:extLst>
          </p:cNvPr>
          <p:cNvSpPr/>
          <p:nvPr/>
        </p:nvSpPr>
        <p:spPr>
          <a:xfrm rot="5400000">
            <a:off x="1726270" y="3065648"/>
            <a:ext cx="810037" cy="1131635"/>
          </a:xfrm>
          <a:prstGeom prst="arc">
            <a:avLst>
              <a:gd name="adj1" fmla="val 16097264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71576D6A-F984-4F96-8CE3-44CC36C8F08C}"/>
              </a:ext>
            </a:extLst>
          </p:cNvPr>
          <p:cNvSpPr txBox="1"/>
          <p:nvPr/>
        </p:nvSpPr>
        <p:spPr>
          <a:xfrm>
            <a:off x="1849899" y="3603709"/>
            <a:ext cx="77628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C2B55E87-2AD5-440E-82F8-27CB784436D5}"/>
              </a:ext>
            </a:extLst>
          </p:cNvPr>
          <p:cNvSpPr txBox="1"/>
          <p:nvPr/>
        </p:nvSpPr>
        <p:spPr>
          <a:xfrm>
            <a:off x="1844961" y="2302864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7D507545-A095-4396-90FC-E5D4E9DFBCBE}"/>
              </a:ext>
            </a:extLst>
          </p:cNvPr>
          <p:cNvSpPr txBox="1"/>
          <p:nvPr/>
        </p:nvSpPr>
        <p:spPr>
          <a:xfrm>
            <a:off x="2218160" y="2656804"/>
            <a:ext cx="97076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cxnSp>
        <p:nvCxnSpPr>
          <p:cNvPr id="140" name="Straight Connector 139">
            <a:extLst>
              <a:ext uri="{FF2B5EF4-FFF2-40B4-BE49-F238E27FC236}">
                <a16:creationId xmlns:a16="http://schemas.microsoft.com/office/drawing/2014/main" id="{60601E70-FF27-4A3E-BFFF-445920C6DBAE}"/>
              </a:ext>
            </a:extLst>
          </p:cNvPr>
          <p:cNvCxnSpPr>
            <a:cxnSpLocks/>
          </p:cNvCxnSpPr>
          <p:nvPr/>
        </p:nvCxnSpPr>
        <p:spPr>
          <a:xfrm>
            <a:off x="4484490" y="3163475"/>
            <a:ext cx="89514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A65E348D-276F-4FD5-868C-F342128D4FB2}"/>
              </a:ext>
            </a:extLst>
          </p:cNvPr>
          <p:cNvCxnSpPr>
            <a:cxnSpLocks/>
          </p:cNvCxnSpPr>
          <p:nvPr/>
        </p:nvCxnSpPr>
        <p:spPr>
          <a:xfrm>
            <a:off x="5820880" y="316347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" name="TextBox 141">
            <a:extLst>
              <a:ext uri="{FF2B5EF4-FFF2-40B4-BE49-F238E27FC236}">
                <a16:creationId xmlns:a16="http://schemas.microsoft.com/office/drawing/2014/main" id="{EE9AE40C-A084-43B0-99FF-9EE2BDACEB59}"/>
              </a:ext>
            </a:extLst>
          </p:cNvPr>
          <p:cNvSpPr txBox="1"/>
          <p:nvPr/>
        </p:nvSpPr>
        <p:spPr>
          <a:xfrm>
            <a:off x="4445970" y="2641388"/>
            <a:ext cx="94658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182B3F06-5DB4-45F1-A852-93D8E4F77669}"/>
              </a:ext>
            </a:extLst>
          </p:cNvPr>
          <p:cNvSpPr txBox="1"/>
          <p:nvPr/>
        </p:nvSpPr>
        <p:spPr>
          <a:xfrm>
            <a:off x="4690447" y="3101683"/>
            <a:ext cx="44041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94212C65-7A4A-4C45-B0B2-4ADB0812FB56}"/>
              </a:ext>
            </a:extLst>
          </p:cNvPr>
          <p:cNvSpPr txBox="1"/>
          <p:nvPr/>
        </p:nvSpPr>
        <p:spPr>
          <a:xfrm>
            <a:off x="5820879" y="310168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2E7303A3-B54F-432D-8F8E-4BF95DF32913}"/>
              </a:ext>
            </a:extLst>
          </p:cNvPr>
          <p:cNvSpPr txBox="1"/>
          <p:nvPr/>
        </p:nvSpPr>
        <p:spPr>
          <a:xfrm>
            <a:off x="5373837" y="2848004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46" name="Arc 145">
            <a:extLst>
              <a:ext uri="{FF2B5EF4-FFF2-40B4-BE49-F238E27FC236}">
                <a16:creationId xmlns:a16="http://schemas.microsoft.com/office/drawing/2014/main" id="{AE879D9B-1F68-4266-A24E-713E310FC290}"/>
              </a:ext>
            </a:extLst>
          </p:cNvPr>
          <p:cNvSpPr/>
          <p:nvPr/>
        </p:nvSpPr>
        <p:spPr>
          <a:xfrm rot="16200000">
            <a:off x="5306538" y="2133516"/>
            <a:ext cx="810037" cy="1126267"/>
          </a:xfrm>
          <a:prstGeom prst="arc">
            <a:avLst>
              <a:gd name="adj1" fmla="val 16113536"/>
              <a:gd name="adj2" fmla="val 5511936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7" name="Arc 146">
            <a:extLst>
              <a:ext uri="{FF2B5EF4-FFF2-40B4-BE49-F238E27FC236}">
                <a16:creationId xmlns:a16="http://schemas.microsoft.com/office/drawing/2014/main" id="{18B35372-C15C-4FFE-AD78-468D7FD7A864}"/>
              </a:ext>
            </a:extLst>
          </p:cNvPr>
          <p:cNvSpPr/>
          <p:nvPr/>
        </p:nvSpPr>
        <p:spPr>
          <a:xfrm rot="5400000">
            <a:off x="5296251" y="3060636"/>
            <a:ext cx="810037" cy="1126267"/>
          </a:xfrm>
          <a:prstGeom prst="arc">
            <a:avLst>
              <a:gd name="adj1" fmla="val 16131518"/>
              <a:gd name="adj2" fmla="val 5477655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CF911C95-3874-4887-8C9C-2180CD7E5166}"/>
              </a:ext>
            </a:extLst>
          </p:cNvPr>
          <p:cNvSpPr txBox="1"/>
          <p:nvPr/>
        </p:nvSpPr>
        <p:spPr>
          <a:xfrm>
            <a:off x="5426841" y="359601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7E4E2E70-BB4E-420D-961D-68F1A7E2C027}"/>
              </a:ext>
            </a:extLst>
          </p:cNvPr>
          <p:cNvSpPr txBox="1"/>
          <p:nvPr/>
        </p:nvSpPr>
        <p:spPr>
          <a:xfrm>
            <a:off x="5426840" y="230170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DE4BF3ED-24A9-4474-A453-0437858E1BE7}"/>
              </a:ext>
            </a:extLst>
          </p:cNvPr>
          <p:cNvSpPr txBox="1"/>
          <p:nvPr/>
        </p:nvSpPr>
        <p:spPr>
          <a:xfrm>
            <a:off x="5820879" y="2655641"/>
            <a:ext cx="131486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2 2</a:t>
            </a:r>
          </a:p>
        </p:txBody>
      </p: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38D03B50-450E-4C09-BF8D-3EB0C048A215}"/>
              </a:ext>
            </a:extLst>
          </p:cNvPr>
          <p:cNvGrpSpPr/>
          <p:nvPr/>
        </p:nvGrpSpPr>
        <p:grpSpPr>
          <a:xfrm>
            <a:off x="1659646" y="4333088"/>
            <a:ext cx="362676" cy="2167767"/>
            <a:chOff x="2587883" y="1026981"/>
            <a:chExt cx="362676" cy="2167767"/>
          </a:xfrm>
        </p:grpSpPr>
        <p:sp>
          <p:nvSpPr>
            <p:cNvPr id="152" name="Rectangle 151">
              <a:extLst>
                <a:ext uri="{FF2B5EF4-FFF2-40B4-BE49-F238E27FC236}">
                  <a16:creationId xmlns:a16="http://schemas.microsoft.com/office/drawing/2014/main" id="{46B3ACFA-7FD5-4316-A4A1-965C88068375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F0B608DF-72E9-4A5D-85D8-FDE606A9E41E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F327138B-F00E-4550-A9E1-761D33D3CF2E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55" name="Rectangle 154">
                <a:extLst>
                  <a:ext uri="{FF2B5EF4-FFF2-40B4-BE49-F238E27FC236}">
                    <a16:creationId xmlns:a16="http://schemas.microsoft.com/office/drawing/2014/main" id="{5F6A9C70-D2A6-4521-BBC8-8975E12DF56F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56" name="Rectangle 155">
                <a:extLst>
                  <a:ext uri="{FF2B5EF4-FFF2-40B4-BE49-F238E27FC236}">
                    <a16:creationId xmlns:a16="http://schemas.microsoft.com/office/drawing/2014/main" id="{F1AFF681-05B2-4C67-9DE3-2D599022FEBD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01252C4F-4FD6-4EA8-9CF0-B21D057BA7F7}"/>
              </a:ext>
            </a:extLst>
          </p:cNvPr>
          <p:cNvGrpSpPr/>
          <p:nvPr/>
        </p:nvGrpSpPr>
        <p:grpSpPr>
          <a:xfrm>
            <a:off x="2751238" y="4335707"/>
            <a:ext cx="370374" cy="2170296"/>
            <a:chOff x="6061331" y="1023885"/>
            <a:chExt cx="370374" cy="2170296"/>
          </a:xfrm>
        </p:grpSpPr>
        <p:grpSp>
          <p:nvGrpSpPr>
            <p:cNvPr id="158" name="Group 157">
              <a:extLst>
                <a:ext uri="{FF2B5EF4-FFF2-40B4-BE49-F238E27FC236}">
                  <a16:creationId xmlns:a16="http://schemas.microsoft.com/office/drawing/2014/main" id="{C9C7930D-B3D2-4BE3-9285-45B698D8B4A7}"/>
                </a:ext>
              </a:extLst>
            </p:cNvPr>
            <p:cNvGrpSpPr/>
            <p:nvPr/>
          </p:nvGrpSpPr>
          <p:grpSpPr>
            <a:xfrm>
              <a:off x="6071705" y="1026981"/>
              <a:ext cx="360000" cy="2167200"/>
              <a:chOff x="6073217" y="3429000"/>
              <a:chExt cx="360000" cy="2167200"/>
            </a:xfrm>
          </p:grpSpPr>
          <p:sp>
            <p:nvSpPr>
              <p:cNvPr id="160" name="Rectangle 159">
                <a:extLst>
                  <a:ext uri="{FF2B5EF4-FFF2-40B4-BE49-F238E27FC236}">
                    <a16:creationId xmlns:a16="http://schemas.microsoft.com/office/drawing/2014/main" id="{EF6180F6-C9A4-4A57-8B58-3FE9E02E3027}"/>
                  </a:ext>
                </a:extLst>
              </p:cNvPr>
              <p:cNvSpPr/>
              <p:nvPr/>
            </p:nvSpPr>
            <p:spPr>
              <a:xfrm>
                <a:off x="6073217" y="34290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1" name="Rectangle 160">
                <a:extLst>
                  <a:ext uri="{FF2B5EF4-FFF2-40B4-BE49-F238E27FC236}">
                    <a16:creationId xmlns:a16="http://schemas.microsoft.com/office/drawing/2014/main" id="{DCD6AC2B-3DB3-49B7-85DF-BE36F16DFA08}"/>
                  </a:ext>
                </a:extLst>
              </p:cNvPr>
              <p:cNvSpPr/>
              <p:nvPr/>
            </p:nvSpPr>
            <p:spPr>
              <a:xfrm>
                <a:off x="6073217" y="36702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2" name="Rectangle 161">
                <a:extLst>
                  <a:ext uri="{FF2B5EF4-FFF2-40B4-BE49-F238E27FC236}">
                    <a16:creationId xmlns:a16="http://schemas.microsoft.com/office/drawing/2014/main" id="{B0914E87-98C1-4861-9EFC-94E8BB89D29A}"/>
                  </a:ext>
                </a:extLst>
              </p:cNvPr>
              <p:cNvSpPr/>
              <p:nvPr/>
            </p:nvSpPr>
            <p:spPr>
              <a:xfrm>
                <a:off x="6073217" y="39114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3" name="Rectangle 162">
                <a:extLst>
                  <a:ext uri="{FF2B5EF4-FFF2-40B4-BE49-F238E27FC236}">
                    <a16:creationId xmlns:a16="http://schemas.microsoft.com/office/drawing/2014/main" id="{55309186-4C26-4AB7-9B5C-D4730EB1D99F}"/>
                  </a:ext>
                </a:extLst>
              </p:cNvPr>
              <p:cNvSpPr/>
              <p:nvPr/>
            </p:nvSpPr>
            <p:spPr>
              <a:xfrm>
                <a:off x="6073217" y="41508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6154FA05-9CB2-44B9-B4E3-20E5363D200E}"/>
                  </a:ext>
                </a:extLst>
              </p:cNvPr>
              <p:cNvSpPr/>
              <p:nvPr/>
            </p:nvSpPr>
            <p:spPr>
              <a:xfrm>
                <a:off x="6073217" y="43902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36FCC4B2-D523-4AB8-9146-261941EE8BF9}"/>
                  </a:ext>
                </a:extLst>
              </p:cNvPr>
              <p:cNvSpPr/>
              <p:nvPr/>
            </p:nvSpPr>
            <p:spPr>
              <a:xfrm>
                <a:off x="6073217" y="46314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6" name="Rectangle 165">
                <a:extLst>
                  <a:ext uri="{FF2B5EF4-FFF2-40B4-BE49-F238E27FC236}">
                    <a16:creationId xmlns:a16="http://schemas.microsoft.com/office/drawing/2014/main" id="{0A7A5DBD-A812-4A95-8653-E837449B6CD9}"/>
                  </a:ext>
                </a:extLst>
              </p:cNvPr>
              <p:cNvSpPr/>
              <p:nvPr/>
            </p:nvSpPr>
            <p:spPr>
              <a:xfrm>
                <a:off x="6073217" y="48726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7" name="Rectangle 166">
                <a:extLst>
                  <a:ext uri="{FF2B5EF4-FFF2-40B4-BE49-F238E27FC236}">
                    <a16:creationId xmlns:a16="http://schemas.microsoft.com/office/drawing/2014/main" id="{39A27320-9F49-40E6-8B8A-5B59B8A44F0D}"/>
                  </a:ext>
                </a:extLst>
              </p:cNvPr>
              <p:cNvSpPr/>
              <p:nvPr/>
            </p:nvSpPr>
            <p:spPr>
              <a:xfrm>
                <a:off x="6073217" y="51138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8" name="Rectangle 167">
                <a:extLst>
                  <a:ext uri="{FF2B5EF4-FFF2-40B4-BE49-F238E27FC236}">
                    <a16:creationId xmlns:a16="http://schemas.microsoft.com/office/drawing/2014/main" id="{EF63B3BB-5EC7-4189-9271-D29EFD80CB63}"/>
                  </a:ext>
                </a:extLst>
              </p:cNvPr>
              <p:cNvSpPr/>
              <p:nvPr/>
            </p:nvSpPr>
            <p:spPr>
              <a:xfrm>
                <a:off x="6073217" y="53550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C8055851-17E5-479D-ACC0-481615F5C36E}"/>
                </a:ext>
              </a:extLst>
            </p:cNvPr>
            <p:cNvSpPr/>
            <p:nvPr/>
          </p:nvSpPr>
          <p:spPr>
            <a:xfrm>
              <a:off x="6061331" y="1023885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1621A178-AD6A-42B4-A779-DADE8E8632B6}"/>
              </a:ext>
            </a:extLst>
          </p:cNvPr>
          <p:cNvGrpSpPr/>
          <p:nvPr/>
        </p:nvGrpSpPr>
        <p:grpSpPr>
          <a:xfrm>
            <a:off x="5164029" y="4320855"/>
            <a:ext cx="364475" cy="2170481"/>
            <a:chOff x="3750941" y="1016500"/>
            <a:chExt cx="364475" cy="2170481"/>
          </a:xfrm>
        </p:grpSpPr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A4200FB1-280B-4E50-BE0C-95684D019C3D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172" name="Rectangle 171">
                <a:extLst>
                  <a:ext uri="{FF2B5EF4-FFF2-40B4-BE49-F238E27FC236}">
                    <a16:creationId xmlns:a16="http://schemas.microsoft.com/office/drawing/2014/main" id="{CF6C58A3-CC1C-492F-BF88-42B7E1C94BAC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73" name="Rectangle 172">
                <a:extLst>
                  <a:ext uri="{FF2B5EF4-FFF2-40B4-BE49-F238E27FC236}">
                    <a16:creationId xmlns:a16="http://schemas.microsoft.com/office/drawing/2014/main" id="{780DC418-8FDB-4101-AC0E-136514382494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74" name="Rectangle 173">
                <a:extLst>
                  <a:ext uri="{FF2B5EF4-FFF2-40B4-BE49-F238E27FC236}">
                    <a16:creationId xmlns:a16="http://schemas.microsoft.com/office/drawing/2014/main" id="{F42352F3-ABCE-44E6-B047-37EF02F4D3EF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75" name="Rectangle 174">
                <a:extLst>
                  <a:ext uri="{FF2B5EF4-FFF2-40B4-BE49-F238E27FC236}">
                    <a16:creationId xmlns:a16="http://schemas.microsoft.com/office/drawing/2014/main" id="{A263E59B-2250-4E28-BC58-FA1697C26198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76" name="Rectangle 175">
                <a:extLst>
                  <a:ext uri="{FF2B5EF4-FFF2-40B4-BE49-F238E27FC236}">
                    <a16:creationId xmlns:a16="http://schemas.microsoft.com/office/drawing/2014/main" id="{3F24D957-5D94-4263-B885-5F284740772C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71" name="Rectangle 170">
              <a:extLst>
                <a:ext uri="{FF2B5EF4-FFF2-40B4-BE49-F238E27FC236}">
                  <a16:creationId xmlns:a16="http://schemas.microsoft.com/office/drawing/2014/main" id="{F06988BE-5BF4-4646-A22B-0E7E86A141D3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0719CD7F-A589-4D0E-BAAD-AF3013517915}"/>
              </a:ext>
            </a:extLst>
          </p:cNvPr>
          <p:cNvGrpSpPr/>
          <p:nvPr/>
        </p:nvGrpSpPr>
        <p:grpSpPr>
          <a:xfrm>
            <a:off x="6063391" y="4325743"/>
            <a:ext cx="364674" cy="2164538"/>
            <a:chOff x="6651896" y="1021900"/>
            <a:chExt cx="364674" cy="2164538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0A5DB262-2B8D-42AE-A9EA-7DDD6931B7AB}"/>
                </a:ext>
              </a:extLst>
            </p:cNvPr>
            <p:cNvGrpSpPr/>
            <p:nvPr/>
          </p:nvGrpSpPr>
          <p:grpSpPr>
            <a:xfrm>
              <a:off x="6651896" y="1026981"/>
              <a:ext cx="360000" cy="2159457"/>
              <a:chOff x="6653408" y="3429000"/>
              <a:chExt cx="360000" cy="2159457"/>
            </a:xfrm>
          </p:grpSpPr>
          <p:sp>
            <p:nvSpPr>
              <p:cNvPr id="180" name="Rectangle 179">
                <a:extLst>
                  <a:ext uri="{FF2B5EF4-FFF2-40B4-BE49-F238E27FC236}">
                    <a16:creationId xmlns:a16="http://schemas.microsoft.com/office/drawing/2014/main" id="{72820649-1FD4-48BE-9CBB-42A8B346C4F9}"/>
                  </a:ext>
                </a:extLst>
              </p:cNvPr>
              <p:cNvSpPr/>
              <p:nvPr/>
            </p:nvSpPr>
            <p:spPr>
              <a:xfrm>
                <a:off x="6653408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81" name="Rectangle 180">
                <a:extLst>
                  <a:ext uri="{FF2B5EF4-FFF2-40B4-BE49-F238E27FC236}">
                    <a16:creationId xmlns:a16="http://schemas.microsoft.com/office/drawing/2014/main" id="{11384B45-4AC0-4137-896E-1D330208478C}"/>
                  </a:ext>
                </a:extLst>
              </p:cNvPr>
              <p:cNvSpPr/>
              <p:nvPr/>
            </p:nvSpPr>
            <p:spPr>
              <a:xfrm>
                <a:off x="6653408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82" name="Rectangle 181">
                <a:extLst>
                  <a:ext uri="{FF2B5EF4-FFF2-40B4-BE49-F238E27FC236}">
                    <a16:creationId xmlns:a16="http://schemas.microsoft.com/office/drawing/2014/main" id="{F5EEEAC5-F938-4BAF-A632-EB74E1A94924}"/>
                  </a:ext>
                </a:extLst>
              </p:cNvPr>
              <p:cNvSpPr/>
              <p:nvPr/>
            </p:nvSpPr>
            <p:spPr>
              <a:xfrm>
                <a:off x="6653408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83" name="Rectangle 182">
                <a:extLst>
                  <a:ext uri="{FF2B5EF4-FFF2-40B4-BE49-F238E27FC236}">
                    <a16:creationId xmlns:a16="http://schemas.microsoft.com/office/drawing/2014/main" id="{CB30A193-E7DC-4431-B66B-578546283549}"/>
                  </a:ext>
                </a:extLst>
              </p:cNvPr>
              <p:cNvSpPr/>
              <p:nvPr/>
            </p:nvSpPr>
            <p:spPr>
              <a:xfrm>
                <a:off x="6653408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84" name="Rectangle 183">
                <a:extLst>
                  <a:ext uri="{FF2B5EF4-FFF2-40B4-BE49-F238E27FC236}">
                    <a16:creationId xmlns:a16="http://schemas.microsoft.com/office/drawing/2014/main" id="{844DA739-3FB4-4F9B-95C8-2984A94DA369}"/>
                  </a:ext>
                </a:extLst>
              </p:cNvPr>
              <p:cNvSpPr/>
              <p:nvPr/>
            </p:nvSpPr>
            <p:spPr>
              <a:xfrm>
                <a:off x="6653408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85" name="Rectangle 184">
                <a:extLst>
                  <a:ext uri="{FF2B5EF4-FFF2-40B4-BE49-F238E27FC236}">
                    <a16:creationId xmlns:a16="http://schemas.microsoft.com/office/drawing/2014/main" id="{3369A2BC-877C-4B3C-9474-89CA7B44F54C}"/>
                  </a:ext>
                </a:extLst>
              </p:cNvPr>
              <p:cNvSpPr/>
              <p:nvPr/>
            </p:nvSpPr>
            <p:spPr>
              <a:xfrm>
                <a:off x="6653408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45E15CA5-AEBF-4E4B-BCCC-0BA18E7DED4B}"/>
                  </a:ext>
                </a:extLst>
              </p:cNvPr>
              <p:cNvSpPr/>
              <p:nvPr/>
            </p:nvSpPr>
            <p:spPr>
              <a:xfrm>
                <a:off x="6653408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4FED852F-5654-4A7E-880B-ECB134A804DD}"/>
                  </a:ext>
                </a:extLst>
              </p:cNvPr>
              <p:cNvSpPr/>
              <p:nvPr/>
            </p:nvSpPr>
            <p:spPr>
              <a:xfrm>
                <a:off x="6653408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88" name="Rectangle 187">
                <a:extLst>
                  <a:ext uri="{FF2B5EF4-FFF2-40B4-BE49-F238E27FC236}">
                    <a16:creationId xmlns:a16="http://schemas.microsoft.com/office/drawing/2014/main" id="{0E0AE017-CB22-426E-8D9F-52945B2CD19F}"/>
                  </a:ext>
                </a:extLst>
              </p:cNvPr>
              <p:cNvSpPr/>
              <p:nvPr/>
            </p:nvSpPr>
            <p:spPr>
              <a:xfrm>
                <a:off x="6653408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89" name="Rectangle 188">
                <a:extLst>
                  <a:ext uri="{FF2B5EF4-FFF2-40B4-BE49-F238E27FC236}">
                    <a16:creationId xmlns:a16="http://schemas.microsoft.com/office/drawing/2014/main" id="{AC63C058-A8B7-44A8-9A0E-7B6C69A3F506}"/>
                  </a:ext>
                </a:extLst>
              </p:cNvPr>
              <p:cNvSpPr/>
              <p:nvPr/>
            </p:nvSpPr>
            <p:spPr>
              <a:xfrm>
                <a:off x="6653408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D6AF5678-7B4A-4B0D-9001-9F270A5114F3}"/>
                </a:ext>
              </a:extLst>
            </p:cNvPr>
            <p:cNvSpPr/>
            <p:nvPr/>
          </p:nvSpPr>
          <p:spPr>
            <a:xfrm>
              <a:off x="6656570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08439CD5-5FF2-418C-99D2-5C92EC979124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0" name="Rectangle 189">
            <a:extLst>
              <a:ext uri="{FF2B5EF4-FFF2-40B4-BE49-F238E27FC236}">
                <a16:creationId xmlns:a16="http://schemas.microsoft.com/office/drawing/2014/main" id="{43ADEA31-D5DD-49CF-9C11-4D84EFA72A09}"/>
              </a:ext>
            </a:extLst>
          </p:cNvPr>
          <p:cNvSpPr/>
          <p:nvPr/>
        </p:nvSpPr>
        <p:spPr>
          <a:xfrm>
            <a:off x="1184792" y="4346898"/>
            <a:ext cx="366378" cy="214850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2DFACBCB-040E-427F-ACC4-7C6B7D0FD37E}"/>
              </a:ext>
            </a:extLst>
          </p:cNvPr>
          <p:cNvGrpSpPr/>
          <p:nvPr/>
        </p:nvGrpSpPr>
        <p:grpSpPr>
          <a:xfrm>
            <a:off x="1189276" y="4327639"/>
            <a:ext cx="362676" cy="2167767"/>
            <a:chOff x="2587883" y="1026981"/>
            <a:chExt cx="362676" cy="2167767"/>
          </a:xfrm>
        </p:grpSpPr>
        <p:sp>
          <p:nvSpPr>
            <p:cNvPr id="192" name="Rectangle 191">
              <a:extLst>
                <a:ext uri="{FF2B5EF4-FFF2-40B4-BE49-F238E27FC236}">
                  <a16:creationId xmlns:a16="http://schemas.microsoft.com/office/drawing/2014/main" id="{704FE1D4-E700-48B5-8B8D-9FFD5DD8D75D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CD7A763E-2948-4AEB-B17F-CFC22064B959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194" name="Rectangle 193">
                <a:extLst>
                  <a:ext uri="{FF2B5EF4-FFF2-40B4-BE49-F238E27FC236}">
                    <a16:creationId xmlns:a16="http://schemas.microsoft.com/office/drawing/2014/main" id="{C72C0F8E-15B7-444E-8409-7D3E5717D138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95" name="Rectangle 194">
                <a:extLst>
                  <a:ext uri="{FF2B5EF4-FFF2-40B4-BE49-F238E27FC236}">
                    <a16:creationId xmlns:a16="http://schemas.microsoft.com/office/drawing/2014/main" id="{699A6398-81FA-424B-AFAE-8ED697684081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96" name="Rectangle 195">
                <a:extLst>
                  <a:ext uri="{FF2B5EF4-FFF2-40B4-BE49-F238E27FC236}">
                    <a16:creationId xmlns:a16="http://schemas.microsoft.com/office/drawing/2014/main" id="{8F71E058-04A8-46BA-BCE8-09685C6B801A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sp>
        <p:nvSpPr>
          <p:cNvPr id="197" name="Rectangle 196">
            <a:extLst>
              <a:ext uri="{FF2B5EF4-FFF2-40B4-BE49-F238E27FC236}">
                <a16:creationId xmlns:a16="http://schemas.microsoft.com/office/drawing/2014/main" id="{5E0EF509-CD66-46EB-AE38-6A7050FAD70B}"/>
              </a:ext>
            </a:extLst>
          </p:cNvPr>
          <p:cNvSpPr/>
          <p:nvPr/>
        </p:nvSpPr>
        <p:spPr>
          <a:xfrm>
            <a:off x="2276854" y="4335406"/>
            <a:ext cx="366378" cy="215223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C29EDCAB-5EE9-49C3-B547-864F8D6147C8}"/>
              </a:ext>
            </a:extLst>
          </p:cNvPr>
          <p:cNvGrpSpPr/>
          <p:nvPr/>
        </p:nvGrpSpPr>
        <p:grpSpPr>
          <a:xfrm>
            <a:off x="2282039" y="4328782"/>
            <a:ext cx="370374" cy="2170296"/>
            <a:chOff x="6061331" y="1023885"/>
            <a:chExt cx="370374" cy="2170296"/>
          </a:xfrm>
        </p:grpSpPr>
        <p:grpSp>
          <p:nvGrpSpPr>
            <p:cNvPr id="199" name="Group 198">
              <a:extLst>
                <a:ext uri="{FF2B5EF4-FFF2-40B4-BE49-F238E27FC236}">
                  <a16:creationId xmlns:a16="http://schemas.microsoft.com/office/drawing/2014/main" id="{2ACDE52B-84FB-4836-B105-2907F7370D7C}"/>
                </a:ext>
              </a:extLst>
            </p:cNvPr>
            <p:cNvGrpSpPr/>
            <p:nvPr/>
          </p:nvGrpSpPr>
          <p:grpSpPr>
            <a:xfrm>
              <a:off x="6071705" y="1026981"/>
              <a:ext cx="360000" cy="2167200"/>
              <a:chOff x="6073217" y="3429000"/>
              <a:chExt cx="360000" cy="2167200"/>
            </a:xfrm>
          </p:grpSpPr>
          <p:sp>
            <p:nvSpPr>
              <p:cNvPr id="201" name="Rectangle 200">
                <a:extLst>
                  <a:ext uri="{FF2B5EF4-FFF2-40B4-BE49-F238E27FC236}">
                    <a16:creationId xmlns:a16="http://schemas.microsoft.com/office/drawing/2014/main" id="{ECACFA3F-4822-4B87-8E1B-75AB64107B84}"/>
                  </a:ext>
                </a:extLst>
              </p:cNvPr>
              <p:cNvSpPr/>
              <p:nvPr/>
            </p:nvSpPr>
            <p:spPr>
              <a:xfrm>
                <a:off x="6073217" y="34290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2" name="Rectangle 201">
                <a:extLst>
                  <a:ext uri="{FF2B5EF4-FFF2-40B4-BE49-F238E27FC236}">
                    <a16:creationId xmlns:a16="http://schemas.microsoft.com/office/drawing/2014/main" id="{6062BEB2-0673-4758-8C5E-5009864BFE0A}"/>
                  </a:ext>
                </a:extLst>
              </p:cNvPr>
              <p:cNvSpPr/>
              <p:nvPr/>
            </p:nvSpPr>
            <p:spPr>
              <a:xfrm>
                <a:off x="6073217" y="36702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3" name="Rectangle 202">
                <a:extLst>
                  <a:ext uri="{FF2B5EF4-FFF2-40B4-BE49-F238E27FC236}">
                    <a16:creationId xmlns:a16="http://schemas.microsoft.com/office/drawing/2014/main" id="{AA550138-0CB4-4B99-8CF5-165BE9BC898D}"/>
                  </a:ext>
                </a:extLst>
              </p:cNvPr>
              <p:cNvSpPr/>
              <p:nvPr/>
            </p:nvSpPr>
            <p:spPr>
              <a:xfrm>
                <a:off x="6073217" y="39114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4" name="Rectangle 203">
                <a:extLst>
                  <a:ext uri="{FF2B5EF4-FFF2-40B4-BE49-F238E27FC236}">
                    <a16:creationId xmlns:a16="http://schemas.microsoft.com/office/drawing/2014/main" id="{6AA16558-8012-4C91-A918-D4EF72A513B7}"/>
                  </a:ext>
                </a:extLst>
              </p:cNvPr>
              <p:cNvSpPr/>
              <p:nvPr/>
            </p:nvSpPr>
            <p:spPr>
              <a:xfrm>
                <a:off x="6073217" y="41508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5" name="Rectangle 204">
                <a:extLst>
                  <a:ext uri="{FF2B5EF4-FFF2-40B4-BE49-F238E27FC236}">
                    <a16:creationId xmlns:a16="http://schemas.microsoft.com/office/drawing/2014/main" id="{E52399F5-3C60-4D84-9A69-2A6CB664F3F2}"/>
                  </a:ext>
                </a:extLst>
              </p:cNvPr>
              <p:cNvSpPr/>
              <p:nvPr/>
            </p:nvSpPr>
            <p:spPr>
              <a:xfrm>
                <a:off x="6073217" y="43902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6" name="Rectangle 205">
                <a:extLst>
                  <a:ext uri="{FF2B5EF4-FFF2-40B4-BE49-F238E27FC236}">
                    <a16:creationId xmlns:a16="http://schemas.microsoft.com/office/drawing/2014/main" id="{FA7A5924-DB69-419E-AC19-C812F666E58F}"/>
                  </a:ext>
                </a:extLst>
              </p:cNvPr>
              <p:cNvSpPr/>
              <p:nvPr/>
            </p:nvSpPr>
            <p:spPr>
              <a:xfrm>
                <a:off x="6073217" y="46314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7" name="Rectangle 206">
                <a:extLst>
                  <a:ext uri="{FF2B5EF4-FFF2-40B4-BE49-F238E27FC236}">
                    <a16:creationId xmlns:a16="http://schemas.microsoft.com/office/drawing/2014/main" id="{F37846D1-B15B-487B-A5B2-27A23C42E69A}"/>
                  </a:ext>
                </a:extLst>
              </p:cNvPr>
              <p:cNvSpPr/>
              <p:nvPr/>
            </p:nvSpPr>
            <p:spPr>
              <a:xfrm>
                <a:off x="6073217" y="48726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8" name="Rectangle 207">
                <a:extLst>
                  <a:ext uri="{FF2B5EF4-FFF2-40B4-BE49-F238E27FC236}">
                    <a16:creationId xmlns:a16="http://schemas.microsoft.com/office/drawing/2014/main" id="{038CFAD7-26E3-4697-87E5-7499D268582A}"/>
                  </a:ext>
                </a:extLst>
              </p:cNvPr>
              <p:cNvSpPr/>
              <p:nvPr/>
            </p:nvSpPr>
            <p:spPr>
              <a:xfrm>
                <a:off x="6073217" y="51138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9" name="Rectangle 208">
                <a:extLst>
                  <a:ext uri="{FF2B5EF4-FFF2-40B4-BE49-F238E27FC236}">
                    <a16:creationId xmlns:a16="http://schemas.microsoft.com/office/drawing/2014/main" id="{B1183F70-B2F7-4BAF-9380-04C382DE3FC2}"/>
                  </a:ext>
                </a:extLst>
              </p:cNvPr>
              <p:cNvSpPr/>
              <p:nvPr/>
            </p:nvSpPr>
            <p:spPr>
              <a:xfrm>
                <a:off x="6073217" y="53550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344F55EF-39A8-466B-9F8D-0943502C954D}"/>
                </a:ext>
              </a:extLst>
            </p:cNvPr>
            <p:cNvSpPr/>
            <p:nvPr/>
          </p:nvSpPr>
          <p:spPr>
            <a:xfrm>
              <a:off x="6061331" y="1023885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10" name="Rectangle 209">
            <a:extLst>
              <a:ext uri="{FF2B5EF4-FFF2-40B4-BE49-F238E27FC236}">
                <a16:creationId xmlns:a16="http://schemas.microsoft.com/office/drawing/2014/main" id="{2674B0AA-914E-4615-B6FF-75F6B58CB34B}"/>
              </a:ext>
            </a:extLst>
          </p:cNvPr>
          <p:cNvSpPr/>
          <p:nvPr/>
        </p:nvSpPr>
        <p:spPr>
          <a:xfrm>
            <a:off x="4712191" y="4330118"/>
            <a:ext cx="366378" cy="215073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7716128C-A99F-4293-938C-8489CB765E7B}"/>
              </a:ext>
            </a:extLst>
          </p:cNvPr>
          <p:cNvGrpSpPr/>
          <p:nvPr/>
        </p:nvGrpSpPr>
        <p:grpSpPr>
          <a:xfrm>
            <a:off x="4704770" y="4324521"/>
            <a:ext cx="364475" cy="2170481"/>
            <a:chOff x="3750941" y="1016500"/>
            <a:chExt cx="364475" cy="2170481"/>
          </a:xfrm>
        </p:grpSpPr>
        <p:grpSp>
          <p:nvGrpSpPr>
            <p:cNvPr id="212" name="Group 211">
              <a:extLst>
                <a:ext uri="{FF2B5EF4-FFF2-40B4-BE49-F238E27FC236}">
                  <a16:creationId xmlns:a16="http://schemas.microsoft.com/office/drawing/2014/main" id="{7FC0E1BB-3BB7-4E06-81E6-A050E0E17313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214" name="Rectangle 213">
                <a:extLst>
                  <a:ext uri="{FF2B5EF4-FFF2-40B4-BE49-F238E27FC236}">
                    <a16:creationId xmlns:a16="http://schemas.microsoft.com/office/drawing/2014/main" id="{D70E19FF-7917-4075-9076-1DC36E0AC791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5" name="Rectangle 214">
                <a:extLst>
                  <a:ext uri="{FF2B5EF4-FFF2-40B4-BE49-F238E27FC236}">
                    <a16:creationId xmlns:a16="http://schemas.microsoft.com/office/drawing/2014/main" id="{56840D3C-C5AA-4EF5-8371-CC7CD01B164F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6" name="Rectangle 215">
                <a:extLst>
                  <a:ext uri="{FF2B5EF4-FFF2-40B4-BE49-F238E27FC236}">
                    <a16:creationId xmlns:a16="http://schemas.microsoft.com/office/drawing/2014/main" id="{DB61449C-FDBB-45CE-A291-D20F411C15C9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7" name="Rectangle 216">
                <a:extLst>
                  <a:ext uri="{FF2B5EF4-FFF2-40B4-BE49-F238E27FC236}">
                    <a16:creationId xmlns:a16="http://schemas.microsoft.com/office/drawing/2014/main" id="{B745866C-E420-428E-83E2-27B7723FF54A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8" name="Rectangle 217">
                <a:extLst>
                  <a:ext uri="{FF2B5EF4-FFF2-40B4-BE49-F238E27FC236}">
                    <a16:creationId xmlns:a16="http://schemas.microsoft.com/office/drawing/2014/main" id="{D0A3D502-B63B-4A8B-A46E-BBAB8FDAFDE8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13" name="Rectangle 212">
              <a:extLst>
                <a:ext uri="{FF2B5EF4-FFF2-40B4-BE49-F238E27FC236}">
                  <a16:creationId xmlns:a16="http://schemas.microsoft.com/office/drawing/2014/main" id="{2CFB15AF-2EAA-4749-BDD1-9DBFD5AB8C9D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19" name="Rectangle 218">
            <a:extLst>
              <a:ext uri="{FF2B5EF4-FFF2-40B4-BE49-F238E27FC236}">
                <a16:creationId xmlns:a16="http://schemas.microsoft.com/office/drawing/2014/main" id="{A07F405B-9D1A-4E4E-9BB8-F76E73BE3C28}"/>
              </a:ext>
            </a:extLst>
          </p:cNvPr>
          <p:cNvSpPr/>
          <p:nvPr/>
        </p:nvSpPr>
        <p:spPr>
          <a:xfrm>
            <a:off x="4246583" y="4329296"/>
            <a:ext cx="366378" cy="214618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0EE063FA-F546-4097-AE65-FDF70E485D13}"/>
              </a:ext>
            </a:extLst>
          </p:cNvPr>
          <p:cNvGrpSpPr/>
          <p:nvPr/>
        </p:nvGrpSpPr>
        <p:grpSpPr>
          <a:xfrm>
            <a:off x="4239162" y="4323699"/>
            <a:ext cx="364475" cy="2170481"/>
            <a:chOff x="3750941" y="1016500"/>
            <a:chExt cx="364475" cy="2170481"/>
          </a:xfrm>
        </p:grpSpPr>
        <p:grpSp>
          <p:nvGrpSpPr>
            <p:cNvPr id="221" name="Group 220">
              <a:extLst>
                <a:ext uri="{FF2B5EF4-FFF2-40B4-BE49-F238E27FC236}">
                  <a16:creationId xmlns:a16="http://schemas.microsoft.com/office/drawing/2014/main" id="{C3286A69-7CBF-4945-BC0F-19343B9E7066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223" name="Rectangle 222">
                <a:extLst>
                  <a:ext uri="{FF2B5EF4-FFF2-40B4-BE49-F238E27FC236}">
                    <a16:creationId xmlns:a16="http://schemas.microsoft.com/office/drawing/2014/main" id="{8C90B60A-8D56-4FE9-96AE-E5482E320B11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4" name="Rectangle 223">
                <a:extLst>
                  <a:ext uri="{FF2B5EF4-FFF2-40B4-BE49-F238E27FC236}">
                    <a16:creationId xmlns:a16="http://schemas.microsoft.com/office/drawing/2014/main" id="{6F8C6919-4908-4A41-A2EE-6CCF2EEC9652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5" name="Rectangle 224">
                <a:extLst>
                  <a:ext uri="{FF2B5EF4-FFF2-40B4-BE49-F238E27FC236}">
                    <a16:creationId xmlns:a16="http://schemas.microsoft.com/office/drawing/2014/main" id="{B874153F-7786-4D37-A7FB-9FC82EA36119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6" name="Rectangle 225">
                <a:extLst>
                  <a:ext uri="{FF2B5EF4-FFF2-40B4-BE49-F238E27FC236}">
                    <a16:creationId xmlns:a16="http://schemas.microsoft.com/office/drawing/2014/main" id="{F9FBD2F7-068B-4FCB-A680-C760030F66B3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7" name="Rectangle 226">
                <a:extLst>
                  <a:ext uri="{FF2B5EF4-FFF2-40B4-BE49-F238E27FC236}">
                    <a16:creationId xmlns:a16="http://schemas.microsoft.com/office/drawing/2014/main" id="{080F3B66-433F-464B-A501-BCEAC947AFA5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22" name="Rectangle 221">
              <a:extLst>
                <a:ext uri="{FF2B5EF4-FFF2-40B4-BE49-F238E27FC236}">
                  <a16:creationId xmlns:a16="http://schemas.microsoft.com/office/drawing/2014/main" id="{BD817E10-2C7B-456B-B52B-65703D1BD725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28" name="Rectangle 227">
            <a:extLst>
              <a:ext uri="{FF2B5EF4-FFF2-40B4-BE49-F238E27FC236}">
                <a16:creationId xmlns:a16="http://schemas.microsoft.com/office/drawing/2014/main" id="{8A576FE7-1E5E-433B-BF7D-DE4895ADF4E3}"/>
              </a:ext>
            </a:extLst>
          </p:cNvPr>
          <p:cNvSpPr/>
          <p:nvPr/>
        </p:nvSpPr>
        <p:spPr>
          <a:xfrm>
            <a:off x="6527155" y="4316637"/>
            <a:ext cx="366378" cy="216706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BD7BFEE5-D8F4-4833-8610-0BF8EC80B8C7}"/>
              </a:ext>
            </a:extLst>
          </p:cNvPr>
          <p:cNvGrpSpPr/>
          <p:nvPr/>
        </p:nvGrpSpPr>
        <p:grpSpPr>
          <a:xfrm>
            <a:off x="6525869" y="4321098"/>
            <a:ext cx="364674" cy="2164538"/>
            <a:chOff x="6651896" y="1021900"/>
            <a:chExt cx="364674" cy="2164538"/>
          </a:xfrm>
        </p:grpSpPr>
        <p:grpSp>
          <p:nvGrpSpPr>
            <p:cNvPr id="230" name="Group 229">
              <a:extLst>
                <a:ext uri="{FF2B5EF4-FFF2-40B4-BE49-F238E27FC236}">
                  <a16:creationId xmlns:a16="http://schemas.microsoft.com/office/drawing/2014/main" id="{E887532E-78E2-449E-B622-41266A1DF559}"/>
                </a:ext>
              </a:extLst>
            </p:cNvPr>
            <p:cNvGrpSpPr/>
            <p:nvPr/>
          </p:nvGrpSpPr>
          <p:grpSpPr>
            <a:xfrm>
              <a:off x="6651896" y="1026981"/>
              <a:ext cx="360000" cy="2159457"/>
              <a:chOff x="6653408" y="3429000"/>
              <a:chExt cx="360000" cy="2159457"/>
            </a:xfrm>
          </p:grpSpPr>
          <p:sp>
            <p:nvSpPr>
              <p:cNvPr id="232" name="Rectangle 231">
                <a:extLst>
                  <a:ext uri="{FF2B5EF4-FFF2-40B4-BE49-F238E27FC236}">
                    <a16:creationId xmlns:a16="http://schemas.microsoft.com/office/drawing/2014/main" id="{F05FBF8D-56F5-4CF2-B3A3-61E149DEE935}"/>
                  </a:ext>
                </a:extLst>
              </p:cNvPr>
              <p:cNvSpPr/>
              <p:nvPr/>
            </p:nvSpPr>
            <p:spPr>
              <a:xfrm>
                <a:off x="6653408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3" name="Rectangle 232">
                <a:extLst>
                  <a:ext uri="{FF2B5EF4-FFF2-40B4-BE49-F238E27FC236}">
                    <a16:creationId xmlns:a16="http://schemas.microsoft.com/office/drawing/2014/main" id="{86F5FDC6-767D-430F-AA40-AB040E0DA5D3}"/>
                  </a:ext>
                </a:extLst>
              </p:cNvPr>
              <p:cNvSpPr/>
              <p:nvPr/>
            </p:nvSpPr>
            <p:spPr>
              <a:xfrm>
                <a:off x="6653408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4" name="Rectangle 233">
                <a:extLst>
                  <a:ext uri="{FF2B5EF4-FFF2-40B4-BE49-F238E27FC236}">
                    <a16:creationId xmlns:a16="http://schemas.microsoft.com/office/drawing/2014/main" id="{9A0B1A02-3824-4F41-824B-9DFDDDAB2496}"/>
                  </a:ext>
                </a:extLst>
              </p:cNvPr>
              <p:cNvSpPr/>
              <p:nvPr/>
            </p:nvSpPr>
            <p:spPr>
              <a:xfrm>
                <a:off x="6653408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7494C207-5C27-4555-98D3-F5A9B4E88505}"/>
                  </a:ext>
                </a:extLst>
              </p:cNvPr>
              <p:cNvSpPr/>
              <p:nvPr/>
            </p:nvSpPr>
            <p:spPr>
              <a:xfrm>
                <a:off x="6653408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6" name="Rectangle 235">
                <a:extLst>
                  <a:ext uri="{FF2B5EF4-FFF2-40B4-BE49-F238E27FC236}">
                    <a16:creationId xmlns:a16="http://schemas.microsoft.com/office/drawing/2014/main" id="{93B74C02-B9D4-4ECC-B72C-84F1796B3253}"/>
                  </a:ext>
                </a:extLst>
              </p:cNvPr>
              <p:cNvSpPr/>
              <p:nvPr/>
            </p:nvSpPr>
            <p:spPr>
              <a:xfrm>
                <a:off x="6653408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7" name="Rectangle 236">
                <a:extLst>
                  <a:ext uri="{FF2B5EF4-FFF2-40B4-BE49-F238E27FC236}">
                    <a16:creationId xmlns:a16="http://schemas.microsoft.com/office/drawing/2014/main" id="{30B5D288-28DE-4CE4-8C4D-41BA205E5B68}"/>
                  </a:ext>
                </a:extLst>
              </p:cNvPr>
              <p:cNvSpPr/>
              <p:nvPr/>
            </p:nvSpPr>
            <p:spPr>
              <a:xfrm>
                <a:off x="6653408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8" name="Rectangle 237">
                <a:extLst>
                  <a:ext uri="{FF2B5EF4-FFF2-40B4-BE49-F238E27FC236}">
                    <a16:creationId xmlns:a16="http://schemas.microsoft.com/office/drawing/2014/main" id="{5EDABC62-5F43-4FCA-ABCA-E0FBEF56BA47}"/>
                  </a:ext>
                </a:extLst>
              </p:cNvPr>
              <p:cNvSpPr/>
              <p:nvPr/>
            </p:nvSpPr>
            <p:spPr>
              <a:xfrm>
                <a:off x="6653408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7AF3DA51-52F7-4000-9B18-1DFD90A336C9}"/>
                  </a:ext>
                </a:extLst>
              </p:cNvPr>
              <p:cNvSpPr/>
              <p:nvPr/>
            </p:nvSpPr>
            <p:spPr>
              <a:xfrm>
                <a:off x="6653408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0" name="Rectangle 239">
                <a:extLst>
                  <a:ext uri="{FF2B5EF4-FFF2-40B4-BE49-F238E27FC236}">
                    <a16:creationId xmlns:a16="http://schemas.microsoft.com/office/drawing/2014/main" id="{3AEAAA26-4BFA-45E3-ACF0-4EC52B5D716B}"/>
                  </a:ext>
                </a:extLst>
              </p:cNvPr>
              <p:cNvSpPr/>
              <p:nvPr/>
            </p:nvSpPr>
            <p:spPr>
              <a:xfrm>
                <a:off x="6653408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1" name="Rectangle 240">
                <a:extLst>
                  <a:ext uri="{FF2B5EF4-FFF2-40B4-BE49-F238E27FC236}">
                    <a16:creationId xmlns:a16="http://schemas.microsoft.com/office/drawing/2014/main" id="{C6AD697D-B19E-4141-940C-31AE11FB6CFD}"/>
                  </a:ext>
                </a:extLst>
              </p:cNvPr>
              <p:cNvSpPr/>
              <p:nvPr/>
            </p:nvSpPr>
            <p:spPr>
              <a:xfrm>
                <a:off x="6653408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C01DA769-94B9-4788-B356-249970D32B28}"/>
                </a:ext>
              </a:extLst>
            </p:cNvPr>
            <p:cNvSpPr/>
            <p:nvPr/>
          </p:nvSpPr>
          <p:spPr>
            <a:xfrm>
              <a:off x="6656570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42" name="Rectangle 241">
            <a:extLst>
              <a:ext uri="{FF2B5EF4-FFF2-40B4-BE49-F238E27FC236}">
                <a16:creationId xmlns:a16="http://schemas.microsoft.com/office/drawing/2014/main" id="{F4A06342-A473-4D34-AF02-72206068231C}"/>
              </a:ext>
            </a:extLst>
          </p:cNvPr>
          <p:cNvSpPr/>
          <p:nvPr/>
        </p:nvSpPr>
        <p:spPr>
          <a:xfrm>
            <a:off x="6996924" y="4316638"/>
            <a:ext cx="366378" cy="43917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5D0B1D31-5CE0-4F1C-A4D9-D32BBD18431F}"/>
              </a:ext>
            </a:extLst>
          </p:cNvPr>
          <p:cNvGrpSpPr/>
          <p:nvPr/>
        </p:nvGrpSpPr>
        <p:grpSpPr>
          <a:xfrm>
            <a:off x="6995638" y="4321098"/>
            <a:ext cx="364674" cy="2164538"/>
            <a:chOff x="6651896" y="1021900"/>
            <a:chExt cx="364674" cy="2164538"/>
          </a:xfrm>
        </p:grpSpPr>
        <p:grpSp>
          <p:nvGrpSpPr>
            <p:cNvPr id="244" name="Group 243">
              <a:extLst>
                <a:ext uri="{FF2B5EF4-FFF2-40B4-BE49-F238E27FC236}">
                  <a16:creationId xmlns:a16="http://schemas.microsoft.com/office/drawing/2014/main" id="{91E4296A-FB19-48AD-95E2-5AE18E104CBD}"/>
                </a:ext>
              </a:extLst>
            </p:cNvPr>
            <p:cNvGrpSpPr/>
            <p:nvPr/>
          </p:nvGrpSpPr>
          <p:grpSpPr>
            <a:xfrm>
              <a:off x="6651896" y="1026981"/>
              <a:ext cx="360000" cy="2159457"/>
              <a:chOff x="6653408" y="3429000"/>
              <a:chExt cx="360000" cy="2159457"/>
            </a:xfrm>
          </p:grpSpPr>
          <p:sp>
            <p:nvSpPr>
              <p:cNvPr id="246" name="Rectangle 245">
                <a:extLst>
                  <a:ext uri="{FF2B5EF4-FFF2-40B4-BE49-F238E27FC236}">
                    <a16:creationId xmlns:a16="http://schemas.microsoft.com/office/drawing/2014/main" id="{9736D01A-6D91-43CA-93B6-F31E3C7DE43B}"/>
                  </a:ext>
                </a:extLst>
              </p:cNvPr>
              <p:cNvSpPr/>
              <p:nvPr/>
            </p:nvSpPr>
            <p:spPr>
              <a:xfrm>
                <a:off x="6653408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7" name="Rectangle 246">
                <a:extLst>
                  <a:ext uri="{FF2B5EF4-FFF2-40B4-BE49-F238E27FC236}">
                    <a16:creationId xmlns:a16="http://schemas.microsoft.com/office/drawing/2014/main" id="{E5E214C9-1FF7-43AB-B23A-3F16D92F8626}"/>
                  </a:ext>
                </a:extLst>
              </p:cNvPr>
              <p:cNvSpPr/>
              <p:nvPr/>
            </p:nvSpPr>
            <p:spPr>
              <a:xfrm>
                <a:off x="6653408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8" name="Rectangle 247">
                <a:extLst>
                  <a:ext uri="{FF2B5EF4-FFF2-40B4-BE49-F238E27FC236}">
                    <a16:creationId xmlns:a16="http://schemas.microsoft.com/office/drawing/2014/main" id="{D738A341-DEB8-4287-BD32-C8E1405F2FB0}"/>
                  </a:ext>
                </a:extLst>
              </p:cNvPr>
              <p:cNvSpPr/>
              <p:nvPr/>
            </p:nvSpPr>
            <p:spPr>
              <a:xfrm>
                <a:off x="6653408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9" name="Rectangle 248">
                <a:extLst>
                  <a:ext uri="{FF2B5EF4-FFF2-40B4-BE49-F238E27FC236}">
                    <a16:creationId xmlns:a16="http://schemas.microsoft.com/office/drawing/2014/main" id="{C1D80DD4-B72E-4888-AAF7-668752798C26}"/>
                  </a:ext>
                </a:extLst>
              </p:cNvPr>
              <p:cNvSpPr/>
              <p:nvPr/>
            </p:nvSpPr>
            <p:spPr>
              <a:xfrm>
                <a:off x="6653408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0" name="Rectangle 249">
                <a:extLst>
                  <a:ext uri="{FF2B5EF4-FFF2-40B4-BE49-F238E27FC236}">
                    <a16:creationId xmlns:a16="http://schemas.microsoft.com/office/drawing/2014/main" id="{70C60AF0-B998-4164-A5E5-89C97BA2E8A1}"/>
                  </a:ext>
                </a:extLst>
              </p:cNvPr>
              <p:cNvSpPr/>
              <p:nvPr/>
            </p:nvSpPr>
            <p:spPr>
              <a:xfrm>
                <a:off x="6653408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1" name="Rectangle 250">
                <a:extLst>
                  <a:ext uri="{FF2B5EF4-FFF2-40B4-BE49-F238E27FC236}">
                    <a16:creationId xmlns:a16="http://schemas.microsoft.com/office/drawing/2014/main" id="{3BF88F49-A9D1-47A7-A467-03EAABFC2D68}"/>
                  </a:ext>
                </a:extLst>
              </p:cNvPr>
              <p:cNvSpPr/>
              <p:nvPr/>
            </p:nvSpPr>
            <p:spPr>
              <a:xfrm>
                <a:off x="6653408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2" name="Rectangle 251">
                <a:extLst>
                  <a:ext uri="{FF2B5EF4-FFF2-40B4-BE49-F238E27FC236}">
                    <a16:creationId xmlns:a16="http://schemas.microsoft.com/office/drawing/2014/main" id="{D9A457AF-E803-4411-9039-0EE4C240361F}"/>
                  </a:ext>
                </a:extLst>
              </p:cNvPr>
              <p:cNvSpPr/>
              <p:nvPr/>
            </p:nvSpPr>
            <p:spPr>
              <a:xfrm>
                <a:off x="6653408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E64B970D-FA42-43DC-A520-1E442879E180}"/>
                  </a:ext>
                </a:extLst>
              </p:cNvPr>
              <p:cNvSpPr/>
              <p:nvPr/>
            </p:nvSpPr>
            <p:spPr>
              <a:xfrm>
                <a:off x="6653408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4" name="Rectangle 253">
                <a:extLst>
                  <a:ext uri="{FF2B5EF4-FFF2-40B4-BE49-F238E27FC236}">
                    <a16:creationId xmlns:a16="http://schemas.microsoft.com/office/drawing/2014/main" id="{5E18DD55-1E42-4B34-9EBF-C3B5C5BCD4A6}"/>
                  </a:ext>
                </a:extLst>
              </p:cNvPr>
              <p:cNvSpPr/>
              <p:nvPr/>
            </p:nvSpPr>
            <p:spPr>
              <a:xfrm>
                <a:off x="6653408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5" name="Rectangle 254">
                <a:extLst>
                  <a:ext uri="{FF2B5EF4-FFF2-40B4-BE49-F238E27FC236}">
                    <a16:creationId xmlns:a16="http://schemas.microsoft.com/office/drawing/2014/main" id="{F46DDFD4-4A34-4AF8-9956-18F200C0E454}"/>
                  </a:ext>
                </a:extLst>
              </p:cNvPr>
              <p:cNvSpPr/>
              <p:nvPr/>
            </p:nvSpPr>
            <p:spPr>
              <a:xfrm>
                <a:off x="6653408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45" name="Rectangle 244">
              <a:extLst>
                <a:ext uri="{FF2B5EF4-FFF2-40B4-BE49-F238E27FC236}">
                  <a16:creationId xmlns:a16="http://schemas.microsoft.com/office/drawing/2014/main" id="{F9199EDA-AE8B-4947-ABB8-6969C57C60EF}"/>
                </a:ext>
              </a:extLst>
            </p:cNvPr>
            <p:cNvSpPr/>
            <p:nvPr/>
          </p:nvSpPr>
          <p:spPr>
            <a:xfrm>
              <a:off x="6656570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56" name="Rectangle 255">
            <a:extLst>
              <a:ext uri="{FF2B5EF4-FFF2-40B4-BE49-F238E27FC236}">
                <a16:creationId xmlns:a16="http://schemas.microsoft.com/office/drawing/2014/main" id="{4649A7A0-A093-4906-927A-C0B140E4E396}"/>
              </a:ext>
            </a:extLst>
          </p:cNvPr>
          <p:cNvSpPr/>
          <p:nvPr/>
        </p:nvSpPr>
        <p:spPr>
          <a:xfrm>
            <a:off x="8996983" y="4380032"/>
            <a:ext cx="366378" cy="144887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7" name="Rectangle 256">
            <a:extLst>
              <a:ext uri="{FF2B5EF4-FFF2-40B4-BE49-F238E27FC236}">
                <a16:creationId xmlns:a16="http://schemas.microsoft.com/office/drawing/2014/main" id="{3D01B3AB-49B5-4710-8AAF-8181E0551D3B}"/>
              </a:ext>
            </a:extLst>
          </p:cNvPr>
          <p:cNvSpPr/>
          <p:nvPr/>
        </p:nvSpPr>
        <p:spPr>
          <a:xfrm>
            <a:off x="10045307" y="4362715"/>
            <a:ext cx="366378" cy="144431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8" name="Rectangle: Rounded Corners 257">
            <a:extLst>
              <a:ext uri="{FF2B5EF4-FFF2-40B4-BE49-F238E27FC236}">
                <a16:creationId xmlns:a16="http://schemas.microsoft.com/office/drawing/2014/main" id="{01311140-FC4B-486F-9B82-BF2ABE3DC311}"/>
              </a:ext>
            </a:extLst>
          </p:cNvPr>
          <p:cNvSpPr/>
          <p:nvPr/>
        </p:nvSpPr>
        <p:spPr>
          <a:xfrm>
            <a:off x="8510956" y="594318"/>
            <a:ext cx="195569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9" name="Rectangle 258">
            <a:extLst>
              <a:ext uri="{FF2B5EF4-FFF2-40B4-BE49-F238E27FC236}">
                <a16:creationId xmlns:a16="http://schemas.microsoft.com/office/drawing/2014/main" id="{098E6340-7DE5-474E-B9B7-D5BC8998C81B}"/>
              </a:ext>
            </a:extLst>
          </p:cNvPr>
          <p:cNvSpPr/>
          <p:nvPr/>
        </p:nvSpPr>
        <p:spPr>
          <a:xfrm>
            <a:off x="9515198" y="714013"/>
            <a:ext cx="788532" cy="56558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B45BCF70-8D56-4142-AC35-4589D5B6590E}"/>
              </a:ext>
            </a:extLst>
          </p:cNvPr>
          <p:cNvGrpSpPr/>
          <p:nvPr/>
        </p:nvGrpSpPr>
        <p:grpSpPr>
          <a:xfrm>
            <a:off x="8469873" y="825866"/>
            <a:ext cx="775664" cy="1032867"/>
            <a:chOff x="2609742" y="5471319"/>
            <a:chExt cx="775664" cy="1032867"/>
          </a:xfrm>
        </p:grpSpPr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69993E36-82A3-48DC-81BF-AAA4CDEBF342}"/>
                </a:ext>
              </a:extLst>
            </p:cNvPr>
            <p:cNvSpPr txBox="1"/>
            <p:nvPr/>
          </p:nvSpPr>
          <p:spPr>
            <a:xfrm>
              <a:off x="2623866" y="5471319"/>
              <a:ext cx="76154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20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7C5866B3-AFED-4748-8ADE-23B50085DD00}"/>
                </a:ext>
              </a:extLst>
            </p:cNvPr>
            <p:cNvSpPr txBox="1"/>
            <p:nvPr/>
          </p:nvSpPr>
          <p:spPr>
            <a:xfrm>
              <a:off x="2609742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D7C1316D-B0B2-452E-8AC0-939ED0325DB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4" name="TextBox 263">
            <a:extLst>
              <a:ext uri="{FF2B5EF4-FFF2-40B4-BE49-F238E27FC236}">
                <a16:creationId xmlns:a16="http://schemas.microsoft.com/office/drawing/2014/main" id="{DFC29115-2946-4C82-9281-1322FC843F96}"/>
              </a:ext>
            </a:extLst>
          </p:cNvPr>
          <p:cNvSpPr txBox="1"/>
          <p:nvPr/>
        </p:nvSpPr>
        <p:spPr>
          <a:xfrm>
            <a:off x="9098187" y="101913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EABEC34C-8BFD-4AE6-B882-7264D5E98E92}"/>
              </a:ext>
            </a:extLst>
          </p:cNvPr>
          <p:cNvSpPr txBox="1"/>
          <p:nvPr/>
        </p:nvSpPr>
        <p:spPr>
          <a:xfrm>
            <a:off x="9643829" y="714014"/>
            <a:ext cx="6816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09261285-B474-4F91-877D-620F49A491F7}"/>
              </a:ext>
            </a:extLst>
          </p:cNvPr>
          <p:cNvGrpSpPr/>
          <p:nvPr/>
        </p:nvGrpSpPr>
        <p:grpSpPr>
          <a:xfrm>
            <a:off x="9648087" y="825866"/>
            <a:ext cx="446602" cy="1032867"/>
            <a:chOff x="2713855" y="5471319"/>
            <a:chExt cx="446602" cy="1032867"/>
          </a:xfrm>
        </p:grpSpPr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AF0F56FA-241E-4906-AFDA-C0BE254E4591}"/>
                </a:ext>
              </a:extLst>
            </p:cNvPr>
            <p:cNvSpPr txBox="1"/>
            <p:nvPr/>
          </p:nvSpPr>
          <p:spPr>
            <a:xfrm>
              <a:off x="2732662" y="5471319"/>
              <a:ext cx="18473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endParaRPr lang="en-GB" sz="3600" dirty="0">
                <a:ea typeface="Cambria Math" panose="02040503050406030204" pitchFamily="18" charset="0"/>
              </a:endParaRP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68B6866B-9655-4FCF-A1A3-BB2E736E83D3}"/>
                </a:ext>
              </a:extLst>
            </p:cNvPr>
            <p:cNvSpPr txBox="1"/>
            <p:nvPr/>
          </p:nvSpPr>
          <p:spPr>
            <a:xfrm>
              <a:off x="2713855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1E0E4219-B421-493D-9ED5-56A555FF818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70" name="Straight Connector 269">
            <a:extLst>
              <a:ext uri="{FF2B5EF4-FFF2-40B4-BE49-F238E27FC236}">
                <a16:creationId xmlns:a16="http://schemas.microsoft.com/office/drawing/2014/main" id="{AC5AB8D5-F4F6-442C-8E39-46DD29FDB081}"/>
              </a:ext>
            </a:extLst>
          </p:cNvPr>
          <p:cNvCxnSpPr>
            <a:cxnSpLocks/>
          </p:cNvCxnSpPr>
          <p:nvPr/>
        </p:nvCxnSpPr>
        <p:spPr>
          <a:xfrm>
            <a:off x="8506224" y="3157445"/>
            <a:ext cx="88143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1" name="Straight Connector 270">
            <a:extLst>
              <a:ext uri="{FF2B5EF4-FFF2-40B4-BE49-F238E27FC236}">
                <a16:creationId xmlns:a16="http://schemas.microsoft.com/office/drawing/2014/main" id="{5DF1CC2B-F09E-40E6-B034-BA633684F33A}"/>
              </a:ext>
            </a:extLst>
          </p:cNvPr>
          <p:cNvCxnSpPr>
            <a:cxnSpLocks/>
          </p:cNvCxnSpPr>
          <p:nvPr/>
        </p:nvCxnSpPr>
        <p:spPr>
          <a:xfrm>
            <a:off x="9842158" y="3157445"/>
            <a:ext cx="44525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2" name="TextBox 271">
            <a:extLst>
              <a:ext uri="{FF2B5EF4-FFF2-40B4-BE49-F238E27FC236}">
                <a16:creationId xmlns:a16="http://schemas.microsoft.com/office/drawing/2014/main" id="{EDB70F23-971D-4503-9E9A-515A872DDA0B}"/>
              </a:ext>
            </a:extLst>
          </p:cNvPr>
          <p:cNvSpPr txBox="1"/>
          <p:nvPr/>
        </p:nvSpPr>
        <p:spPr>
          <a:xfrm>
            <a:off x="8485899" y="2628488"/>
            <a:ext cx="10200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5A4B276B-2A1F-4AA3-ABE3-22C0F79DE9CA}"/>
              </a:ext>
            </a:extLst>
          </p:cNvPr>
          <p:cNvSpPr txBox="1"/>
          <p:nvPr/>
        </p:nvSpPr>
        <p:spPr>
          <a:xfrm>
            <a:off x="8470997" y="3104826"/>
            <a:ext cx="95066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D75B8ECF-6607-4CC6-9651-AECC55224EB5}"/>
              </a:ext>
            </a:extLst>
          </p:cNvPr>
          <p:cNvSpPr txBox="1"/>
          <p:nvPr/>
        </p:nvSpPr>
        <p:spPr>
          <a:xfrm>
            <a:off x="9827863" y="3098919"/>
            <a:ext cx="5189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5BFF2595-BC10-4C33-804D-6AB532D1BCCD}"/>
              </a:ext>
            </a:extLst>
          </p:cNvPr>
          <p:cNvSpPr txBox="1"/>
          <p:nvPr/>
        </p:nvSpPr>
        <p:spPr>
          <a:xfrm>
            <a:off x="9384397" y="284524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76" name="Arc 275">
            <a:extLst>
              <a:ext uri="{FF2B5EF4-FFF2-40B4-BE49-F238E27FC236}">
                <a16:creationId xmlns:a16="http://schemas.microsoft.com/office/drawing/2014/main" id="{61297085-E2C5-4A70-916B-2D3E75B9E82E}"/>
              </a:ext>
            </a:extLst>
          </p:cNvPr>
          <p:cNvSpPr/>
          <p:nvPr/>
        </p:nvSpPr>
        <p:spPr>
          <a:xfrm rot="16200000">
            <a:off x="9121156" y="2130752"/>
            <a:ext cx="810037" cy="1126267"/>
          </a:xfrm>
          <a:prstGeom prst="arc">
            <a:avLst>
              <a:gd name="adj1" fmla="val 16200000"/>
              <a:gd name="adj2" fmla="val 5438209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7" name="Arc 276">
            <a:extLst>
              <a:ext uri="{FF2B5EF4-FFF2-40B4-BE49-F238E27FC236}">
                <a16:creationId xmlns:a16="http://schemas.microsoft.com/office/drawing/2014/main" id="{02F7E532-1B5B-4344-AC48-F6365C01DD1F}"/>
              </a:ext>
            </a:extLst>
          </p:cNvPr>
          <p:cNvSpPr/>
          <p:nvPr/>
        </p:nvSpPr>
        <p:spPr>
          <a:xfrm rot="5400000">
            <a:off x="9110869" y="305787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06DB8603-E682-43CA-BB22-B719BCC687E6}"/>
              </a:ext>
            </a:extLst>
          </p:cNvPr>
          <p:cNvSpPr txBox="1"/>
          <p:nvPr/>
        </p:nvSpPr>
        <p:spPr>
          <a:xfrm>
            <a:off x="9241459" y="359325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966768A7-0E2E-4AE3-9D91-C1E7731AF886}"/>
              </a:ext>
            </a:extLst>
          </p:cNvPr>
          <p:cNvSpPr txBox="1"/>
          <p:nvPr/>
        </p:nvSpPr>
        <p:spPr>
          <a:xfrm>
            <a:off x="9241458" y="229893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7B2FFD4B-9417-490D-9C8B-F5D6DB56B552}"/>
              </a:ext>
            </a:extLst>
          </p:cNvPr>
          <p:cNvSpPr txBox="1"/>
          <p:nvPr/>
        </p:nvSpPr>
        <p:spPr>
          <a:xfrm>
            <a:off x="9826580" y="2652877"/>
            <a:ext cx="5181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8EC0024D-7AA7-40B6-92AB-901BB9C6531F}"/>
              </a:ext>
            </a:extLst>
          </p:cNvPr>
          <p:cNvGrpSpPr/>
          <p:nvPr/>
        </p:nvGrpSpPr>
        <p:grpSpPr>
          <a:xfrm>
            <a:off x="10050540" y="4367033"/>
            <a:ext cx="362676" cy="2167767"/>
            <a:chOff x="2587883" y="1026981"/>
            <a:chExt cx="362676" cy="2167767"/>
          </a:xfrm>
        </p:grpSpPr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46FD7A9A-7100-4971-8C49-A79F8D958E1D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F8D9DE52-DCF8-48E0-8209-10B6E212137E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284" name="Rectangle 283">
                <a:extLst>
                  <a:ext uri="{FF2B5EF4-FFF2-40B4-BE49-F238E27FC236}">
                    <a16:creationId xmlns:a16="http://schemas.microsoft.com/office/drawing/2014/main" id="{119B97AB-FBBC-489A-8B9A-EAF2033DDBB4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8D7D4EA6-8477-4A48-8798-5EF734D7C02A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192DB388-102F-4DA2-844A-3127D1D612C9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CFE19136-88C1-4818-9077-9062DBFC5287}"/>
              </a:ext>
            </a:extLst>
          </p:cNvPr>
          <p:cNvGrpSpPr/>
          <p:nvPr/>
        </p:nvGrpSpPr>
        <p:grpSpPr>
          <a:xfrm>
            <a:off x="8984283" y="4375650"/>
            <a:ext cx="366126" cy="2166628"/>
            <a:chOff x="7812278" y="1020353"/>
            <a:chExt cx="366126" cy="2166628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A651BFDA-7038-4F56-A847-F2513FA7F48E}"/>
                </a:ext>
              </a:extLst>
            </p:cNvPr>
            <p:cNvGrpSpPr/>
            <p:nvPr/>
          </p:nvGrpSpPr>
          <p:grpSpPr>
            <a:xfrm>
              <a:off x="7812278" y="1026981"/>
              <a:ext cx="360000" cy="2160000"/>
              <a:chOff x="7813790" y="3429000"/>
              <a:chExt cx="360000" cy="2160000"/>
            </a:xfrm>
          </p:grpSpPr>
          <p:sp>
            <p:nvSpPr>
              <p:cNvPr id="290" name="Rectangle 289">
                <a:extLst>
                  <a:ext uri="{FF2B5EF4-FFF2-40B4-BE49-F238E27FC236}">
                    <a16:creationId xmlns:a16="http://schemas.microsoft.com/office/drawing/2014/main" id="{6693D09F-2BFD-4D0A-814C-FDF3ABA6CD0E}"/>
                  </a:ext>
                </a:extLst>
              </p:cNvPr>
              <p:cNvSpPr/>
              <p:nvPr/>
            </p:nvSpPr>
            <p:spPr>
              <a:xfrm>
                <a:off x="7813790" y="34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1" name="Rectangle 290">
                <a:extLst>
                  <a:ext uri="{FF2B5EF4-FFF2-40B4-BE49-F238E27FC236}">
                    <a16:creationId xmlns:a16="http://schemas.microsoft.com/office/drawing/2014/main" id="{97EB2B65-06F9-4695-A57F-4B77F9D9A9C8}"/>
                  </a:ext>
                </a:extLst>
              </p:cNvPr>
              <p:cNvSpPr/>
              <p:nvPr/>
            </p:nvSpPr>
            <p:spPr>
              <a:xfrm>
                <a:off x="7813790" y="36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2" name="Rectangle 291">
                <a:extLst>
                  <a:ext uri="{FF2B5EF4-FFF2-40B4-BE49-F238E27FC236}">
                    <a16:creationId xmlns:a16="http://schemas.microsoft.com/office/drawing/2014/main" id="{1AF00F96-E452-414E-A066-71E98C2A734B}"/>
                  </a:ext>
                </a:extLst>
              </p:cNvPr>
              <p:cNvSpPr/>
              <p:nvPr/>
            </p:nvSpPr>
            <p:spPr>
              <a:xfrm>
                <a:off x="7813790" y="37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3" name="Rectangle 292">
                <a:extLst>
                  <a:ext uri="{FF2B5EF4-FFF2-40B4-BE49-F238E27FC236}">
                    <a16:creationId xmlns:a16="http://schemas.microsoft.com/office/drawing/2014/main" id="{8895C18E-EB17-456B-B7DA-E3B840C98E1F}"/>
                  </a:ext>
                </a:extLst>
              </p:cNvPr>
              <p:cNvSpPr/>
              <p:nvPr/>
            </p:nvSpPr>
            <p:spPr>
              <a:xfrm>
                <a:off x="7813790" y="39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4" name="Rectangle 293">
                <a:extLst>
                  <a:ext uri="{FF2B5EF4-FFF2-40B4-BE49-F238E27FC236}">
                    <a16:creationId xmlns:a16="http://schemas.microsoft.com/office/drawing/2014/main" id="{29C91669-4DA7-4B7D-BBDB-B4F3766C85A3}"/>
                  </a:ext>
                </a:extLst>
              </p:cNvPr>
              <p:cNvSpPr/>
              <p:nvPr/>
            </p:nvSpPr>
            <p:spPr>
              <a:xfrm>
                <a:off x="7813790" y="41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5" name="Rectangle 294">
                <a:extLst>
                  <a:ext uri="{FF2B5EF4-FFF2-40B4-BE49-F238E27FC236}">
                    <a16:creationId xmlns:a16="http://schemas.microsoft.com/office/drawing/2014/main" id="{1BCB1723-8166-46B8-9B38-49C23770E5C6}"/>
                  </a:ext>
                </a:extLst>
              </p:cNvPr>
              <p:cNvSpPr/>
              <p:nvPr/>
            </p:nvSpPr>
            <p:spPr>
              <a:xfrm>
                <a:off x="7813790" y="43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F99DEE34-C7EA-4ACE-ABAE-93BBC28EC32C}"/>
                  </a:ext>
                </a:extLst>
              </p:cNvPr>
              <p:cNvSpPr/>
              <p:nvPr/>
            </p:nvSpPr>
            <p:spPr>
              <a:xfrm>
                <a:off x="7813790" y="45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31F81466-8598-44F7-BD60-B01E149AFD3C}"/>
                  </a:ext>
                </a:extLst>
              </p:cNvPr>
              <p:cNvSpPr/>
              <p:nvPr/>
            </p:nvSpPr>
            <p:spPr>
              <a:xfrm>
                <a:off x="7813790" y="46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693D87F0-03F5-4D10-AB16-12DF9C78B39C}"/>
                  </a:ext>
                </a:extLst>
              </p:cNvPr>
              <p:cNvSpPr/>
              <p:nvPr/>
            </p:nvSpPr>
            <p:spPr>
              <a:xfrm>
                <a:off x="7813790" y="48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9" name="Rectangle 298">
                <a:extLst>
                  <a:ext uri="{FF2B5EF4-FFF2-40B4-BE49-F238E27FC236}">
                    <a16:creationId xmlns:a16="http://schemas.microsoft.com/office/drawing/2014/main" id="{31C9AF54-A482-4FE3-9094-2D73BB59E8A9}"/>
                  </a:ext>
                </a:extLst>
              </p:cNvPr>
              <p:cNvSpPr/>
              <p:nvPr/>
            </p:nvSpPr>
            <p:spPr>
              <a:xfrm>
                <a:off x="7813790" y="50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0" name="Rectangle 299">
                <a:extLst>
                  <a:ext uri="{FF2B5EF4-FFF2-40B4-BE49-F238E27FC236}">
                    <a16:creationId xmlns:a16="http://schemas.microsoft.com/office/drawing/2014/main" id="{596D0D9A-35E9-48A5-B78E-BD7DFA07BC77}"/>
                  </a:ext>
                </a:extLst>
              </p:cNvPr>
              <p:cNvSpPr/>
              <p:nvPr/>
            </p:nvSpPr>
            <p:spPr>
              <a:xfrm>
                <a:off x="7813790" y="52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1" name="Rectangle 300">
                <a:extLst>
                  <a:ext uri="{FF2B5EF4-FFF2-40B4-BE49-F238E27FC236}">
                    <a16:creationId xmlns:a16="http://schemas.microsoft.com/office/drawing/2014/main" id="{CAED2BA4-6762-40B8-A001-0D40233104AA}"/>
                  </a:ext>
                </a:extLst>
              </p:cNvPr>
              <p:cNvSpPr/>
              <p:nvPr/>
            </p:nvSpPr>
            <p:spPr>
              <a:xfrm>
                <a:off x="7813790" y="54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89" name="Rectangle 288">
              <a:extLst>
                <a:ext uri="{FF2B5EF4-FFF2-40B4-BE49-F238E27FC236}">
                  <a16:creationId xmlns:a16="http://schemas.microsoft.com/office/drawing/2014/main" id="{B4EC12DD-E5BA-4A81-83A3-A3C35F7055D0}"/>
                </a:ext>
              </a:extLst>
            </p:cNvPr>
            <p:cNvSpPr/>
            <p:nvPr/>
          </p:nvSpPr>
          <p:spPr>
            <a:xfrm>
              <a:off x="7818404" y="1020353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302" name="Rectangle 301">
            <a:extLst>
              <a:ext uri="{FF2B5EF4-FFF2-40B4-BE49-F238E27FC236}">
                <a16:creationId xmlns:a16="http://schemas.microsoft.com/office/drawing/2014/main" id="{F2C60738-6AEA-482A-BDDA-6C2F586F16D7}"/>
              </a:ext>
            </a:extLst>
          </p:cNvPr>
          <p:cNvSpPr/>
          <p:nvPr/>
        </p:nvSpPr>
        <p:spPr>
          <a:xfrm>
            <a:off x="8528540" y="4377841"/>
            <a:ext cx="366378" cy="216224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FC22FBF5-36D9-4755-B370-018B723F1FA0}"/>
              </a:ext>
            </a:extLst>
          </p:cNvPr>
          <p:cNvGrpSpPr/>
          <p:nvPr/>
        </p:nvGrpSpPr>
        <p:grpSpPr>
          <a:xfrm>
            <a:off x="8515840" y="4373459"/>
            <a:ext cx="366126" cy="2166628"/>
            <a:chOff x="7812278" y="1020353"/>
            <a:chExt cx="366126" cy="2166628"/>
          </a:xfrm>
        </p:grpSpPr>
        <p:grpSp>
          <p:nvGrpSpPr>
            <p:cNvPr id="304" name="Group 303">
              <a:extLst>
                <a:ext uri="{FF2B5EF4-FFF2-40B4-BE49-F238E27FC236}">
                  <a16:creationId xmlns:a16="http://schemas.microsoft.com/office/drawing/2014/main" id="{2A5BE35B-252C-4975-8F05-CD9246D94BEE}"/>
                </a:ext>
              </a:extLst>
            </p:cNvPr>
            <p:cNvGrpSpPr/>
            <p:nvPr/>
          </p:nvGrpSpPr>
          <p:grpSpPr>
            <a:xfrm>
              <a:off x="7812278" y="1026981"/>
              <a:ext cx="360000" cy="2160000"/>
              <a:chOff x="7813790" y="3429000"/>
              <a:chExt cx="360000" cy="2160000"/>
            </a:xfrm>
          </p:grpSpPr>
          <p:sp>
            <p:nvSpPr>
              <p:cNvPr id="306" name="Rectangle 305">
                <a:extLst>
                  <a:ext uri="{FF2B5EF4-FFF2-40B4-BE49-F238E27FC236}">
                    <a16:creationId xmlns:a16="http://schemas.microsoft.com/office/drawing/2014/main" id="{200FEC91-19C8-4AF8-93B5-9F82DAAE1BAF}"/>
                  </a:ext>
                </a:extLst>
              </p:cNvPr>
              <p:cNvSpPr/>
              <p:nvPr/>
            </p:nvSpPr>
            <p:spPr>
              <a:xfrm>
                <a:off x="7813790" y="34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208AF1D4-1844-4FAD-8EB0-24AF18B0FBC8}"/>
                  </a:ext>
                </a:extLst>
              </p:cNvPr>
              <p:cNvSpPr/>
              <p:nvPr/>
            </p:nvSpPr>
            <p:spPr>
              <a:xfrm>
                <a:off x="7813790" y="36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129CCE78-76A1-4550-898A-77DE0035DB73}"/>
                  </a:ext>
                </a:extLst>
              </p:cNvPr>
              <p:cNvSpPr/>
              <p:nvPr/>
            </p:nvSpPr>
            <p:spPr>
              <a:xfrm>
                <a:off x="7813790" y="37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9" name="Rectangle 308">
                <a:extLst>
                  <a:ext uri="{FF2B5EF4-FFF2-40B4-BE49-F238E27FC236}">
                    <a16:creationId xmlns:a16="http://schemas.microsoft.com/office/drawing/2014/main" id="{66F08C33-8124-4EC3-B125-27F9E14C6825}"/>
                  </a:ext>
                </a:extLst>
              </p:cNvPr>
              <p:cNvSpPr/>
              <p:nvPr/>
            </p:nvSpPr>
            <p:spPr>
              <a:xfrm>
                <a:off x="7813790" y="39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0" name="Rectangle 309">
                <a:extLst>
                  <a:ext uri="{FF2B5EF4-FFF2-40B4-BE49-F238E27FC236}">
                    <a16:creationId xmlns:a16="http://schemas.microsoft.com/office/drawing/2014/main" id="{7CBC7526-0A05-4E24-A2EE-79EC133EA7B8}"/>
                  </a:ext>
                </a:extLst>
              </p:cNvPr>
              <p:cNvSpPr/>
              <p:nvPr/>
            </p:nvSpPr>
            <p:spPr>
              <a:xfrm>
                <a:off x="7813790" y="41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1" name="Rectangle 310">
                <a:extLst>
                  <a:ext uri="{FF2B5EF4-FFF2-40B4-BE49-F238E27FC236}">
                    <a16:creationId xmlns:a16="http://schemas.microsoft.com/office/drawing/2014/main" id="{B9027E5F-1071-4396-BE0F-AD7CCE70113F}"/>
                  </a:ext>
                </a:extLst>
              </p:cNvPr>
              <p:cNvSpPr/>
              <p:nvPr/>
            </p:nvSpPr>
            <p:spPr>
              <a:xfrm>
                <a:off x="7813790" y="43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2" name="Rectangle 311">
                <a:extLst>
                  <a:ext uri="{FF2B5EF4-FFF2-40B4-BE49-F238E27FC236}">
                    <a16:creationId xmlns:a16="http://schemas.microsoft.com/office/drawing/2014/main" id="{ADD4D544-A6B5-4C11-9169-C5656BAB3BE9}"/>
                  </a:ext>
                </a:extLst>
              </p:cNvPr>
              <p:cNvSpPr/>
              <p:nvPr/>
            </p:nvSpPr>
            <p:spPr>
              <a:xfrm>
                <a:off x="7813790" y="45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3" name="Rectangle 312">
                <a:extLst>
                  <a:ext uri="{FF2B5EF4-FFF2-40B4-BE49-F238E27FC236}">
                    <a16:creationId xmlns:a16="http://schemas.microsoft.com/office/drawing/2014/main" id="{725301B3-C948-482E-894C-E3F336AA1583}"/>
                  </a:ext>
                </a:extLst>
              </p:cNvPr>
              <p:cNvSpPr/>
              <p:nvPr/>
            </p:nvSpPr>
            <p:spPr>
              <a:xfrm>
                <a:off x="7813790" y="46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4" name="Rectangle 313">
                <a:extLst>
                  <a:ext uri="{FF2B5EF4-FFF2-40B4-BE49-F238E27FC236}">
                    <a16:creationId xmlns:a16="http://schemas.microsoft.com/office/drawing/2014/main" id="{44559F3B-DF4D-4D7F-AF0B-43FC4A3D185E}"/>
                  </a:ext>
                </a:extLst>
              </p:cNvPr>
              <p:cNvSpPr/>
              <p:nvPr/>
            </p:nvSpPr>
            <p:spPr>
              <a:xfrm>
                <a:off x="7813790" y="48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5" name="Rectangle 314">
                <a:extLst>
                  <a:ext uri="{FF2B5EF4-FFF2-40B4-BE49-F238E27FC236}">
                    <a16:creationId xmlns:a16="http://schemas.microsoft.com/office/drawing/2014/main" id="{FF292E87-381A-4354-AC49-E8CE91EA42FA}"/>
                  </a:ext>
                </a:extLst>
              </p:cNvPr>
              <p:cNvSpPr/>
              <p:nvPr/>
            </p:nvSpPr>
            <p:spPr>
              <a:xfrm>
                <a:off x="7813790" y="50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6" name="Rectangle 315">
                <a:extLst>
                  <a:ext uri="{FF2B5EF4-FFF2-40B4-BE49-F238E27FC236}">
                    <a16:creationId xmlns:a16="http://schemas.microsoft.com/office/drawing/2014/main" id="{359E9D8A-AE74-416D-A6A7-FDCD9779D7A3}"/>
                  </a:ext>
                </a:extLst>
              </p:cNvPr>
              <p:cNvSpPr/>
              <p:nvPr/>
            </p:nvSpPr>
            <p:spPr>
              <a:xfrm>
                <a:off x="7813790" y="52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7" name="Rectangle 316">
                <a:extLst>
                  <a:ext uri="{FF2B5EF4-FFF2-40B4-BE49-F238E27FC236}">
                    <a16:creationId xmlns:a16="http://schemas.microsoft.com/office/drawing/2014/main" id="{AA7ADD20-F114-49B2-9E83-2CCAA8C962B9}"/>
                  </a:ext>
                </a:extLst>
              </p:cNvPr>
              <p:cNvSpPr/>
              <p:nvPr/>
            </p:nvSpPr>
            <p:spPr>
              <a:xfrm>
                <a:off x="7813790" y="54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71A232C9-842F-45C0-A22C-EC3031F26025}"/>
                </a:ext>
              </a:extLst>
            </p:cNvPr>
            <p:cNvSpPr/>
            <p:nvPr/>
          </p:nvSpPr>
          <p:spPr>
            <a:xfrm>
              <a:off x="7818404" y="1020353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318" name="Rectangle 317">
            <a:extLst>
              <a:ext uri="{FF2B5EF4-FFF2-40B4-BE49-F238E27FC236}">
                <a16:creationId xmlns:a16="http://schemas.microsoft.com/office/drawing/2014/main" id="{E68869E5-9255-47C7-B4EE-27728C6D9853}"/>
              </a:ext>
            </a:extLst>
          </p:cNvPr>
          <p:cNvSpPr/>
          <p:nvPr/>
        </p:nvSpPr>
        <p:spPr>
          <a:xfrm>
            <a:off x="9581307" y="4368550"/>
            <a:ext cx="366378" cy="217153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19" name="Group 318">
            <a:extLst>
              <a:ext uri="{FF2B5EF4-FFF2-40B4-BE49-F238E27FC236}">
                <a16:creationId xmlns:a16="http://schemas.microsoft.com/office/drawing/2014/main" id="{A8A018FD-7F6F-4EA4-A28A-B6C8B1E16472}"/>
              </a:ext>
            </a:extLst>
          </p:cNvPr>
          <p:cNvGrpSpPr/>
          <p:nvPr/>
        </p:nvGrpSpPr>
        <p:grpSpPr>
          <a:xfrm>
            <a:off x="9586540" y="4372868"/>
            <a:ext cx="362676" cy="2167767"/>
            <a:chOff x="2587883" y="1026981"/>
            <a:chExt cx="362676" cy="2167767"/>
          </a:xfrm>
        </p:grpSpPr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916B3AAF-FDD0-41BB-B9A4-C197B80939A0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B1384C92-2C71-46AF-ACBC-D4C5548945A1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322" name="Rectangle 321">
                <a:extLst>
                  <a:ext uri="{FF2B5EF4-FFF2-40B4-BE49-F238E27FC236}">
                    <a16:creationId xmlns:a16="http://schemas.microsoft.com/office/drawing/2014/main" id="{BC9E799C-FC93-4EE4-89D2-4D42F30C2AD5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3" name="Rectangle 322">
                <a:extLst>
                  <a:ext uri="{FF2B5EF4-FFF2-40B4-BE49-F238E27FC236}">
                    <a16:creationId xmlns:a16="http://schemas.microsoft.com/office/drawing/2014/main" id="{86C5DA40-8A81-4935-9BA4-197E3044D2E0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4" name="Rectangle 323">
                <a:extLst>
                  <a:ext uri="{FF2B5EF4-FFF2-40B4-BE49-F238E27FC236}">
                    <a16:creationId xmlns:a16="http://schemas.microsoft.com/office/drawing/2014/main" id="{AB5DEE9E-13FC-4CBA-A9EF-C98C969D43C6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127622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4" fill="hold">
                      <p:stCondLst>
                        <p:cond delay="indefinite"/>
                      </p:stCondLst>
                      <p:childTnLst>
                        <p:par>
                          <p:cTn id="215" fill="hold">
                            <p:stCondLst>
                              <p:cond delay="0"/>
                            </p:stCondLst>
                            <p:childTnLst>
                              <p:par>
                                <p:cTn id="2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0" grpId="0" animBg="1"/>
      <p:bldP spid="101" grpId="0" animBg="1"/>
      <p:bldP spid="102" grpId="0" animBg="1"/>
      <p:bldP spid="103" grpId="0" animBg="1"/>
      <p:bldP spid="104" grpId="0" animBg="1"/>
      <p:bldP spid="113" grpId="0"/>
      <p:bldP spid="124" grpId="0"/>
      <p:bldP spid="131" grpId="0"/>
      <p:bldP spid="132" grpId="0"/>
      <p:bldP spid="133" grpId="0"/>
      <p:bldP spid="134" grpId="0"/>
      <p:bldP spid="135" grpId="0" animBg="1"/>
      <p:bldP spid="136" grpId="0" animBg="1"/>
      <p:bldP spid="137" grpId="0"/>
      <p:bldP spid="138" grpId="0"/>
      <p:bldP spid="139" grpId="0"/>
      <p:bldP spid="142" grpId="0"/>
      <p:bldP spid="143" grpId="0"/>
      <p:bldP spid="144" grpId="0"/>
      <p:bldP spid="145" grpId="0"/>
      <p:bldP spid="146" grpId="0" animBg="1"/>
      <p:bldP spid="147" grpId="0" animBg="1"/>
      <p:bldP spid="148" grpId="0"/>
      <p:bldP spid="149" grpId="0"/>
      <p:bldP spid="150" grpId="0"/>
      <p:bldP spid="190" grpId="0" animBg="1"/>
      <p:bldP spid="197" grpId="0" animBg="1"/>
      <p:bldP spid="210" grpId="0" animBg="1"/>
      <p:bldP spid="219" grpId="0" animBg="1"/>
      <p:bldP spid="228" grpId="0" animBg="1"/>
      <p:bldP spid="242" grpId="0" animBg="1"/>
      <p:bldP spid="256" grpId="0" animBg="1"/>
      <p:bldP spid="257" grpId="0" animBg="1"/>
      <p:bldP spid="265" grpId="0"/>
      <p:bldP spid="272" grpId="0"/>
      <p:bldP spid="273" grpId="0"/>
      <p:bldP spid="274" grpId="0"/>
      <p:bldP spid="275" grpId="0"/>
      <p:bldP spid="276" grpId="0" animBg="1"/>
      <p:bldP spid="277" grpId="0" animBg="1"/>
      <p:bldP spid="278" grpId="0"/>
      <p:bldP spid="279" grpId="0"/>
      <p:bldP spid="280" grpId="0"/>
      <p:bldP spid="302" grpId="0" animBg="1"/>
      <p:bldP spid="318" grpId="0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6CCEDA2-E962-4F8F-BA99-973F4614911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Simplify fractions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961565B-CBB4-472C-9830-AD3C8301ABD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79318679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479D5C7C-9404-4F60-8F49-9DEE2DEBF504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A9799FC-C5A7-4780-803C-D8A57F39F4C6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6E0E5EE4-A475-454E-B9B4-CA6C74839A86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22608DC4-83E4-4826-97A1-296C8156C36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1F850D33-5EF3-47C3-BB3A-EC95B8335055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85201108-2A1C-40EB-84F8-E71A3BEF46F8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1CB32319-8C24-4274-BD72-C09D71157984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DB1781D5-64BC-4A38-822B-77D9B655477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24B1C46F-3F77-4367-AF14-0CAAF73AB6FC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8DA1D4E-A0B4-4F3F-A2CA-0C9B10D21BF4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B26CA2AA-AEEB-472B-A661-ACF57AFC4596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7838ADB0-8C78-4DA8-80B3-F24F63A16705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EC3C5494-E264-46B1-8BC7-45BCAC47A65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7C91ECFC-56C8-411B-9201-5EFB860556F5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40A35FA9-877B-452A-B126-788658D01CE2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8F883C8C-CCFD-4737-9C3E-C2BF705138E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D0BF0A0F-DB57-419B-BD34-761F164A8FFD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850A86AB-FB56-49F3-A6C6-AF85E719C25F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3C30A167-A1BB-4130-A728-30A245BB9F8F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D6275B71-0D5A-4B01-A27C-B0CCD772C08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0E26C57B-5EE4-4CF3-A97B-9C05AAF42391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5E56F648-C394-4874-9E42-9BA612E4EA2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DA6FFD1B-4ECA-4305-B824-F116346D05E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3BACECA5-D866-4673-85EC-EF3C26FC771E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1EF5F7ED-7EFF-4F2B-B3DF-EACD101E9873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5226DA8-08BF-42F9-9E05-F31F3844829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C397D87E-6E25-449E-852D-4F3592A546E0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F76B9B6A-A974-4CCA-B3C6-FD941C2025D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FDBF00D-BAEF-44E0-9647-9E7B3A5B93C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4C610EF-9826-4CAB-9172-8D0D102402F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827851A3-1F83-4CF3-BC64-B839D74E6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B13FD7A1-3CB4-4FE3-882E-D7D451225D5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75BA1CEC-D5A4-4C1E-910B-31A2AAF197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83CB1165-937C-45C0-9830-35DEF94CC5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5A9FD2BE-8753-40C9-8C0C-19DEEFA4342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838D6E8A-CE52-473C-85D0-730988EB494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2C8C6038-8056-49B2-80F6-ABBDDF85C50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B3F15DA-5BDF-4F70-900C-CEA14C27A1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C65085E7-2F9A-4D77-A634-C284831542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A5B24CFB-D2A0-4D5D-BF85-50ED8F5FB1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B6FBF617-9707-4E22-B7E1-ED470E454F1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79F6ED13-5FC1-4E01-A108-8886F3661F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7ABECF8D-EC52-4AD8-9B57-39E88C544D5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A4504568-DE30-450D-B9B6-A5F886DD7BB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7" name="Rectangle: Rounded Corners 236">
            <a:extLst>
              <a:ext uri="{FF2B5EF4-FFF2-40B4-BE49-F238E27FC236}">
                <a16:creationId xmlns:a16="http://schemas.microsoft.com/office/drawing/2014/main" id="{72016623-8A81-4F8F-ABBC-50F08FFC7E12}"/>
              </a:ext>
            </a:extLst>
          </p:cNvPr>
          <p:cNvSpPr/>
          <p:nvPr/>
        </p:nvSpPr>
        <p:spPr>
          <a:xfrm rot="5400000">
            <a:off x="4077674" y="3647836"/>
            <a:ext cx="2565314" cy="812043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8" name="Rectangle: Rounded Corners 237">
            <a:extLst>
              <a:ext uri="{FF2B5EF4-FFF2-40B4-BE49-F238E27FC236}">
                <a16:creationId xmlns:a16="http://schemas.microsoft.com/office/drawing/2014/main" id="{71FF01F7-5424-472B-8F10-B9736C8B5A74}"/>
              </a:ext>
            </a:extLst>
          </p:cNvPr>
          <p:cNvSpPr/>
          <p:nvPr/>
        </p:nvSpPr>
        <p:spPr>
          <a:xfrm rot="5400000">
            <a:off x="6758367" y="3647057"/>
            <a:ext cx="2565314" cy="812043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9" name="Rectangle: Rounded Corners 238">
            <a:extLst>
              <a:ext uri="{FF2B5EF4-FFF2-40B4-BE49-F238E27FC236}">
                <a16:creationId xmlns:a16="http://schemas.microsoft.com/office/drawing/2014/main" id="{8428CBE2-1A3C-41D9-A0F7-CD2113512151}"/>
              </a:ext>
            </a:extLst>
          </p:cNvPr>
          <p:cNvSpPr/>
          <p:nvPr/>
        </p:nvSpPr>
        <p:spPr>
          <a:xfrm rot="5400000">
            <a:off x="9437973" y="3614221"/>
            <a:ext cx="2565314" cy="812043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6" name="Rectangle: Rounded Corners 235">
            <a:extLst>
              <a:ext uri="{FF2B5EF4-FFF2-40B4-BE49-F238E27FC236}">
                <a16:creationId xmlns:a16="http://schemas.microsoft.com/office/drawing/2014/main" id="{19B34A54-3F3D-4A5B-90C4-576F16598C12}"/>
              </a:ext>
            </a:extLst>
          </p:cNvPr>
          <p:cNvSpPr/>
          <p:nvPr/>
        </p:nvSpPr>
        <p:spPr>
          <a:xfrm rot="5400000">
            <a:off x="1414966" y="3632915"/>
            <a:ext cx="2565314" cy="812043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9" name="Rectangle 218">
            <a:extLst>
              <a:ext uri="{FF2B5EF4-FFF2-40B4-BE49-F238E27FC236}">
                <a16:creationId xmlns:a16="http://schemas.microsoft.com/office/drawing/2014/main" id="{DD3B4ACE-23F3-4956-BE62-E9629F43F622}"/>
              </a:ext>
            </a:extLst>
          </p:cNvPr>
          <p:cNvSpPr/>
          <p:nvPr/>
        </p:nvSpPr>
        <p:spPr>
          <a:xfrm>
            <a:off x="2521809" y="2841178"/>
            <a:ext cx="366378" cy="110836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0" name="Rectangle 219">
            <a:extLst>
              <a:ext uri="{FF2B5EF4-FFF2-40B4-BE49-F238E27FC236}">
                <a16:creationId xmlns:a16="http://schemas.microsoft.com/office/drawing/2014/main" id="{1CD7E0D6-482B-49C6-A70E-5FEA5DC00448}"/>
              </a:ext>
            </a:extLst>
          </p:cNvPr>
          <p:cNvSpPr/>
          <p:nvPr/>
        </p:nvSpPr>
        <p:spPr>
          <a:xfrm>
            <a:off x="5191463" y="2864503"/>
            <a:ext cx="366378" cy="143328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1" name="Rectangle 220">
            <a:extLst>
              <a:ext uri="{FF2B5EF4-FFF2-40B4-BE49-F238E27FC236}">
                <a16:creationId xmlns:a16="http://schemas.microsoft.com/office/drawing/2014/main" id="{6289D46B-BEE0-4DB1-ADEB-3E2B15649526}"/>
              </a:ext>
            </a:extLst>
          </p:cNvPr>
          <p:cNvSpPr/>
          <p:nvPr/>
        </p:nvSpPr>
        <p:spPr>
          <a:xfrm>
            <a:off x="7867717" y="2854868"/>
            <a:ext cx="366378" cy="179783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2" name="Rectangle 221">
            <a:extLst>
              <a:ext uri="{FF2B5EF4-FFF2-40B4-BE49-F238E27FC236}">
                <a16:creationId xmlns:a16="http://schemas.microsoft.com/office/drawing/2014/main" id="{54201433-2E8C-42C2-B29D-92B0C26E564E}"/>
              </a:ext>
            </a:extLst>
          </p:cNvPr>
          <p:cNvSpPr/>
          <p:nvPr/>
        </p:nvSpPr>
        <p:spPr>
          <a:xfrm>
            <a:off x="10553280" y="2844265"/>
            <a:ext cx="366378" cy="131147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08439CD5-5FF2-418C-99D2-5C92EC979124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2CB2ED80-7AE7-4BB9-8730-1F5CAE129264}"/>
              </a:ext>
            </a:extLst>
          </p:cNvPr>
          <p:cNvSpPr/>
          <p:nvPr/>
        </p:nvSpPr>
        <p:spPr>
          <a:xfrm>
            <a:off x="461188" y="497918"/>
            <a:ext cx="8826503" cy="446397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dirty="0">
                <a:solidFill>
                  <a:schemeClr val="tx1"/>
                </a:solidFill>
              </a:rPr>
              <a:t>Simplify these fractions to their lowest terms: </a:t>
            </a:r>
          </a:p>
        </p:txBody>
      </p:sp>
      <p:sp>
        <p:nvSpPr>
          <p:cNvPr id="56" name="Rectangle: Rounded Corners 55">
            <a:extLst>
              <a:ext uri="{FF2B5EF4-FFF2-40B4-BE49-F238E27FC236}">
                <a16:creationId xmlns:a16="http://schemas.microsoft.com/office/drawing/2014/main" id="{AB6A2A9D-1BD9-4A7C-BBB2-FADFBC82D9D6}"/>
              </a:ext>
            </a:extLst>
          </p:cNvPr>
          <p:cNvSpPr/>
          <p:nvPr/>
        </p:nvSpPr>
        <p:spPr>
          <a:xfrm>
            <a:off x="3152854" y="1218169"/>
            <a:ext cx="195569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" name="Rectangle: Rounded Corners 56">
            <a:extLst>
              <a:ext uri="{FF2B5EF4-FFF2-40B4-BE49-F238E27FC236}">
                <a16:creationId xmlns:a16="http://schemas.microsoft.com/office/drawing/2014/main" id="{9F8F4AC0-A57F-4AA2-B01D-AF2F1C28DD99}"/>
              </a:ext>
            </a:extLst>
          </p:cNvPr>
          <p:cNvSpPr/>
          <p:nvPr/>
        </p:nvSpPr>
        <p:spPr>
          <a:xfrm>
            <a:off x="467053" y="1218171"/>
            <a:ext cx="195569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966BF074-102A-4354-87EF-E91A5CD3FEE7}"/>
              </a:ext>
            </a:extLst>
          </p:cNvPr>
          <p:cNvSpPr/>
          <p:nvPr/>
        </p:nvSpPr>
        <p:spPr>
          <a:xfrm>
            <a:off x="1503279" y="1335208"/>
            <a:ext cx="788532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2FB06969-40CA-4FCF-B218-42A67CC6C3F6}"/>
              </a:ext>
            </a:extLst>
          </p:cNvPr>
          <p:cNvGrpSpPr/>
          <p:nvPr/>
        </p:nvGrpSpPr>
        <p:grpSpPr>
          <a:xfrm>
            <a:off x="468346" y="1447061"/>
            <a:ext cx="652743" cy="1032867"/>
            <a:chOff x="2620134" y="5471319"/>
            <a:chExt cx="652743" cy="1032867"/>
          </a:xfrm>
        </p:grpSpPr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16E83587-8FB6-45D8-9F6F-AFF4D8E456CB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2CF6ABBD-53A0-4463-BE15-8E79732A790E}"/>
                </a:ext>
              </a:extLst>
            </p:cNvPr>
            <p:cNvSpPr txBox="1"/>
            <p:nvPr/>
          </p:nvSpPr>
          <p:spPr>
            <a:xfrm>
              <a:off x="2620134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878E1FF3-50AE-49A2-BD45-7F11C7B159D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3" name="TextBox 62">
            <a:extLst>
              <a:ext uri="{FF2B5EF4-FFF2-40B4-BE49-F238E27FC236}">
                <a16:creationId xmlns:a16="http://schemas.microsoft.com/office/drawing/2014/main" id="{E3588AC8-4786-4D07-895B-399EA2E360FC}"/>
              </a:ext>
            </a:extLst>
          </p:cNvPr>
          <p:cNvSpPr txBox="1"/>
          <p:nvPr/>
        </p:nvSpPr>
        <p:spPr>
          <a:xfrm>
            <a:off x="1086268" y="164033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D54D7ED8-C50C-45DD-AEE9-4A99245E6FEA}"/>
              </a:ext>
            </a:extLst>
          </p:cNvPr>
          <p:cNvSpPr/>
          <p:nvPr/>
        </p:nvSpPr>
        <p:spPr>
          <a:xfrm>
            <a:off x="4157096" y="1337864"/>
            <a:ext cx="788532" cy="1142064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1" name="Group 80">
            <a:extLst>
              <a:ext uri="{FF2B5EF4-FFF2-40B4-BE49-F238E27FC236}">
                <a16:creationId xmlns:a16="http://schemas.microsoft.com/office/drawing/2014/main" id="{763BD1D8-C940-4A0D-8060-79F614FB50F4}"/>
              </a:ext>
            </a:extLst>
          </p:cNvPr>
          <p:cNvGrpSpPr/>
          <p:nvPr/>
        </p:nvGrpSpPr>
        <p:grpSpPr>
          <a:xfrm>
            <a:off x="3127107" y="1449717"/>
            <a:ext cx="657579" cy="1032867"/>
            <a:chOff x="2604906" y="5471319"/>
            <a:chExt cx="657579" cy="1032867"/>
          </a:xfrm>
        </p:grpSpPr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019282FE-9D87-4E4E-A425-7C0A8E9CC1F3}"/>
                </a:ext>
              </a:extLst>
            </p:cNvPr>
            <p:cNvSpPr txBox="1"/>
            <p:nvPr/>
          </p:nvSpPr>
          <p:spPr>
            <a:xfrm>
              <a:off x="2604906" y="547131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B79FF661-4319-43C3-9F32-238B2AFCE533}"/>
                </a:ext>
              </a:extLst>
            </p:cNvPr>
            <p:cNvSpPr txBox="1"/>
            <p:nvPr/>
          </p:nvSpPr>
          <p:spPr>
            <a:xfrm>
              <a:off x="2609742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15</a:t>
              </a:r>
            </a:p>
          </p:txBody>
        </p: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A42B371A-18E8-4099-A46B-E95C099AF0D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TextBox 84">
            <a:extLst>
              <a:ext uri="{FF2B5EF4-FFF2-40B4-BE49-F238E27FC236}">
                <a16:creationId xmlns:a16="http://schemas.microsoft.com/office/drawing/2014/main" id="{ED9949F7-0D84-4E4D-AEAE-03DE5AC34772}"/>
              </a:ext>
            </a:extLst>
          </p:cNvPr>
          <p:cNvSpPr txBox="1"/>
          <p:nvPr/>
        </p:nvSpPr>
        <p:spPr>
          <a:xfrm>
            <a:off x="3740085" y="164298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02" name="Rectangle: Rounded Corners 101">
            <a:extLst>
              <a:ext uri="{FF2B5EF4-FFF2-40B4-BE49-F238E27FC236}">
                <a16:creationId xmlns:a16="http://schemas.microsoft.com/office/drawing/2014/main" id="{D0AB5A6E-DBA4-4D9F-9DD8-0C8F258A2626}"/>
              </a:ext>
            </a:extLst>
          </p:cNvPr>
          <p:cNvSpPr/>
          <p:nvPr/>
        </p:nvSpPr>
        <p:spPr>
          <a:xfrm>
            <a:off x="5804659" y="1217390"/>
            <a:ext cx="195569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76E78870-4468-4FE4-A158-85BA599CA455}"/>
              </a:ext>
            </a:extLst>
          </p:cNvPr>
          <p:cNvSpPr/>
          <p:nvPr/>
        </p:nvSpPr>
        <p:spPr>
          <a:xfrm>
            <a:off x="6808901" y="1337085"/>
            <a:ext cx="788532" cy="1142843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3CCF30A4-9CB6-4FFA-A802-7AC2F1BF109F}"/>
              </a:ext>
            </a:extLst>
          </p:cNvPr>
          <p:cNvGrpSpPr/>
          <p:nvPr/>
        </p:nvGrpSpPr>
        <p:grpSpPr>
          <a:xfrm>
            <a:off x="5809683" y="1448938"/>
            <a:ext cx="654518" cy="1032867"/>
            <a:chOff x="2635677" y="5471319"/>
            <a:chExt cx="654518" cy="1032867"/>
          </a:xfrm>
        </p:grpSpPr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D09F4AB-E1EA-414F-A8D0-D5A78444177D}"/>
                </a:ext>
              </a:extLst>
            </p:cNvPr>
            <p:cNvSpPr txBox="1"/>
            <p:nvPr/>
          </p:nvSpPr>
          <p:spPr>
            <a:xfrm>
              <a:off x="2635677" y="547131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20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5E020712-2496-42F7-BA23-334144DCCF4A}"/>
                </a:ext>
              </a:extLst>
            </p:cNvPr>
            <p:cNvSpPr txBox="1"/>
            <p:nvPr/>
          </p:nvSpPr>
          <p:spPr>
            <a:xfrm>
              <a:off x="2637452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24</a:t>
              </a:r>
            </a:p>
          </p:txBody>
        </p: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787F3134-E133-4E34-8F4E-062874ADCED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8" name="TextBox 107">
            <a:extLst>
              <a:ext uri="{FF2B5EF4-FFF2-40B4-BE49-F238E27FC236}">
                <a16:creationId xmlns:a16="http://schemas.microsoft.com/office/drawing/2014/main" id="{B7523717-85DB-450A-8D8A-0F56151A0539}"/>
              </a:ext>
            </a:extLst>
          </p:cNvPr>
          <p:cNvSpPr txBox="1"/>
          <p:nvPr/>
        </p:nvSpPr>
        <p:spPr>
          <a:xfrm>
            <a:off x="6391890" y="164220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14" name="Rectangle: Rounded Corners 113">
            <a:extLst>
              <a:ext uri="{FF2B5EF4-FFF2-40B4-BE49-F238E27FC236}">
                <a16:creationId xmlns:a16="http://schemas.microsoft.com/office/drawing/2014/main" id="{526959C4-498B-4F02-B24E-0B1D8B06BB94}"/>
              </a:ext>
            </a:extLst>
          </p:cNvPr>
          <p:cNvSpPr/>
          <p:nvPr/>
        </p:nvSpPr>
        <p:spPr>
          <a:xfrm>
            <a:off x="8510646" y="1212766"/>
            <a:ext cx="195569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C10D13F2-94DF-4E33-9764-FE8284B48586}"/>
              </a:ext>
            </a:extLst>
          </p:cNvPr>
          <p:cNvSpPr/>
          <p:nvPr/>
        </p:nvSpPr>
        <p:spPr>
          <a:xfrm>
            <a:off x="9514888" y="1332461"/>
            <a:ext cx="788532" cy="1142064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7D4F6735-3124-4398-B7E5-9C54668411E5}"/>
              </a:ext>
            </a:extLst>
          </p:cNvPr>
          <p:cNvGrpSpPr/>
          <p:nvPr/>
        </p:nvGrpSpPr>
        <p:grpSpPr>
          <a:xfrm>
            <a:off x="8484953" y="1444314"/>
            <a:ext cx="704994" cy="1032867"/>
            <a:chOff x="2604960" y="5471319"/>
            <a:chExt cx="704994" cy="1032867"/>
          </a:xfrm>
        </p:grpSpPr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1B289B8B-242D-4964-B315-288953D13219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D346F10A-289E-4A42-8BDC-1ECC3ACDA896}"/>
                </a:ext>
              </a:extLst>
            </p:cNvPr>
            <p:cNvSpPr txBox="1"/>
            <p:nvPr/>
          </p:nvSpPr>
          <p:spPr>
            <a:xfrm>
              <a:off x="2604960" y="5857855"/>
              <a:ext cx="70499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6164703B-B3CA-4EE7-B485-9C08B6214AA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2DC870FF-4F8A-400D-A64A-2B9AB96F841D}"/>
              </a:ext>
            </a:extLst>
          </p:cNvPr>
          <p:cNvSpPr txBox="1"/>
          <p:nvPr/>
        </p:nvSpPr>
        <p:spPr>
          <a:xfrm>
            <a:off x="9097877" y="163758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cxnSp>
        <p:nvCxnSpPr>
          <p:cNvPr id="128" name="Straight Connector 127">
            <a:extLst>
              <a:ext uri="{FF2B5EF4-FFF2-40B4-BE49-F238E27FC236}">
                <a16:creationId xmlns:a16="http://schemas.microsoft.com/office/drawing/2014/main" id="{9B4847E0-E45B-45C8-B291-4AD1DDEF891A}"/>
              </a:ext>
            </a:extLst>
          </p:cNvPr>
          <p:cNvCxnSpPr>
            <a:cxnSpLocks/>
          </p:cNvCxnSpPr>
          <p:nvPr/>
        </p:nvCxnSpPr>
        <p:spPr>
          <a:xfrm>
            <a:off x="476687" y="3630052"/>
            <a:ext cx="88143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Straight Connector 128">
            <a:extLst>
              <a:ext uri="{FF2B5EF4-FFF2-40B4-BE49-F238E27FC236}">
                <a16:creationId xmlns:a16="http://schemas.microsoft.com/office/drawing/2014/main" id="{2CCE41D9-ACCC-4425-8CDC-6893E07A0B5A}"/>
              </a:ext>
            </a:extLst>
          </p:cNvPr>
          <p:cNvCxnSpPr>
            <a:cxnSpLocks/>
          </p:cNvCxnSpPr>
          <p:nvPr/>
        </p:nvCxnSpPr>
        <p:spPr>
          <a:xfrm>
            <a:off x="1812621" y="3630052"/>
            <a:ext cx="44525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TextBox 129">
            <a:extLst>
              <a:ext uri="{FF2B5EF4-FFF2-40B4-BE49-F238E27FC236}">
                <a16:creationId xmlns:a16="http://schemas.microsoft.com/office/drawing/2014/main" id="{5F0916B6-86E1-4D64-A266-EC328673A235}"/>
              </a:ext>
            </a:extLst>
          </p:cNvPr>
          <p:cNvSpPr txBox="1"/>
          <p:nvPr/>
        </p:nvSpPr>
        <p:spPr>
          <a:xfrm>
            <a:off x="669536" y="310109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94F80359-5407-4653-9182-05F0D80F3721}"/>
              </a:ext>
            </a:extLst>
          </p:cNvPr>
          <p:cNvSpPr txBox="1"/>
          <p:nvPr/>
        </p:nvSpPr>
        <p:spPr>
          <a:xfrm>
            <a:off x="441460" y="3577433"/>
            <a:ext cx="95066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8253B517-170D-4B8F-A038-81F51CF1D206}"/>
              </a:ext>
            </a:extLst>
          </p:cNvPr>
          <p:cNvSpPr txBox="1"/>
          <p:nvPr/>
        </p:nvSpPr>
        <p:spPr>
          <a:xfrm>
            <a:off x="1798326" y="3571526"/>
            <a:ext cx="5189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E439F43E-58EA-4B9B-9849-DB1F054B09D3}"/>
              </a:ext>
            </a:extLst>
          </p:cNvPr>
          <p:cNvSpPr txBox="1"/>
          <p:nvPr/>
        </p:nvSpPr>
        <p:spPr>
          <a:xfrm>
            <a:off x="1354860" y="3317847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34" name="Arc 133">
            <a:extLst>
              <a:ext uri="{FF2B5EF4-FFF2-40B4-BE49-F238E27FC236}">
                <a16:creationId xmlns:a16="http://schemas.microsoft.com/office/drawing/2014/main" id="{B6FE445A-8988-4E20-A31E-DB6D3E69723E}"/>
              </a:ext>
            </a:extLst>
          </p:cNvPr>
          <p:cNvSpPr/>
          <p:nvPr/>
        </p:nvSpPr>
        <p:spPr>
          <a:xfrm rot="16200000">
            <a:off x="1091619" y="2603359"/>
            <a:ext cx="810037" cy="1126267"/>
          </a:xfrm>
          <a:prstGeom prst="arc">
            <a:avLst>
              <a:gd name="adj1" fmla="val 16200000"/>
              <a:gd name="adj2" fmla="val 5438209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5" name="Arc 134">
            <a:extLst>
              <a:ext uri="{FF2B5EF4-FFF2-40B4-BE49-F238E27FC236}">
                <a16:creationId xmlns:a16="http://schemas.microsoft.com/office/drawing/2014/main" id="{B4EB2E3F-B50B-421E-BC84-3F758008B3A1}"/>
              </a:ext>
            </a:extLst>
          </p:cNvPr>
          <p:cNvSpPr/>
          <p:nvPr/>
        </p:nvSpPr>
        <p:spPr>
          <a:xfrm rot="5400000">
            <a:off x="1081332" y="353047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AE9FBFB9-60D2-4EC9-BD14-732E64643174}"/>
              </a:ext>
            </a:extLst>
          </p:cNvPr>
          <p:cNvSpPr txBox="1"/>
          <p:nvPr/>
        </p:nvSpPr>
        <p:spPr>
          <a:xfrm>
            <a:off x="1211922" y="406585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6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256B5BAD-A9CC-406E-A066-4581C9C80552}"/>
              </a:ext>
            </a:extLst>
          </p:cNvPr>
          <p:cNvSpPr txBox="1"/>
          <p:nvPr/>
        </p:nvSpPr>
        <p:spPr>
          <a:xfrm>
            <a:off x="1211921" y="277154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6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D88BE864-D7E6-4D37-B651-BCCADDAC4620}"/>
              </a:ext>
            </a:extLst>
          </p:cNvPr>
          <p:cNvSpPr txBox="1"/>
          <p:nvPr/>
        </p:nvSpPr>
        <p:spPr>
          <a:xfrm>
            <a:off x="1797043" y="3125484"/>
            <a:ext cx="5181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97F50812-DC03-4D7F-B9CE-A4DC0A7B171D}"/>
              </a:ext>
            </a:extLst>
          </p:cNvPr>
          <p:cNvGrpSpPr/>
          <p:nvPr/>
        </p:nvGrpSpPr>
        <p:grpSpPr>
          <a:xfrm>
            <a:off x="1658420" y="1400613"/>
            <a:ext cx="487609" cy="1071647"/>
            <a:chOff x="1951435" y="36281"/>
            <a:chExt cx="487609" cy="1071647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779A1526-5ACB-477C-B21C-8420FB106A7E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BD6C10B1-B63F-4ED6-A974-DE5013DD0A15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1C287300-339B-442C-9C3B-8A1ADE00EDF6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E2FA94A3-978A-4F2F-9E03-F0213CF0CD70}"/>
              </a:ext>
            </a:extLst>
          </p:cNvPr>
          <p:cNvCxnSpPr>
            <a:cxnSpLocks/>
          </p:cNvCxnSpPr>
          <p:nvPr/>
        </p:nvCxnSpPr>
        <p:spPr>
          <a:xfrm>
            <a:off x="3147432" y="3602296"/>
            <a:ext cx="88143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Straight Connector 146">
            <a:extLst>
              <a:ext uri="{FF2B5EF4-FFF2-40B4-BE49-F238E27FC236}">
                <a16:creationId xmlns:a16="http://schemas.microsoft.com/office/drawing/2014/main" id="{7614AF90-6C45-4718-928A-E110EE75181A}"/>
              </a:ext>
            </a:extLst>
          </p:cNvPr>
          <p:cNvCxnSpPr>
            <a:cxnSpLocks/>
          </p:cNvCxnSpPr>
          <p:nvPr/>
        </p:nvCxnSpPr>
        <p:spPr>
          <a:xfrm>
            <a:off x="4483366" y="3602296"/>
            <a:ext cx="44525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8" name="TextBox 147">
            <a:extLst>
              <a:ext uri="{FF2B5EF4-FFF2-40B4-BE49-F238E27FC236}">
                <a16:creationId xmlns:a16="http://schemas.microsoft.com/office/drawing/2014/main" id="{7019B718-8793-4351-96D4-18C45D936811}"/>
              </a:ext>
            </a:extLst>
          </p:cNvPr>
          <p:cNvSpPr txBox="1"/>
          <p:nvPr/>
        </p:nvSpPr>
        <p:spPr>
          <a:xfrm>
            <a:off x="3113066" y="3073339"/>
            <a:ext cx="105883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22F2AC3D-1D42-4984-B820-7A2AFD2CBB36}"/>
              </a:ext>
            </a:extLst>
          </p:cNvPr>
          <p:cNvSpPr txBox="1"/>
          <p:nvPr/>
        </p:nvSpPr>
        <p:spPr>
          <a:xfrm>
            <a:off x="3112205" y="3549677"/>
            <a:ext cx="95066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D1E39472-6BC3-41BE-AB73-105CD54696F6}"/>
              </a:ext>
            </a:extLst>
          </p:cNvPr>
          <p:cNvSpPr txBox="1"/>
          <p:nvPr/>
        </p:nvSpPr>
        <p:spPr>
          <a:xfrm>
            <a:off x="4469071" y="3543770"/>
            <a:ext cx="5189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6162CD75-E86A-4A95-B8E4-9005BD7653C9}"/>
              </a:ext>
            </a:extLst>
          </p:cNvPr>
          <p:cNvSpPr txBox="1"/>
          <p:nvPr/>
        </p:nvSpPr>
        <p:spPr>
          <a:xfrm>
            <a:off x="4025605" y="329009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52" name="Arc 151">
            <a:extLst>
              <a:ext uri="{FF2B5EF4-FFF2-40B4-BE49-F238E27FC236}">
                <a16:creationId xmlns:a16="http://schemas.microsoft.com/office/drawing/2014/main" id="{59299058-B5CB-4688-A28A-882EE4BABE51}"/>
              </a:ext>
            </a:extLst>
          </p:cNvPr>
          <p:cNvSpPr/>
          <p:nvPr/>
        </p:nvSpPr>
        <p:spPr>
          <a:xfrm rot="16200000">
            <a:off x="3762364" y="2575603"/>
            <a:ext cx="810037" cy="1126267"/>
          </a:xfrm>
          <a:prstGeom prst="arc">
            <a:avLst>
              <a:gd name="adj1" fmla="val 16200000"/>
              <a:gd name="adj2" fmla="val 5438209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3" name="Arc 152">
            <a:extLst>
              <a:ext uri="{FF2B5EF4-FFF2-40B4-BE49-F238E27FC236}">
                <a16:creationId xmlns:a16="http://schemas.microsoft.com/office/drawing/2014/main" id="{C496DF93-B7B5-41F5-AC4A-3B1A91723F2B}"/>
              </a:ext>
            </a:extLst>
          </p:cNvPr>
          <p:cNvSpPr/>
          <p:nvPr/>
        </p:nvSpPr>
        <p:spPr>
          <a:xfrm rot="5400000">
            <a:off x="3752077" y="350272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51C4DB20-D7BA-4078-B2A1-3473BDEA24D3}"/>
              </a:ext>
            </a:extLst>
          </p:cNvPr>
          <p:cNvSpPr txBox="1"/>
          <p:nvPr/>
        </p:nvSpPr>
        <p:spPr>
          <a:xfrm>
            <a:off x="3882667" y="403810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F85973BB-0139-4CDB-AAD0-6692E107DD6A}"/>
              </a:ext>
            </a:extLst>
          </p:cNvPr>
          <p:cNvSpPr txBox="1"/>
          <p:nvPr/>
        </p:nvSpPr>
        <p:spPr>
          <a:xfrm>
            <a:off x="3882666" y="274378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1179C753-8C3B-4E89-ABEA-9741B7CE37E0}"/>
              </a:ext>
            </a:extLst>
          </p:cNvPr>
          <p:cNvSpPr txBox="1"/>
          <p:nvPr/>
        </p:nvSpPr>
        <p:spPr>
          <a:xfrm>
            <a:off x="4467788" y="3097728"/>
            <a:ext cx="5181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878ABB64-DE9D-4A5F-AFE5-48ABEAB9D55C}"/>
              </a:ext>
            </a:extLst>
          </p:cNvPr>
          <p:cNvGrpSpPr/>
          <p:nvPr/>
        </p:nvGrpSpPr>
        <p:grpSpPr>
          <a:xfrm>
            <a:off x="4329165" y="1372857"/>
            <a:ext cx="487609" cy="1071647"/>
            <a:chOff x="1951435" y="36281"/>
            <a:chExt cx="487609" cy="1071647"/>
          </a:xfrm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46A64D3B-19BE-4311-A5DA-1C0B34706121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9B8A834A-AF6F-498E-BCA3-396B0BE38242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B4C523F2-71D3-438A-A2D7-FA938AD66804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74506D4B-42BB-48D9-B9A4-219E9F682A63}"/>
              </a:ext>
            </a:extLst>
          </p:cNvPr>
          <p:cNvCxnSpPr>
            <a:cxnSpLocks/>
          </p:cNvCxnSpPr>
          <p:nvPr/>
        </p:nvCxnSpPr>
        <p:spPr>
          <a:xfrm>
            <a:off x="5802718" y="3630052"/>
            <a:ext cx="88143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2" name="Straight Connector 161">
            <a:extLst>
              <a:ext uri="{FF2B5EF4-FFF2-40B4-BE49-F238E27FC236}">
                <a16:creationId xmlns:a16="http://schemas.microsoft.com/office/drawing/2014/main" id="{C5EECCA9-F568-47E8-99C5-E5E60CD692DC}"/>
              </a:ext>
            </a:extLst>
          </p:cNvPr>
          <p:cNvCxnSpPr>
            <a:cxnSpLocks/>
          </p:cNvCxnSpPr>
          <p:nvPr/>
        </p:nvCxnSpPr>
        <p:spPr>
          <a:xfrm>
            <a:off x="7138652" y="3630052"/>
            <a:ext cx="44525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Box 162">
            <a:extLst>
              <a:ext uri="{FF2B5EF4-FFF2-40B4-BE49-F238E27FC236}">
                <a16:creationId xmlns:a16="http://schemas.microsoft.com/office/drawing/2014/main" id="{77811716-4E3A-4F66-BFB2-B585FB21E7DE}"/>
              </a:ext>
            </a:extLst>
          </p:cNvPr>
          <p:cNvSpPr txBox="1"/>
          <p:nvPr/>
        </p:nvSpPr>
        <p:spPr>
          <a:xfrm>
            <a:off x="5798615" y="3101095"/>
            <a:ext cx="9766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BB8FC80B-EACA-4162-841B-7CAF4B95DD37}"/>
              </a:ext>
            </a:extLst>
          </p:cNvPr>
          <p:cNvSpPr txBox="1"/>
          <p:nvPr/>
        </p:nvSpPr>
        <p:spPr>
          <a:xfrm>
            <a:off x="5767491" y="3577433"/>
            <a:ext cx="95066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41B26CBC-B7F0-4FDC-9FAA-BF7C9200F44C}"/>
              </a:ext>
            </a:extLst>
          </p:cNvPr>
          <p:cNvSpPr txBox="1"/>
          <p:nvPr/>
        </p:nvSpPr>
        <p:spPr>
          <a:xfrm>
            <a:off x="7124357" y="3571526"/>
            <a:ext cx="5189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890C1829-D5BF-47A3-BB02-83A781220F15}"/>
              </a:ext>
            </a:extLst>
          </p:cNvPr>
          <p:cNvSpPr txBox="1"/>
          <p:nvPr/>
        </p:nvSpPr>
        <p:spPr>
          <a:xfrm>
            <a:off x="6680891" y="3317847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67" name="Arc 166">
            <a:extLst>
              <a:ext uri="{FF2B5EF4-FFF2-40B4-BE49-F238E27FC236}">
                <a16:creationId xmlns:a16="http://schemas.microsoft.com/office/drawing/2014/main" id="{5DE10983-9125-4807-AD93-9694B72018A5}"/>
              </a:ext>
            </a:extLst>
          </p:cNvPr>
          <p:cNvSpPr/>
          <p:nvPr/>
        </p:nvSpPr>
        <p:spPr>
          <a:xfrm rot="16200000">
            <a:off x="6417650" y="2603359"/>
            <a:ext cx="810037" cy="1126267"/>
          </a:xfrm>
          <a:prstGeom prst="arc">
            <a:avLst>
              <a:gd name="adj1" fmla="val 16200000"/>
              <a:gd name="adj2" fmla="val 5438209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8" name="Arc 167">
            <a:extLst>
              <a:ext uri="{FF2B5EF4-FFF2-40B4-BE49-F238E27FC236}">
                <a16:creationId xmlns:a16="http://schemas.microsoft.com/office/drawing/2014/main" id="{FD8ECE7A-CF2C-4F64-ADA7-D0607EB58F15}"/>
              </a:ext>
            </a:extLst>
          </p:cNvPr>
          <p:cNvSpPr/>
          <p:nvPr/>
        </p:nvSpPr>
        <p:spPr>
          <a:xfrm rot="5400000">
            <a:off x="6407363" y="353047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341A4C5F-C28A-4FFE-845F-81274549825A}"/>
              </a:ext>
            </a:extLst>
          </p:cNvPr>
          <p:cNvSpPr txBox="1"/>
          <p:nvPr/>
        </p:nvSpPr>
        <p:spPr>
          <a:xfrm>
            <a:off x="6537953" y="406585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2E1684E9-ADF2-4386-97A7-A5D3DBBECDE7}"/>
              </a:ext>
            </a:extLst>
          </p:cNvPr>
          <p:cNvSpPr txBox="1"/>
          <p:nvPr/>
        </p:nvSpPr>
        <p:spPr>
          <a:xfrm>
            <a:off x="6537952" y="277154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341CAB4F-413E-4C22-A856-462FB90596AD}"/>
              </a:ext>
            </a:extLst>
          </p:cNvPr>
          <p:cNvSpPr txBox="1"/>
          <p:nvPr/>
        </p:nvSpPr>
        <p:spPr>
          <a:xfrm>
            <a:off x="7123074" y="3125484"/>
            <a:ext cx="5181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4DBE109E-194C-4AED-B9C1-58C96766F492}"/>
              </a:ext>
            </a:extLst>
          </p:cNvPr>
          <p:cNvGrpSpPr/>
          <p:nvPr/>
        </p:nvGrpSpPr>
        <p:grpSpPr>
          <a:xfrm>
            <a:off x="6984451" y="1400613"/>
            <a:ext cx="487609" cy="1071647"/>
            <a:chOff x="1951435" y="36281"/>
            <a:chExt cx="487609" cy="1071647"/>
          </a:xfrm>
        </p:grpSpPr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6EA243A3-8A17-4F90-BB37-2A699771609A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E2D922FC-9C72-4B7E-96ED-619ED68D5258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E08F095F-EF7C-44BC-8D47-C213C0831ABA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cxnSp>
        <p:nvCxnSpPr>
          <p:cNvPr id="176" name="Straight Connector 175">
            <a:extLst>
              <a:ext uri="{FF2B5EF4-FFF2-40B4-BE49-F238E27FC236}">
                <a16:creationId xmlns:a16="http://schemas.microsoft.com/office/drawing/2014/main" id="{15A99F70-0453-407C-AD1E-425706E99E11}"/>
              </a:ext>
            </a:extLst>
          </p:cNvPr>
          <p:cNvCxnSpPr>
            <a:cxnSpLocks/>
          </p:cNvCxnSpPr>
          <p:nvPr/>
        </p:nvCxnSpPr>
        <p:spPr>
          <a:xfrm>
            <a:off x="8493043" y="3630052"/>
            <a:ext cx="88143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Straight Connector 176">
            <a:extLst>
              <a:ext uri="{FF2B5EF4-FFF2-40B4-BE49-F238E27FC236}">
                <a16:creationId xmlns:a16="http://schemas.microsoft.com/office/drawing/2014/main" id="{6EE9959D-5E9F-4607-9A3E-4BE75A56B9AE}"/>
              </a:ext>
            </a:extLst>
          </p:cNvPr>
          <p:cNvCxnSpPr>
            <a:cxnSpLocks/>
          </p:cNvCxnSpPr>
          <p:nvPr/>
        </p:nvCxnSpPr>
        <p:spPr>
          <a:xfrm>
            <a:off x="9828977" y="3630052"/>
            <a:ext cx="44525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8" name="TextBox 177">
            <a:extLst>
              <a:ext uri="{FF2B5EF4-FFF2-40B4-BE49-F238E27FC236}">
                <a16:creationId xmlns:a16="http://schemas.microsoft.com/office/drawing/2014/main" id="{CC57B426-E4E2-4368-8D4F-208E15151065}"/>
              </a:ext>
            </a:extLst>
          </p:cNvPr>
          <p:cNvSpPr txBox="1"/>
          <p:nvPr/>
        </p:nvSpPr>
        <p:spPr>
          <a:xfrm>
            <a:off x="8685892" y="310109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1D338611-36E2-4BE8-B5F4-4183E39D2E94}"/>
              </a:ext>
            </a:extLst>
          </p:cNvPr>
          <p:cNvSpPr txBox="1"/>
          <p:nvPr/>
        </p:nvSpPr>
        <p:spPr>
          <a:xfrm>
            <a:off x="8457816" y="3577433"/>
            <a:ext cx="95066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E726E719-E6CC-4F7C-9AA7-6D128351D371}"/>
              </a:ext>
            </a:extLst>
          </p:cNvPr>
          <p:cNvSpPr txBox="1"/>
          <p:nvPr/>
        </p:nvSpPr>
        <p:spPr>
          <a:xfrm>
            <a:off x="9814682" y="3571526"/>
            <a:ext cx="5189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19D9CDC8-0951-4868-B67C-6A0703D2AE71}"/>
              </a:ext>
            </a:extLst>
          </p:cNvPr>
          <p:cNvSpPr txBox="1"/>
          <p:nvPr/>
        </p:nvSpPr>
        <p:spPr>
          <a:xfrm>
            <a:off x="9371216" y="3317847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82" name="Arc 181">
            <a:extLst>
              <a:ext uri="{FF2B5EF4-FFF2-40B4-BE49-F238E27FC236}">
                <a16:creationId xmlns:a16="http://schemas.microsoft.com/office/drawing/2014/main" id="{86A24426-DB76-4AEA-A8BD-F0F637865C71}"/>
              </a:ext>
            </a:extLst>
          </p:cNvPr>
          <p:cNvSpPr/>
          <p:nvPr/>
        </p:nvSpPr>
        <p:spPr>
          <a:xfrm rot="16200000">
            <a:off x="9107975" y="2603359"/>
            <a:ext cx="810037" cy="1126267"/>
          </a:xfrm>
          <a:prstGeom prst="arc">
            <a:avLst>
              <a:gd name="adj1" fmla="val 16200000"/>
              <a:gd name="adj2" fmla="val 5438209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3" name="Arc 182">
            <a:extLst>
              <a:ext uri="{FF2B5EF4-FFF2-40B4-BE49-F238E27FC236}">
                <a16:creationId xmlns:a16="http://schemas.microsoft.com/office/drawing/2014/main" id="{D1C4ED96-D238-42ED-8D2E-58F57CAB6A21}"/>
              </a:ext>
            </a:extLst>
          </p:cNvPr>
          <p:cNvSpPr/>
          <p:nvPr/>
        </p:nvSpPr>
        <p:spPr>
          <a:xfrm rot="5400000">
            <a:off x="9097688" y="353047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4D41776F-433E-419A-9322-D3533864CCC0}"/>
              </a:ext>
            </a:extLst>
          </p:cNvPr>
          <p:cNvSpPr txBox="1"/>
          <p:nvPr/>
        </p:nvSpPr>
        <p:spPr>
          <a:xfrm>
            <a:off x="9228278" y="406585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63564B2E-AD2D-4825-93AB-FBFE85228C02}"/>
              </a:ext>
            </a:extLst>
          </p:cNvPr>
          <p:cNvSpPr txBox="1"/>
          <p:nvPr/>
        </p:nvSpPr>
        <p:spPr>
          <a:xfrm>
            <a:off x="9228277" y="277154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A5E2CBB6-9025-402C-AEB2-66B0EB14B960}"/>
              </a:ext>
            </a:extLst>
          </p:cNvPr>
          <p:cNvSpPr txBox="1"/>
          <p:nvPr/>
        </p:nvSpPr>
        <p:spPr>
          <a:xfrm>
            <a:off x="9813399" y="3125484"/>
            <a:ext cx="5181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6614FF0A-FAA6-449A-B33F-2926D3D9EB0E}"/>
              </a:ext>
            </a:extLst>
          </p:cNvPr>
          <p:cNvGrpSpPr/>
          <p:nvPr/>
        </p:nvGrpSpPr>
        <p:grpSpPr>
          <a:xfrm>
            <a:off x="9674776" y="1400613"/>
            <a:ext cx="487609" cy="1071647"/>
            <a:chOff x="1951435" y="36281"/>
            <a:chExt cx="487609" cy="1071647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2CC5389B-EC06-48A0-9820-5A8F1776FC2A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830B65B3-C921-4DF3-8310-139E4F1E163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0D84FDCE-38AE-43AE-9308-4D02E199C85F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E676DF9D-DCCF-4C86-A9E4-52B8ACE856BD}"/>
              </a:ext>
            </a:extLst>
          </p:cNvPr>
          <p:cNvGrpSpPr/>
          <p:nvPr/>
        </p:nvGrpSpPr>
        <p:grpSpPr>
          <a:xfrm>
            <a:off x="2515305" y="2857787"/>
            <a:ext cx="367350" cy="2164897"/>
            <a:chOff x="2003018" y="1022084"/>
            <a:chExt cx="367350" cy="2164897"/>
          </a:xfrm>
        </p:grpSpPr>
        <p:sp>
          <p:nvSpPr>
            <p:cNvPr id="192" name="Rectangle 191">
              <a:extLst>
                <a:ext uri="{FF2B5EF4-FFF2-40B4-BE49-F238E27FC236}">
                  <a16:creationId xmlns:a16="http://schemas.microsoft.com/office/drawing/2014/main" id="{FCBD0A86-00C5-4302-AC44-F2A5E4DD9ED0}"/>
                </a:ext>
              </a:extLst>
            </p:cNvPr>
            <p:cNvSpPr/>
            <p:nvPr/>
          </p:nvSpPr>
          <p:spPr>
            <a:xfrm>
              <a:off x="2003018" y="1022084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7709F45E-6294-4CD8-B6F7-F1BAEDD87290}"/>
                </a:ext>
              </a:extLst>
            </p:cNvPr>
            <p:cNvGrpSpPr/>
            <p:nvPr/>
          </p:nvGrpSpPr>
          <p:grpSpPr>
            <a:xfrm>
              <a:off x="2010368" y="1026981"/>
              <a:ext cx="360000" cy="2160000"/>
              <a:chOff x="2011880" y="3429000"/>
              <a:chExt cx="360000" cy="2160000"/>
            </a:xfrm>
          </p:grpSpPr>
          <p:sp>
            <p:nvSpPr>
              <p:cNvPr id="194" name="Rectangle 193">
                <a:extLst>
                  <a:ext uri="{FF2B5EF4-FFF2-40B4-BE49-F238E27FC236}">
                    <a16:creationId xmlns:a16="http://schemas.microsoft.com/office/drawing/2014/main" id="{98B2352C-2FFA-4A69-B4B3-13D5A347DAED}"/>
                  </a:ext>
                </a:extLst>
              </p:cNvPr>
              <p:cNvSpPr/>
              <p:nvPr/>
            </p:nvSpPr>
            <p:spPr>
              <a:xfrm>
                <a:off x="2011880" y="3429000"/>
                <a:ext cx="360000" cy="10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95" name="Rectangle 194">
                <a:extLst>
                  <a:ext uri="{FF2B5EF4-FFF2-40B4-BE49-F238E27FC236}">
                    <a16:creationId xmlns:a16="http://schemas.microsoft.com/office/drawing/2014/main" id="{AE51E2D8-3B87-490C-AEB2-378C145BA259}"/>
                  </a:ext>
                </a:extLst>
              </p:cNvPr>
              <p:cNvSpPr/>
              <p:nvPr/>
            </p:nvSpPr>
            <p:spPr>
              <a:xfrm>
                <a:off x="2011880" y="4509000"/>
                <a:ext cx="360000" cy="10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C489BE88-7566-4151-BE81-11545204DB3C}"/>
              </a:ext>
            </a:extLst>
          </p:cNvPr>
          <p:cNvGrpSpPr/>
          <p:nvPr/>
        </p:nvGrpSpPr>
        <p:grpSpPr>
          <a:xfrm>
            <a:off x="5192635" y="2857787"/>
            <a:ext cx="362676" cy="2167767"/>
            <a:chOff x="2587883" y="1026981"/>
            <a:chExt cx="362676" cy="2167767"/>
          </a:xfrm>
        </p:grpSpPr>
        <p:sp>
          <p:nvSpPr>
            <p:cNvPr id="197" name="Rectangle 196">
              <a:extLst>
                <a:ext uri="{FF2B5EF4-FFF2-40B4-BE49-F238E27FC236}">
                  <a16:creationId xmlns:a16="http://schemas.microsoft.com/office/drawing/2014/main" id="{CE33E85A-B1DF-49CA-A1EA-B7A5D992F9D5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98" name="Group 197">
              <a:extLst>
                <a:ext uri="{FF2B5EF4-FFF2-40B4-BE49-F238E27FC236}">
                  <a16:creationId xmlns:a16="http://schemas.microsoft.com/office/drawing/2014/main" id="{B4CBD4FB-02A5-49EA-979D-42BC54C8B03E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199" name="Rectangle 198">
                <a:extLst>
                  <a:ext uri="{FF2B5EF4-FFF2-40B4-BE49-F238E27FC236}">
                    <a16:creationId xmlns:a16="http://schemas.microsoft.com/office/drawing/2014/main" id="{3650C8A8-7061-4430-B180-2C8E2A1DCF71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0" name="Rectangle 199">
                <a:extLst>
                  <a:ext uri="{FF2B5EF4-FFF2-40B4-BE49-F238E27FC236}">
                    <a16:creationId xmlns:a16="http://schemas.microsoft.com/office/drawing/2014/main" id="{22B16195-746B-44D9-AB03-FC0AEC261D8F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1" name="Rectangle 200">
                <a:extLst>
                  <a:ext uri="{FF2B5EF4-FFF2-40B4-BE49-F238E27FC236}">
                    <a16:creationId xmlns:a16="http://schemas.microsoft.com/office/drawing/2014/main" id="{CF015B2F-99DF-40D9-9BA4-B29EECE165D2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D12B0072-070D-45DD-A878-663A929320BF}"/>
              </a:ext>
            </a:extLst>
          </p:cNvPr>
          <p:cNvGrpSpPr/>
          <p:nvPr/>
        </p:nvGrpSpPr>
        <p:grpSpPr>
          <a:xfrm>
            <a:off x="10545762" y="2852203"/>
            <a:ext cx="364475" cy="2170481"/>
            <a:chOff x="3750941" y="1016500"/>
            <a:chExt cx="364475" cy="2170481"/>
          </a:xfrm>
        </p:grpSpPr>
        <p:grpSp>
          <p:nvGrpSpPr>
            <p:cNvPr id="203" name="Group 202">
              <a:extLst>
                <a:ext uri="{FF2B5EF4-FFF2-40B4-BE49-F238E27FC236}">
                  <a16:creationId xmlns:a16="http://schemas.microsoft.com/office/drawing/2014/main" id="{1FA94F9B-D125-42B5-ACCE-FE3DD659015F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205" name="Rectangle 204">
                <a:extLst>
                  <a:ext uri="{FF2B5EF4-FFF2-40B4-BE49-F238E27FC236}">
                    <a16:creationId xmlns:a16="http://schemas.microsoft.com/office/drawing/2014/main" id="{559D47BF-9283-4FC0-B7A2-FB038136977D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6" name="Rectangle 205">
                <a:extLst>
                  <a:ext uri="{FF2B5EF4-FFF2-40B4-BE49-F238E27FC236}">
                    <a16:creationId xmlns:a16="http://schemas.microsoft.com/office/drawing/2014/main" id="{01EDA506-EF17-4E40-9BBD-0D89FB7FE055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7" name="Rectangle 206">
                <a:extLst>
                  <a:ext uri="{FF2B5EF4-FFF2-40B4-BE49-F238E27FC236}">
                    <a16:creationId xmlns:a16="http://schemas.microsoft.com/office/drawing/2014/main" id="{9D5BE6C4-E158-4540-8C27-FFDC6C96DA3E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8" name="Rectangle 207">
                <a:extLst>
                  <a:ext uri="{FF2B5EF4-FFF2-40B4-BE49-F238E27FC236}">
                    <a16:creationId xmlns:a16="http://schemas.microsoft.com/office/drawing/2014/main" id="{00538BED-7572-4675-951D-A9938829B9D0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9" name="Rectangle 208">
                <a:extLst>
                  <a:ext uri="{FF2B5EF4-FFF2-40B4-BE49-F238E27FC236}">
                    <a16:creationId xmlns:a16="http://schemas.microsoft.com/office/drawing/2014/main" id="{DACE0D8A-EB79-4CFA-90C5-739CECFCB0B6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9A84E92F-F47B-4AF9-8DF0-1A70EAC8B384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DC1757FE-D629-4FFF-AFA4-611DA2656B37}"/>
              </a:ext>
            </a:extLst>
          </p:cNvPr>
          <p:cNvGrpSpPr/>
          <p:nvPr/>
        </p:nvGrpSpPr>
        <p:grpSpPr>
          <a:xfrm>
            <a:off x="7863137" y="2852706"/>
            <a:ext cx="363515" cy="2165081"/>
            <a:chOff x="4331132" y="1021900"/>
            <a:chExt cx="363515" cy="2165081"/>
          </a:xfrm>
        </p:grpSpPr>
        <p:grpSp>
          <p:nvGrpSpPr>
            <p:cNvPr id="211" name="Group 210">
              <a:extLst>
                <a:ext uri="{FF2B5EF4-FFF2-40B4-BE49-F238E27FC236}">
                  <a16:creationId xmlns:a16="http://schemas.microsoft.com/office/drawing/2014/main" id="{E7E3A2EB-D46B-4BD7-ABF2-DC25CBC9C614}"/>
                </a:ext>
              </a:extLst>
            </p:cNvPr>
            <p:cNvGrpSpPr/>
            <p:nvPr/>
          </p:nvGrpSpPr>
          <p:grpSpPr>
            <a:xfrm>
              <a:off x="4331132" y="1026981"/>
              <a:ext cx="360000" cy="2160000"/>
              <a:chOff x="4332644" y="3429000"/>
              <a:chExt cx="360000" cy="2160000"/>
            </a:xfrm>
          </p:grpSpPr>
          <p:sp>
            <p:nvSpPr>
              <p:cNvPr id="213" name="Rectangle 212">
                <a:extLst>
                  <a:ext uri="{FF2B5EF4-FFF2-40B4-BE49-F238E27FC236}">
                    <a16:creationId xmlns:a16="http://schemas.microsoft.com/office/drawing/2014/main" id="{4CA692E3-D67B-4739-B93F-4C1D4ADE9376}"/>
                  </a:ext>
                </a:extLst>
              </p:cNvPr>
              <p:cNvSpPr/>
              <p:nvPr/>
            </p:nvSpPr>
            <p:spPr>
              <a:xfrm>
                <a:off x="4332644" y="342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4" name="Rectangle 213">
                <a:extLst>
                  <a:ext uri="{FF2B5EF4-FFF2-40B4-BE49-F238E27FC236}">
                    <a16:creationId xmlns:a16="http://schemas.microsoft.com/office/drawing/2014/main" id="{CFFA8FDA-1040-476A-A89B-9EFCAA50FD37}"/>
                  </a:ext>
                </a:extLst>
              </p:cNvPr>
              <p:cNvSpPr/>
              <p:nvPr/>
            </p:nvSpPr>
            <p:spPr>
              <a:xfrm>
                <a:off x="4332644" y="378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5" name="Rectangle 214">
                <a:extLst>
                  <a:ext uri="{FF2B5EF4-FFF2-40B4-BE49-F238E27FC236}">
                    <a16:creationId xmlns:a16="http://schemas.microsoft.com/office/drawing/2014/main" id="{776E3804-F65E-48A2-8C6D-F49671239842}"/>
                  </a:ext>
                </a:extLst>
              </p:cNvPr>
              <p:cNvSpPr/>
              <p:nvPr/>
            </p:nvSpPr>
            <p:spPr>
              <a:xfrm>
                <a:off x="4332644" y="414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6" name="Rectangle 215">
                <a:extLst>
                  <a:ext uri="{FF2B5EF4-FFF2-40B4-BE49-F238E27FC236}">
                    <a16:creationId xmlns:a16="http://schemas.microsoft.com/office/drawing/2014/main" id="{275A4008-A22B-4CDC-8902-A6F14DDBE1C0}"/>
                  </a:ext>
                </a:extLst>
              </p:cNvPr>
              <p:cNvSpPr/>
              <p:nvPr/>
            </p:nvSpPr>
            <p:spPr>
              <a:xfrm>
                <a:off x="4332644" y="450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7" name="Rectangle 216">
                <a:extLst>
                  <a:ext uri="{FF2B5EF4-FFF2-40B4-BE49-F238E27FC236}">
                    <a16:creationId xmlns:a16="http://schemas.microsoft.com/office/drawing/2014/main" id="{ADD5C87B-5C52-49D9-9FDC-F2FDF677EA56}"/>
                  </a:ext>
                </a:extLst>
              </p:cNvPr>
              <p:cNvSpPr/>
              <p:nvPr/>
            </p:nvSpPr>
            <p:spPr>
              <a:xfrm>
                <a:off x="4332644" y="486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8" name="Rectangle 217">
                <a:extLst>
                  <a:ext uri="{FF2B5EF4-FFF2-40B4-BE49-F238E27FC236}">
                    <a16:creationId xmlns:a16="http://schemas.microsoft.com/office/drawing/2014/main" id="{1BA90123-2B84-4B6D-85AE-AF3D1440F588}"/>
                  </a:ext>
                </a:extLst>
              </p:cNvPr>
              <p:cNvSpPr/>
              <p:nvPr/>
            </p:nvSpPr>
            <p:spPr>
              <a:xfrm>
                <a:off x="4332644" y="522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B8A81A63-4597-4083-BB26-D845D0015227}"/>
                </a:ext>
              </a:extLst>
            </p:cNvPr>
            <p:cNvSpPr/>
            <p:nvPr/>
          </p:nvSpPr>
          <p:spPr>
            <a:xfrm>
              <a:off x="4334647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49873F15-F1CF-45D0-B5D5-8FBF28B71F6A}"/>
              </a:ext>
            </a:extLst>
          </p:cNvPr>
          <p:cNvGrpSpPr/>
          <p:nvPr/>
        </p:nvGrpSpPr>
        <p:grpSpPr>
          <a:xfrm>
            <a:off x="2525710" y="2862684"/>
            <a:ext cx="360000" cy="2160000"/>
            <a:chOff x="7813790" y="3429000"/>
            <a:chExt cx="360000" cy="2160000"/>
          </a:xfrm>
        </p:grpSpPr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5C8FA4A2-71B7-48E8-8607-9F7E71A67E30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0AE70AC7-2247-4C89-AE06-20996BBA282E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6" name="Rectangle 225">
              <a:extLst>
                <a:ext uri="{FF2B5EF4-FFF2-40B4-BE49-F238E27FC236}">
                  <a16:creationId xmlns:a16="http://schemas.microsoft.com/office/drawing/2014/main" id="{C60D8E71-9B15-4F72-B982-01CB78096BFB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96133D69-5393-46D3-917A-C931486375C9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1EEE170C-5AE6-43EA-9485-4E9874047C0D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4C0B4EF9-ABC9-4CD6-8A5E-A06CFB382C27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0332D836-AD32-46FA-B273-E2C6E6ADD852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971E48FB-27BD-46B8-9C5E-E7BCED2F5EE8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2" name="Rectangle 231">
              <a:extLst>
                <a:ext uri="{FF2B5EF4-FFF2-40B4-BE49-F238E27FC236}">
                  <a16:creationId xmlns:a16="http://schemas.microsoft.com/office/drawing/2014/main" id="{90B7A3F2-5A6C-46A7-B726-546DD0ADCCC1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9AAEEA61-CA2C-496F-AF87-9E776730DDE7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FF967A64-393B-475B-B83A-6962BAC0893F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5" name="Rectangle 234">
              <a:extLst>
                <a:ext uri="{FF2B5EF4-FFF2-40B4-BE49-F238E27FC236}">
                  <a16:creationId xmlns:a16="http://schemas.microsoft.com/office/drawing/2014/main" id="{1DDBBFB6-95B4-498E-B86E-56C88D476333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9EF86206-C4DC-4B0D-9718-6D9727FEB99C}"/>
              </a:ext>
            </a:extLst>
          </p:cNvPr>
          <p:cNvGrpSpPr/>
          <p:nvPr/>
        </p:nvGrpSpPr>
        <p:grpSpPr>
          <a:xfrm>
            <a:off x="10559658" y="2852746"/>
            <a:ext cx="360000" cy="2159457"/>
            <a:chOff x="6653408" y="3429000"/>
            <a:chExt cx="360000" cy="2159457"/>
          </a:xfrm>
        </p:grpSpPr>
        <p:sp>
          <p:nvSpPr>
            <p:cNvPr id="241" name="Rectangle 240">
              <a:extLst>
                <a:ext uri="{FF2B5EF4-FFF2-40B4-BE49-F238E27FC236}">
                  <a16:creationId xmlns:a16="http://schemas.microsoft.com/office/drawing/2014/main" id="{9C6E9D73-E772-4688-BD55-76397F365CF0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2" name="Rectangle 241">
              <a:extLst>
                <a:ext uri="{FF2B5EF4-FFF2-40B4-BE49-F238E27FC236}">
                  <a16:creationId xmlns:a16="http://schemas.microsoft.com/office/drawing/2014/main" id="{85E76D3B-041F-4393-B49E-1513F947B137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34938B99-F4EB-4F43-8A7D-B5625355FC53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197176C8-42CD-46B6-96FF-E75E374853AF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5" name="Rectangle 244">
              <a:extLst>
                <a:ext uri="{FF2B5EF4-FFF2-40B4-BE49-F238E27FC236}">
                  <a16:creationId xmlns:a16="http://schemas.microsoft.com/office/drawing/2014/main" id="{6869D02C-EFB6-4216-B307-3F95FB5A119E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6" name="Rectangle 245">
              <a:extLst>
                <a:ext uri="{FF2B5EF4-FFF2-40B4-BE49-F238E27FC236}">
                  <a16:creationId xmlns:a16="http://schemas.microsoft.com/office/drawing/2014/main" id="{889CAF58-C308-4A1A-B8B8-2F7DD94EAF94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E748A01E-AC58-4A70-A43C-F2C5B65AB7AB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064AAB77-6F0A-4896-9DF9-1D3AC5E1ADE9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1DA3233C-5D55-4520-9B05-4A5768FB35AD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B01E5E9A-D5AF-4B0D-BFAA-705B54E4AB86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87365F6E-07DE-41D4-8A02-C31ECF9C13CD}"/>
              </a:ext>
            </a:extLst>
          </p:cNvPr>
          <p:cNvGrpSpPr/>
          <p:nvPr/>
        </p:nvGrpSpPr>
        <p:grpSpPr>
          <a:xfrm>
            <a:off x="5187815" y="2869503"/>
            <a:ext cx="360000" cy="2145215"/>
            <a:chOff x="8393981" y="3426102"/>
            <a:chExt cx="360000" cy="2145215"/>
          </a:xfrm>
        </p:grpSpPr>
        <p:sp>
          <p:nvSpPr>
            <p:cNvPr id="252" name="Rectangle 251">
              <a:extLst>
                <a:ext uri="{FF2B5EF4-FFF2-40B4-BE49-F238E27FC236}">
                  <a16:creationId xmlns:a16="http://schemas.microsoft.com/office/drawing/2014/main" id="{C934491B-48AB-4717-98D4-F82229999954}"/>
                </a:ext>
              </a:extLst>
            </p:cNvPr>
            <p:cNvSpPr/>
            <p:nvPr/>
          </p:nvSpPr>
          <p:spPr>
            <a:xfrm>
              <a:off x="8393981" y="3426102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66BA73ED-81D6-4865-9A30-EF0518C9B3E8}"/>
                </a:ext>
              </a:extLst>
            </p:cNvPr>
            <p:cNvSpPr/>
            <p:nvPr/>
          </p:nvSpPr>
          <p:spPr>
            <a:xfrm>
              <a:off x="8393981" y="3568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8709FD25-6B9D-4D60-9254-CC0BAA720573}"/>
                </a:ext>
              </a:extLst>
            </p:cNvPr>
            <p:cNvSpPr/>
            <p:nvPr/>
          </p:nvSpPr>
          <p:spPr>
            <a:xfrm>
              <a:off x="8393981" y="3712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34D81752-B27B-4883-9C4E-8C70C57DBCA8}"/>
                </a:ext>
              </a:extLst>
            </p:cNvPr>
            <p:cNvSpPr/>
            <p:nvPr/>
          </p:nvSpPr>
          <p:spPr>
            <a:xfrm>
              <a:off x="8393981" y="38550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6" name="Rectangle 255">
              <a:extLst>
                <a:ext uri="{FF2B5EF4-FFF2-40B4-BE49-F238E27FC236}">
                  <a16:creationId xmlns:a16="http://schemas.microsoft.com/office/drawing/2014/main" id="{C743EA32-5671-4994-BFF5-7F7A7102FA1F}"/>
                </a:ext>
              </a:extLst>
            </p:cNvPr>
            <p:cNvSpPr/>
            <p:nvPr/>
          </p:nvSpPr>
          <p:spPr>
            <a:xfrm>
              <a:off x="8393981" y="39976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B429D810-6A55-49D9-9DDC-C8A6AE8948E0}"/>
                </a:ext>
              </a:extLst>
            </p:cNvPr>
            <p:cNvSpPr/>
            <p:nvPr/>
          </p:nvSpPr>
          <p:spPr>
            <a:xfrm>
              <a:off x="8393981" y="4139721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EFB961AA-D9FF-4365-B5B5-DA9C01938758}"/>
                </a:ext>
              </a:extLst>
            </p:cNvPr>
            <p:cNvSpPr/>
            <p:nvPr/>
          </p:nvSpPr>
          <p:spPr>
            <a:xfrm>
              <a:off x="8393981" y="4282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9BC2F3DE-B652-4459-98B9-4E02C8543A70}"/>
                </a:ext>
              </a:extLst>
            </p:cNvPr>
            <p:cNvSpPr/>
            <p:nvPr/>
          </p:nvSpPr>
          <p:spPr>
            <a:xfrm>
              <a:off x="8393981" y="4426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3CF6EA60-0F7A-42D6-ADA7-02E4C89089EE}"/>
                </a:ext>
              </a:extLst>
            </p:cNvPr>
            <p:cNvSpPr/>
            <p:nvPr/>
          </p:nvSpPr>
          <p:spPr>
            <a:xfrm>
              <a:off x="8393981" y="456862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E4EA2088-FA5D-4E89-AC15-CE6C029BA923}"/>
                </a:ext>
              </a:extLst>
            </p:cNvPr>
            <p:cNvSpPr/>
            <p:nvPr/>
          </p:nvSpPr>
          <p:spPr>
            <a:xfrm>
              <a:off x="8393981" y="4711236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2" name="Rectangle 261">
              <a:extLst>
                <a:ext uri="{FF2B5EF4-FFF2-40B4-BE49-F238E27FC236}">
                  <a16:creationId xmlns:a16="http://schemas.microsoft.com/office/drawing/2014/main" id="{D89DCD3D-4460-44DB-B3A5-6FEDABFFD887}"/>
                </a:ext>
              </a:extLst>
            </p:cNvPr>
            <p:cNvSpPr/>
            <p:nvPr/>
          </p:nvSpPr>
          <p:spPr>
            <a:xfrm>
              <a:off x="8393981" y="485334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3" name="Rectangle 262">
              <a:extLst>
                <a:ext uri="{FF2B5EF4-FFF2-40B4-BE49-F238E27FC236}">
                  <a16:creationId xmlns:a16="http://schemas.microsoft.com/office/drawing/2014/main" id="{900A5713-8A53-4FF9-A8B7-1B620647AFDB}"/>
                </a:ext>
              </a:extLst>
            </p:cNvPr>
            <p:cNvSpPr/>
            <p:nvPr/>
          </p:nvSpPr>
          <p:spPr>
            <a:xfrm>
              <a:off x="8393981" y="4998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DA9AEAE8-45C5-4982-B42C-6FC5E43B1705}"/>
                </a:ext>
              </a:extLst>
            </p:cNvPr>
            <p:cNvSpPr/>
            <p:nvPr/>
          </p:nvSpPr>
          <p:spPr>
            <a:xfrm>
              <a:off x="8393981" y="5142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3F768F26-3EF1-4AA8-8FEA-CFB4EF10AE71}"/>
                </a:ext>
              </a:extLst>
            </p:cNvPr>
            <p:cNvSpPr/>
            <p:nvPr/>
          </p:nvSpPr>
          <p:spPr>
            <a:xfrm>
              <a:off x="8393981" y="52847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8793DC1E-F519-40C5-B281-BF310634A2D3}"/>
                </a:ext>
              </a:extLst>
            </p:cNvPr>
            <p:cNvSpPr/>
            <p:nvPr/>
          </p:nvSpPr>
          <p:spPr>
            <a:xfrm>
              <a:off x="8393981" y="54273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64EA29FB-A233-4A63-9777-D517E50FD4B5}"/>
              </a:ext>
            </a:extLst>
          </p:cNvPr>
          <p:cNvGrpSpPr/>
          <p:nvPr/>
        </p:nvGrpSpPr>
        <p:grpSpPr>
          <a:xfrm>
            <a:off x="7872381" y="2860294"/>
            <a:ext cx="360000" cy="2162390"/>
            <a:chOff x="9549689" y="3427813"/>
            <a:chExt cx="360000" cy="2162390"/>
          </a:xfrm>
        </p:grpSpPr>
        <p:sp>
          <p:nvSpPr>
            <p:cNvPr id="268" name="Rectangle 267">
              <a:extLst>
                <a:ext uri="{FF2B5EF4-FFF2-40B4-BE49-F238E27FC236}">
                  <a16:creationId xmlns:a16="http://schemas.microsoft.com/office/drawing/2014/main" id="{1329EF01-3ED6-40D2-A689-DE8DDC4B2019}"/>
                </a:ext>
              </a:extLst>
            </p:cNvPr>
            <p:cNvSpPr/>
            <p:nvPr/>
          </p:nvSpPr>
          <p:spPr>
            <a:xfrm>
              <a:off x="9549689" y="3427813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69BDBC6A-97E3-470C-A3AE-ECFB6F052DC0}"/>
                </a:ext>
              </a:extLst>
            </p:cNvPr>
            <p:cNvSpPr/>
            <p:nvPr/>
          </p:nvSpPr>
          <p:spPr>
            <a:xfrm>
              <a:off x="9549689" y="3607813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E89873B0-F8AB-4553-88C7-28736DEAC99C}"/>
                </a:ext>
              </a:extLst>
            </p:cNvPr>
            <p:cNvSpPr/>
            <p:nvPr/>
          </p:nvSpPr>
          <p:spPr>
            <a:xfrm>
              <a:off x="9549689" y="3787813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1" name="Rectangle 270">
              <a:extLst>
                <a:ext uri="{FF2B5EF4-FFF2-40B4-BE49-F238E27FC236}">
                  <a16:creationId xmlns:a16="http://schemas.microsoft.com/office/drawing/2014/main" id="{284F5EC3-57BD-4122-B744-907960738D95}"/>
                </a:ext>
              </a:extLst>
            </p:cNvPr>
            <p:cNvSpPr/>
            <p:nvPr/>
          </p:nvSpPr>
          <p:spPr>
            <a:xfrm>
              <a:off x="9549689" y="3967813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2" name="Rectangle 271">
              <a:extLst>
                <a:ext uri="{FF2B5EF4-FFF2-40B4-BE49-F238E27FC236}">
                  <a16:creationId xmlns:a16="http://schemas.microsoft.com/office/drawing/2014/main" id="{454A7451-02D9-4FB7-ACFC-A4604F4A3D8A}"/>
                </a:ext>
              </a:extLst>
            </p:cNvPr>
            <p:cNvSpPr/>
            <p:nvPr/>
          </p:nvSpPr>
          <p:spPr>
            <a:xfrm>
              <a:off x="9549689" y="4147813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3" name="Rectangle 272">
              <a:extLst>
                <a:ext uri="{FF2B5EF4-FFF2-40B4-BE49-F238E27FC236}">
                  <a16:creationId xmlns:a16="http://schemas.microsoft.com/office/drawing/2014/main" id="{C1F2DBF9-3115-4E6A-9C5A-B69503D1C88C}"/>
                </a:ext>
              </a:extLst>
            </p:cNvPr>
            <p:cNvSpPr/>
            <p:nvPr/>
          </p:nvSpPr>
          <p:spPr>
            <a:xfrm>
              <a:off x="9549689" y="4327813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4" name="Rectangle 273">
              <a:extLst>
                <a:ext uri="{FF2B5EF4-FFF2-40B4-BE49-F238E27FC236}">
                  <a16:creationId xmlns:a16="http://schemas.microsoft.com/office/drawing/2014/main" id="{01F8079B-B359-4F5B-9B16-51DEC2301CE6}"/>
                </a:ext>
              </a:extLst>
            </p:cNvPr>
            <p:cNvSpPr/>
            <p:nvPr/>
          </p:nvSpPr>
          <p:spPr>
            <a:xfrm>
              <a:off x="9549689" y="4507813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A43348DB-0E58-49C4-8398-DC76077703F1}"/>
                </a:ext>
              </a:extLst>
            </p:cNvPr>
            <p:cNvSpPr/>
            <p:nvPr/>
          </p:nvSpPr>
          <p:spPr>
            <a:xfrm>
              <a:off x="9549689" y="4687813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DB799C1C-48CA-434A-A003-E65BBE94BDEC}"/>
                </a:ext>
              </a:extLst>
            </p:cNvPr>
            <p:cNvSpPr/>
            <p:nvPr/>
          </p:nvSpPr>
          <p:spPr>
            <a:xfrm>
              <a:off x="9549689" y="4867813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7" name="Rectangle 276">
              <a:extLst>
                <a:ext uri="{FF2B5EF4-FFF2-40B4-BE49-F238E27FC236}">
                  <a16:creationId xmlns:a16="http://schemas.microsoft.com/office/drawing/2014/main" id="{21B52550-EB72-4E3A-92AD-3DE25AC8FBF4}"/>
                </a:ext>
              </a:extLst>
            </p:cNvPr>
            <p:cNvSpPr/>
            <p:nvPr/>
          </p:nvSpPr>
          <p:spPr>
            <a:xfrm>
              <a:off x="9549689" y="5047813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D35AABA1-B3F9-4B68-B748-D4C7051B4AB0}"/>
                </a:ext>
              </a:extLst>
            </p:cNvPr>
            <p:cNvSpPr/>
            <p:nvPr/>
          </p:nvSpPr>
          <p:spPr>
            <a:xfrm>
              <a:off x="9549689" y="5227813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337203C3-9278-4CD0-BD13-F1FF96777766}"/>
                </a:ext>
              </a:extLst>
            </p:cNvPr>
            <p:cNvSpPr/>
            <p:nvPr/>
          </p:nvSpPr>
          <p:spPr>
            <a:xfrm>
              <a:off x="9549689" y="5407813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10EE175D-E743-4A5D-A65B-943E59D7A8D1}"/>
                </a:ext>
              </a:extLst>
            </p:cNvPr>
            <p:cNvSpPr/>
            <p:nvPr/>
          </p:nvSpPr>
          <p:spPr>
            <a:xfrm>
              <a:off x="9549689" y="3430203"/>
              <a:ext cx="18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id="{8B2807B2-4F05-43BD-B1B4-5E08CBDC14B3}"/>
                </a:ext>
              </a:extLst>
            </p:cNvPr>
            <p:cNvSpPr/>
            <p:nvPr/>
          </p:nvSpPr>
          <p:spPr>
            <a:xfrm>
              <a:off x="9729689" y="3429719"/>
              <a:ext cx="18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22321936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>
                      <p:stCondLst>
                        <p:cond delay="indefinite"/>
                      </p:stCondLst>
                      <p:childTnLst>
                        <p:par>
                          <p:cTn id="173" fill="hold">
                            <p:stCondLst>
                              <p:cond delay="0"/>
                            </p:stCondLst>
                            <p:childTnLst>
                              <p:par>
                                <p:cTn id="1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4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>
                      <p:stCondLst>
                        <p:cond delay="indefinite"/>
                      </p:stCondLst>
                      <p:childTnLst>
                        <p:par>
                          <p:cTn id="221" fill="hold">
                            <p:stCondLst>
                              <p:cond delay="0"/>
                            </p:stCondLst>
                            <p:childTnLst>
                              <p:par>
                                <p:cTn id="22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3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5" fill="hold">
                      <p:stCondLst>
                        <p:cond delay="indefinite"/>
                      </p:stCondLst>
                      <p:childTnLst>
                        <p:par>
                          <p:cTn id="226" fill="hold">
                            <p:stCondLst>
                              <p:cond delay="0"/>
                            </p:stCondLst>
                            <p:childTnLst>
                              <p:par>
                                <p:cTn id="2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2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4" fill="hold">
                      <p:stCondLst>
                        <p:cond delay="indefinite"/>
                      </p:stCondLst>
                      <p:childTnLst>
                        <p:par>
                          <p:cTn id="245" fill="hold">
                            <p:stCondLst>
                              <p:cond delay="0"/>
                            </p:stCondLst>
                            <p:childTnLst>
                              <p:par>
                                <p:cTn id="2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8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8" fill="hold">
                      <p:stCondLst>
                        <p:cond delay="indefinite"/>
                      </p:stCondLst>
                      <p:childTnLst>
                        <p:par>
                          <p:cTn id="259" fill="hold">
                            <p:stCondLst>
                              <p:cond delay="0"/>
                            </p:stCondLst>
                            <p:childTnLst>
                              <p:par>
                                <p:cTn id="26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1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7" grpId="0" animBg="1"/>
      <p:bldP spid="238" grpId="0" animBg="1"/>
      <p:bldP spid="239" grpId="0" animBg="1"/>
      <p:bldP spid="236" grpId="0" animBg="1"/>
      <p:bldP spid="219" grpId="0" animBg="1"/>
      <p:bldP spid="220" grpId="0" animBg="1"/>
      <p:bldP spid="221" grpId="0" animBg="1"/>
      <p:bldP spid="222" grpId="0" animBg="1"/>
      <p:bldP spid="130" grpId="0"/>
      <p:bldP spid="131" grpId="0"/>
      <p:bldP spid="132" grpId="0"/>
      <p:bldP spid="133" grpId="0"/>
      <p:bldP spid="134" grpId="0" animBg="1"/>
      <p:bldP spid="135" grpId="0" animBg="1"/>
      <p:bldP spid="136" grpId="0"/>
      <p:bldP spid="137" grpId="0"/>
      <p:bldP spid="138" grpId="0"/>
      <p:bldP spid="148" grpId="0"/>
      <p:bldP spid="149" grpId="0"/>
      <p:bldP spid="150" grpId="0"/>
      <p:bldP spid="151" grpId="0"/>
      <p:bldP spid="152" grpId="0" animBg="1"/>
      <p:bldP spid="153" grpId="0" animBg="1"/>
      <p:bldP spid="154" grpId="0"/>
      <p:bldP spid="155" grpId="0"/>
      <p:bldP spid="156" grpId="0"/>
      <p:bldP spid="163" grpId="0"/>
      <p:bldP spid="164" grpId="0"/>
      <p:bldP spid="165" grpId="0"/>
      <p:bldP spid="166" grpId="0"/>
      <p:bldP spid="167" grpId="0" animBg="1"/>
      <p:bldP spid="168" grpId="0" animBg="1"/>
      <p:bldP spid="169" grpId="0"/>
      <p:bldP spid="170" grpId="0"/>
      <p:bldP spid="171" grpId="0"/>
      <p:bldP spid="178" grpId="0"/>
      <p:bldP spid="179" grpId="0"/>
      <p:bldP spid="180" grpId="0"/>
      <p:bldP spid="181" grpId="0"/>
      <p:bldP spid="182" grpId="0" animBg="1"/>
      <p:bldP spid="183" grpId="0" animBg="1"/>
      <p:bldP spid="184" grpId="0"/>
      <p:bldP spid="185" grpId="0"/>
      <p:bldP spid="186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4E20C60-9941-4183-9F0A-CC29696CD1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Compare fractions with denominators as common multiples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3334CDA-B7C1-419B-9D95-5B539AA6ACC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75527423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" name="Group 228">
            <a:extLst>
              <a:ext uri="{FF2B5EF4-FFF2-40B4-BE49-F238E27FC236}">
                <a16:creationId xmlns:a16="http://schemas.microsoft.com/office/drawing/2014/main" id="{CCBD700B-E1B8-43F9-95D3-1C6C66617C53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A8A5E3E4-AD79-425E-A430-D9E95C82406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2E0115C5-06F7-44AD-8029-01CC584AA10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FEDC52A-AC81-45B7-A2AB-512113CD058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816A1801-8DD8-4AF5-8EAB-53E9D43D781C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7C282267-1DDF-444D-B0C2-4A9BFC7ED6C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A7F6312A-F70E-4595-8E27-85E80DFAC90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2D75D89C-7760-463E-82C4-C5FF697EA57E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495295B8-9C5D-456B-822A-A338F5EF539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Straight Connector 237">
              <a:extLst>
                <a:ext uri="{FF2B5EF4-FFF2-40B4-BE49-F238E27FC236}">
                  <a16:creationId xmlns:a16="http://schemas.microsoft.com/office/drawing/2014/main" id="{C9D5FC62-0F0A-4F1B-B39E-F0558E82D704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71389B8-023F-4704-BE2E-8337F9FACFD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16E4EC94-8855-4519-A819-484791229A9F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F2C1F008-84C4-44F8-9AEA-C3E78AFD5D5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CF903F4D-8C53-4754-8DE6-370DAD7C0D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BBD16008-A0D6-44A5-812B-9F456885E825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556F23A2-CFC1-4E6D-8BDC-FE91FA42EAEC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77B4A231-2986-47C1-8404-A52310C93552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F3F8EEC5-F4E2-4B7A-9FE7-339C62C64C98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66651CE0-2CD3-4A4E-9515-B01C892EDD36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Straight Connector 247">
              <a:extLst>
                <a:ext uri="{FF2B5EF4-FFF2-40B4-BE49-F238E27FC236}">
                  <a16:creationId xmlns:a16="http://schemas.microsoft.com/office/drawing/2014/main" id="{8A1F4357-EE6E-4B99-856A-29D9CD21830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Straight Connector 248">
              <a:extLst>
                <a:ext uri="{FF2B5EF4-FFF2-40B4-BE49-F238E27FC236}">
                  <a16:creationId xmlns:a16="http://schemas.microsoft.com/office/drawing/2014/main" id="{4C084C9B-CBF4-4982-B175-5257A117ADF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Straight Connector 249">
              <a:extLst>
                <a:ext uri="{FF2B5EF4-FFF2-40B4-BE49-F238E27FC236}">
                  <a16:creationId xmlns:a16="http://schemas.microsoft.com/office/drawing/2014/main" id="{B266997D-68DC-465E-B0C6-66D3FAAE6A1C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5B840AFA-EFE0-4C11-BFD2-48ABB34B1C9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0FA51B4F-1F83-4B54-AA21-110AEF2A10C0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A9509EFC-D53D-4BDC-8C8B-B4D3BE74E73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078E8133-3916-42FF-888B-DAEB5AE36ECC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9788B9D5-72BC-415B-9AC8-FFBF55BACFB1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6B64EBA1-8E09-4F52-A439-E2BB66CD8135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59FD4AC5-B58C-45A1-BD4A-75FAD5376C2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4DE54310-6D30-4070-B907-C4CDA93AF7E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5C71A397-2030-4B86-B722-58B9B1F19F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441A4F2E-B517-4CF6-90FF-9E4660E59B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67AFD2FC-B86E-48DC-8717-97CA0171E0D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CA47C834-5CE3-4868-BDD5-555D5BE659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05DBE307-D12D-4D79-AC23-F46B84333C9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CB83E633-C28C-4533-8D01-D65C29B5F10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4EDFB203-8F1C-4A3B-A5A8-B9CC00CE72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9907929B-9412-4EDF-ABEA-E542F07C5FB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E5E978A0-4EDF-4611-B157-29C191B4BD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3B10A06A-E799-4C6B-BBA5-379279D0D44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FF8204E6-E38E-40F4-AA87-30760CF634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7515AACC-D6B2-40F1-9644-DE8D2CE8E65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6A092B71-040D-4BDC-BD83-D865CE799B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9C6A3D97-9374-4BE2-AAF4-587533A5538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3" name="Rectangle: Rounded Corners 392">
            <a:extLst>
              <a:ext uri="{FF2B5EF4-FFF2-40B4-BE49-F238E27FC236}">
                <a16:creationId xmlns:a16="http://schemas.microsoft.com/office/drawing/2014/main" id="{2389C8B1-771E-40D9-BA14-BDDEA73F529B}"/>
              </a:ext>
            </a:extLst>
          </p:cNvPr>
          <p:cNvSpPr/>
          <p:nvPr/>
        </p:nvSpPr>
        <p:spPr>
          <a:xfrm rot="5400000">
            <a:off x="4836372" y="-4050023"/>
            <a:ext cx="2565314" cy="1203282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8" name="Rectangle 227">
            <a:extLst>
              <a:ext uri="{FF2B5EF4-FFF2-40B4-BE49-F238E27FC236}">
                <a16:creationId xmlns:a16="http://schemas.microsoft.com/office/drawing/2014/main" id="{7916D4AE-A7D9-4827-9D02-54890396124F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7" name="Rectangle 386">
            <a:extLst>
              <a:ext uri="{FF2B5EF4-FFF2-40B4-BE49-F238E27FC236}">
                <a16:creationId xmlns:a16="http://schemas.microsoft.com/office/drawing/2014/main" id="{3494F9EA-32E6-4306-9119-5C6443B5607B}"/>
              </a:ext>
            </a:extLst>
          </p:cNvPr>
          <p:cNvSpPr/>
          <p:nvPr/>
        </p:nvSpPr>
        <p:spPr>
          <a:xfrm>
            <a:off x="3381619" y="979641"/>
            <a:ext cx="366378" cy="187474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5AC7D020-94A3-4D83-98B5-B90A35ED2BB5}"/>
              </a:ext>
            </a:extLst>
          </p:cNvPr>
          <p:cNvSpPr/>
          <p:nvPr/>
        </p:nvSpPr>
        <p:spPr>
          <a:xfrm>
            <a:off x="275062" y="949301"/>
            <a:ext cx="366378" cy="162283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9" name="Rectangle 388">
            <a:extLst>
              <a:ext uri="{FF2B5EF4-FFF2-40B4-BE49-F238E27FC236}">
                <a16:creationId xmlns:a16="http://schemas.microsoft.com/office/drawing/2014/main" id="{71C4A045-7774-4CC6-8CCD-4ED60AB583BE}"/>
              </a:ext>
            </a:extLst>
          </p:cNvPr>
          <p:cNvSpPr/>
          <p:nvPr/>
        </p:nvSpPr>
        <p:spPr>
          <a:xfrm>
            <a:off x="4301674" y="968725"/>
            <a:ext cx="366378" cy="15836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0" name="Rectangle 389">
            <a:extLst>
              <a:ext uri="{FF2B5EF4-FFF2-40B4-BE49-F238E27FC236}">
                <a16:creationId xmlns:a16="http://schemas.microsoft.com/office/drawing/2014/main" id="{C2FD4DED-434B-4359-AD13-06FBD3A40A69}"/>
              </a:ext>
            </a:extLst>
          </p:cNvPr>
          <p:cNvSpPr/>
          <p:nvPr/>
        </p:nvSpPr>
        <p:spPr>
          <a:xfrm>
            <a:off x="7413498" y="942881"/>
            <a:ext cx="366378" cy="132344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1" name="Rectangle 390">
            <a:extLst>
              <a:ext uri="{FF2B5EF4-FFF2-40B4-BE49-F238E27FC236}">
                <a16:creationId xmlns:a16="http://schemas.microsoft.com/office/drawing/2014/main" id="{C9AEEF1B-A7E8-497A-9F52-684C02D51DCE}"/>
              </a:ext>
            </a:extLst>
          </p:cNvPr>
          <p:cNvSpPr/>
          <p:nvPr/>
        </p:nvSpPr>
        <p:spPr>
          <a:xfrm>
            <a:off x="8318646" y="953427"/>
            <a:ext cx="366378" cy="143192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2" name="Rectangle 391">
            <a:extLst>
              <a:ext uri="{FF2B5EF4-FFF2-40B4-BE49-F238E27FC236}">
                <a16:creationId xmlns:a16="http://schemas.microsoft.com/office/drawing/2014/main" id="{27B2CF6E-E2FB-46DB-8011-A66A15C49D80}"/>
              </a:ext>
            </a:extLst>
          </p:cNvPr>
          <p:cNvSpPr/>
          <p:nvPr/>
        </p:nvSpPr>
        <p:spPr>
          <a:xfrm>
            <a:off x="11445106" y="969348"/>
            <a:ext cx="366378" cy="127230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D516B589-6C58-4983-BE74-73065AC9DE1C}"/>
              </a:ext>
            </a:extLst>
          </p:cNvPr>
          <p:cNvSpPr/>
          <p:nvPr/>
        </p:nvSpPr>
        <p:spPr>
          <a:xfrm>
            <a:off x="4732110" y="497181"/>
            <a:ext cx="2607934" cy="43452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dirty="0">
                <a:solidFill>
                  <a:schemeClr val="tx1"/>
                </a:solidFill>
              </a:rPr>
              <a:t>Write </a:t>
            </a:r>
            <a:r>
              <a:rPr lang="en-US" sz="3600" b="1" dirty="0">
                <a:solidFill>
                  <a:schemeClr val="tx1"/>
                </a:solidFill>
              </a:rPr>
              <a:t>&lt;</a:t>
            </a:r>
            <a:r>
              <a:rPr lang="en-US" sz="3600" dirty="0">
                <a:solidFill>
                  <a:schemeClr val="tx1"/>
                </a:solidFill>
              </a:rPr>
              <a:t> or </a:t>
            </a:r>
            <a:r>
              <a:rPr lang="en-US" sz="3600" b="1" dirty="0">
                <a:solidFill>
                  <a:schemeClr val="tx1"/>
                </a:solidFill>
              </a:rPr>
              <a:t>&gt;</a:t>
            </a:r>
            <a:r>
              <a:rPr lang="en-US" sz="3600" dirty="0">
                <a:solidFill>
                  <a:schemeClr val="tx1"/>
                </a:solidFill>
              </a:rPr>
              <a:t>.</a:t>
            </a:r>
            <a:endParaRPr lang="en-GB" sz="3600" dirty="0">
              <a:solidFill>
                <a:schemeClr val="tx1"/>
              </a:solidFill>
            </a:endParaRP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A391CB22-FFF3-45C1-A42E-F384FE8C28E7}"/>
              </a:ext>
            </a:extLst>
          </p:cNvPr>
          <p:cNvSpPr/>
          <p:nvPr/>
        </p:nvSpPr>
        <p:spPr>
          <a:xfrm>
            <a:off x="913090" y="1286598"/>
            <a:ext cx="2226109" cy="955324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DD949CB-BF1D-4436-B339-A42D767E64C4}"/>
              </a:ext>
            </a:extLst>
          </p:cNvPr>
          <p:cNvSpPr/>
          <p:nvPr/>
        </p:nvSpPr>
        <p:spPr>
          <a:xfrm>
            <a:off x="1641425" y="1529051"/>
            <a:ext cx="71120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C93EFA3-55B3-4467-9BD1-A29EA9B81FC0}"/>
              </a:ext>
            </a:extLst>
          </p:cNvPr>
          <p:cNvSpPr txBox="1"/>
          <p:nvPr/>
        </p:nvSpPr>
        <p:spPr>
          <a:xfrm>
            <a:off x="1730271" y="1520112"/>
            <a:ext cx="57881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&lt;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656743EC-03E8-47C8-A400-7D044EB1237A}"/>
              </a:ext>
            </a:extLst>
          </p:cNvPr>
          <p:cNvGrpSpPr/>
          <p:nvPr/>
        </p:nvGrpSpPr>
        <p:grpSpPr>
          <a:xfrm>
            <a:off x="1057997" y="1276141"/>
            <a:ext cx="435719" cy="1032867"/>
            <a:chOff x="2724738" y="5471319"/>
            <a:chExt cx="435719" cy="1032867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929C27E-1384-471C-94E7-3818E5B342C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388A3493-AA39-467D-B616-862E7D2D76F9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AD7170E-E04E-4B26-B943-234E5C54502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E3D010D8-90A7-41D4-9A3E-D86E33AC11DA}"/>
              </a:ext>
            </a:extLst>
          </p:cNvPr>
          <p:cNvGrpSpPr/>
          <p:nvPr/>
        </p:nvGrpSpPr>
        <p:grpSpPr>
          <a:xfrm>
            <a:off x="2507650" y="1285078"/>
            <a:ext cx="435719" cy="1032867"/>
            <a:chOff x="2724738" y="5471319"/>
            <a:chExt cx="435719" cy="1032867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B9E03C6-4AA1-4BA1-B0A1-2347C46AD17E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B3867CE-2F9F-4548-9640-80D8F714FA6E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3E3AB8FE-F602-40D2-959C-891309A000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4" name="Rectangle: Rounded Corners 183">
            <a:extLst>
              <a:ext uri="{FF2B5EF4-FFF2-40B4-BE49-F238E27FC236}">
                <a16:creationId xmlns:a16="http://schemas.microsoft.com/office/drawing/2014/main" id="{E177D935-2C76-4083-A697-EC7ACBDA4FEA}"/>
              </a:ext>
            </a:extLst>
          </p:cNvPr>
          <p:cNvSpPr/>
          <p:nvPr/>
        </p:nvSpPr>
        <p:spPr>
          <a:xfrm>
            <a:off x="4925852" y="1286598"/>
            <a:ext cx="2226109" cy="955324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5" name="Rectangle 184">
            <a:extLst>
              <a:ext uri="{FF2B5EF4-FFF2-40B4-BE49-F238E27FC236}">
                <a16:creationId xmlns:a16="http://schemas.microsoft.com/office/drawing/2014/main" id="{B47FFB86-DDC3-4DC8-B3C5-DD1A3E5ED4FF}"/>
              </a:ext>
            </a:extLst>
          </p:cNvPr>
          <p:cNvSpPr/>
          <p:nvPr/>
        </p:nvSpPr>
        <p:spPr>
          <a:xfrm>
            <a:off x="5654187" y="1529051"/>
            <a:ext cx="71120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C52247FE-9164-45AA-8C10-D202263F4371}"/>
              </a:ext>
            </a:extLst>
          </p:cNvPr>
          <p:cNvSpPr txBox="1"/>
          <p:nvPr/>
        </p:nvSpPr>
        <p:spPr>
          <a:xfrm>
            <a:off x="5816555" y="1520112"/>
            <a:ext cx="57881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&gt;</a:t>
            </a:r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2D1BA277-8516-48B1-B573-938074440238}"/>
              </a:ext>
            </a:extLst>
          </p:cNvPr>
          <p:cNvGrpSpPr/>
          <p:nvPr/>
        </p:nvGrpSpPr>
        <p:grpSpPr>
          <a:xfrm>
            <a:off x="4949587" y="1276141"/>
            <a:ext cx="652988" cy="1032867"/>
            <a:chOff x="2603566" y="5471319"/>
            <a:chExt cx="652988" cy="1032867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57147B15-962F-4CFF-A254-3AE5DBF97CDE}"/>
                </a:ext>
              </a:extLst>
            </p:cNvPr>
            <p:cNvSpPr txBox="1"/>
            <p:nvPr/>
          </p:nvSpPr>
          <p:spPr>
            <a:xfrm>
              <a:off x="2603566" y="547131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11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30743EE0-46B9-4AED-A87A-83446A193DEB}"/>
                </a:ext>
              </a:extLst>
            </p:cNvPr>
            <p:cNvSpPr txBox="1"/>
            <p:nvPr/>
          </p:nvSpPr>
          <p:spPr>
            <a:xfrm>
              <a:off x="2603811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15</a:t>
              </a:r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86A9C99-B88F-4218-8C7B-7B83ADC725C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D884415B-9EA6-48DD-9921-79A997964DE9}"/>
              </a:ext>
            </a:extLst>
          </p:cNvPr>
          <p:cNvGrpSpPr/>
          <p:nvPr/>
        </p:nvGrpSpPr>
        <p:grpSpPr>
          <a:xfrm>
            <a:off x="6520412" y="1285078"/>
            <a:ext cx="435719" cy="1032867"/>
            <a:chOff x="2724738" y="5471319"/>
            <a:chExt cx="435719" cy="1032867"/>
          </a:xfrm>
        </p:grpSpPr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38414703-49B5-4661-A654-E83C6D71FA8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29B15402-48FF-46FB-87A0-0AF4697FF8A9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E3FF2DD4-C2ED-4C80-88C3-86F749E272E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5" name="Rectangle: Rounded Corners 194">
            <a:extLst>
              <a:ext uri="{FF2B5EF4-FFF2-40B4-BE49-F238E27FC236}">
                <a16:creationId xmlns:a16="http://schemas.microsoft.com/office/drawing/2014/main" id="{BE6B3695-DE37-402C-AAC1-8D0F3804C042}"/>
              </a:ext>
            </a:extLst>
          </p:cNvPr>
          <p:cNvSpPr/>
          <p:nvPr/>
        </p:nvSpPr>
        <p:spPr>
          <a:xfrm>
            <a:off x="8955297" y="1276141"/>
            <a:ext cx="2226109" cy="955324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6" name="Rectangle 195">
            <a:extLst>
              <a:ext uri="{FF2B5EF4-FFF2-40B4-BE49-F238E27FC236}">
                <a16:creationId xmlns:a16="http://schemas.microsoft.com/office/drawing/2014/main" id="{3D9DB0E8-5F60-48B3-A8FF-2CA30CE21540}"/>
              </a:ext>
            </a:extLst>
          </p:cNvPr>
          <p:cNvSpPr/>
          <p:nvPr/>
        </p:nvSpPr>
        <p:spPr>
          <a:xfrm>
            <a:off x="9683632" y="1518594"/>
            <a:ext cx="71120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84B40F0F-D5A8-4E3C-AC5F-8BE6685580F7}"/>
              </a:ext>
            </a:extLst>
          </p:cNvPr>
          <p:cNvSpPr txBox="1"/>
          <p:nvPr/>
        </p:nvSpPr>
        <p:spPr>
          <a:xfrm>
            <a:off x="9816020" y="1509655"/>
            <a:ext cx="57881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&gt;</a:t>
            </a:r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D0B2D6F-D1B2-4765-9B9E-30FEF6386063}"/>
              </a:ext>
            </a:extLst>
          </p:cNvPr>
          <p:cNvGrpSpPr/>
          <p:nvPr/>
        </p:nvGrpSpPr>
        <p:grpSpPr>
          <a:xfrm>
            <a:off x="9100204" y="1265684"/>
            <a:ext cx="435719" cy="1032867"/>
            <a:chOff x="2724738" y="5471319"/>
            <a:chExt cx="435719" cy="1032867"/>
          </a:xfrm>
        </p:grpSpPr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D821A318-9DE0-4E92-BB8C-8A764592920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7AE4CEFF-620F-4CEC-8FD0-F0F86D45ADA6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983C9F89-C87A-467C-A8F7-4DA0B14E7BB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0925B8B5-0C88-4F1D-829D-C5A2D79FC46F}"/>
              </a:ext>
            </a:extLst>
          </p:cNvPr>
          <p:cNvGrpSpPr/>
          <p:nvPr/>
        </p:nvGrpSpPr>
        <p:grpSpPr>
          <a:xfrm>
            <a:off x="10443444" y="1274621"/>
            <a:ext cx="652743" cy="1032867"/>
            <a:chOff x="2618325" y="5471319"/>
            <a:chExt cx="652743" cy="1032867"/>
          </a:xfrm>
        </p:grpSpPr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F39674E8-EBF6-495D-B61C-600A9235426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97547AE5-B4DC-4DC2-A9A9-D1886225BEDB}"/>
                </a:ext>
              </a:extLst>
            </p:cNvPr>
            <p:cNvSpPr txBox="1"/>
            <p:nvPr/>
          </p:nvSpPr>
          <p:spPr>
            <a:xfrm>
              <a:off x="2618325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198AFFB8-8F1D-42AC-9266-6B2633C12DC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06" name="Straight Connector 205">
            <a:extLst>
              <a:ext uri="{FF2B5EF4-FFF2-40B4-BE49-F238E27FC236}">
                <a16:creationId xmlns:a16="http://schemas.microsoft.com/office/drawing/2014/main" id="{9DE3C300-C3A6-4DE1-A91C-6E9C6DD6E5DE}"/>
              </a:ext>
            </a:extLst>
          </p:cNvPr>
          <p:cNvCxnSpPr>
            <a:cxnSpLocks/>
          </p:cNvCxnSpPr>
          <p:nvPr/>
        </p:nvCxnSpPr>
        <p:spPr>
          <a:xfrm>
            <a:off x="1362591" y="4070937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Straight Connector 206">
            <a:extLst>
              <a:ext uri="{FF2B5EF4-FFF2-40B4-BE49-F238E27FC236}">
                <a16:creationId xmlns:a16="http://schemas.microsoft.com/office/drawing/2014/main" id="{3E7A60E7-6F55-4006-AB51-1039C876B043}"/>
              </a:ext>
            </a:extLst>
          </p:cNvPr>
          <p:cNvCxnSpPr>
            <a:cxnSpLocks/>
          </p:cNvCxnSpPr>
          <p:nvPr/>
        </p:nvCxnSpPr>
        <p:spPr>
          <a:xfrm>
            <a:off x="2241821" y="4070937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8" name="TextBox 207">
            <a:extLst>
              <a:ext uri="{FF2B5EF4-FFF2-40B4-BE49-F238E27FC236}">
                <a16:creationId xmlns:a16="http://schemas.microsoft.com/office/drawing/2014/main" id="{1ABE796C-7D14-451F-A59D-A6F01ED28428}"/>
              </a:ext>
            </a:extLst>
          </p:cNvPr>
          <p:cNvSpPr txBox="1"/>
          <p:nvPr/>
        </p:nvSpPr>
        <p:spPr>
          <a:xfrm>
            <a:off x="1325218" y="356310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7968A60A-4542-4BA8-856B-59275F9E6C02}"/>
              </a:ext>
            </a:extLst>
          </p:cNvPr>
          <p:cNvSpPr txBox="1"/>
          <p:nvPr/>
        </p:nvSpPr>
        <p:spPr>
          <a:xfrm>
            <a:off x="1335784" y="400914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31A70214-5F08-4DF9-A37B-3D3FB1F7F8F5}"/>
              </a:ext>
            </a:extLst>
          </p:cNvPr>
          <p:cNvSpPr txBox="1"/>
          <p:nvPr/>
        </p:nvSpPr>
        <p:spPr>
          <a:xfrm>
            <a:off x="2222364" y="4009145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8BEA20DB-14DE-4579-A6B4-86CE119D1724}"/>
              </a:ext>
            </a:extLst>
          </p:cNvPr>
          <p:cNvSpPr txBox="1"/>
          <p:nvPr/>
        </p:nvSpPr>
        <p:spPr>
          <a:xfrm>
            <a:off x="1794778" y="375546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12" name="Arc 211">
            <a:extLst>
              <a:ext uri="{FF2B5EF4-FFF2-40B4-BE49-F238E27FC236}">
                <a16:creationId xmlns:a16="http://schemas.microsoft.com/office/drawing/2014/main" id="{5F7EF8E8-879A-45E2-AEF7-3C90BD54295C}"/>
              </a:ext>
            </a:extLst>
          </p:cNvPr>
          <p:cNvSpPr/>
          <p:nvPr/>
        </p:nvSpPr>
        <p:spPr>
          <a:xfrm rot="16200000">
            <a:off x="1613579" y="3154877"/>
            <a:ext cx="810037" cy="8984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3" name="Arc 212">
            <a:extLst>
              <a:ext uri="{FF2B5EF4-FFF2-40B4-BE49-F238E27FC236}">
                <a16:creationId xmlns:a16="http://schemas.microsoft.com/office/drawing/2014/main" id="{E18D3017-7081-4928-983E-6860EFF79A8B}"/>
              </a:ext>
            </a:extLst>
          </p:cNvPr>
          <p:cNvSpPr/>
          <p:nvPr/>
        </p:nvSpPr>
        <p:spPr>
          <a:xfrm rot="5400000">
            <a:off x="1603291" y="4088531"/>
            <a:ext cx="810037" cy="898466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80AF2F99-3386-45C8-9538-23DF277CB7E0}"/>
              </a:ext>
            </a:extLst>
          </p:cNvPr>
          <p:cNvSpPr txBox="1"/>
          <p:nvPr/>
        </p:nvSpPr>
        <p:spPr>
          <a:xfrm>
            <a:off x="1721321" y="451000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136C4E3C-8CE8-48A3-B4D0-8244EDD733C2}"/>
              </a:ext>
            </a:extLst>
          </p:cNvPr>
          <p:cNvSpPr txBox="1"/>
          <p:nvPr/>
        </p:nvSpPr>
        <p:spPr>
          <a:xfrm>
            <a:off x="1706732" y="3209163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A66C58BB-BB25-422D-A0DC-10779FA3AAD1}"/>
              </a:ext>
            </a:extLst>
          </p:cNvPr>
          <p:cNvSpPr txBox="1"/>
          <p:nvPr/>
        </p:nvSpPr>
        <p:spPr>
          <a:xfrm>
            <a:off x="2211765" y="3563103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cxnSp>
        <p:nvCxnSpPr>
          <p:cNvPr id="217" name="Straight Connector 216">
            <a:extLst>
              <a:ext uri="{FF2B5EF4-FFF2-40B4-BE49-F238E27FC236}">
                <a16:creationId xmlns:a16="http://schemas.microsoft.com/office/drawing/2014/main" id="{A0FF4DC7-1C6A-470E-8FFA-A444133D1B05}"/>
              </a:ext>
            </a:extLst>
          </p:cNvPr>
          <p:cNvCxnSpPr>
            <a:cxnSpLocks/>
          </p:cNvCxnSpPr>
          <p:nvPr/>
        </p:nvCxnSpPr>
        <p:spPr>
          <a:xfrm>
            <a:off x="5382411" y="405476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93EF98F2-DF33-4F5E-B798-DBC5E5AB1380}"/>
              </a:ext>
            </a:extLst>
          </p:cNvPr>
          <p:cNvCxnSpPr>
            <a:cxnSpLocks/>
          </p:cNvCxnSpPr>
          <p:nvPr/>
        </p:nvCxnSpPr>
        <p:spPr>
          <a:xfrm>
            <a:off x="6261641" y="405476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287AD49F-BA45-4D95-BCCA-C326085C2048}"/>
              </a:ext>
            </a:extLst>
          </p:cNvPr>
          <p:cNvSpPr txBox="1"/>
          <p:nvPr/>
        </p:nvSpPr>
        <p:spPr>
          <a:xfrm>
            <a:off x="5345038" y="354693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38E3E394-0B27-4EA3-9574-FD0E1D87E552}"/>
              </a:ext>
            </a:extLst>
          </p:cNvPr>
          <p:cNvSpPr txBox="1"/>
          <p:nvPr/>
        </p:nvSpPr>
        <p:spPr>
          <a:xfrm>
            <a:off x="5355604" y="399297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8D61FEB-8354-4501-8455-3D086B72EC5F}"/>
              </a:ext>
            </a:extLst>
          </p:cNvPr>
          <p:cNvSpPr txBox="1"/>
          <p:nvPr/>
        </p:nvSpPr>
        <p:spPr>
          <a:xfrm>
            <a:off x="6261640" y="399297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AFD3A234-9375-4863-9E6B-1F548D6F4EF9}"/>
              </a:ext>
            </a:extLst>
          </p:cNvPr>
          <p:cNvSpPr txBox="1"/>
          <p:nvPr/>
        </p:nvSpPr>
        <p:spPr>
          <a:xfrm>
            <a:off x="5814598" y="373929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23" name="Arc 222">
            <a:extLst>
              <a:ext uri="{FF2B5EF4-FFF2-40B4-BE49-F238E27FC236}">
                <a16:creationId xmlns:a16="http://schemas.microsoft.com/office/drawing/2014/main" id="{ECF971EA-8C75-42B0-9977-73E371AEC1DD}"/>
              </a:ext>
            </a:extLst>
          </p:cNvPr>
          <p:cNvSpPr/>
          <p:nvPr/>
        </p:nvSpPr>
        <p:spPr>
          <a:xfrm rot="16200000">
            <a:off x="5747299" y="302480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4" name="Arc 223">
            <a:extLst>
              <a:ext uri="{FF2B5EF4-FFF2-40B4-BE49-F238E27FC236}">
                <a16:creationId xmlns:a16="http://schemas.microsoft.com/office/drawing/2014/main" id="{85F54FCE-78D6-4614-AAB2-E0D4530D3A82}"/>
              </a:ext>
            </a:extLst>
          </p:cNvPr>
          <p:cNvSpPr/>
          <p:nvPr/>
        </p:nvSpPr>
        <p:spPr>
          <a:xfrm rot="5400000">
            <a:off x="5737012" y="395192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F2CF84C5-237A-49BB-827C-FC3AE6DA618D}"/>
              </a:ext>
            </a:extLst>
          </p:cNvPr>
          <p:cNvSpPr txBox="1"/>
          <p:nvPr/>
        </p:nvSpPr>
        <p:spPr>
          <a:xfrm>
            <a:off x="5867602" y="448730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A882A3D9-2800-4600-A4F8-41D57E22DF84}"/>
              </a:ext>
            </a:extLst>
          </p:cNvPr>
          <p:cNvSpPr txBox="1"/>
          <p:nvPr/>
        </p:nvSpPr>
        <p:spPr>
          <a:xfrm>
            <a:off x="5867601" y="319299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638F21D6-90A8-473C-8E5A-49415765868D}"/>
              </a:ext>
            </a:extLst>
          </p:cNvPr>
          <p:cNvSpPr txBox="1"/>
          <p:nvPr/>
        </p:nvSpPr>
        <p:spPr>
          <a:xfrm>
            <a:off x="6475529" y="3546932"/>
            <a:ext cx="7304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273" name="Straight Connector 272">
            <a:extLst>
              <a:ext uri="{FF2B5EF4-FFF2-40B4-BE49-F238E27FC236}">
                <a16:creationId xmlns:a16="http://schemas.microsoft.com/office/drawing/2014/main" id="{D7A5B916-6B6A-4EAB-AE68-18E5675B688B}"/>
              </a:ext>
            </a:extLst>
          </p:cNvPr>
          <p:cNvCxnSpPr>
            <a:cxnSpLocks/>
          </p:cNvCxnSpPr>
          <p:nvPr/>
        </p:nvCxnSpPr>
        <p:spPr>
          <a:xfrm>
            <a:off x="9396203" y="406249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4" name="Straight Connector 273">
            <a:extLst>
              <a:ext uri="{FF2B5EF4-FFF2-40B4-BE49-F238E27FC236}">
                <a16:creationId xmlns:a16="http://schemas.microsoft.com/office/drawing/2014/main" id="{C098AF2F-FF1A-427C-830D-1D951AF3207E}"/>
              </a:ext>
            </a:extLst>
          </p:cNvPr>
          <p:cNvCxnSpPr>
            <a:cxnSpLocks/>
          </p:cNvCxnSpPr>
          <p:nvPr/>
        </p:nvCxnSpPr>
        <p:spPr>
          <a:xfrm>
            <a:off x="10275433" y="406249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5" name="TextBox 274">
            <a:extLst>
              <a:ext uri="{FF2B5EF4-FFF2-40B4-BE49-F238E27FC236}">
                <a16:creationId xmlns:a16="http://schemas.microsoft.com/office/drawing/2014/main" id="{660DBD4B-7551-48F5-9548-6D878120671B}"/>
              </a:ext>
            </a:extLst>
          </p:cNvPr>
          <p:cNvSpPr txBox="1"/>
          <p:nvPr/>
        </p:nvSpPr>
        <p:spPr>
          <a:xfrm>
            <a:off x="9358830" y="355466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BE3E49E3-BEDC-4719-9966-631B79C6E96B}"/>
              </a:ext>
            </a:extLst>
          </p:cNvPr>
          <p:cNvSpPr txBox="1"/>
          <p:nvPr/>
        </p:nvSpPr>
        <p:spPr>
          <a:xfrm>
            <a:off x="9369396" y="400070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4233B93F-D6AF-4C05-B1AA-AB3FD94C5305}"/>
              </a:ext>
            </a:extLst>
          </p:cNvPr>
          <p:cNvSpPr txBox="1"/>
          <p:nvPr/>
        </p:nvSpPr>
        <p:spPr>
          <a:xfrm>
            <a:off x="10275432" y="400070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837708B9-D28A-4100-8C3D-C4CF9091DE08}"/>
              </a:ext>
            </a:extLst>
          </p:cNvPr>
          <p:cNvSpPr txBox="1"/>
          <p:nvPr/>
        </p:nvSpPr>
        <p:spPr>
          <a:xfrm>
            <a:off x="9828390" y="3747027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79" name="Arc 278">
            <a:extLst>
              <a:ext uri="{FF2B5EF4-FFF2-40B4-BE49-F238E27FC236}">
                <a16:creationId xmlns:a16="http://schemas.microsoft.com/office/drawing/2014/main" id="{B975EE21-AE67-420E-96C3-0E0DCAC2081A}"/>
              </a:ext>
            </a:extLst>
          </p:cNvPr>
          <p:cNvSpPr/>
          <p:nvPr/>
        </p:nvSpPr>
        <p:spPr>
          <a:xfrm rot="16200000">
            <a:off x="9761091" y="303253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0" name="Arc 279">
            <a:extLst>
              <a:ext uri="{FF2B5EF4-FFF2-40B4-BE49-F238E27FC236}">
                <a16:creationId xmlns:a16="http://schemas.microsoft.com/office/drawing/2014/main" id="{09B91195-D8CE-41D3-A41E-A9BE74158186}"/>
              </a:ext>
            </a:extLst>
          </p:cNvPr>
          <p:cNvSpPr/>
          <p:nvPr/>
        </p:nvSpPr>
        <p:spPr>
          <a:xfrm rot="5400000">
            <a:off x="9750804" y="395965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C56A4ADC-0E85-4464-9580-0AB5CFA2DE8C}"/>
              </a:ext>
            </a:extLst>
          </p:cNvPr>
          <p:cNvSpPr txBox="1"/>
          <p:nvPr/>
        </p:nvSpPr>
        <p:spPr>
          <a:xfrm>
            <a:off x="9881394" y="449503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845F229A-1CAD-409F-BED9-2A73F98DC4F9}"/>
              </a:ext>
            </a:extLst>
          </p:cNvPr>
          <p:cNvSpPr txBox="1"/>
          <p:nvPr/>
        </p:nvSpPr>
        <p:spPr>
          <a:xfrm>
            <a:off x="9881393" y="320072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00816E2A-F933-42AD-B694-F6587D4A6191}"/>
              </a:ext>
            </a:extLst>
          </p:cNvPr>
          <p:cNvSpPr txBox="1"/>
          <p:nvPr/>
        </p:nvSpPr>
        <p:spPr>
          <a:xfrm>
            <a:off x="10489321" y="3554664"/>
            <a:ext cx="7304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0F50CF7E-BAAB-41DB-A3E5-10BA91807C15}"/>
              </a:ext>
            </a:extLst>
          </p:cNvPr>
          <p:cNvGrpSpPr/>
          <p:nvPr/>
        </p:nvGrpSpPr>
        <p:grpSpPr>
          <a:xfrm>
            <a:off x="3380136" y="969478"/>
            <a:ext cx="362676" cy="2165081"/>
            <a:chOff x="5488838" y="1021900"/>
            <a:chExt cx="362676" cy="2165081"/>
          </a:xfrm>
        </p:grpSpPr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FA749DDB-202C-4064-A879-E533BD409704}"/>
                </a:ext>
              </a:extLst>
            </p:cNvPr>
            <p:cNvGrpSpPr/>
            <p:nvPr/>
          </p:nvGrpSpPr>
          <p:grpSpPr>
            <a:xfrm>
              <a:off x="5491514" y="1026981"/>
              <a:ext cx="360000" cy="2160000"/>
              <a:chOff x="5493026" y="3429000"/>
              <a:chExt cx="360000" cy="2160000"/>
            </a:xfrm>
          </p:grpSpPr>
          <p:sp>
            <p:nvSpPr>
              <p:cNvPr id="287" name="Rectangle 286">
                <a:extLst>
                  <a:ext uri="{FF2B5EF4-FFF2-40B4-BE49-F238E27FC236}">
                    <a16:creationId xmlns:a16="http://schemas.microsoft.com/office/drawing/2014/main" id="{26D87F7E-36FE-47CB-9950-36C64A6C1EA7}"/>
                  </a:ext>
                </a:extLst>
              </p:cNvPr>
              <p:cNvSpPr/>
              <p:nvPr/>
            </p:nvSpPr>
            <p:spPr>
              <a:xfrm>
                <a:off x="5493026" y="342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8" name="Rectangle 287">
                <a:extLst>
                  <a:ext uri="{FF2B5EF4-FFF2-40B4-BE49-F238E27FC236}">
                    <a16:creationId xmlns:a16="http://schemas.microsoft.com/office/drawing/2014/main" id="{7FCD593D-3099-41D4-ADFB-91BABAFE3F42}"/>
                  </a:ext>
                </a:extLst>
              </p:cNvPr>
              <p:cNvSpPr/>
              <p:nvPr/>
            </p:nvSpPr>
            <p:spPr>
              <a:xfrm>
                <a:off x="5493026" y="369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9" name="Rectangle 288">
                <a:extLst>
                  <a:ext uri="{FF2B5EF4-FFF2-40B4-BE49-F238E27FC236}">
                    <a16:creationId xmlns:a16="http://schemas.microsoft.com/office/drawing/2014/main" id="{B70968EE-4399-4737-B8A7-B50B9E5902B7}"/>
                  </a:ext>
                </a:extLst>
              </p:cNvPr>
              <p:cNvSpPr/>
              <p:nvPr/>
            </p:nvSpPr>
            <p:spPr>
              <a:xfrm>
                <a:off x="5493026" y="396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0" name="Rectangle 289">
                <a:extLst>
                  <a:ext uri="{FF2B5EF4-FFF2-40B4-BE49-F238E27FC236}">
                    <a16:creationId xmlns:a16="http://schemas.microsoft.com/office/drawing/2014/main" id="{0E8D5E1F-E0BE-4B79-AB55-04859EA28B79}"/>
                  </a:ext>
                </a:extLst>
              </p:cNvPr>
              <p:cNvSpPr/>
              <p:nvPr/>
            </p:nvSpPr>
            <p:spPr>
              <a:xfrm>
                <a:off x="5493026" y="423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1" name="Rectangle 290">
                <a:extLst>
                  <a:ext uri="{FF2B5EF4-FFF2-40B4-BE49-F238E27FC236}">
                    <a16:creationId xmlns:a16="http://schemas.microsoft.com/office/drawing/2014/main" id="{3D95711A-8046-415E-AC77-CD4428A06CEF}"/>
                  </a:ext>
                </a:extLst>
              </p:cNvPr>
              <p:cNvSpPr/>
              <p:nvPr/>
            </p:nvSpPr>
            <p:spPr>
              <a:xfrm>
                <a:off x="5493026" y="450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2" name="Rectangle 291">
                <a:extLst>
                  <a:ext uri="{FF2B5EF4-FFF2-40B4-BE49-F238E27FC236}">
                    <a16:creationId xmlns:a16="http://schemas.microsoft.com/office/drawing/2014/main" id="{40F4A33A-DB6C-4AD6-9231-DA3C7ACE149F}"/>
                  </a:ext>
                </a:extLst>
              </p:cNvPr>
              <p:cNvSpPr/>
              <p:nvPr/>
            </p:nvSpPr>
            <p:spPr>
              <a:xfrm>
                <a:off x="5493026" y="477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3" name="Rectangle 292">
                <a:extLst>
                  <a:ext uri="{FF2B5EF4-FFF2-40B4-BE49-F238E27FC236}">
                    <a16:creationId xmlns:a16="http://schemas.microsoft.com/office/drawing/2014/main" id="{8C80B3C2-E1AD-499B-8F5E-E604E1C07BA4}"/>
                  </a:ext>
                </a:extLst>
              </p:cNvPr>
              <p:cNvSpPr/>
              <p:nvPr/>
            </p:nvSpPr>
            <p:spPr>
              <a:xfrm>
                <a:off x="5493026" y="504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4" name="Rectangle 293">
                <a:extLst>
                  <a:ext uri="{FF2B5EF4-FFF2-40B4-BE49-F238E27FC236}">
                    <a16:creationId xmlns:a16="http://schemas.microsoft.com/office/drawing/2014/main" id="{83F0A80F-9014-4A42-8A56-858C034C94F2}"/>
                  </a:ext>
                </a:extLst>
              </p:cNvPr>
              <p:cNvSpPr/>
              <p:nvPr/>
            </p:nvSpPr>
            <p:spPr>
              <a:xfrm>
                <a:off x="5493026" y="531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1B67D090-BD3E-4A4A-BD94-243FE8A8F99E}"/>
                </a:ext>
              </a:extLst>
            </p:cNvPr>
            <p:cNvSpPr/>
            <p:nvPr/>
          </p:nvSpPr>
          <p:spPr>
            <a:xfrm>
              <a:off x="5488838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78C58020-48B5-43F8-A674-08E0BCF6CD85}"/>
              </a:ext>
            </a:extLst>
          </p:cNvPr>
          <p:cNvGrpSpPr/>
          <p:nvPr/>
        </p:nvGrpSpPr>
        <p:grpSpPr>
          <a:xfrm>
            <a:off x="295419" y="949301"/>
            <a:ext cx="360000" cy="2160000"/>
            <a:chOff x="5493026" y="3429000"/>
            <a:chExt cx="360000" cy="2160000"/>
          </a:xfrm>
        </p:grpSpPr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89B75116-2BDB-4132-9DE6-514770AAC138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711C373F-648E-4E9D-81FD-B2C4E8CF5B26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8" name="Rectangle 297">
              <a:extLst>
                <a:ext uri="{FF2B5EF4-FFF2-40B4-BE49-F238E27FC236}">
                  <a16:creationId xmlns:a16="http://schemas.microsoft.com/office/drawing/2014/main" id="{D7119EA0-FAB2-4FC0-96CE-3559EDEC38FE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82025A2E-DDB8-4B9A-BB61-1B1B49DA6623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04B5C13F-2D64-495D-8E83-9702CFC69121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5C5DED23-3869-4F77-9FCD-60518878D7F7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8ED4BAB6-648E-4E7C-84EE-65780C56BE27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20C8E5C9-823A-4B95-B4F5-F718A7B7E56B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24D39E2D-CBEE-4E8F-9816-94B6A4AB6AEA}"/>
              </a:ext>
            </a:extLst>
          </p:cNvPr>
          <p:cNvGrpSpPr/>
          <p:nvPr/>
        </p:nvGrpSpPr>
        <p:grpSpPr>
          <a:xfrm>
            <a:off x="281871" y="947032"/>
            <a:ext cx="370026" cy="2160831"/>
            <a:chOff x="3160724" y="1026150"/>
            <a:chExt cx="370026" cy="2160831"/>
          </a:xfrm>
        </p:grpSpPr>
        <p:grpSp>
          <p:nvGrpSpPr>
            <p:cNvPr id="305" name="Group 304">
              <a:extLst>
                <a:ext uri="{FF2B5EF4-FFF2-40B4-BE49-F238E27FC236}">
                  <a16:creationId xmlns:a16="http://schemas.microsoft.com/office/drawing/2014/main" id="{49EED19B-EC90-48DA-B238-F9B6FBDFD437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E3F04397-1E71-454A-A95A-675903BBB642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053659A3-2F51-45EB-8B5E-2F4DA5BF33F3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9" name="Rectangle 308">
                <a:extLst>
                  <a:ext uri="{FF2B5EF4-FFF2-40B4-BE49-F238E27FC236}">
                    <a16:creationId xmlns:a16="http://schemas.microsoft.com/office/drawing/2014/main" id="{C6D744D4-23DF-44D7-836C-BB79F616F6DA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0" name="Rectangle 309">
                <a:extLst>
                  <a:ext uri="{FF2B5EF4-FFF2-40B4-BE49-F238E27FC236}">
                    <a16:creationId xmlns:a16="http://schemas.microsoft.com/office/drawing/2014/main" id="{A668E52C-CB78-492A-B7E9-76045C60DD55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0F1AEFEA-9BDD-4242-AD11-E3F1A6000A16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5627CE0D-B73F-4CFA-A4E8-EB69EB403478}"/>
              </a:ext>
            </a:extLst>
          </p:cNvPr>
          <p:cNvGrpSpPr/>
          <p:nvPr/>
        </p:nvGrpSpPr>
        <p:grpSpPr>
          <a:xfrm>
            <a:off x="7435746" y="971954"/>
            <a:ext cx="360000" cy="2145215"/>
            <a:chOff x="8393981" y="3426102"/>
            <a:chExt cx="360000" cy="2145215"/>
          </a:xfrm>
        </p:grpSpPr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C793BC89-3C7A-4F8F-ABF7-0ECF5A93A836}"/>
                </a:ext>
              </a:extLst>
            </p:cNvPr>
            <p:cNvSpPr/>
            <p:nvPr/>
          </p:nvSpPr>
          <p:spPr>
            <a:xfrm>
              <a:off x="8393981" y="3426102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id="{8B65584D-6EB3-4B69-888E-0BB5489F71ED}"/>
                </a:ext>
              </a:extLst>
            </p:cNvPr>
            <p:cNvSpPr/>
            <p:nvPr/>
          </p:nvSpPr>
          <p:spPr>
            <a:xfrm>
              <a:off x="8393981" y="3568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4" name="Rectangle 313">
              <a:extLst>
                <a:ext uri="{FF2B5EF4-FFF2-40B4-BE49-F238E27FC236}">
                  <a16:creationId xmlns:a16="http://schemas.microsoft.com/office/drawing/2014/main" id="{C56CD4BA-6797-44F5-833F-57A4FA420DCC}"/>
                </a:ext>
              </a:extLst>
            </p:cNvPr>
            <p:cNvSpPr/>
            <p:nvPr/>
          </p:nvSpPr>
          <p:spPr>
            <a:xfrm>
              <a:off x="8393981" y="3712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8BDC5A9E-D9CE-492A-AFB2-D47469A0174F}"/>
                </a:ext>
              </a:extLst>
            </p:cNvPr>
            <p:cNvSpPr/>
            <p:nvPr/>
          </p:nvSpPr>
          <p:spPr>
            <a:xfrm>
              <a:off x="8393981" y="38550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064205D4-B100-4D7B-93BD-1D92320538AC}"/>
                </a:ext>
              </a:extLst>
            </p:cNvPr>
            <p:cNvSpPr/>
            <p:nvPr/>
          </p:nvSpPr>
          <p:spPr>
            <a:xfrm>
              <a:off x="8393981" y="39976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7" name="Rectangle 316">
              <a:extLst>
                <a:ext uri="{FF2B5EF4-FFF2-40B4-BE49-F238E27FC236}">
                  <a16:creationId xmlns:a16="http://schemas.microsoft.com/office/drawing/2014/main" id="{F012D7B6-F4E8-44C6-9C44-A8BDC25A998F}"/>
                </a:ext>
              </a:extLst>
            </p:cNvPr>
            <p:cNvSpPr/>
            <p:nvPr/>
          </p:nvSpPr>
          <p:spPr>
            <a:xfrm>
              <a:off x="8393981" y="4139721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8" name="Rectangle 317">
              <a:extLst>
                <a:ext uri="{FF2B5EF4-FFF2-40B4-BE49-F238E27FC236}">
                  <a16:creationId xmlns:a16="http://schemas.microsoft.com/office/drawing/2014/main" id="{F92B8E0E-5A8B-45E0-A848-0E2F9D561A50}"/>
                </a:ext>
              </a:extLst>
            </p:cNvPr>
            <p:cNvSpPr/>
            <p:nvPr/>
          </p:nvSpPr>
          <p:spPr>
            <a:xfrm>
              <a:off x="8393981" y="4282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4F8549E3-F4E0-46C7-B252-20D2AD476880}"/>
                </a:ext>
              </a:extLst>
            </p:cNvPr>
            <p:cNvSpPr/>
            <p:nvPr/>
          </p:nvSpPr>
          <p:spPr>
            <a:xfrm>
              <a:off x="8393981" y="4426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E5015A7E-5292-48B1-93F9-6340A92ECF38}"/>
                </a:ext>
              </a:extLst>
            </p:cNvPr>
            <p:cNvSpPr/>
            <p:nvPr/>
          </p:nvSpPr>
          <p:spPr>
            <a:xfrm>
              <a:off x="8393981" y="456862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1" name="Rectangle 320">
              <a:extLst>
                <a:ext uri="{FF2B5EF4-FFF2-40B4-BE49-F238E27FC236}">
                  <a16:creationId xmlns:a16="http://schemas.microsoft.com/office/drawing/2014/main" id="{C576FAD9-5B1D-48E2-B5A0-063D46609A7A}"/>
                </a:ext>
              </a:extLst>
            </p:cNvPr>
            <p:cNvSpPr/>
            <p:nvPr/>
          </p:nvSpPr>
          <p:spPr>
            <a:xfrm>
              <a:off x="8393981" y="4711236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2" name="Rectangle 321">
              <a:extLst>
                <a:ext uri="{FF2B5EF4-FFF2-40B4-BE49-F238E27FC236}">
                  <a16:creationId xmlns:a16="http://schemas.microsoft.com/office/drawing/2014/main" id="{3A0DEFF0-DFEB-41F5-8920-015755A0E3A2}"/>
                </a:ext>
              </a:extLst>
            </p:cNvPr>
            <p:cNvSpPr/>
            <p:nvPr/>
          </p:nvSpPr>
          <p:spPr>
            <a:xfrm>
              <a:off x="8393981" y="485334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CCF0C1B0-F562-49A3-989C-EBDB5C628A5F}"/>
                </a:ext>
              </a:extLst>
            </p:cNvPr>
            <p:cNvSpPr/>
            <p:nvPr/>
          </p:nvSpPr>
          <p:spPr>
            <a:xfrm>
              <a:off x="8393981" y="4998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4" name="Rectangle 323">
              <a:extLst>
                <a:ext uri="{FF2B5EF4-FFF2-40B4-BE49-F238E27FC236}">
                  <a16:creationId xmlns:a16="http://schemas.microsoft.com/office/drawing/2014/main" id="{55EABD30-F5D0-48F9-B32B-2A07D680DA41}"/>
                </a:ext>
              </a:extLst>
            </p:cNvPr>
            <p:cNvSpPr/>
            <p:nvPr/>
          </p:nvSpPr>
          <p:spPr>
            <a:xfrm>
              <a:off x="8393981" y="5142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2487E5C5-3211-4BBF-9A33-EDAFA2983D78}"/>
                </a:ext>
              </a:extLst>
            </p:cNvPr>
            <p:cNvSpPr/>
            <p:nvPr/>
          </p:nvSpPr>
          <p:spPr>
            <a:xfrm>
              <a:off x="8393981" y="52847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51E04BCC-3DAB-4175-9616-76B391247E68}"/>
                </a:ext>
              </a:extLst>
            </p:cNvPr>
            <p:cNvSpPr/>
            <p:nvPr/>
          </p:nvSpPr>
          <p:spPr>
            <a:xfrm>
              <a:off x="8393981" y="54273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27" name="Group 326">
            <a:extLst>
              <a:ext uri="{FF2B5EF4-FFF2-40B4-BE49-F238E27FC236}">
                <a16:creationId xmlns:a16="http://schemas.microsoft.com/office/drawing/2014/main" id="{E3134DA2-868C-446D-A498-4B054DD4043E}"/>
              </a:ext>
            </a:extLst>
          </p:cNvPr>
          <p:cNvGrpSpPr/>
          <p:nvPr/>
        </p:nvGrpSpPr>
        <p:grpSpPr>
          <a:xfrm>
            <a:off x="7420962" y="953900"/>
            <a:ext cx="364475" cy="2170481"/>
            <a:chOff x="3750941" y="1016500"/>
            <a:chExt cx="364475" cy="2170481"/>
          </a:xfrm>
        </p:grpSpPr>
        <p:grpSp>
          <p:nvGrpSpPr>
            <p:cNvPr id="328" name="Group 327">
              <a:extLst>
                <a:ext uri="{FF2B5EF4-FFF2-40B4-BE49-F238E27FC236}">
                  <a16:creationId xmlns:a16="http://schemas.microsoft.com/office/drawing/2014/main" id="{8A078FFD-1AF2-4517-9507-DE31B7CF987B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E7D20E58-0E3B-40B4-A2E3-E8226E3F6ADB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1" name="Rectangle 330">
                <a:extLst>
                  <a:ext uri="{FF2B5EF4-FFF2-40B4-BE49-F238E27FC236}">
                    <a16:creationId xmlns:a16="http://schemas.microsoft.com/office/drawing/2014/main" id="{E91E55D0-3D72-4108-98DF-4282B6D66E94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2" name="Rectangle 331">
                <a:extLst>
                  <a:ext uri="{FF2B5EF4-FFF2-40B4-BE49-F238E27FC236}">
                    <a16:creationId xmlns:a16="http://schemas.microsoft.com/office/drawing/2014/main" id="{8F3FD917-FC2D-45E6-BAAB-C412A018B5FD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3" name="Rectangle 332">
                <a:extLst>
                  <a:ext uri="{FF2B5EF4-FFF2-40B4-BE49-F238E27FC236}">
                    <a16:creationId xmlns:a16="http://schemas.microsoft.com/office/drawing/2014/main" id="{FBC6FBF7-004B-4844-A0E9-F6182413BB22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4" name="Rectangle 333">
                <a:extLst>
                  <a:ext uri="{FF2B5EF4-FFF2-40B4-BE49-F238E27FC236}">
                    <a16:creationId xmlns:a16="http://schemas.microsoft.com/office/drawing/2014/main" id="{9E3303E7-5416-4250-A85F-680DA3613E08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98624AA9-98D2-4B7F-A779-7C5693987B6F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</p:grpSp>
      <p:grpSp>
        <p:nvGrpSpPr>
          <p:cNvPr id="335" name="Group 334">
            <a:extLst>
              <a:ext uri="{FF2B5EF4-FFF2-40B4-BE49-F238E27FC236}">
                <a16:creationId xmlns:a16="http://schemas.microsoft.com/office/drawing/2014/main" id="{641C1024-E224-4B25-99B5-0C5CACE8D469}"/>
              </a:ext>
            </a:extLst>
          </p:cNvPr>
          <p:cNvGrpSpPr/>
          <p:nvPr/>
        </p:nvGrpSpPr>
        <p:grpSpPr>
          <a:xfrm>
            <a:off x="4298106" y="961629"/>
            <a:ext cx="364900" cy="2160000"/>
            <a:chOff x="8392469" y="1011178"/>
            <a:chExt cx="364900" cy="2160000"/>
          </a:xfrm>
        </p:grpSpPr>
        <p:grpSp>
          <p:nvGrpSpPr>
            <p:cNvPr id="336" name="Group 335">
              <a:extLst>
                <a:ext uri="{FF2B5EF4-FFF2-40B4-BE49-F238E27FC236}">
                  <a16:creationId xmlns:a16="http://schemas.microsoft.com/office/drawing/2014/main" id="{759AF7EE-4F3B-457F-9956-938051411564}"/>
                </a:ext>
              </a:extLst>
            </p:cNvPr>
            <p:cNvGrpSpPr/>
            <p:nvPr/>
          </p:nvGrpSpPr>
          <p:grpSpPr>
            <a:xfrm>
              <a:off x="8392469" y="1024083"/>
              <a:ext cx="360000" cy="2145215"/>
              <a:chOff x="8393981" y="3426102"/>
              <a:chExt cx="360000" cy="2145215"/>
            </a:xfrm>
          </p:grpSpPr>
          <p:sp>
            <p:nvSpPr>
              <p:cNvPr id="338" name="Rectangle 337">
                <a:extLst>
                  <a:ext uri="{FF2B5EF4-FFF2-40B4-BE49-F238E27FC236}">
                    <a16:creationId xmlns:a16="http://schemas.microsoft.com/office/drawing/2014/main" id="{21C24034-1D59-4B7C-8D14-9310F6FB92F6}"/>
                  </a:ext>
                </a:extLst>
              </p:cNvPr>
              <p:cNvSpPr/>
              <p:nvPr/>
            </p:nvSpPr>
            <p:spPr>
              <a:xfrm>
                <a:off x="8393981" y="3426102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275799B9-5C45-42F5-B0C2-14543B633429}"/>
                  </a:ext>
                </a:extLst>
              </p:cNvPr>
              <p:cNvSpPr/>
              <p:nvPr/>
            </p:nvSpPr>
            <p:spPr>
              <a:xfrm>
                <a:off x="8393981" y="3568900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0" name="Rectangle 339">
                <a:extLst>
                  <a:ext uri="{FF2B5EF4-FFF2-40B4-BE49-F238E27FC236}">
                    <a16:creationId xmlns:a16="http://schemas.microsoft.com/office/drawing/2014/main" id="{263ABD3C-39FC-425F-96B5-94FBEBFDE4B5}"/>
                  </a:ext>
                </a:extLst>
              </p:cNvPr>
              <p:cNvSpPr/>
              <p:nvPr/>
            </p:nvSpPr>
            <p:spPr>
              <a:xfrm>
                <a:off x="8393981" y="3712900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1" name="Rectangle 340">
                <a:extLst>
                  <a:ext uri="{FF2B5EF4-FFF2-40B4-BE49-F238E27FC236}">
                    <a16:creationId xmlns:a16="http://schemas.microsoft.com/office/drawing/2014/main" id="{DD958F5B-8BEE-42CD-A926-CCAB7D61EC94}"/>
                  </a:ext>
                </a:extLst>
              </p:cNvPr>
              <p:cNvSpPr/>
              <p:nvPr/>
            </p:nvSpPr>
            <p:spPr>
              <a:xfrm>
                <a:off x="8393981" y="3855004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4F56FE52-4F46-4317-8011-4B47AA2E9AB8}"/>
                  </a:ext>
                </a:extLst>
              </p:cNvPr>
              <p:cNvSpPr/>
              <p:nvPr/>
            </p:nvSpPr>
            <p:spPr>
              <a:xfrm>
                <a:off x="8393981" y="3997617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3" name="Rectangle 342">
                <a:extLst>
                  <a:ext uri="{FF2B5EF4-FFF2-40B4-BE49-F238E27FC236}">
                    <a16:creationId xmlns:a16="http://schemas.microsoft.com/office/drawing/2014/main" id="{00BAC60B-1760-4D81-872B-3245868A8C38}"/>
                  </a:ext>
                </a:extLst>
              </p:cNvPr>
              <p:cNvSpPr/>
              <p:nvPr/>
            </p:nvSpPr>
            <p:spPr>
              <a:xfrm>
                <a:off x="8393981" y="4139721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4" name="Rectangle 343">
                <a:extLst>
                  <a:ext uri="{FF2B5EF4-FFF2-40B4-BE49-F238E27FC236}">
                    <a16:creationId xmlns:a16="http://schemas.microsoft.com/office/drawing/2014/main" id="{CE3E9261-3C96-4063-8109-731C9E3B3AB3}"/>
                  </a:ext>
                </a:extLst>
              </p:cNvPr>
              <p:cNvSpPr/>
              <p:nvPr/>
            </p:nvSpPr>
            <p:spPr>
              <a:xfrm>
                <a:off x="8393981" y="4282519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5" name="Rectangle 344">
                <a:extLst>
                  <a:ext uri="{FF2B5EF4-FFF2-40B4-BE49-F238E27FC236}">
                    <a16:creationId xmlns:a16="http://schemas.microsoft.com/office/drawing/2014/main" id="{7251CD39-455C-4EED-9B7F-1DF00ACC5182}"/>
                  </a:ext>
                </a:extLst>
              </p:cNvPr>
              <p:cNvSpPr/>
              <p:nvPr/>
            </p:nvSpPr>
            <p:spPr>
              <a:xfrm>
                <a:off x="8393981" y="4426519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6" name="Rectangle 345">
                <a:extLst>
                  <a:ext uri="{FF2B5EF4-FFF2-40B4-BE49-F238E27FC236}">
                    <a16:creationId xmlns:a16="http://schemas.microsoft.com/office/drawing/2014/main" id="{12E91CE2-23C9-4FF7-8A81-7B7F94C083F0}"/>
                  </a:ext>
                </a:extLst>
              </p:cNvPr>
              <p:cNvSpPr/>
              <p:nvPr/>
            </p:nvSpPr>
            <p:spPr>
              <a:xfrm>
                <a:off x="8393981" y="4568623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7" name="Rectangle 346">
                <a:extLst>
                  <a:ext uri="{FF2B5EF4-FFF2-40B4-BE49-F238E27FC236}">
                    <a16:creationId xmlns:a16="http://schemas.microsoft.com/office/drawing/2014/main" id="{9E57AF2E-463E-44AD-8E0A-EBC563AC9AD7}"/>
                  </a:ext>
                </a:extLst>
              </p:cNvPr>
              <p:cNvSpPr/>
              <p:nvPr/>
            </p:nvSpPr>
            <p:spPr>
              <a:xfrm>
                <a:off x="8393981" y="4711236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8" name="Rectangle 347">
                <a:extLst>
                  <a:ext uri="{FF2B5EF4-FFF2-40B4-BE49-F238E27FC236}">
                    <a16:creationId xmlns:a16="http://schemas.microsoft.com/office/drawing/2014/main" id="{F82FED3E-C710-478B-A9EF-DE12DC11F31F}"/>
                  </a:ext>
                </a:extLst>
              </p:cNvPr>
              <p:cNvSpPr/>
              <p:nvPr/>
            </p:nvSpPr>
            <p:spPr>
              <a:xfrm>
                <a:off x="8393981" y="4853340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9" name="Rectangle 348">
                <a:extLst>
                  <a:ext uri="{FF2B5EF4-FFF2-40B4-BE49-F238E27FC236}">
                    <a16:creationId xmlns:a16="http://schemas.microsoft.com/office/drawing/2014/main" id="{77E6FB9A-7A55-4B07-8B1E-262F013B0FDF}"/>
                  </a:ext>
                </a:extLst>
              </p:cNvPr>
              <p:cNvSpPr/>
              <p:nvPr/>
            </p:nvSpPr>
            <p:spPr>
              <a:xfrm>
                <a:off x="8393981" y="4998600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0" name="Rectangle 349">
                <a:extLst>
                  <a:ext uri="{FF2B5EF4-FFF2-40B4-BE49-F238E27FC236}">
                    <a16:creationId xmlns:a16="http://schemas.microsoft.com/office/drawing/2014/main" id="{0B87ECCE-AC91-413A-B697-8AE541CC571A}"/>
                  </a:ext>
                </a:extLst>
              </p:cNvPr>
              <p:cNvSpPr/>
              <p:nvPr/>
            </p:nvSpPr>
            <p:spPr>
              <a:xfrm>
                <a:off x="8393981" y="5142600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1" name="Rectangle 350">
                <a:extLst>
                  <a:ext uri="{FF2B5EF4-FFF2-40B4-BE49-F238E27FC236}">
                    <a16:creationId xmlns:a16="http://schemas.microsoft.com/office/drawing/2014/main" id="{F4F72605-281E-438A-A553-23630D10D162}"/>
                  </a:ext>
                </a:extLst>
              </p:cNvPr>
              <p:cNvSpPr/>
              <p:nvPr/>
            </p:nvSpPr>
            <p:spPr>
              <a:xfrm>
                <a:off x="8393981" y="5284704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2" name="Rectangle 351">
                <a:extLst>
                  <a:ext uri="{FF2B5EF4-FFF2-40B4-BE49-F238E27FC236}">
                    <a16:creationId xmlns:a16="http://schemas.microsoft.com/office/drawing/2014/main" id="{00F21D8D-C57E-4886-A352-F31498C6101A}"/>
                  </a:ext>
                </a:extLst>
              </p:cNvPr>
              <p:cNvSpPr/>
              <p:nvPr/>
            </p:nvSpPr>
            <p:spPr>
              <a:xfrm>
                <a:off x="8393981" y="5427317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0C177DF8-3EE4-46EE-909E-6E494142F576}"/>
                </a:ext>
              </a:extLst>
            </p:cNvPr>
            <p:cNvSpPr/>
            <p:nvPr/>
          </p:nvSpPr>
          <p:spPr>
            <a:xfrm>
              <a:off x="8397369" y="101117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9A5C2F2F-EA79-47D4-A0E6-7428923014B1}"/>
              </a:ext>
            </a:extLst>
          </p:cNvPr>
          <p:cNvGrpSpPr/>
          <p:nvPr/>
        </p:nvGrpSpPr>
        <p:grpSpPr>
          <a:xfrm>
            <a:off x="8330504" y="944870"/>
            <a:ext cx="360000" cy="2160000"/>
            <a:chOff x="7813790" y="3429000"/>
            <a:chExt cx="360000" cy="2160000"/>
          </a:xfrm>
        </p:grpSpPr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DB49570F-3146-469D-A439-8C739F25F3BD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69692964-3761-4FFB-9EDA-30C34C654485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D1024BC6-E680-46C4-A239-D0E94B4DEA7C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7" name="Rectangle 356">
              <a:extLst>
                <a:ext uri="{FF2B5EF4-FFF2-40B4-BE49-F238E27FC236}">
                  <a16:creationId xmlns:a16="http://schemas.microsoft.com/office/drawing/2014/main" id="{94B3AC37-2FE2-4016-9272-1D1BF1D5F0B1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8" name="Rectangle 357">
              <a:extLst>
                <a:ext uri="{FF2B5EF4-FFF2-40B4-BE49-F238E27FC236}">
                  <a16:creationId xmlns:a16="http://schemas.microsoft.com/office/drawing/2014/main" id="{6D3E422E-6679-419F-B13B-528AF1EED56E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9" name="Rectangle 358">
              <a:extLst>
                <a:ext uri="{FF2B5EF4-FFF2-40B4-BE49-F238E27FC236}">
                  <a16:creationId xmlns:a16="http://schemas.microsoft.com/office/drawing/2014/main" id="{A908F2A8-A63E-488B-900D-F48579DDF78B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87026BAC-9760-4174-B496-9D404368A2C3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C35556A8-817E-422F-AF7B-6B1909E9D0B1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2" name="Rectangle 361">
              <a:extLst>
                <a:ext uri="{FF2B5EF4-FFF2-40B4-BE49-F238E27FC236}">
                  <a16:creationId xmlns:a16="http://schemas.microsoft.com/office/drawing/2014/main" id="{39A8DFA4-B02A-4E83-AC3C-93ABA8AAE4AA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E8FA59A9-4655-4BD7-A71D-7206299D2B1C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FD87BD5D-83DF-45E1-BE4B-DC32EF7DC05C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78DA12AB-E3C6-4436-B35D-CCFBBA78FFB3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6" name="Group 365">
            <a:extLst>
              <a:ext uri="{FF2B5EF4-FFF2-40B4-BE49-F238E27FC236}">
                <a16:creationId xmlns:a16="http://schemas.microsoft.com/office/drawing/2014/main" id="{6E0799EA-D85F-4FB6-AD0D-EA4A9B1A05DB}"/>
              </a:ext>
            </a:extLst>
          </p:cNvPr>
          <p:cNvGrpSpPr/>
          <p:nvPr/>
        </p:nvGrpSpPr>
        <p:grpSpPr>
          <a:xfrm>
            <a:off x="8320478" y="948705"/>
            <a:ext cx="362676" cy="2167767"/>
            <a:chOff x="2587883" y="1026981"/>
            <a:chExt cx="362676" cy="2167767"/>
          </a:xfrm>
        </p:grpSpPr>
        <p:sp>
          <p:nvSpPr>
            <p:cNvPr id="367" name="Rectangle 366">
              <a:extLst>
                <a:ext uri="{FF2B5EF4-FFF2-40B4-BE49-F238E27FC236}">
                  <a16:creationId xmlns:a16="http://schemas.microsoft.com/office/drawing/2014/main" id="{26978FF6-A6A9-42ED-A8DE-FD3220E71110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5C136CCA-6950-41E0-B40B-317FF8D5DB08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369" name="Rectangle 368">
                <a:extLst>
                  <a:ext uri="{FF2B5EF4-FFF2-40B4-BE49-F238E27FC236}">
                    <a16:creationId xmlns:a16="http://schemas.microsoft.com/office/drawing/2014/main" id="{98342F62-4E0B-4863-8933-9A2D19238123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70" name="Rectangle 369">
                <a:extLst>
                  <a:ext uri="{FF2B5EF4-FFF2-40B4-BE49-F238E27FC236}">
                    <a16:creationId xmlns:a16="http://schemas.microsoft.com/office/drawing/2014/main" id="{76114837-4E99-4F3F-8286-950435C8ADB8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811E3153-7185-4FCE-B5C7-F089E4BB707A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372" name="Group 371">
            <a:extLst>
              <a:ext uri="{FF2B5EF4-FFF2-40B4-BE49-F238E27FC236}">
                <a16:creationId xmlns:a16="http://schemas.microsoft.com/office/drawing/2014/main" id="{E8B7966A-FB49-4A95-B607-64B1572A1335}"/>
              </a:ext>
            </a:extLst>
          </p:cNvPr>
          <p:cNvGrpSpPr/>
          <p:nvPr/>
        </p:nvGrpSpPr>
        <p:grpSpPr>
          <a:xfrm>
            <a:off x="11443500" y="970226"/>
            <a:ext cx="366126" cy="2166628"/>
            <a:chOff x="7812278" y="1020353"/>
            <a:chExt cx="366126" cy="2166628"/>
          </a:xfrm>
        </p:grpSpPr>
        <p:grpSp>
          <p:nvGrpSpPr>
            <p:cNvPr id="373" name="Group 372">
              <a:extLst>
                <a:ext uri="{FF2B5EF4-FFF2-40B4-BE49-F238E27FC236}">
                  <a16:creationId xmlns:a16="http://schemas.microsoft.com/office/drawing/2014/main" id="{57F65CFC-2E2A-454E-BCD5-6C40D6A5BA61}"/>
                </a:ext>
              </a:extLst>
            </p:cNvPr>
            <p:cNvGrpSpPr/>
            <p:nvPr/>
          </p:nvGrpSpPr>
          <p:grpSpPr>
            <a:xfrm>
              <a:off x="7812278" y="1026981"/>
              <a:ext cx="360000" cy="2160000"/>
              <a:chOff x="7813790" y="3429000"/>
              <a:chExt cx="360000" cy="2160000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F60F3231-8594-4240-AF49-D735677245F1}"/>
                  </a:ext>
                </a:extLst>
              </p:cNvPr>
              <p:cNvSpPr/>
              <p:nvPr/>
            </p:nvSpPr>
            <p:spPr>
              <a:xfrm>
                <a:off x="7813790" y="34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1A32C42C-8680-4AAB-8738-98254BA6ADE6}"/>
                  </a:ext>
                </a:extLst>
              </p:cNvPr>
              <p:cNvSpPr/>
              <p:nvPr/>
            </p:nvSpPr>
            <p:spPr>
              <a:xfrm>
                <a:off x="7813790" y="36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CC22BAEF-386A-4E5C-961A-EB2E424E1298}"/>
                  </a:ext>
                </a:extLst>
              </p:cNvPr>
              <p:cNvSpPr/>
              <p:nvPr/>
            </p:nvSpPr>
            <p:spPr>
              <a:xfrm>
                <a:off x="7813790" y="37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811DCCF9-19B0-425F-81FA-5D5CC547CAF2}"/>
                  </a:ext>
                </a:extLst>
              </p:cNvPr>
              <p:cNvSpPr/>
              <p:nvPr/>
            </p:nvSpPr>
            <p:spPr>
              <a:xfrm>
                <a:off x="7813790" y="39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79" name="Rectangle 378">
                <a:extLst>
                  <a:ext uri="{FF2B5EF4-FFF2-40B4-BE49-F238E27FC236}">
                    <a16:creationId xmlns:a16="http://schemas.microsoft.com/office/drawing/2014/main" id="{CE5478F6-201E-472C-8A49-573849E51DFF}"/>
                  </a:ext>
                </a:extLst>
              </p:cNvPr>
              <p:cNvSpPr/>
              <p:nvPr/>
            </p:nvSpPr>
            <p:spPr>
              <a:xfrm>
                <a:off x="7813790" y="41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7C345EFB-E533-44FF-8543-37C7800359C9}"/>
                  </a:ext>
                </a:extLst>
              </p:cNvPr>
              <p:cNvSpPr/>
              <p:nvPr/>
            </p:nvSpPr>
            <p:spPr>
              <a:xfrm>
                <a:off x="7813790" y="43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A532FE75-E332-430D-AF72-5005D278E772}"/>
                  </a:ext>
                </a:extLst>
              </p:cNvPr>
              <p:cNvSpPr/>
              <p:nvPr/>
            </p:nvSpPr>
            <p:spPr>
              <a:xfrm>
                <a:off x="7813790" y="45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CA84516E-BA9C-4C85-ABC2-1A5BB13174E8}"/>
                  </a:ext>
                </a:extLst>
              </p:cNvPr>
              <p:cNvSpPr/>
              <p:nvPr/>
            </p:nvSpPr>
            <p:spPr>
              <a:xfrm>
                <a:off x="7813790" y="46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E8343361-CB8D-488E-9130-412D482C9CE3}"/>
                  </a:ext>
                </a:extLst>
              </p:cNvPr>
              <p:cNvSpPr/>
              <p:nvPr/>
            </p:nvSpPr>
            <p:spPr>
              <a:xfrm>
                <a:off x="7813790" y="48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BFE93C68-AC1A-43A7-BA28-027174E27B23}"/>
                  </a:ext>
                </a:extLst>
              </p:cNvPr>
              <p:cNvSpPr/>
              <p:nvPr/>
            </p:nvSpPr>
            <p:spPr>
              <a:xfrm>
                <a:off x="7813790" y="50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C3F81F1B-E443-4102-A9CA-B0C1EB2A158A}"/>
                  </a:ext>
                </a:extLst>
              </p:cNvPr>
              <p:cNvSpPr/>
              <p:nvPr/>
            </p:nvSpPr>
            <p:spPr>
              <a:xfrm>
                <a:off x="7813790" y="52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4749E25C-450C-407A-B20D-C361262BE16F}"/>
                  </a:ext>
                </a:extLst>
              </p:cNvPr>
              <p:cNvSpPr/>
              <p:nvPr/>
            </p:nvSpPr>
            <p:spPr>
              <a:xfrm>
                <a:off x="7813790" y="54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D8BE458E-9240-48D4-9ABA-645C185127D3}"/>
                </a:ext>
              </a:extLst>
            </p:cNvPr>
            <p:cNvSpPr/>
            <p:nvPr/>
          </p:nvSpPr>
          <p:spPr>
            <a:xfrm>
              <a:off x="7818404" y="1020353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13033692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3" grpId="0" animBg="1"/>
      <p:bldP spid="387" grpId="0" animBg="1"/>
      <p:bldP spid="388" grpId="0" animBg="1"/>
      <p:bldP spid="389" grpId="0" animBg="1"/>
      <p:bldP spid="390" grpId="0" animBg="1"/>
      <p:bldP spid="391" grpId="0" animBg="1"/>
      <p:bldP spid="392" grpId="0" animBg="1"/>
      <p:bldP spid="9" grpId="0"/>
      <p:bldP spid="186" grpId="0"/>
      <p:bldP spid="197" grpId="0"/>
      <p:bldP spid="208" grpId="0"/>
      <p:bldP spid="209" grpId="0"/>
      <p:bldP spid="210" grpId="0"/>
      <p:bldP spid="211" grpId="0"/>
      <p:bldP spid="212" grpId="0" animBg="1"/>
      <p:bldP spid="213" grpId="0" animBg="1"/>
      <p:bldP spid="214" grpId="0"/>
      <p:bldP spid="215" grpId="0"/>
      <p:bldP spid="216" grpId="0"/>
      <p:bldP spid="219" grpId="0"/>
      <p:bldP spid="220" grpId="0"/>
      <p:bldP spid="221" grpId="0"/>
      <p:bldP spid="222" grpId="0"/>
      <p:bldP spid="223" grpId="0" animBg="1"/>
      <p:bldP spid="224" grpId="0" animBg="1"/>
      <p:bldP spid="225" grpId="0"/>
      <p:bldP spid="226" grpId="0"/>
      <p:bldP spid="227" grpId="0"/>
      <p:bldP spid="275" grpId="0"/>
      <p:bldP spid="276" grpId="0"/>
      <p:bldP spid="277" grpId="0"/>
      <p:bldP spid="278" grpId="0"/>
      <p:bldP spid="279" grpId="0" animBg="1"/>
      <p:bldP spid="280" grpId="0" animBg="1"/>
      <p:bldP spid="281" grpId="0"/>
      <p:bldP spid="282" grpId="0"/>
      <p:bldP spid="283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4E20C60-9941-4183-9F0A-CC29696CD1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Compare improper fractions with denominators as common multiples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3334CDA-B7C1-419B-9D95-5B539AA6ACC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37707013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" name="Group 228">
            <a:extLst>
              <a:ext uri="{FF2B5EF4-FFF2-40B4-BE49-F238E27FC236}">
                <a16:creationId xmlns:a16="http://schemas.microsoft.com/office/drawing/2014/main" id="{CCBD700B-E1B8-43F9-95D3-1C6C66617C53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A8A5E3E4-AD79-425E-A430-D9E95C82406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2E0115C5-06F7-44AD-8029-01CC584AA10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FEDC52A-AC81-45B7-A2AB-512113CD058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816A1801-8DD8-4AF5-8EAB-53E9D43D781C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7C282267-1DDF-444D-B0C2-4A9BFC7ED6C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A7F6312A-F70E-4595-8E27-85E80DFAC90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2D75D89C-7760-463E-82C4-C5FF697EA57E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495295B8-9C5D-456B-822A-A338F5EF539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Straight Connector 237">
              <a:extLst>
                <a:ext uri="{FF2B5EF4-FFF2-40B4-BE49-F238E27FC236}">
                  <a16:creationId xmlns:a16="http://schemas.microsoft.com/office/drawing/2014/main" id="{C9D5FC62-0F0A-4F1B-B39E-F0558E82D704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71389B8-023F-4704-BE2E-8337F9FACFD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16E4EC94-8855-4519-A819-484791229A9F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F2C1F008-84C4-44F8-9AEA-C3E78AFD5D5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CF903F4D-8C53-4754-8DE6-370DAD7C0D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BBD16008-A0D6-44A5-812B-9F456885E825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556F23A2-CFC1-4E6D-8BDC-FE91FA42EAEC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77B4A231-2986-47C1-8404-A52310C93552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F3F8EEC5-F4E2-4B7A-9FE7-339C62C64C98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66651CE0-2CD3-4A4E-9515-B01C892EDD36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Straight Connector 247">
              <a:extLst>
                <a:ext uri="{FF2B5EF4-FFF2-40B4-BE49-F238E27FC236}">
                  <a16:creationId xmlns:a16="http://schemas.microsoft.com/office/drawing/2014/main" id="{8A1F4357-EE6E-4B99-856A-29D9CD21830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Straight Connector 248">
              <a:extLst>
                <a:ext uri="{FF2B5EF4-FFF2-40B4-BE49-F238E27FC236}">
                  <a16:creationId xmlns:a16="http://schemas.microsoft.com/office/drawing/2014/main" id="{4C084C9B-CBF4-4982-B175-5257A117ADF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Straight Connector 249">
              <a:extLst>
                <a:ext uri="{FF2B5EF4-FFF2-40B4-BE49-F238E27FC236}">
                  <a16:creationId xmlns:a16="http://schemas.microsoft.com/office/drawing/2014/main" id="{B266997D-68DC-465E-B0C6-66D3FAAE6A1C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5B840AFA-EFE0-4C11-BFD2-48ABB34B1C9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0FA51B4F-1F83-4B54-AA21-110AEF2A10C0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A9509EFC-D53D-4BDC-8C8B-B4D3BE74E73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078E8133-3916-42FF-888B-DAEB5AE36ECC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9788B9D5-72BC-415B-9AC8-FFBF55BACFB1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6B64EBA1-8E09-4F52-A439-E2BB66CD8135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59FD4AC5-B58C-45A1-BD4A-75FAD5376C2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4DE54310-6D30-4070-B907-C4CDA93AF7E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5C71A397-2030-4B86-B722-58B9B1F19F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441A4F2E-B517-4CF6-90FF-9E4660E59B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67AFD2FC-B86E-48DC-8717-97CA0171E0D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CA47C834-5CE3-4868-BDD5-555D5BE659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05DBE307-D12D-4D79-AC23-F46B84333C9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CB83E633-C28C-4533-8D01-D65C29B5F10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4EDFB203-8F1C-4A3B-A5A8-B9CC00CE72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9907929B-9412-4EDF-ABEA-E542F07C5FB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E5E978A0-4EDF-4611-B157-29C191B4BD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3B10A06A-E799-4C6B-BBA5-379279D0D44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FF8204E6-E38E-40F4-AA87-30760CF634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7515AACC-D6B2-40F1-9644-DE8D2CE8E65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6A092B71-040D-4BDC-BD83-D865CE799B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9C6A3D97-9374-4BE2-AAF4-587533A5538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0E59671D-08AD-4D45-93A8-1E8F17E04718}"/>
              </a:ext>
            </a:extLst>
          </p:cNvPr>
          <p:cNvSpPr/>
          <p:nvPr/>
        </p:nvSpPr>
        <p:spPr>
          <a:xfrm rot="5400000">
            <a:off x="4869810" y="-3836644"/>
            <a:ext cx="2498436" cy="1203282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CB8ED2D7-A88C-4FE8-B0D6-A20F00C0D28B}"/>
              </a:ext>
            </a:extLst>
          </p:cNvPr>
          <p:cNvSpPr/>
          <p:nvPr/>
        </p:nvSpPr>
        <p:spPr>
          <a:xfrm>
            <a:off x="4268816" y="1114551"/>
            <a:ext cx="366378" cy="187474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6DBE70E6-534D-4574-9B3D-162107CE26E8}"/>
              </a:ext>
            </a:extLst>
          </p:cNvPr>
          <p:cNvSpPr/>
          <p:nvPr/>
        </p:nvSpPr>
        <p:spPr>
          <a:xfrm>
            <a:off x="1162259" y="1084211"/>
            <a:ext cx="366378" cy="54393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545D21DB-6032-402F-BAFD-B5894BB7A47D}"/>
              </a:ext>
            </a:extLst>
          </p:cNvPr>
          <p:cNvSpPr/>
          <p:nvPr/>
        </p:nvSpPr>
        <p:spPr>
          <a:xfrm>
            <a:off x="6977466" y="1088338"/>
            <a:ext cx="366378" cy="71790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82A6587E-1A89-4DCE-8D18-65E513691C39}"/>
              </a:ext>
            </a:extLst>
          </p:cNvPr>
          <p:cNvSpPr/>
          <p:nvPr/>
        </p:nvSpPr>
        <p:spPr>
          <a:xfrm>
            <a:off x="10103926" y="1104258"/>
            <a:ext cx="366378" cy="216750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5" name="Rectangle: Rounded Corners 54">
            <a:extLst>
              <a:ext uri="{FF2B5EF4-FFF2-40B4-BE49-F238E27FC236}">
                <a16:creationId xmlns:a16="http://schemas.microsoft.com/office/drawing/2014/main" id="{B8C7A583-300C-423A-8113-A4F156770789}"/>
              </a:ext>
            </a:extLst>
          </p:cNvPr>
          <p:cNvSpPr/>
          <p:nvPr/>
        </p:nvSpPr>
        <p:spPr>
          <a:xfrm>
            <a:off x="1800287" y="1286598"/>
            <a:ext cx="2226109" cy="955324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BDD5E706-6116-4794-9900-10FC58B01CED}"/>
              </a:ext>
            </a:extLst>
          </p:cNvPr>
          <p:cNvSpPr/>
          <p:nvPr/>
        </p:nvSpPr>
        <p:spPr>
          <a:xfrm>
            <a:off x="2528622" y="1529051"/>
            <a:ext cx="71120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AEECE045-FD53-4433-AD4D-D43AE75F40DF}"/>
              </a:ext>
            </a:extLst>
          </p:cNvPr>
          <p:cNvSpPr txBox="1"/>
          <p:nvPr/>
        </p:nvSpPr>
        <p:spPr>
          <a:xfrm>
            <a:off x="2617468" y="1520112"/>
            <a:ext cx="57881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&gt;</a:t>
            </a:r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4BED45B7-9F46-4D0A-8C28-F14AA052FABE}"/>
              </a:ext>
            </a:extLst>
          </p:cNvPr>
          <p:cNvGrpSpPr/>
          <p:nvPr/>
        </p:nvGrpSpPr>
        <p:grpSpPr>
          <a:xfrm>
            <a:off x="1945194" y="1276141"/>
            <a:ext cx="435719" cy="1032867"/>
            <a:chOff x="2724738" y="5471319"/>
            <a:chExt cx="435719" cy="1032867"/>
          </a:xfrm>
        </p:grpSpPr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6834E650-9E7F-4825-94EE-FE0355077F2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5585E272-F33E-4B5D-8C2F-A5EB9B11C128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64BCBB02-725E-4618-AA4A-92DEE75CBD3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1B71F2DB-BAA3-4EB8-9B1F-7A19A453F2E7}"/>
              </a:ext>
            </a:extLst>
          </p:cNvPr>
          <p:cNvGrpSpPr/>
          <p:nvPr/>
        </p:nvGrpSpPr>
        <p:grpSpPr>
          <a:xfrm>
            <a:off x="3394847" y="1285078"/>
            <a:ext cx="435719" cy="1032867"/>
            <a:chOff x="2724738" y="5471319"/>
            <a:chExt cx="435719" cy="1032867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D34F53E1-FE6F-443B-897B-891F75C2C12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AA060856-5BAD-4910-8AF7-73CC42C17D42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D5BBEF6C-C686-4D2E-A920-3F9DF1A3591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7" name="Rectangle: Rounded Corners 76">
            <a:extLst>
              <a:ext uri="{FF2B5EF4-FFF2-40B4-BE49-F238E27FC236}">
                <a16:creationId xmlns:a16="http://schemas.microsoft.com/office/drawing/2014/main" id="{890F9CF3-AA82-4892-ACFD-DDCA99588E5A}"/>
              </a:ext>
            </a:extLst>
          </p:cNvPr>
          <p:cNvSpPr/>
          <p:nvPr/>
        </p:nvSpPr>
        <p:spPr>
          <a:xfrm>
            <a:off x="7614117" y="1276141"/>
            <a:ext cx="2226109" cy="955324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FDDFB309-2CDF-4AE3-BD1A-ECD3CED20452}"/>
              </a:ext>
            </a:extLst>
          </p:cNvPr>
          <p:cNvSpPr/>
          <p:nvPr/>
        </p:nvSpPr>
        <p:spPr>
          <a:xfrm>
            <a:off x="8342452" y="1518594"/>
            <a:ext cx="71120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973445B3-7184-4318-88DB-5BF551C6618E}"/>
              </a:ext>
            </a:extLst>
          </p:cNvPr>
          <p:cNvSpPr txBox="1"/>
          <p:nvPr/>
        </p:nvSpPr>
        <p:spPr>
          <a:xfrm>
            <a:off x="8474840" y="1509655"/>
            <a:ext cx="57881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&lt;</a:t>
            </a:r>
          </a:p>
        </p:txBody>
      </p:sp>
      <p:grpSp>
        <p:nvGrpSpPr>
          <p:cNvPr id="80" name="Group 79">
            <a:extLst>
              <a:ext uri="{FF2B5EF4-FFF2-40B4-BE49-F238E27FC236}">
                <a16:creationId xmlns:a16="http://schemas.microsoft.com/office/drawing/2014/main" id="{6C9D4403-9316-4D8F-B7B3-E0313F4E6165}"/>
              </a:ext>
            </a:extLst>
          </p:cNvPr>
          <p:cNvGrpSpPr/>
          <p:nvPr/>
        </p:nvGrpSpPr>
        <p:grpSpPr>
          <a:xfrm>
            <a:off x="7759024" y="1265684"/>
            <a:ext cx="435719" cy="1032867"/>
            <a:chOff x="2724738" y="5471319"/>
            <a:chExt cx="435719" cy="1032867"/>
          </a:xfrm>
        </p:grpSpPr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BCC9969A-6E59-4215-A666-C11319FED9C7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E9811FC0-3FE2-483E-BE20-0DCAD95F638C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33CE387E-3C5B-45BA-BB23-C303A62F815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8BC557B4-7BBE-47F2-9212-6F8EE10EE78B}"/>
              </a:ext>
            </a:extLst>
          </p:cNvPr>
          <p:cNvGrpSpPr/>
          <p:nvPr/>
        </p:nvGrpSpPr>
        <p:grpSpPr>
          <a:xfrm>
            <a:off x="9101279" y="1274621"/>
            <a:ext cx="749269" cy="1032867"/>
            <a:chOff x="2617340" y="5471319"/>
            <a:chExt cx="749269" cy="1032867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8348F39D-6625-45DC-8D9A-4B691D08C334}"/>
                </a:ext>
              </a:extLst>
            </p:cNvPr>
            <p:cNvSpPr txBox="1"/>
            <p:nvPr/>
          </p:nvSpPr>
          <p:spPr>
            <a:xfrm>
              <a:off x="2617340" y="5471319"/>
              <a:ext cx="74926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17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D813C477-6D76-4BF6-A129-966AE105649A}"/>
                </a:ext>
              </a:extLst>
            </p:cNvPr>
            <p:cNvSpPr txBox="1"/>
            <p:nvPr/>
          </p:nvSpPr>
          <p:spPr>
            <a:xfrm>
              <a:off x="2618325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FB16CE40-6A7B-45B9-BA75-71AD01DAC02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8" name="Straight Connector 87">
            <a:extLst>
              <a:ext uri="{FF2B5EF4-FFF2-40B4-BE49-F238E27FC236}">
                <a16:creationId xmlns:a16="http://schemas.microsoft.com/office/drawing/2014/main" id="{C122E4ED-A16F-4475-83A5-8D871C7906A0}"/>
              </a:ext>
            </a:extLst>
          </p:cNvPr>
          <p:cNvCxnSpPr>
            <a:cxnSpLocks/>
          </p:cNvCxnSpPr>
          <p:nvPr/>
        </p:nvCxnSpPr>
        <p:spPr>
          <a:xfrm>
            <a:off x="2249788" y="4506344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Straight Connector 88">
            <a:extLst>
              <a:ext uri="{FF2B5EF4-FFF2-40B4-BE49-F238E27FC236}">
                <a16:creationId xmlns:a16="http://schemas.microsoft.com/office/drawing/2014/main" id="{1F75991A-17E1-46C3-AAC7-242A23AB0B6F}"/>
              </a:ext>
            </a:extLst>
          </p:cNvPr>
          <p:cNvCxnSpPr>
            <a:cxnSpLocks/>
          </p:cNvCxnSpPr>
          <p:nvPr/>
        </p:nvCxnSpPr>
        <p:spPr>
          <a:xfrm>
            <a:off x="3129018" y="4506344"/>
            <a:ext cx="897378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TextBox 89">
            <a:extLst>
              <a:ext uri="{FF2B5EF4-FFF2-40B4-BE49-F238E27FC236}">
                <a16:creationId xmlns:a16="http://schemas.microsoft.com/office/drawing/2014/main" id="{F548B8B2-61BC-43FF-B9B6-12BD47FDA1B7}"/>
              </a:ext>
            </a:extLst>
          </p:cNvPr>
          <p:cNvSpPr txBox="1"/>
          <p:nvPr/>
        </p:nvSpPr>
        <p:spPr>
          <a:xfrm>
            <a:off x="2212415" y="399851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C0E4620A-904B-4784-BE8C-008E13FB1C40}"/>
              </a:ext>
            </a:extLst>
          </p:cNvPr>
          <p:cNvSpPr txBox="1"/>
          <p:nvPr/>
        </p:nvSpPr>
        <p:spPr>
          <a:xfrm>
            <a:off x="2222981" y="444455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E05D9DE5-83EC-4576-A039-D1AC9A6285E5}"/>
              </a:ext>
            </a:extLst>
          </p:cNvPr>
          <p:cNvSpPr txBox="1"/>
          <p:nvPr/>
        </p:nvSpPr>
        <p:spPr>
          <a:xfrm>
            <a:off x="3345535" y="4444552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4D25A7EC-3AF0-46EB-99D6-A1C280C7898C}"/>
              </a:ext>
            </a:extLst>
          </p:cNvPr>
          <p:cNvSpPr txBox="1"/>
          <p:nvPr/>
        </p:nvSpPr>
        <p:spPr>
          <a:xfrm>
            <a:off x="2681975" y="4190873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94" name="Arc 93">
            <a:extLst>
              <a:ext uri="{FF2B5EF4-FFF2-40B4-BE49-F238E27FC236}">
                <a16:creationId xmlns:a16="http://schemas.microsoft.com/office/drawing/2014/main" id="{599B54EF-BC1E-498C-AA68-26C534C4D726}"/>
              </a:ext>
            </a:extLst>
          </p:cNvPr>
          <p:cNvSpPr/>
          <p:nvPr/>
        </p:nvSpPr>
        <p:spPr>
          <a:xfrm rot="16200000">
            <a:off x="2613251" y="3477808"/>
            <a:ext cx="810037" cy="1123418"/>
          </a:xfrm>
          <a:prstGeom prst="arc">
            <a:avLst>
              <a:gd name="adj1" fmla="val 16200000"/>
              <a:gd name="adj2" fmla="val 5461764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Arc 94">
            <a:extLst>
              <a:ext uri="{FF2B5EF4-FFF2-40B4-BE49-F238E27FC236}">
                <a16:creationId xmlns:a16="http://schemas.microsoft.com/office/drawing/2014/main" id="{89FEE6EB-4208-40E8-B94B-CE924ADC9DFF}"/>
              </a:ext>
            </a:extLst>
          </p:cNvPr>
          <p:cNvSpPr/>
          <p:nvPr/>
        </p:nvSpPr>
        <p:spPr>
          <a:xfrm rot="5400000">
            <a:off x="2608111" y="4406315"/>
            <a:ext cx="810037" cy="1133713"/>
          </a:xfrm>
          <a:prstGeom prst="arc">
            <a:avLst>
              <a:gd name="adj1" fmla="val 16013856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95EAC1D7-B959-419F-8E54-DE5404A42D95}"/>
              </a:ext>
            </a:extLst>
          </p:cNvPr>
          <p:cNvSpPr txBox="1"/>
          <p:nvPr/>
        </p:nvSpPr>
        <p:spPr>
          <a:xfrm>
            <a:off x="2737178" y="494541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BAD2262C-3473-4A2F-B487-6D48A113E1A3}"/>
              </a:ext>
            </a:extLst>
          </p:cNvPr>
          <p:cNvSpPr txBox="1"/>
          <p:nvPr/>
        </p:nvSpPr>
        <p:spPr>
          <a:xfrm>
            <a:off x="2722589" y="3644570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46E22EEB-BAA2-404C-A314-099BF6B744FC}"/>
              </a:ext>
            </a:extLst>
          </p:cNvPr>
          <p:cNvSpPr txBox="1"/>
          <p:nvPr/>
        </p:nvSpPr>
        <p:spPr>
          <a:xfrm>
            <a:off x="3098962" y="3998510"/>
            <a:ext cx="109293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cxnSp>
        <p:nvCxnSpPr>
          <p:cNvPr id="110" name="Straight Connector 109">
            <a:extLst>
              <a:ext uri="{FF2B5EF4-FFF2-40B4-BE49-F238E27FC236}">
                <a16:creationId xmlns:a16="http://schemas.microsoft.com/office/drawing/2014/main" id="{AA2DB827-1FC2-40D3-9B8D-3A04FAA3A626}"/>
              </a:ext>
            </a:extLst>
          </p:cNvPr>
          <p:cNvCxnSpPr>
            <a:cxnSpLocks/>
          </p:cNvCxnSpPr>
          <p:nvPr/>
        </p:nvCxnSpPr>
        <p:spPr>
          <a:xfrm>
            <a:off x="8067380" y="4497905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BF094F54-B9D8-4831-8231-1239341091D5}"/>
              </a:ext>
            </a:extLst>
          </p:cNvPr>
          <p:cNvCxnSpPr>
            <a:cxnSpLocks/>
          </p:cNvCxnSpPr>
          <p:nvPr/>
        </p:nvCxnSpPr>
        <p:spPr>
          <a:xfrm>
            <a:off x="8946610" y="449790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A9E2A09B-7D70-440A-8EEA-9F920D98E04D}"/>
              </a:ext>
            </a:extLst>
          </p:cNvPr>
          <p:cNvSpPr txBox="1"/>
          <p:nvPr/>
        </p:nvSpPr>
        <p:spPr>
          <a:xfrm>
            <a:off x="8030007" y="399007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DEBBFE95-98FA-4E93-BE14-F56B80D0F82E}"/>
              </a:ext>
            </a:extLst>
          </p:cNvPr>
          <p:cNvSpPr txBox="1"/>
          <p:nvPr/>
        </p:nvSpPr>
        <p:spPr>
          <a:xfrm>
            <a:off x="8040573" y="443611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D1616B75-FA2A-4FA2-8FFE-98C9FDFFD6F4}"/>
              </a:ext>
            </a:extLst>
          </p:cNvPr>
          <p:cNvSpPr txBox="1"/>
          <p:nvPr/>
        </p:nvSpPr>
        <p:spPr>
          <a:xfrm>
            <a:off x="8946609" y="443611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1FC2CC2F-4BC7-4A7B-82B4-F1A8FDD37FAF}"/>
              </a:ext>
            </a:extLst>
          </p:cNvPr>
          <p:cNvSpPr txBox="1"/>
          <p:nvPr/>
        </p:nvSpPr>
        <p:spPr>
          <a:xfrm>
            <a:off x="8499567" y="4182434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16" name="Arc 115">
            <a:extLst>
              <a:ext uri="{FF2B5EF4-FFF2-40B4-BE49-F238E27FC236}">
                <a16:creationId xmlns:a16="http://schemas.microsoft.com/office/drawing/2014/main" id="{F5342B3B-D2BF-482A-91DD-4CA9540ECAEE}"/>
              </a:ext>
            </a:extLst>
          </p:cNvPr>
          <p:cNvSpPr/>
          <p:nvPr/>
        </p:nvSpPr>
        <p:spPr>
          <a:xfrm rot="16200000">
            <a:off x="8432268" y="3467946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7" name="Arc 116">
            <a:extLst>
              <a:ext uri="{FF2B5EF4-FFF2-40B4-BE49-F238E27FC236}">
                <a16:creationId xmlns:a16="http://schemas.microsoft.com/office/drawing/2014/main" id="{8A861934-6BAD-4F39-99D6-1F108FFB5985}"/>
              </a:ext>
            </a:extLst>
          </p:cNvPr>
          <p:cNvSpPr/>
          <p:nvPr/>
        </p:nvSpPr>
        <p:spPr>
          <a:xfrm rot="5400000">
            <a:off x="8421981" y="4395066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9B10CC44-1921-40B3-9F1A-D6154A7110D7}"/>
              </a:ext>
            </a:extLst>
          </p:cNvPr>
          <p:cNvSpPr txBox="1"/>
          <p:nvPr/>
        </p:nvSpPr>
        <p:spPr>
          <a:xfrm>
            <a:off x="8552571" y="493044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E8FAE329-11A7-40F8-B061-2481D2C09762}"/>
              </a:ext>
            </a:extLst>
          </p:cNvPr>
          <p:cNvSpPr txBox="1"/>
          <p:nvPr/>
        </p:nvSpPr>
        <p:spPr>
          <a:xfrm>
            <a:off x="8552570" y="363613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8C8EF552-C0A0-40F8-85DE-47A6090B26CD}"/>
              </a:ext>
            </a:extLst>
          </p:cNvPr>
          <p:cNvSpPr txBox="1"/>
          <p:nvPr/>
        </p:nvSpPr>
        <p:spPr>
          <a:xfrm>
            <a:off x="8950429" y="3990071"/>
            <a:ext cx="990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DAFD8D6-0C80-4390-92EF-22AAAA4A6AAF}"/>
              </a:ext>
            </a:extLst>
          </p:cNvPr>
          <p:cNvGrpSpPr/>
          <p:nvPr/>
        </p:nvGrpSpPr>
        <p:grpSpPr>
          <a:xfrm>
            <a:off x="4267333" y="1104388"/>
            <a:ext cx="362676" cy="2165081"/>
            <a:chOff x="5488838" y="1021900"/>
            <a:chExt cx="362676" cy="2165081"/>
          </a:xfrm>
        </p:grpSpPr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653345E1-41D9-4F84-95AF-B95C04329AB2}"/>
                </a:ext>
              </a:extLst>
            </p:cNvPr>
            <p:cNvGrpSpPr/>
            <p:nvPr/>
          </p:nvGrpSpPr>
          <p:grpSpPr>
            <a:xfrm>
              <a:off x="5491514" y="1026981"/>
              <a:ext cx="360000" cy="2160000"/>
              <a:chOff x="5493026" y="3429000"/>
              <a:chExt cx="360000" cy="2160000"/>
            </a:xfrm>
          </p:grpSpPr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DFF05B91-0A1E-4CD0-9EC6-1A60AB0B9AEF}"/>
                  </a:ext>
                </a:extLst>
              </p:cNvPr>
              <p:cNvSpPr/>
              <p:nvPr/>
            </p:nvSpPr>
            <p:spPr>
              <a:xfrm>
                <a:off x="5493026" y="342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3E067A94-5AB4-4654-B7A8-329B2E7D29B3}"/>
                  </a:ext>
                </a:extLst>
              </p:cNvPr>
              <p:cNvSpPr/>
              <p:nvPr/>
            </p:nvSpPr>
            <p:spPr>
              <a:xfrm>
                <a:off x="5493026" y="369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FCA3FDD0-BCD0-4B03-BE40-250916B52247}"/>
                  </a:ext>
                </a:extLst>
              </p:cNvPr>
              <p:cNvSpPr/>
              <p:nvPr/>
            </p:nvSpPr>
            <p:spPr>
              <a:xfrm>
                <a:off x="5493026" y="396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27" name="Rectangle 126">
                <a:extLst>
                  <a:ext uri="{FF2B5EF4-FFF2-40B4-BE49-F238E27FC236}">
                    <a16:creationId xmlns:a16="http://schemas.microsoft.com/office/drawing/2014/main" id="{784B8D13-FA7C-4BD6-BB58-F4FBBB92954E}"/>
                  </a:ext>
                </a:extLst>
              </p:cNvPr>
              <p:cNvSpPr/>
              <p:nvPr/>
            </p:nvSpPr>
            <p:spPr>
              <a:xfrm>
                <a:off x="5493026" y="423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28" name="Rectangle 127">
                <a:extLst>
                  <a:ext uri="{FF2B5EF4-FFF2-40B4-BE49-F238E27FC236}">
                    <a16:creationId xmlns:a16="http://schemas.microsoft.com/office/drawing/2014/main" id="{7F650B28-7DF0-4600-9925-35DC31EA075B}"/>
                  </a:ext>
                </a:extLst>
              </p:cNvPr>
              <p:cNvSpPr/>
              <p:nvPr/>
            </p:nvSpPr>
            <p:spPr>
              <a:xfrm>
                <a:off x="5493026" y="450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29" name="Rectangle 128">
                <a:extLst>
                  <a:ext uri="{FF2B5EF4-FFF2-40B4-BE49-F238E27FC236}">
                    <a16:creationId xmlns:a16="http://schemas.microsoft.com/office/drawing/2014/main" id="{7AB533DC-9415-4249-9244-B186D13F6FF7}"/>
                  </a:ext>
                </a:extLst>
              </p:cNvPr>
              <p:cNvSpPr/>
              <p:nvPr/>
            </p:nvSpPr>
            <p:spPr>
              <a:xfrm>
                <a:off x="5493026" y="477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84C509D6-8F6F-4EAF-AC44-D91C837B3224}"/>
                  </a:ext>
                </a:extLst>
              </p:cNvPr>
              <p:cNvSpPr/>
              <p:nvPr/>
            </p:nvSpPr>
            <p:spPr>
              <a:xfrm>
                <a:off x="5493026" y="504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11F3FA8-57A2-4552-A312-08DD8DAD25EE}"/>
                  </a:ext>
                </a:extLst>
              </p:cNvPr>
              <p:cNvSpPr/>
              <p:nvPr/>
            </p:nvSpPr>
            <p:spPr>
              <a:xfrm>
                <a:off x="5493026" y="531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23" name="Rectangle 122">
              <a:extLst>
                <a:ext uri="{FF2B5EF4-FFF2-40B4-BE49-F238E27FC236}">
                  <a16:creationId xmlns:a16="http://schemas.microsoft.com/office/drawing/2014/main" id="{5CC9E938-4DFE-4C71-82F6-F4FE4558276A}"/>
                </a:ext>
              </a:extLst>
            </p:cNvPr>
            <p:cNvSpPr/>
            <p:nvPr/>
          </p:nvSpPr>
          <p:spPr>
            <a:xfrm>
              <a:off x="5488838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D40B0029-9625-48E1-AEF4-D560EA6A0C6B}"/>
              </a:ext>
            </a:extLst>
          </p:cNvPr>
          <p:cNvGrpSpPr/>
          <p:nvPr/>
        </p:nvGrpSpPr>
        <p:grpSpPr>
          <a:xfrm>
            <a:off x="1182616" y="1084211"/>
            <a:ext cx="360000" cy="2160000"/>
            <a:chOff x="5493026" y="3429000"/>
            <a:chExt cx="360000" cy="2160000"/>
          </a:xfrm>
        </p:grpSpPr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D339A6E1-B178-44C0-8C0F-C18AE13879DB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4" name="Rectangle 133">
              <a:extLst>
                <a:ext uri="{FF2B5EF4-FFF2-40B4-BE49-F238E27FC236}">
                  <a16:creationId xmlns:a16="http://schemas.microsoft.com/office/drawing/2014/main" id="{3481E84B-CE81-4913-999F-9347B91F7258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5" name="Rectangle 134">
              <a:extLst>
                <a:ext uri="{FF2B5EF4-FFF2-40B4-BE49-F238E27FC236}">
                  <a16:creationId xmlns:a16="http://schemas.microsoft.com/office/drawing/2014/main" id="{7E5418F4-15BF-4F72-A861-8DBCED85B30C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6" name="Rectangle 135">
              <a:extLst>
                <a:ext uri="{FF2B5EF4-FFF2-40B4-BE49-F238E27FC236}">
                  <a16:creationId xmlns:a16="http://schemas.microsoft.com/office/drawing/2014/main" id="{2CC85C40-CC4C-4AFE-ACF0-0794AB8B9B11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7" name="Rectangle 136">
              <a:extLst>
                <a:ext uri="{FF2B5EF4-FFF2-40B4-BE49-F238E27FC236}">
                  <a16:creationId xmlns:a16="http://schemas.microsoft.com/office/drawing/2014/main" id="{E5760B4E-E438-4B16-87D7-B717F89C96F0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8" name="Rectangle 137">
              <a:extLst>
                <a:ext uri="{FF2B5EF4-FFF2-40B4-BE49-F238E27FC236}">
                  <a16:creationId xmlns:a16="http://schemas.microsoft.com/office/drawing/2014/main" id="{E0AE8F81-3873-4EE8-AB8C-705A08E8B6AD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FC58FDFC-8AAA-44A6-8CE0-9CF0452E82E9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0" name="Rectangle 139">
              <a:extLst>
                <a:ext uri="{FF2B5EF4-FFF2-40B4-BE49-F238E27FC236}">
                  <a16:creationId xmlns:a16="http://schemas.microsoft.com/office/drawing/2014/main" id="{3C0708DB-DDC8-49EC-9DFC-C92FC0F42242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0F5BF8A2-5F15-4FCC-A1D3-C231BC590EA9}"/>
              </a:ext>
            </a:extLst>
          </p:cNvPr>
          <p:cNvGrpSpPr/>
          <p:nvPr/>
        </p:nvGrpSpPr>
        <p:grpSpPr>
          <a:xfrm>
            <a:off x="1169068" y="1081942"/>
            <a:ext cx="370026" cy="2160831"/>
            <a:chOff x="3160724" y="1026150"/>
            <a:chExt cx="370026" cy="2160831"/>
          </a:xfrm>
        </p:grpSpPr>
        <p:grpSp>
          <p:nvGrpSpPr>
            <p:cNvPr id="142" name="Group 141">
              <a:extLst>
                <a:ext uri="{FF2B5EF4-FFF2-40B4-BE49-F238E27FC236}">
                  <a16:creationId xmlns:a16="http://schemas.microsoft.com/office/drawing/2014/main" id="{5BBAC758-58EF-4C1E-8632-ED93AFC853B9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144" name="Rectangle 143">
                <a:extLst>
                  <a:ext uri="{FF2B5EF4-FFF2-40B4-BE49-F238E27FC236}">
                    <a16:creationId xmlns:a16="http://schemas.microsoft.com/office/drawing/2014/main" id="{E9706E24-AAC2-4AF4-ADF7-FF87E4712E68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5" name="Rectangle 144">
                <a:extLst>
                  <a:ext uri="{FF2B5EF4-FFF2-40B4-BE49-F238E27FC236}">
                    <a16:creationId xmlns:a16="http://schemas.microsoft.com/office/drawing/2014/main" id="{F574BE2A-7759-4E0E-A04F-8D013EC94D6F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25179475-A7FF-49E4-955C-99767BE208A2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7" name="Rectangle 146">
                <a:extLst>
                  <a:ext uri="{FF2B5EF4-FFF2-40B4-BE49-F238E27FC236}">
                    <a16:creationId xmlns:a16="http://schemas.microsoft.com/office/drawing/2014/main" id="{81A53702-6FB2-4090-BBE6-9156D31CF965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E9BA78E6-FAEB-418F-8A3E-D4F3D190A35D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415E892C-6558-45EB-997C-FA990B7003E0}"/>
              </a:ext>
            </a:extLst>
          </p:cNvPr>
          <p:cNvGrpSpPr/>
          <p:nvPr/>
        </p:nvGrpSpPr>
        <p:grpSpPr>
          <a:xfrm>
            <a:off x="6989324" y="1079780"/>
            <a:ext cx="360000" cy="2160000"/>
            <a:chOff x="7813790" y="3429000"/>
            <a:chExt cx="360000" cy="2160000"/>
          </a:xfrm>
        </p:grpSpPr>
        <p:sp>
          <p:nvSpPr>
            <p:cNvPr id="191" name="Rectangle 190">
              <a:extLst>
                <a:ext uri="{FF2B5EF4-FFF2-40B4-BE49-F238E27FC236}">
                  <a16:creationId xmlns:a16="http://schemas.microsoft.com/office/drawing/2014/main" id="{AEC1939E-708F-4861-9047-7061340CBB3B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2" name="Rectangle 191">
              <a:extLst>
                <a:ext uri="{FF2B5EF4-FFF2-40B4-BE49-F238E27FC236}">
                  <a16:creationId xmlns:a16="http://schemas.microsoft.com/office/drawing/2014/main" id="{70D6C7D1-08E5-46F5-8C45-42A3A4162FF1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3" name="Rectangle 192">
              <a:extLst>
                <a:ext uri="{FF2B5EF4-FFF2-40B4-BE49-F238E27FC236}">
                  <a16:creationId xmlns:a16="http://schemas.microsoft.com/office/drawing/2014/main" id="{7121B9BD-DEC8-41C1-A73E-39494A90E4A4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4" name="Rectangle 193">
              <a:extLst>
                <a:ext uri="{FF2B5EF4-FFF2-40B4-BE49-F238E27FC236}">
                  <a16:creationId xmlns:a16="http://schemas.microsoft.com/office/drawing/2014/main" id="{8E070C49-FD0F-426A-ACC6-4714B54B4D51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5" name="Rectangle 194">
              <a:extLst>
                <a:ext uri="{FF2B5EF4-FFF2-40B4-BE49-F238E27FC236}">
                  <a16:creationId xmlns:a16="http://schemas.microsoft.com/office/drawing/2014/main" id="{9DB7AA4E-5505-4E6D-A320-301CF5C8763A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6" name="Rectangle 195">
              <a:extLst>
                <a:ext uri="{FF2B5EF4-FFF2-40B4-BE49-F238E27FC236}">
                  <a16:creationId xmlns:a16="http://schemas.microsoft.com/office/drawing/2014/main" id="{C9B57912-EAB4-4BB2-AC01-B5C765C5F820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7" name="Rectangle 196">
              <a:extLst>
                <a:ext uri="{FF2B5EF4-FFF2-40B4-BE49-F238E27FC236}">
                  <a16:creationId xmlns:a16="http://schemas.microsoft.com/office/drawing/2014/main" id="{CD8D0117-8AA1-4584-BF0C-6BCA36A996DC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8" name="Rectangle 197">
              <a:extLst>
                <a:ext uri="{FF2B5EF4-FFF2-40B4-BE49-F238E27FC236}">
                  <a16:creationId xmlns:a16="http://schemas.microsoft.com/office/drawing/2014/main" id="{1B67AD5A-B5D3-4473-9C74-4B95CA183A14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5C1B6354-3218-4618-A206-72091237FCEF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CB60B283-5DFD-4CE4-A256-F929DEAAEB6E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9392BD29-2110-4BA6-B483-6B52C960F89E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2" name="Rectangle 201">
              <a:extLst>
                <a:ext uri="{FF2B5EF4-FFF2-40B4-BE49-F238E27FC236}">
                  <a16:creationId xmlns:a16="http://schemas.microsoft.com/office/drawing/2014/main" id="{AFC443E2-6125-430A-A0D0-BE3F9EDD3D6E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DE9E55BC-8ECF-4509-87AA-E30B48C7116A}"/>
              </a:ext>
            </a:extLst>
          </p:cNvPr>
          <p:cNvGrpSpPr/>
          <p:nvPr/>
        </p:nvGrpSpPr>
        <p:grpSpPr>
          <a:xfrm>
            <a:off x="6979298" y="1083615"/>
            <a:ext cx="362676" cy="2167767"/>
            <a:chOff x="2587883" y="1026981"/>
            <a:chExt cx="362676" cy="2167767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74F3E96C-D688-4997-8111-571F2635A04E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05" name="Group 204">
              <a:extLst>
                <a:ext uri="{FF2B5EF4-FFF2-40B4-BE49-F238E27FC236}">
                  <a16:creationId xmlns:a16="http://schemas.microsoft.com/office/drawing/2014/main" id="{7A44A016-8A26-4677-A226-A066910DF1DB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206" name="Rectangle 205">
                <a:extLst>
                  <a:ext uri="{FF2B5EF4-FFF2-40B4-BE49-F238E27FC236}">
                    <a16:creationId xmlns:a16="http://schemas.microsoft.com/office/drawing/2014/main" id="{3F1C3C9B-66F3-4EA0-8037-79F3C2F305F4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7" name="Rectangle 206">
                <a:extLst>
                  <a:ext uri="{FF2B5EF4-FFF2-40B4-BE49-F238E27FC236}">
                    <a16:creationId xmlns:a16="http://schemas.microsoft.com/office/drawing/2014/main" id="{79FF076A-B378-4C4B-972E-B69CA996BB95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8" name="Rectangle 207">
                <a:extLst>
                  <a:ext uri="{FF2B5EF4-FFF2-40B4-BE49-F238E27FC236}">
                    <a16:creationId xmlns:a16="http://schemas.microsoft.com/office/drawing/2014/main" id="{5EAD1111-2460-49A5-8661-6A5D6EEAB3C0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CE756790-0762-452C-A666-FDE631EB05BF}"/>
              </a:ext>
            </a:extLst>
          </p:cNvPr>
          <p:cNvGrpSpPr/>
          <p:nvPr/>
        </p:nvGrpSpPr>
        <p:grpSpPr>
          <a:xfrm>
            <a:off x="10102320" y="1105136"/>
            <a:ext cx="366126" cy="2166628"/>
            <a:chOff x="7812278" y="1020353"/>
            <a:chExt cx="366126" cy="2166628"/>
          </a:xfrm>
        </p:grpSpPr>
        <p:grpSp>
          <p:nvGrpSpPr>
            <p:cNvPr id="210" name="Group 209">
              <a:extLst>
                <a:ext uri="{FF2B5EF4-FFF2-40B4-BE49-F238E27FC236}">
                  <a16:creationId xmlns:a16="http://schemas.microsoft.com/office/drawing/2014/main" id="{A8682DCF-BA22-4CF0-89C0-4C29D9361135}"/>
                </a:ext>
              </a:extLst>
            </p:cNvPr>
            <p:cNvGrpSpPr/>
            <p:nvPr/>
          </p:nvGrpSpPr>
          <p:grpSpPr>
            <a:xfrm>
              <a:off x="7812278" y="1026981"/>
              <a:ext cx="360000" cy="2160000"/>
              <a:chOff x="7813790" y="3429000"/>
              <a:chExt cx="360000" cy="2160000"/>
            </a:xfrm>
          </p:grpSpPr>
          <p:sp>
            <p:nvSpPr>
              <p:cNvPr id="212" name="Rectangle 211">
                <a:extLst>
                  <a:ext uri="{FF2B5EF4-FFF2-40B4-BE49-F238E27FC236}">
                    <a16:creationId xmlns:a16="http://schemas.microsoft.com/office/drawing/2014/main" id="{652EF63D-0923-4564-AA61-03564F37BE7D}"/>
                  </a:ext>
                </a:extLst>
              </p:cNvPr>
              <p:cNvSpPr/>
              <p:nvPr/>
            </p:nvSpPr>
            <p:spPr>
              <a:xfrm>
                <a:off x="7813790" y="34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3" name="Rectangle 212">
                <a:extLst>
                  <a:ext uri="{FF2B5EF4-FFF2-40B4-BE49-F238E27FC236}">
                    <a16:creationId xmlns:a16="http://schemas.microsoft.com/office/drawing/2014/main" id="{2F319AB2-B00B-4563-95D4-092C2135E8F6}"/>
                  </a:ext>
                </a:extLst>
              </p:cNvPr>
              <p:cNvSpPr/>
              <p:nvPr/>
            </p:nvSpPr>
            <p:spPr>
              <a:xfrm>
                <a:off x="7813790" y="36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4" name="Rectangle 213">
                <a:extLst>
                  <a:ext uri="{FF2B5EF4-FFF2-40B4-BE49-F238E27FC236}">
                    <a16:creationId xmlns:a16="http://schemas.microsoft.com/office/drawing/2014/main" id="{0C1901A8-BC8B-40D9-B627-3C3415EE2D8A}"/>
                  </a:ext>
                </a:extLst>
              </p:cNvPr>
              <p:cNvSpPr/>
              <p:nvPr/>
            </p:nvSpPr>
            <p:spPr>
              <a:xfrm>
                <a:off x="7813790" y="37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5" name="Rectangle 214">
                <a:extLst>
                  <a:ext uri="{FF2B5EF4-FFF2-40B4-BE49-F238E27FC236}">
                    <a16:creationId xmlns:a16="http://schemas.microsoft.com/office/drawing/2014/main" id="{60649F96-C2B7-4137-9B22-02BCE6BB73C0}"/>
                  </a:ext>
                </a:extLst>
              </p:cNvPr>
              <p:cNvSpPr/>
              <p:nvPr/>
            </p:nvSpPr>
            <p:spPr>
              <a:xfrm>
                <a:off x="7813790" y="39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6" name="Rectangle 215">
                <a:extLst>
                  <a:ext uri="{FF2B5EF4-FFF2-40B4-BE49-F238E27FC236}">
                    <a16:creationId xmlns:a16="http://schemas.microsoft.com/office/drawing/2014/main" id="{E0246937-7ECA-43AD-A873-B044EE54DD67}"/>
                  </a:ext>
                </a:extLst>
              </p:cNvPr>
              <p:cNvSpPr/>
              <p:nvPr/>
            </p:nvSpPr>
            <p:spPr>
              <a:xfrm>
                <a:off x="7813790" y="41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7" name="Rectangle 216">
                <a:extLst>
                  <a:ext uri="{FF2B5EF4-FFF2-40B4-BE49-F238E27FC236}">
                    <a16:creationId xmlns:a16="http://schemas.microsoft.com/office/drawing/2014/main" id="{233ADBB2-DF5F-42ED-A0BD-24F8F689FCDB}"/>
                  </a:ext>
                </a:extLst>
              </p:cNvPr>
              <p:cNvSpPr/>
              <p:nvPr/>
            </p:nvSpPr>
            <p:spPr>
              <a:xfrm>
                <a:off x="7813790" y="43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8" name="Rectangle 217">
                <a:extLst>
                  <a:ext uri="{FF2B5EF4-FFF2-40B4-BE49-F238E27FC236}">
                    <a16:creationId xmlns:a16="http://schemas.microsoft.com/office/drawing/2014/main" id="{F2F24A89-ECF6-4573-AE70-9C07727EC652}"/>
                  </a:ext>
                </a:extLst>
              </p:cNvPr>
              <p:cNvSpPr/>
              <p:nvPr/>
            </p:nvSpPr>
            <p:spPr>
              <a:xfrm>
                <a:off x="7813790" y="45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9" name="Rectangle 218">
                <a:extLst>
                  <a:ext uri="{FF2B5EF4-FFF2-40B4-BE49-F238E27FC236}">
                    <a16:creationId xmlns:a16="http://schemas.microsoft.com/office/drawing/2014/main" id="{D07FEA5E-870F-44D9-9910-FDFFEFEBC127}"/>
                  </a:ext>
                </a:extLst>
              </p:cNvPr>
              <p:cNvSpPr/>
              <p:nvPr/>
            </p:nvSpPr>
            <p:spPr>
              <a:xfrm>
                <a:off x="7813790" y="46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0" name="Rectangle 219">
                <a:extLst>
                  <a:ext uri="{FF2B5EF4-FFF2-40B4-BE49-F238E27FC236}">
                    <a16:creationId xmlns:a16="http://schemas.microsoft.com/office/drawing/2014/main" id="{9FDE6D1B-E718-489F-98E3-720423A963F5}"/>
                  </a:ext>
                </a:extLst>
              </p:cNvPr>
              <p:cNvSpPr/>
              <p:nvPr/>
            </p:nvSpPr>
            <p:spPr>
              <a:xfrm>
                <a:off x="7813790" y="48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1" name="Rectangle 220">
                <a:extLst>
                  <a:ext uri="{FF2B5EF4-FFF2-40B4-BE49-F238E27FC236}">
                    <a16:creationId xmlns:a16="http://schemas.microsoft.com/office/drawing/2014/main" id="{055FEEB9-5908-47B4-878C-30087EC6273C}"/>
                  </a:ext>
                </a:extLst>
              </p:cNvPr>
              <p:cNvSpPr/>
              <p:nvPr/>
            </p:nvSpPr>
            <p:spPr>
              <a:xfrm>
                <a:off x="7813790" y="50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2" name="Rectangle 221">
                <a:extLst>
                  <a:ext uri="{FF2B5EF4-FFF2-40B4-BE49-F238E27FC236}">
                    <a16:creationId xmlns:a16="http://schemas.microsoft.com/office/drawing/2014/main" id="{1CDC4D36-CCD6-43DB-B6B7-A32834BEB613}"/>
                  </a:ext>
                </a:extLst>
              </p:cNvPr>
              <p:cNvSpPr/>
              <p:nvPr/>
            </p:nvSpPr>
            <p:spPr>
              <a:xfrm>
                <a:off x="7813790" y="52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3" name="Rectangle 222">
                <a:extLst>
                  <a:ext uri="{FF2B5EF4-FFF2-40B4-BE49-F238E27FC236}">
                    <a16:creationId xmlns:a16="http://schemas.microsoft.com/office/drawing/2014/main" id="{0C23B5BE-9248-4CB4-BD60-C90C8D1048EE}"/>
                  </a:ext>
                </a:extLst>
              </p:cNvPr>
              <p:cNvSpPr/>
              <p:nvPr/>
            </p:nvSpPr>
            <p:spPr>
              <a:xfrm>
                <a:off x="7813790" y="54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DE0E724A-A16D-4005-AECB-EB1876D64237}"/>
                </a:ext>
              </a:extLst>
            </p:cNvPr>
            <p:cNvSpPr/>
            <p:nvPr/>
          </p:nvSpPr>
          <p:spPr>
            <a:xfrm>
              <a:off x="7818404" y="1020353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D516B589-6C58-4983-BE74-73065AC9DE1C}"/>
              </a:ext>
            </a:extLst>
          </p:cNvPr>
          <p:cNvSpPr/>
          <p:nvPr/>
        </p:nvSpPr>
        <p:spPr>
          <a:xfrm>
            <a:off x="4732110" y="497181"/>
            <a:ext cx="2607934" cy="43452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dirty="0">
                <a:solidFill>
                  <a:schemeClr val="tx1"/>
                </a:solidFill>
              </a:rPr>
              <a:t>Write </a:t>
            </a:r>
            <a:r>
              <a:rPr lang="en-US" sz="3600" b="1" dirty="0">
                <a:solidFill>
                  <a:schemeClr val="tx1"/>
                </a:solidFill>
              </a:rPr>
              <a:t>&lt;</a:t>
            </a:r>
            <a:r>
              <a:rPr lang="en-US" sz="3600" dirty="0">
                <a:solidFill>
                  <a:schemeClr val="tx1"/>
                </a:solidFill>
              </a:rPr>
              <a:t> or </a:t>
            </a:r>
            <a:r>
              <a:rPr lang="en-US" sz="3600" b="1" dirty="0">
                <a:solidFill>
                  <a:schemeClr val="tx1"/>
                </a:solidFill>
              </a:rPr>
              <a:t>&gt;</a:t>
            </a:r>
            <a:r>
              <a:rPr lang="en-US" sz="3600" dirty="0">
                <a:solidFill>
                  <a:schemeClr val="tx1"/>
                </a:solidFill>
              </a:rPr>
              <a:t>.</a:t>
            </a:r>
            <a:endParaRPr lang="en-GB" sz="3600" dirty="0">
              <a:solidFill>
                <a:schemeClr val="tx1"/>
              </a:solidFill>
            </a:endParaRPr>
          </a:p>
        </p:txBody>
      </p:sp>
      <p:sp>
        <p:nvSpPr>
          <p:cNvPr id="225" name="Rectangle 224">
            <a:extLst>
              <a:ext uri="{FF2B5EF4-FFF2-40B4-BE49-F238E27FC236}">
                <a16:creationId xmlns:a16="http://schemas.microsoft.com/office/drawing/2014/main" id="{6F6F97DF-D048-41B3-970A-09492C2EC76E}"/>
              </a:ext>
            </a:extLst>
          </p:cNvPr>
          <p:cNvSpPr/>
          <p:nvPr/>
        </p:nvSpPr>
        <p:spPr>
          <a:xfrm>
            <a:off x="689216" y="1092278"/>
            <a:ext cx="366378" cy="214966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41244A69-C052-4243-82F0-C4A6D0D2F7AD}"/>
              </a:ext>
            </a:extLst>
          </p:cNvPr>
          <p:cNvGrpSpPr/>
          <p:nvPr/>
        </p:nvGrpSpPr>
        <p:grpSpPr>
          <a:xfrm>
            <a:off x="709573" y="1092278"/>
            <a:ext cx="360000" cy="2160000"/>
            <a:chOff x="5493026" y="3429000"/>
            <a:chExt cx="360000" cy="2160000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80D30FFF-B439-4E69-9E76-B74A442D7D28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3" name="Rectangle 272">
              <a:extLst>
                <a:ext uri="{FF2B5EF4-FFF2-40B4-BE49-F238E27FC236}">
                  <a16:creationId xmlns:a16="http://schemas.microsoft.com/office/drawing/2014/main" id="{1F720AFB-23FD-4CE2-8F78-D9C4D88513E6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4" name="Rectangle 273">
              <a:extLst>
                <a:ext uri="{FF2B5EF4-FFF2-40B4-BE49-F238E27FC236}">
                  <a16:creationId xmlns:a16="http://schemas.microsoft.com/office/drawing/2014/main" id="{72B6AA5A-F7E9-4701-9978-21D3BAFC52CD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ED495296-A237-4939-B11F-9DFBA99E05A5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00F08498-93F7-43DC-AA88-3DDA15597D38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7" name="Rectangle 276">
              <a:extLst>
                <a:ext uri="{FF2B5EF4-FFF2-40B4-BE49-F238E27FC236}">
                  <a16:creationId xmlns:a16="http://schemas.microsoft.com/office/drawing/2014/main" id="{999F0B6A-3F44-4E92-8FA7-B93285066687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6839429A-C5D4-4630-84E1-CA403B7BB3F7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794CA8E6-5B50-4F7D-8A06-CCE7328DD247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A547FFD8-D19E-4F8A-9596-974EEF1026A6}"/>
              </a:ext>
            </a:extLst>
          </p:cNvPr>
          <p:cNvGrpSpPr/>
          <p:nvPr/>
        </p:nvGrpSpPr>
        <p:grpSpPr>
          <a:xfrm>
            <a:off x="696025" y="1090009"/>
            <a:ext cx="370026" cy="2160831"/>
            <a:chOff x="3160724" y="1026150"/>
            <a:chExt cx="370026" cy="2160831"/>
          </a:xfrm>
        </p:grpSpPr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4ED8F9AA-A261-4C56-B70E-30DF6E0C29F1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283" name="Rectangle 282">
                <a:extLst>
                  <a:ext uri="{FF2B5EF4-FFF2-40B4-BE49-F238E27FC236}">
                    <a16:creationId xmlns:a16="http://schemas.microsoft.com/office/drawing/2014/main" id="{CD92F60A-AF18-4B3C-A6B3-9EA71E631C88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4" name="Rectangle 283">
                <a:extLst>
                  <a:ext uri="{FF2B5EF4-FFF2-40B4-BE49-F238E27FC236}">
                    <a16:creationId xmlns:a16="http://schemas.microsoft.com/office/drawing/2014/main" id="{B757D266-44CF-4640-A4EE-D18E91090536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A6A7BC0B-E4DD-4003-BC88-F1925351A82B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9100C7C1-C999-441D-BD7B-479F52052921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96782F04-B8E7-4629-86A6-427ABEA0D7ED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87" name="Rectangle 286">
            <a:extLst>
              <a:ext uri="{FF2B5EF4-FFF2-40B4-BE49-F238E27FC236}">
                <a16:creationId xmlns:a16="http://schemas.microsoft.com/office/drawing/2014/main" id="{386A307A-7992-42AE-9D4E-CD705BD156C4}"/>
              </a:ext>
            </a:extLst>
          </p:cNvPr>
          <p:cNvSpPr/>
          <p:nvPr/>
        </p:nvSpPr>
        <p:spPr>
          <a:xfrm>
            <a:off x="4746841" y="1114551"/>
            <a:ext cx="366378" cy="187474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98F54393-A02A-41A4-B890-D0AD533E6E2F}"/>
              </a:ext>
            </a:extLst>
          </p:cNvPr>
          <p:cNvGrpSpPr/>
          <p:nvPr/>
        </p:nvGrpSpPr>
        <p:grpSpPr>
          <a:xfrm>
            <a:off x="4745358" y="1104388"/>
            <a:ext cx="362676" cy="2165081"/>
            <a:chOff x="5488838" y="1021900"/>
            <a:chExt cx="362676" cy="2165081"/>
          </a:xfrm>
        </p:grpSpPr>
        <p:grpSp>
          <p:nvGrpSpPr>
            <p:cNvPr id="289" name="Group 288">
              <a:extLst>
                <a:ext uri="{FF2B5EF4-FFF2-40B4-BE49-F238E27FC236}">
                  <a16:creationId xmlns:a16="http://schemas.microsoft.com/office/drawing/2014/main" id="{85251C25-FF73-4E6C-BBA2-5E2B025C735C}"/>
                </a:ext>
              </a:extLst>
            </p:cNvPr>
            <p:cNvGrpSpPr/>
            <p:nvPr/>
          </p:nvGrpSpPr>
          <p:grpSpPr>
            <a:xfrm>
              <a:off x="5491514" y="1026981"/>
              <a:ext cx="360000" cy="2160000"/>
              <a:chOff x="5493026" y="3429000"/>
              <a:chExt cx="360000" cy="2160000"/>
            </a:xfrm>
          </p:grpSpPr>
          <p:sp>
            <p:nvSpPr>
              <p:cNvPr id="291" name="Rectangle 290">
                <a:extLst>
                  <a:ext uri="{FF2B5EF4-FFF2-40B4-BE49-F238E27FC236}">
                    <a16:creationId xmlns:a16="http://schemas.microsoft.com/office/drawing/2014/main" id="{29106810-ACF4-43CB-B127-84E83C5C2FF5}"/>
                  </a:ext>
                </a:extLst>
              </p:cNvPr>
              <p:cNvSpPr/>
              <p:nvPr/>
            </p:nvSpPr>
            <p:spPr>
              <a:xfrm>
                <a:off x="5493026" y="342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2" name="Rectangle 291">
                <a:extLst>
                  <a:ext uri="{FF2B5EF4-FFF2-40B4-BE49-F238E27FC236}">
                    <a16:creationId xmlns:a16="http://schemas.microsoft.com/office/drawing/2014/main" id="{CCA7F2E9-0EC6-412A-9369-42A12A98D6D4}"/>
                  </a:ext>
                </a:extLst>
              </p:cNvPr>
              <p:cNvSpPr/>
              <p:nvPr/>
            </p:nvSpPr>
            <p:spPr>
              <a:xfrm>
                <a:off x="5493026" y="369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3" name="Rectangle 292">
                <a:extLst>
                  <a:ext uri="{FF2B5EF4-FFF2-40B4-BE49-F238E27FC236}">
                    <a16:creationId xmlns:a16="http://schemas.microsoft.com/office/drawing/2014/main" id="{EBAA15E2-C0ED-432E-9160-8875048A9F8D}"/>
                  </a:ext>
                </a:extLst>
              </p:cNvPr>
              <p:cNvSpPr/>
              <p:nvPr/>
            </p:nvSpPr>
            <p:spPr>
              <a:xfrm>
                <a:off x="5493026" y="396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4" name="Rectangle 293">
                <a:extLst>
                  <a:ext uri="{FF2B5EF4-FFF2-40B4-BE49-F238E27FC236}">
                    <a16:creationId xmlns:a16="http://schemas.microsoft.com/office/drawing/2014/main" id="{07FA1C8E-A158-42BF-A37E-EF27179885A6}"/>
                  </a:ext>
                </a:extLst>
              </p:cNvPr>
              <p:cNvSpPr/>
              <p:nvPr/>
            </p:nvSpPr>
            <p:spPr>
              <a:xfrm>
                <a:off x="5493026" y="423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5" name="Rectangle 294">
                <a:extLst>
                  <a:ext uri="{FF2B5EF4-FFF2-40B4-BE49-F238E27FC236}">
                    <a16:creationId xmlns:a16="http://schemas.microsoft.com/office/drawing/2014/main" id="{7BC43F58-3BDC-41C4-9ED0-F569076DF499}"/>
                  </a:ext>
                </a:extLst>
              </p:cNvPr>
              <p:cNvSpPr/>
              <p:nvPr/>
            </p:nvSpPr>
            <p:spPr>
              <a:xfrm>
                <a:off x="5493026" y="450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C990F48F-6278-4290-93C7-666E63EC8CC5}"/>
                  </a:ext>
                </a:extLst>
              </p:cNvPr>
              <p:cNvSpPr/>
              <p:nvPr/>
            </p:nvSpPr>
            <p:spPr>
              <a:xfrm>
                <a:off x="5493026" y="477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E577A5F4-15C8-4C5A-94F6-142290A57AAC}"/>
                  </a:ext>
                </a:extLst>
              </p:cNvPr>
              <p:cNvSpPr/>
              <p:nvPr/>
            </p:nvSpPr>
            <p:spPr>
              <a:xfrm>
                <a:off x="5493026" y="504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707706C9-897F-46DC-93EC-CB5402B8D4F4}"/>
                  </a:ext>
                </a:extLst>
              </p:cNvPr>
              <p:cNvSpPr/>
              <p:nvPr/>
            </p:nvSpPr>
            <p:spPr>
              <a:xfrm>
                <a:off x="5493026" y="531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80B3CDB8-F686-4A8B-9F00-127EBEBC6101}"/>
                </a:ext>
              </a:extLst>
            </p:cNvPr>
            <p:cNvSpPr/>
            <p:nvPr/>
          </p:nvSpPr>
          <p:spPr>
            <a:xfrm>
              <a:off x="5488838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28" name="Rectangle 227">
            <a:extLst>
              <a:ext uri="{FF2B5EF4-FFF2-40B4-BE49-F238E27FC236}">
                <a16:creationId xmlns:a16="http://schemas.microsoft.com/office/drawing/2014/main" id="{7916D4AE-A7D9-4827-9D02-54890396124F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9" name="Rectangle 298">
            <a:extLst>
              <a:ext uri="{FF2B5EF4-FFF2-40B4-BE49-F238E27FC236}">
                <a16:creationId xmlns:a16="http://schemas.microsoft.com/office/drawing/2014/main" id="{4F0ABDB5-3EFE-49D1-948B-5597CE5758F0}"/>
              </a:ext>
            </a:extLst>
          </p:cNvPr>
          <p:cNvSpPr/>
          <p:nvPr/>
        </p:nvSpPr>
        <p:spPr>
          <a:xfrm>
            <a:off x="6499338" y="1093393"/>
            <a:ext cx="366378" cy="217837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4512857D-A7E6-4C75-A23B-83EF0E83287D}"/>
              </a:ext>
            </a:extLst>
          </p:cNvPr>
          <p:cNvGrpSpPr/>
          <p:nvPr/>
        </p:nvGrpSpPr>
        <p:grpSpPr>
          <a:xfrm>
            <a:off x="6511196" y="1084836"/>
            <a:ext cx="360000" cy="2160000"/>
            <a:chOff x="7813790" y="3429000"/>
            <a:chExt cx="360000" cy="2160000"/>
          </a:xfrm>
        </p:grpSpPr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2A227EE6-C21C-4A2F-B95C-0ACA83FFFB1D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8E86F38E-50F8-4992-B648-522FD4E3AF26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C3ECA24A-1A11-4B5A-8CF9-D7B80ACF0B68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4" name="Rectangle 303">
              <a:extLst>
                <a:ext uri="{FF2B5EF4-FFF2-40B4-BE49-F238E27FC236}">
                  <a16:creationId xmlns:a16="http://schemas.microsoft.com/office/drawing/2014/main" id="{C7061ACF-3566-4AD7-BE9D-2ECF8DD210E9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39592C09-F6C5-4417-BD34-E11580E9BF23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4C3425B7-0E89-44D5-8B2D-8AE194EF8886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7" name="Rectangle 306">
              <a:extLst>
                <a:ext uri="{FF2B5EF4-FFF2-40B4-BE49-F238E27FC236}">
                  <a16:creationId xmlns:a16="http://schemas.microsoft.com/office/drawing/2014/main" id="{84990E20-AD03-425E-8387-F1D07DC50511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C8226A5E-2332-4B22-B115-DB59653D92FA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F48915C3-FD99-4413-A973-16E7FD9B9AB2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89E67BEE-F6C6-4468-842B-C0E3AA9B4B22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1" name="Rectangle 310">
              <a:extLst>
                <a:ext uri="{FF2B5EF4-FFF2-40B4-BE49-F238E27FC236}">
                  <a16:creationId xmlns:a16="http://schemas.microsoft.com/office/drawing/2014/main" id="{BDB5EF7C-0977-4FF1-A15C-01384EBF4C3C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A837E566-E370-497D-A6E9-982106ACCE87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620FB266-C44C-46B9-90AA-482E1CD94C0F}"/>
              </a:ext>
            </a:extLst>
          </p:cNvPr>
          <p:cNvGrpSpPr/>
          <p:nvPr/>
        </p:nvGrpSpPr>
        <p:grpSpPr>
          <a:xfrm>
            <a:off x="6501170" y="1088671"/>
            <a:ext cx="362676" cy="2167767"/>
            <a:chOff x="2587883" y="1026981"/>
            <a:chExt cx="362676" cy="2167767"/>
          </a:xfrm>
        </p:grpSpPr>
        <p:sp>
          <p:nvSpPr>
            <p:cNvPr id="314" name="Rectangle 313">
              <a:extLst>
                <a:ext uri="{FF2B5EF4-FFF2-40B4-BE49-F238E27FC236}">
                  <a16:creationId xmlns:a16="http://schemas.microsoft.com/office/drawing/2014/main" id="{75FEB09D-9689-423E-A57D-BC679A8AF4F8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B6EB66A6-A929-46FF-8FD0-4A3339183932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316" name="Rectangle 315">
                <a:extLst>
                  <a:ext uri="{FF2B5EF4-FFF2-40B4-BE49-F238E27FC236}">
                    <a16:creationId xmlns:a16="http://schemas.microsoft.com/office/drawing/2014/main" id="{3073C656-1588-4DEB-BA66-A83133174222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7" name="Rectangle 316">
                <a:extLst>
                  <a:ext uri="{FF2B5EF4-FFF2-40B4-BE49-F238E27FC236}">
                    <a16:creationId xmlns:a16="http://schemas.microsoft.com/office/drawing/2014/main" id="{8CF974C7-06A3-41A0-970A-3DBC83CD6C2E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3804AD16-4490-4272-A1CD-4840E9F76628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sp>
        <p:nvSpPr>
          <p:cNvPr id="319" name="Rectangle 318">
            <a:extLst>
              <a:ext uri="{FF2B5EF4-FFF2-40B4-BE49-F238E27FC236}">
                <a16:creationId xmlns:a16="http://schemas.microsoft.com/office/drawing/2014/main" id="{D2B78349-4A1A-4DBF-926B-0465B078EA56}"/>
              </a:ext>
            </a:extLst>
          </p:cNvPr>
          <p:cNvSpPr/>
          <p:nvPr/>
        </p:nvSpPr>
        <p:spPr>
          <a:xfrm>
            <a:off x="10584020" y="1096438"/>
            <a:ext cx="366378" cy="9143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9B30AA68-509E-4F3C-9A11-FDB1BC28988B}"/>
              </a:ext>
            </a:extLst>
          </p:cNvPr>
          <p:cNvGrpSpPr/>
          <p:nvPr/>
        </p:nvGrpSpPr>
        <p:grpSpPr>
          <a:xfrm>
            <a:off x="10582414" y="1097316"/>
            <a:ext cx="366126" cy="2166628"/>
            <a:chOff x="7812278" y="1020353"/>
            <a:chExt cx="366126" cy="2166628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EA5C3FA7-45E2-4E4D-98AC-67A927E5A2F0}"/>
                </a:ext>
              </a:extLst>
            </p:cNvPr>
            <p:cNvGrpSpPr/>
            <p:nvPr/>
          </p:nvGrpSpPr>
          <p:grpSpPr>
            <a:xfrm>
              <a:off x="7812278" y="1026981"/>
              <a:ext cx="360000" cy="2160000"/>
              <a:chOff x="7813790" y="3429000"/>
              <a:chExt cx="360000" cy="2160000"/>
            </a:xfrm>
          </p:grpSpPr>
          <p:sp>
            <p:nvSpPr>
              <p:cNvPr id="323" name="Rectangle 322">
                <a:extLst>
                  <a:ext uri="{FF2B5EF4-FFF2-40B4-BE49-F238E27FC236}">
                    <a16:creationId xmlns:a16="http://schemas.microsoft.com/office/drawing/2014/main" id="{CD5C6378-97FB-4CB1-A101-23813A88B834}"/>
                  </a:ext>
                </a:extLst>
              </p:cNvPr>
              <p:cNvSpPr/>
              <p:nvPr/>
            </p:nvSpPr>
            <p:spPr>
              <a:xfrm>
                <a:off x="7813790" y="34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4" name="Rectangle 323">
                <a:extLst>
                  <a:ext uri="{FF2B5EF4-FFF2-40B4-BE49-F238E27FC236}">
                    <a16:creationId xmlns:a16="http://schemas.microsoft.com/office/drawing/2014/main" id="{BDE55B52-C10C-47E6-99B5-6E39A661EED5}"/>
                  </a:ext>
                </a:extLst>
              </p:cNvPr>
              <p:cNvSpPr/>
              <p:nvPr/>
            </p:nvSpPr>
            <p:spPr>
              <a:xfrm>
                <a:off x="7813790" y="36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5" name="Rectangle 324">
                <a:extLst>
                  <a:ext uri="{FF2B5EF4-FFF2-40B4-BE49-F238E27FC236}">
                    <a16:creationId xmlns:a16="http://schemas.microsoft.com/office/drawing/2014/main" id="{4C0E59A7-AABD-47A6-9721-CCDC1F345D85}"/>
                  </a:ext>
                </a:extLst>
              </p:cNvPr>
              <p:cNvSpPr/>
              <p:nvPr/>
            </p:nvSpPr>
            <p:spPr>
              <a:xfrm>
                <a:off x="7813790" y="37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6" name="Rectangle 325">
                <a:extLst>
                  <a:ext uri="{FF2B5EF4-FFF2-40B4-BE49-F238E27FC236}">
                    <a16:creationId xmlns:a16="http://schemas.microsoft.com/office/drawing/2014/main" id="{AED5484F-90F9-41B0-9D5B-DFC4FDC82DD0}"/>
                  </a:ext>
                </a:extLst>
              </p:cNvPr>
              <p:cNvSpPr/>
              <p:nvPr/>
            </p:nvSpPr>
            <p:spPr>
              <a:xfrm>
                <a:off x="7813790" y="39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7" name="Rectangle 326">
                <a:extLst>
                  <a:ext uri="{FF2B5EF4-FFF2-40B4-BE49-F238E27FC236}">
                    <a16:creationId xmlns:a16="http://schemas.microsoft.com/office/drawing/2014/main" id="{BD28F698-B115-4C6C-9BDE-7B390BC29E28}"/>
                  </a:ext>
                </a:extLst>
              </p:cNvPr>
              <p:cNvSpPr/>
              <p:nvPr/>
            </p:nvSpPr>
            <p:spPr>
              <a:xfrm>
                <a:off x="7813790" y="41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8" name="Rectangle 327">
                <a:extLst>
                  <a:ext uri="{FF2B5EF4-FFF2-40B4-BE49-F238E27FC236}">
                    <a16:creationId xmlns:a16="http://schemas.microsoft.com/office/drawing/2014/main" id="{89C4ABE1-714E-4740-BB8D-0807ECC17572}"/>
                  </a:ext>
                </a:extLst>
              </p:cNvPr>
              <p:cNvSpPr/>
              <p:nvPr/>
            </p:nvSpPr>
            <p:spPr>
              <a:xfrm>
                <a:off x="7813790" y="43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49B9F3F8-D725-47E3-B714-6CE2B3F92BA9}"/>
                  </a:ext>
                </a:extLst>
              </p:cNvPr>
              <p:cNvSpPr/>
              <p:nvPr/>
            </p:nvSpPr>
            <p:spPr>
              <a:xfrm>
                <a:off x="7813790" y="45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67B03928-0E51-4A3A-90D1-C4F2489C0685}"/>
                  </a:ext>
                </a:extLst>
              </p:cNvPr>
              <p:cNvSpPr/>
              <p:nvPr/>
            </p:nvSpPr>
            <p:spPr>
              <a:xfrm>
                <a:off x="7813790" y="46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1" name="Rectangle 330">
                <a:extLst>
                  <a:ext uri="{FF2B5EF4-FFF2-40B4-BE49-F238E27FC236}">
                    <a16:creationId xmlns:a16="http://schemas.microsoft.com/office/drawing/2014/main" id="{57460D55-601B-4098-8FD8-A8E466AF3556}"/>
                  </a:ext>
                </a:extLst>
              </p:cNvPr>
              <p:cNvSpPr/>
              <p:nvPr/>
            </p:nvSpPr>
            <p:spPr>
              <a:xfrm>
                <a:off x="7813790" y="48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2" name="Rectangle 331">
                <a:extLst>
                  <a:ext uri="{FF2B5EF4-FFF2-40B4-BE49-F238E27FC236}">
                    <a16:creationId xmlns:a16="http://schemas.microsoft.com/office/drawing/2014/main" id="{2D4B0EAE-2C7E-4326-9958-7DD172D98F3A}"/>
                  </a:ext>
                </a:extLst>
              </p:cNvPr>
              <p:cNvSpPr/>
              <p:nvPr/>
            </p:nvSpPr>
            <p:spPr>
              <a:xfrm>
                <a:off x="7813790" y="50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3" name="Rectangle 332">
                <a:extLst>
                  <a:ext uri="{FF2B5EF4-FFF2-40B4-BE49-F238E27FC236}">
                    <a16:creationId xmlns:a16="http://schemas.microsoft.com/office/drawing/2014/main" id="{BB38A783-A56F-4E4E-9FA0-F16C14768C5D}"/>
                  </a:ext>
                </a:extLst>
              </p:cNvPr>
              <p:cNvSpPr/>
              <p:nvPr/>
            </p:nvSpPr>
            <p:spPr>
              <a:xfrm>
                <a:off x="7813790" y="52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4" name="Rectangle 333">
                <a:extLst>
                  <a:ext uri="{FF2B5EF4-FFF2-40B4-BE49-F238E27FC236}">
                    <a16:creationId xmlns:a16="http://schemas.microsoft.com/office/drawing/2014/main" id="{69CBC87A-895E-4754-9D7F-BBCBABB567D4}"/>
                  </a:ext>
                </a:extLst>
              </p:cNvPr>
              <p:cNvSpPr/>
              <p:nvPr/>
            </p:nvSpPr>
            <p:spPr>
              <a:xfrm>
                <a:off x="7813790" y="54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22" name="Rectangle 321">
              <a:extLst>
                <a:ext uri="{FF2B5EF4-FFF2-40B4-BE49-F238E27FC236}">
                  <a16:creationId xmlns:a16="http://schemas.microsoft.com/office/drawing/2014/main" id="{D1F35E61-873A-4D84-B072-684FF5B45732}"/>
                </a:ext>
              </a:extLst>
            </p:cNvPr>
            <p:cNvSpPr/>
            <p:nvPr/>
          </p:nvSpPr>
          <p:spPr>
            <a:xfrm>
              <a:off x="7818404" y="1020353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20745683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animBg="1"/>
      <p:bldP spid="49" grpId="0" animBg="1"/>
      <p:bldP spid="50" grpId="0" animBg="1"/>
      <p:bldP spid="53" grpId="0" animBg="1"/>
      <p:bldP spid="54" grpId="0" animBg="1"/>
      <p:bldP spid="57" grpId="0"/>
      <p:bldP spid="79" grpId="0"/>
      <p:bldP spid="90" grpId="0"/>
      <p:bldP spid="91" grpId="0"/>
      <p:bldP spid="92" grpId="0"/>
      <p:bldP spid="93" grpId="0"/>
      <p:bldP spid="94" grpId="0" animBg="1"/>
      <p:bldP spid="95" grpId="0" animBg="1"/>
      <p:bldP spid="96" grpId="0"/>
      <p:bldP spid="97" grpId="0"/>
      <p:bldP spid="98" grpId="0"/>
      <p:bldP spid="112" grpId="0"/>
      <p:bldP spid="113" grpId="0"/>
      <p:bldP spid="114" grpId="0"/>
      <p:bldP spid="115" grpId="0"/>
      <p:bldP spid="116" grpId="0" animBg="1"/>
      <p:bldP spid="117" grpId="0" animBg="1"/>
      <p:bldP spid="118" grpId="0"/>
      <p:bldP spid="119" grpId="0"/>
      <p:bldP spid="120" grpId="0"/>
      <p:bldP spid="225" grpId="0" animBg="1"/>
      <p:bldP spid="287" grpId="0" animBg="1"/>
      <p:bldP spid="299" grpId="0" animBg="1"/>
      <p:bldP spid="319" grpId="0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CA18E2-059E-443A-8A18-C1CED2E7C4A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Order fractions with denominators as common multiples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A81236C-7842-4EC5-82E0-AB4EFD0FA43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36600881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0" name="Group 249">
            <a:extLst>
              <a:ext uri="{FF2B5EF4-FFF2-40B4-BE49-F238E27FC236}">
                <a16:creationId xmlns:a16="http://schemas.microsoft.com/office/drawing/2014/main" id="{3FB7DEC7-46C2-4ADB-B2BF-7755FEF24744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4AED383E-323A-4A58-9EDB-F47F9E51D35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4F66D1DA-5C4B-4F4F-9A08-A98A5D8263F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836D9532-B6F6-4111-B0C0-F55A7C5DFCCB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91D4A723-72C7-477F-8283-B2A9A8EB30FE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26923E69-BC5F-4ADB-9AA8-4427CE92CA5B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A9563CAE-AABE-4426-A37F-22AFDB0DB5F2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72DF4447-5227-43E8-8DE4-958019E78115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CD747B96-5FAD-48CE-B7F7-612B636F346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80C07246-DDF5-422E-9335-7925A4B0963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EC63FF2E-D509-4D62-8D06-86259A5D2B9C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E825B642-D71D-4959-9484-85DDA304DE16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A064ADDE-FFA6-4668-9D75-4460B06B5824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6DE77102-86C6-4A9E-825E-F5A8E584E0E8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854E7B07-A780-481C-90E7-BF481DEE52F0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D5774848-7A04-4027-91F6-0182A249AECF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6937DFFB-1CF6-46E5-BBA6-9CDFB58E99C5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2A8AC236-479D-43BC-BAA0-B7454C3E06C4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B6564379-254A-4345-98EC-1157BB28024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820E0C4B-5204-4874-8834-AFA5E3E6FA6A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ED7D4601-6D46-45AB-90B6-7147F7F3CA3D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D90F1C63-A276-4EE1-996D-AD443B13AAF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2FF1F45F-82E7-44FC-92A0-3B30CE6F5731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Straight Connector 272">
              <a:extLst>
                <a:ext uri="{FF2B5EF4-FFF2-40B4-BE49-F238E27FC236}">
                  <a16:creationId xmlns:a16="http://schemas.microsoft.com/office/drawing/2014/main" id="{08155419-3BA3-4681-B830-C8A9F6F130F2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Straight Connector 273">
              <a:extLst>
                <a:ext uri="{FF2B5EF4-FFF2-40B4-BE49-F238E27FC236}">
                  <a16:creationId xmlns:a16="http://schemas.microsoft.com/office/drawing/2014/main" id="{88EA411B-A92E-4014-8A06-E5A19FF3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4281033-194D-4CEA-BC8B-6FCB36F7B6B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6B736932-B7DA-4DCE-8A24-DE295BBEBAB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Straight Connector 276">
              <a:extLst>
                <a:ext uri="{FF2B5EF4-FFF2-40B4-BE49-F238E27FC236}">
                  <a16:creationId xmlns:a16="http://schemas.microsoft.com/office/drawing/2014/main" id="{4485CA72-2FF3-4933-9027-291C9FA1EC1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Straight Connector 277">
              <a:extLst>
                <a:ext uri="{FF2B5EF4-FFF2-40B4-BE49-F238E27FC236}">
                  <a16:creationId xmlns:a16="http://schemas.microsoft.com/office/drawing/2014/main" id="{635E6266-6400-4729-A082-B4C9A5206A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Straight Connector 278">
              <a:extLst>
                <a:ext uri="{FF2B5EF4-FFF2-40B4-BE49-F238E27FC236}">
                  <a16:creationId xmlns:a16="http://schemas.microsoft.com/office/drawing/2014/main" id="{95709AA0-451F-4B32-BE33-D7553778F3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Straight Connector 279">
              <a:extLst>
                <a:ext uri="{FF2B5EF4-FFF2-40B4-BE49-F238E27FC236}">
                  <a16:creationId xmlns:a16="http://schemas.microsoft.com/office/drawing/2014/main" id="{B41CF8A0-E7E5-4B1A-AD0C-A1E69CBB380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Straight Connector 280">
              <a:extLst>
                <a:ext uri="{FF2B5EF4-FFF2-40B4-BE49-F238E27FC236}">
                  <a16:creationId xmlns:a16="http://schemas.microsoft.com/office/drawing/2014/main" id="{2FB55949-0C95-478A-B60B-ED097D86858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Straight Connector 281">
              <a:extLst>
                <a:ext uri="{FF2B5EF4-FFF2-40B4-BE49-F238E27FC236}">
                  <a16:creationId xmlns:a16="http://schemas.microsoft.com/office/drawing/2014/main" id="{C58EDFE8-BE72-4C26-A7ED-62B97B237B7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Straight Connector 282">
              <a:extLst>
                <a:ext uri="{FF2B5EF4-FFF2-40B4-BE49-F238E27FC236}">
                  <a16:creationId xmlns:a16="http://schemas.microsoft.com/office/drawing/2014/main" id="{A5FB7D40-525A-4790-9C27-21A482B2DE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Straight Connector 283">
              <a:extLst>
                <a:ext uri="{FF2B5EF4-FFF2-40B4-BE49-F238E27FC236}">
                  <a16:creationId xmlns:a16="http://schemas.microsoft.com/office/drawing/2014/main" id="{3018CFA9-D045-4392-A082-4978C98E64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991E64-C16F-4C3B-A06C-93FF4114A9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0AC12682-EE9F-41E0-AF0B-8CD36EF396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Straight Connector 286">
              <a:extLst>
                <a:ext uri="{FF2B5EF4-FFF2-40B4-BE49-F238E27FC236}">
                  <a16:creationId xmlns:a16="http://schemas.microsoft.com/office/drawing/2014/main" id="{B847429B-1DC5-4583-8654-FBAC79D7F4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Straight Connector 287">
              <a:extLst>
                <a:ext uri="{FF2B5EF4-FFF2-40B4-BE49-F238E27FC236}">
                  <a16:creationId xmlns:a16="http://schemas.microsoft.com/office/drawing/2014/main" id="{993DEAC1-AA5F-4636-86E7-92FF3A323D2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Straight Connector 288">
              <a:extLst>
                <a:ext uri="{FF2B5EF4-FFF2-40B4-BE49-F238E27FC236}">
                  <a16:creationId xmlns:a16="http://schemas.microsoft.com/office/drawing/2014/main" id="{08E88A31-8A26-4291-8B7D-60F0FB37E1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881F5A38-C927-4F7F-B3C3-D94A1B0B416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Straight Connector 290">
              <a:extLst>
                <a:ext uri="{FF2B5EF4-FFF2-40B4-BE49-F238E27FC236}">
                  <a16:creationId xmlns:a16="http://schemas.microsoft.com/office/drawing/2014/main" id="{11CD524F-2ED5-499D-A0A9-30B9FAAD789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Straight Connector 291">
              <a:extLst>
                <a:ext uri="{FF2B5EF4-FFF2-40B4-BE49-F238E27FC236}">
                  <a16:creationId xmlns:a16="http://schemas.microsoft.com/office/drawing/2014/main" id="{B9AC0C67-537F-43F7-B813-B2353DFF3C1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3C0B1C13-6589-4401-AB4E-246CCBCE392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697FC6CF-D538-435A-9186-9CE49CC1B01A}"/>
              </a:ext>
            </a:extLst>
          </p:cNvPr>
          <p:cNvSpPr/>
          <p:nvPr/>
        </p:nvSpPr>
        <p:spPr>
          <a:xfrm>
            <a:off x="420995" y="1188720"/>
            <a:ext cx="5469349" cy="516705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7" name="Rectangle 396">
            <a:extLst>
              <a:ext uri="{FF2B5EF4-FFF2-40B4-BE49-F238E27FC236}">
                <a16:creationId xmlns:a16="http://schemas.microsoft.com/office/drawing/2014/main" id="{847786C0-E39B-4A07-8D59-070ED4A8B103}"/>
              </a:ext>
            </a:extLst>
          </p:cNvPr>
          <p:cNvSpPr/>
          <p:nvPr/>
        </p:nvSpPr>
        <p:spPr>
          <a:xfrm>
            <a:off x="961492" y="3985833"/>
            <a:ext cx="366378" cy="130428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8" name="Rectangle 397">
            <a:extLst>
              <a:ext uri="{FF2B5EF4-FFF2-40B4-BE49-F238E27FC236}">
                <a16:creationId xmlns:a16="http://schemas.microsoft.com/office/drawing/2014/main" id="{B160784E-78EA-4865-A86E-E47E3AB24193}"/>
              </a:ext>
            </a:extLst>
          </p:cNvPr>
          <p:cNvSpPr/>
          <p:nvPr/>
        </p:nvSpPr>
        <p:spPr>
          <a:xfrm>
            <a:off x="2311343" y="3990487"/>
            <a:ext cx="180000" cy="216359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9" name="Rectangle 398">
            <a:extLst>
              <a:ext uri="{FF2B5EF4-FFF2-40B4-BE49-F238E27FC236}">
                <a16:creationId xmlns:a16="http://schemas.microsoft.com/office/drawing/2014/main" id="{859B14FE-2856-43C7-B788-B9751D40F8F6}"/>
              </a:ext>
            </a:extLst>
          </p:cNvPr>
          <p:cNvSpPr/>
          <p:nvPr/>
        </p:nvSpPr>
        <p:spPr>
          <a:xfrm>
            <a:off x="2488927" y="3996126"/>
            <a:ext cx="180000" cy="64603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00" name="Rectangle 399">
            <a:extLst>
              <a:ext uri="{FF2B5EF4-FFF2-40B4-BE49-F238E27FC236}">
                <a16:creationId xmlns:a16="http://schemas.microsoft.com/office/drawing/2014/main" id="{C4850C4F-1D17-4CA6-9E0D-933A97234133}"/>
              </a:ext>
            </a:extLst>
          </p:cNvPr>
          <p:cNvSpPr/>
          <p:nvPr/>
        </p:nvSpPr>
        <p:spPr>
          <a:xfrm>
            <a:off x="3585600" y="3997456"/>
            <a:ext cx="366378" cy="151781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01" name="Rectangle 400">
            <a:extLst>
              <a:ext uri="{FF2B5EF4-FFF2-40B4-BE49-F238E27FC236}">
                <a16:creationId xmlns:a16="http://schemas.microsoft.com/office/drawing/2014/main" id="{E88C41D1-98CE-464C-9CB8-72082C70A9C7}"/>
              </a:ext>
            </a:extLst>
          </p:cNvPr>
          <p:cNvSpPr/>
          <p:nvPr/>
        </p:nvSpPr>
        <p:spPr>
          <a:xfrm>
            <a:off x="4955319" y="4004318"/>
            <a:ext cx="366378" cy="107756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02" name="Rectangle 401">
            <a:extLst>
              <a:ext uri="{FF2B5EF4-FFF2-40B4-BE49-F238E27FC236}">
                <a16:creationId xmlns:a16="http://schemas.microsoft.com/office/drawing/2014/main" id="{0F868C81-0583-4FA1-A73B-200E573FB75C}"/>
              </a:ext>
            </a:extLst>
          </p:cNvPr>
          <p:cNvSpPr/>
          <p:nvPr/>
        </p:nvSpPr>
        <p:spPr>
          <a:xfrm>
            <a:off x="4959192" y="5077500"/>
            <a:ext cx="179912" cy="107756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A8AD123-AE09-4720-ABFA-D22CFCEF3E6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519B0FF8-A3B6-4B65-A280-0F34E6E95A72}"/>
              </a:ext>
            </a:extLst>
          </p:cNvPr>
          <p:cNvSpPr/>
          <p:nvPr/>
        </p:nvSpPr>
        <p:spPr>
          <a:xfrm>
            <a:off x="461189" y="502229"/>
            <a:ext cx="5429156" cy="43452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dirty="0">
                <a:solidFill>
                  <a:schemeClr val="tx1"/>
                </a:solidFill>
              </a:rPr>
              <a:t>Order these fractions: 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95620F0-C8D6-4568-9CA4-454A4883A99A}"/>
              </a:ext>
            </a:extLst>
          </p:cNvPr>
          <p:cNvSpPr/>
          <p:nvPr/>
        </p:nvSpPr>
        <p:spPr>
          <a:xfrm>
            <a:off x="637443" y="240106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2B107C3-F3DC-44EF-876A-3DE24A7E0891}"/>
              </a:ext>
            </a:extLst>
          </p:cNvPr>
          <p:cNvSpPr txBox="1"/>
          <p:nvPr/>
        </p:nvSpPr>
        <p:spPr>
          <a:xfrm>
            <a:off x="531040" y="3410769"/>
            <a:ext cx="142886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>
                <a:latin typeface="Calibri" panose="020F0502020204030204" pitchFamily="34" charset="0"/>
                <a:ea typeface="Cambria Math" panose="02040503050406030204" pitchFamily="18" charset="0"/>
              </a:rPr>
              <a:t>smallest</a:t>
            </a:r>
            <a:endParaRPr lang="en-GB" sz="28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2F4FE41-D449-482D-9210-201A49EEEC9B}"/>
              </a:ext>
            </a:extLst>
          </p:cNvPr>
          <p:cNvSpPr txBox="1"/>
          <p:nvPr/>
        </p:nvSpPr>
        <p:spPr>
          <a:xfrm>
            <a:off x="4773923" y="3410768"/>
            <a:ext cx="121644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>
                <a:latin typeface="Calibri" panose="020F0502020204030204" pitchFamily="34" charset="0"/>
                <a:ea typeface="Cambria Math" panose="02040503050406030204" pitchFamily="18" charset="0"/>
              </a:rPr>
              <a:t>largest</a:t>
            </a:r>
            <a:endParaRPr lang="en-GB" sz="28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AF4D5BE2-6EAF-4933-97A9-8CF60A815953}"/>
              </a:ext>
            </a:extLst>
          </p:cNvPr>
          <p:cNvSpPr/>
          <p:nvPr/>
        </p:nvSpPr>
        <p:spPr>
          <a:xfrm>
            <a:off x="1959905" y="240106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7493CD5-02FB-4918-86B8-BFB1C9D6AE89}"/>
              </a:ext>
            </a:extLst>
          </p:cNvPr>
          <p:cNvSpPr/>
          <p:nvPr/>
        </p:nvSpPr>
        <p:spPr>
          <a:xfrm>
            <a:off x="3282367" y="240106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71DA991B-4274-4792-BD8C-FADEFE1D3558}"/>
              </a:ext>
            </a:extLst>
          </p:cNvPr>
          <p:cNvSpPr/>
          <p:nvPr/>
        </p:nvSpPr>
        <p:spPr>
          <a:xfrm>
            <a:off x="4604829" y="2401067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22C37356-6838-4D6B-8786-787A8EAFA90B}"/>
              </a:ext>
            </a:extLst>
          </p:cNvPr>
          <p:cNvGrpSpPr/>
          <p:nvPr/>
        </p:nvGrpSpPr>
        <p:grpSpPr>
          <a:xfrm>
            <a:off x="2601979" y="1292868"/>
            <a:ext cx="435719" cy="1032867"/>
            <a:chOff x="2724738" y="5471319"/>
            <a:chExt cx="435719" cy="1032867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970A9EEA-D294-4A57-94F2-30D515D9DF8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4F6AD49B-6D94-4757-97DD-BDC2F2D20081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5610CF1-2799-45AC-A2AE-B07A323CEB3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629B7E2A-2532-4257-97E2-96D24C60FC82}"/>
              </a:ext>
            </a:extLst>
          </p:cNvPr>
          <p:cNvGrpSpPr/>
          <p:nvPr/>
        </p:nvGrpSpPr>
        <p:grpSpPr>
          <a:xfrm>
            <a:off x="4138241" y="1292868"/>
            <a:ext cx="435719" cy="1032867"/>
            <a:chOff x="2724738" y="5471319"/>
            <a:chExt cx="435719" cy="1032867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DAB3FA9D-8096-4047-8C7A-9F24FBBCF87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BBA99108-57FB-4D70-B172-D4386E64E204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AF08DB77-2486-4840-B513-CF2E3D0641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A875DC0C-6C3B-4837-9D91-D69251516B5A}"/>
              </a:ext>
            </a:extLst>
          </p:cNvPr>
          <p:cNvGrpSpPr/>
          <p:nvPr/>
        </p:nvGrpSpPr>
        <p:grpSpPr>
          <a:xfrm>
            <a:off x="3255612" y="1292868"/>
            <a:ext cx="654143" cy="1032867"/>
            <a:chOff x="2618968" y="5471319"/>
            <a:chExt cx="654143" cy="1032867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AB20F518-056C-40CC-BBB8-3AD7AF74F347}"/>
                </a:ext>
              </a:extLst>
            </p:cNvPr>
            <p:cNvSpPr txBox="1"/>
            <p:nvPr/>
          </p:nvSpPr>
          <p:spPr>
            <a:xfrm>
              <a:off x="2620368" y="547131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13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A0261CA-BEA0-4FD0-B04A-3CBF9BB9E0C2}"/>
                </a:ext>
              </a:extLst>
            </p:cNvPr>
            <p:cNvSpPr txBox="1"/>
            <p:nvPr/>
          </p:nvSpPr>
          <p:spPr>
            <a:xfrm>
              <a:off x="2618968" y="5857855"/>
              <a:ext cx="6477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20</a:t>
              </a:r>
            </a:p>
          </p:txBody>
        </p: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DBCBC8A-B8E1-4072-99E6-852C3323A22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7331C429-2E5A-43FD-95F6-15426C9F688A}"/>
              </a:ext>
            </a:extLst>
          </p:cNvPr>
          <p:cNvGrpSpPr/>
          <p:nvPr/>
        </p:nvGrpSpPr>
        <p:grpSpPr>
          <a:xfrm>
            <a:off x="1722774" y="1292868"/>
            <a:ext cx="647700" cy="1032867"/>
            <a:chOff x="2618968" y="5471319"/>
            <a:chExt cx="647700" cy="1032867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E89C8F82-156F-47C3-AA99-8CCEB5FBE04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47A97CEB-FACA-4327-84E6-E175F5223C1F}"/>
                </a:ext>
              </a:extLst>
            </p:cNvPr>
            <p:cNvSpPr txBox="1"/>
            <p:nvPr/>
          </p:nvSpPr>
          <p:spPr>
            <a:xfrm>
              <a:off x="2618968" y="5857855"/>
              <a:ext cx="6477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088DDCF-814B-42A1-A99E-D7FF8813823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04602D90-800E-440C-A9D6-3D423B4EBCC0}"/>
              </a:ext>
            </a:extLst>
          </p:cNvPr>
          <p:cNvGrpSpPr/>
          <p:nvPr/>
        </p:nvGrpSpPr>
        <p:grpSpPr>
          <a:xfrm>
            <a:off x="926870" y="2414834"/>
            <a:ext cx="487609" cy="1071647"/>
            <a:chOff x="1951435" y="36281"/>
            <a:chExt cx="487609" cy="1071647"/>
          </a:xfrm>
        </p:grpSpPr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71C07F10-C468-4F20-A926-F8DD0CD3F477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296" name="Straight Connector 295">
              <a:extLst>
                <a:ext uri="{FF2B5EF4-FFF2-40B4-BE49-F238E27FC236}">
                  <a16:creationId xmlns:a16="http://schemas.microsoft.com/office/drawing/2014/main" id="{C73B34EC-D421-418E-B3EC-8FACE1B09249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AF68A497-0CFD-4E71-9C8E-714B5F77C0DC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A82CCCC3-1F63-41EA-B7E3-10BE209ACA72}"/>
              </a:ext>
            </a:extLst>
          </p:cNvPr>
          <p:cNvGrpSpPr/>
          <p:nvPr/>
        </p:nvGrpSpPr>
        <p:grpSpPr>
          <a:xfrm>
            <a:off x="2023878" y="2408221"/>
            <a:ext cx="995774" cy="1071647"/>
            <a:chOff x="1963495" y="36281"/>
            <a:chExt cx="995774" cy="1071647"/>
          </a:xfrm>
        </p:grpSpPr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7769BE0A-29A9-43E5-8787-500FC45919FA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cxnSp>
          <p:nvCxnSpPr>
            <p:cNvPr id="300" name="Straight Connector 299">
              <a:extLst>
                <a:ext uri="{FF2B5EF4-FFF2-40B4-BE49-F238E27FC236}">
                  <a16:creationId xmlns:a16="http://schemas.microsoft.com/office/drawing/2014/main" id="{F1D5B325-BD19-4DDC-9D78-FE16FA7E7EC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59C94A18-6AF0-4DE7-8778-8EE8CEABDEFF}"/>
                </a:ext>
              </a:extLst>
            </p:cNvPr>
            <p:cNvSpPr txBox="1"/>
            <p:nvPr/>
          </p:nvSpPr>
          <p:spPr>
            <a:xfrm>
              <a:off x="1968986" y="36281"/>
              <a:ext cx="99028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1 3</a:t>
              </a:r>
            </a:p>
          </p:txBody>
        </p: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082B6A6C-9CA4-4B1D-AE73-C7E096E34A5F}"/>
              </a:ext>
            </a:extLst>
          </p:cNvPr>
          <p:cNvGrpSpPr/>
          <p:nvPr/>
        </p:nvGrpSpPr>
        <p:grpSpPr>
          <a:xfrm>
            <a:off x="3379853" y="2386240"/>
            <a:ext cx="995774" cy="1071647"/>
            <a:chOff x="1963495" y="36281"/>
            <a:chExt cx="995774" cy="1071647"/>
          </a:xfrm>
        </p:grpSpPr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5F471E15-05D2-4759-914E-744B082EE257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B8F1CDB9-06EF-4C8B-8300-7C5659E3882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54808E72-7B12-4A44-B301-039B40133160}"/>
                </a:ext>
              </a:extLst>
            </p:cNvPr>
            <p:cNvSpPr txBox="1"/>
            <p:nvPr/>
          </p:nvSpPr>
          <p:spPr>
            <a:xfrm>
              <a:off x="2169242" y="36281"/>
              <a:ext cx="79002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B4D429F8-0EE6-4F0B-A36C-5BDF7944E6FB}"/>
              </a:ext>
            </a:extLst>
          </p:cNvPr>
          <p:cNvGrpSpPr/>
          <p:nvPr/>
        </p:nvGrpSpPr>
        <p:grpSpPr>
          <a:xfrm>
            <a:off x="4905989" y="2369111"/>
            <a:ext cx="487609" cy="1071647"/>
            <a:chOff x="1951435" y="36281"/>
            <a:chExt cx="487609" cy="1071647"/>
          </a:xfrm>
        </p:grpSpPr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D2E2B040-3DC1-44A4-8695-B2E50AFE47CD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308" name="Straight Connector 307">
              <a:extLst>
                <a:ext uri="{FF2B5EF4-FFF2-40B4-BE49-F238E27FC236}">
                  <a16:creationId xmlns:a16="http://schemas.microsoft.com/office/drawing/2014/main" id="{CAFDE891-74CC-4CA6-B6F1-A8646D29803B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95066495-E3B2-4D80-A73D-AAD39B8CF5C8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4A3FF43F-A0A3-4D88-8F58-2980999E9771}"/>
              </a:ext>
            </a:extLst>
          </p:cNvPr>
          <p:cNvGrpSpPr/>
          <p:nvPr/>
        </p:nvGrpSpPr>
        <p:grpSpPr>
          <a:xfrm>
            <a:off x="954912" y="3987587"/>
            <a:ext cx="364475" cy="2170481"/>
            <a:chOff x="3750941" y="1016500"/>
            <a:chExt cx="364475" cy="2170481"/>
          </a:xfrm>
        </p:grpSpPr>
        <p:grpSp>
          <p:nvGrpSpPr>
            <p:cNvPr id="311" name="Group 310">
              <a:extLst>
                <a:ext uri="{FF2B5EF4-FFF2-40B4-BE49-F238E27FC236}">
                  <a16:creationId xmlns:a16="http://schemas.microsoft.com/office/drawing/2014/main" id="{CDCC7CF0-493B-472E-B0D9-22E77E44FD3B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313" name="Rectangle 312">
                <a:extLst>
                  <a:ext uri="{FF2B5EF4-FFF2-40B4-BE49-F238E27FC236}">
                    <a16:creationId xmlns:a16="http://schemas.microsoft.com/office/drawing/2014/main" id="{0CDE70EF-2FC9-4A85-8534-D9E7C76DFEE0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4" name="Rectangle 313">
                <a:extLst>
                  <a:ext uri="{FF2B5EF4-FFF2-40B4-BE49-F238E27FC236}">
                    <a16:creationId xmlns:a16="http://schemas.microsoft.com/office/drawing/2014/main" id="{8B099E08-60CD-493C-9B91-E779133D334F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5" name="Rectangle 314">
                <a:extLst>
                  <a:ext uri="{FF2B5EF4-FFF2-40B4-BE49-F238E27FC236}">
                    <a16:creationId xmlns:a16="http://schemas.microsoft.com/office/drawing/2014/main" id="{D1D6850E-33A9-4079-AC4B-65EE3BC0A1E1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6" name="Rectangle 315">
                <a:extLst>
                  <a:ext uri="{FF2B5EF4-FFF2-40B4-BE49-F238E27FC236}">
                    <a16:creationId xmlns:a16="http://schemas.microsoft.com/office/drawing/2014/main" id="{AB87E19A-C65C-46B1-996C-4430F9305371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7" name="Rectangle 316">
                <a:extLst>
                  <a:ext uri="{FF2B5EF4-FFF2-40B4-BE49-F238E27FC236}">
                    <a16:creationId xmlns:a16="http://schemas.microsoft.com/office/drawing/2014/main" id="{9378AF20-4F6B-415A-A932-F1F31347B61D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B368366D-2C55-48DB-9B86-5A6E75AEC08B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B6401EC8-5B1F-4191-A37E-5FD849CBDB92}"/>
              </a:ext>
            </a:extLst>
          </p:cNvPr>
          <p:cNvGrpSpPr/>
          <p:nvPr/>
        </p:nvGrpSpPr>
        <p:grpSpPr>
          <a:xfrm>
            <a:off x="3591888" y="3998212"/>
            <a:ext cx="364674" cy="2164538"/>
            <a:chOff x="6651896" y="1021900"/>
            <a:chExt cx="364674" cy="2164538"/>
          </a:xfrm>
        </p:grpSpPr>
        <p:grpSp>
          <p:nvGrpSpPr>
            <p:cNvPr id="319" name="Group 318">
              <a:extLst>
                <a:ext uri="{FF2B5EF4-FFF2-40B4-BE49-F238E27FC236}">
                  <a16:creationId xmlns:a16="http://schemas.microsoft.com/office/drawing/2014/main" id="{3FCE5101-AF06-4342-A84F-0ED475F5EBF0}"/>
                </a:ext>
              </a:extLst>
            </p:cNvPr>
            <p:cNvGrpSpPr/>
            <p:nvPr/>
          </p:nvGrpSpPr>
          <p:grpSpPr>
            <a:xfrm>
              <a:off x="6651896" y="1026981"/>
              <a:ext cx="360000" cy="2159457"/>
              <a:chOff x="6653408" y="3429000"/>
              <a:chExt cx="360000" cy="2159457"/>
            </a:xfrm>
          </p:grpSpPr>
          <p:sp>
            <p:nvSpPr>
              <p:cNvPr id="321" name="Rectangle 320">
                <a:extLst>
                  <a:ext uri="{FF2B5EF4-FFF2-40B4-BE49-F238E27FC236}">
                    <a16:creationId xmlns:a16="http://schemas.microsoft.com/office/drawing/2014/main" id="{8C901BE8-43F5-4C59-8F0F-D4D6BE5AD1DC}"/>
                  </a:ext>
                </a:extLst>
              </p:cNvPr>
              <p:cNvSpPr/>
              <p:nvPr/>
            </p:nvSpPr>
            <p:spPr>
              <a:xfrm>
                <a:off x="6653408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2" name="Rectangle 321">
                <a:extLst>
                  <a:ext uri="{FF2B5EF4-FFF2-40B4-BE49-F238E27FC236}">
                    <a16:creationId xmlns:a16="http://schemas.microsoft.com/office/drawing/2014/main" id="{476149F5-34F3-4B53-A3F2-CD60A64F3B58}"/>
                  </a:ext>
                </a:extLst>
              </p:cNvPr>
              <p:cNvSpPr/>
              <p:nvPr/>
            </p:nvSpPr>
            <p:spPr>
              <a:xfrm>
                <a:off x="6653408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3" name="Rectangle 322">
                <a:extLst>
                  <a:ext uri="{FF2B5EF4-FFF2-40B4-BE49-F238E27FC236}">
                    <a16:creationId xmlns:a16="http://schemas.microsoft.com/office/drawing/2014/main" id="{DEFE7D73-DD6A-4ADA-A643-480E0EB1F432}"/>
                  </a:ext>
                </a:extLst>
              </p:cNvPr>
              <p:cNvSpPr/>
              <p:nvPr/>
            </p:nvSpPr>
            <p:spPr>
              <a:xfrm>
                <a:off x="6653408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4" name="Rectangle 323">
                <a:extLst>
                  <a:ext uri="{FF2B5EF4-FFF2-40B4-BE49-F238E27FC236}">
                    <a16:creationId xmlns:a16="http://schemas.microsoft.com/office/drawing/2014/main" id="{BAAACDDD-AD3F-4453-920F-4B168EE1ACA4}"/>
                  </a:ext>
                </a:extLst>
              </p:cNvPr>
              <p:cNvSpPr/>
              <p:nvPr/>
            </p:nvSpPr>
            <p:spPr>
              <a:xfrm>
                <a:off x="6653408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5" name="Rectangle 324">
                <a:extLst>
                  <a:ext uri="{FF2B5EF4-FFF2-40B4-BE49-F238E27FC236}">
                    <a16:creationId xmlns:a16="http://schemas.microsoft.com/office/drawing/2014/main" id="{872DDAEB-F6CB-4501-9F6A-4A51F09ABC32}"/>
                  </a:ext>
                </a:extLst>
              </p:cNvPr>
              <p:cNvSpPr/>
              <p:nvPr/>
            </p:nvSpPr>
            <p:spPr>
              <a:xfrm>
                <a:off x="6653408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6" name="Rectangle 325">
                <a:extLst>
                  <a:ext uri="{FF2B5EF4-FFF2-40B4-BE49-F238E27FC236}">
                    <a16:creationId xmlns:a16="http://schemas.microsoft.com/office/drawing/2014/main" id="{7098C0E3-3438-4D8D-8356-2050D1DE4A74}"/>
                  </a:ext>
                </a:extLst>
              </p:cNvPr>
              <p:cNvSpPr/>
              <p:nvPr/>
            </p:nvSpPr>
            <p:spPr>
              <a:xfrm>
                <a:off x="6653408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7" name="Rectangle 326">
                <a:extLst>
                  <a:ext uri="{FF2B5EF4-FFF2-40B4-BE49-F238E27FC236}">
                    <a16:creationId xmlns:a16="http://schemas.microsoft.com/office/drawing/2014/main" id="{06AF4C9D-E02A-48B9-8088-F42CC09E60F9}"/>
                  </a:ext>
                </a:extLst>
              </p:cNvPr>
              <p:cNvSpPr/>
              <p:nvPr/>
            </p:nvSpPr>
            <p:spPr>
              <a:xfrm>
                <a:off x="6653408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8" name="Rectangle 327">
                <a:extLst>
                  <a:ext uri="{FF2B5EF4-FFF2-40B4-BE49-F238E27FC236}">
                    <a16:creationId xmlns:a16="http://schemas.microsoft.com/office/drawing/2014/main" id="{901323B4-F40C-4B0B-A8DC-3E5B2021097C}"/>
                  </a:ext>
                </a:extLst>
              </p:cNvPr>
              <p:cNvSpPr/>
              <p:nvPr/>
            </p:nvSpPr>
            <p:spPr>
              <a:xfrm>
                <a:off x="6653408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B9D66C6C-2A36-4AD4-89DD-EE64C59C4740}"/>
                  </a:ext>
                </a:extLst>
              </p:cNvPr>
              <p:cNvSpPr/>
              <p:nvPr/>
            </p:nvSpPr>
            <p:spPr>
              <a:xfrm>
                <a:off x="6653408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AE4E43D0-1A33-46F9-9CB9-7C059A99CA8F}"/>
                  </a:ext>
                </a:extLst>
              </p:cNvPr>
              <p:cNvSpPr/>
              <p:nvPr/>
            </p:nvSpPr>
            <p:spPr>
              <a:xfrm>
                <a:off x="6653408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1FFFED92-A46B-4F5D-8317-9F0C8E13A14E}"/>
                </a:ext>
              </a:extLst>
            </p:cNvPr>
            <p:cNvSpPr/>
            <p:nvPr/>
          </p:nvSpPr>
          <p:spPr>
            <a:xfrm>
              <a:off x="6656570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3B2BB516-2437-4126-AD84-E8D371114735}"/>
              </a:ext>
            </a:extLst>
          </p:cNvPr>
          <p:cNvGrpSpPr/>
          <p:nvPr/>
        </p:nvGrpSpPr>
        <p:grpSpPr>
          <a:xfrm>
            <a:off x="2315909" y="3993441"/>
            <a:ext cx="362451" cy="2164627"/>
            <a:chOff x="8980010" y="1025794"/>
            <a:chExt cx="362451" cy="2164627"/>
          </a:xfrm>
        </p:grpSpPr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482983A2-C016-40FD-BE40-70305B5CB2E8}"/>
                </a:ext>
              </a:extLst>
            </p:cNvPr>
            <p:cNvGrpSpPr/>
            <p:nvPr/>
          </p:nvGrpSpPr>
          <p:grpSpPr>
            <a:xfrm>
              <a:off x="8982461" y="1025794"/>
              <a:ext cx="360000" cy="2160644"/>
              <a:chOff x="8983973" y="3427813"/>
              <a:chExt cx="360000" cy="2160644"/>
            </a:xfrm>
          </p:grpSpPr>
          <p:sp>
            <p:nvSpPr>
              <p:cNvPr id="334" name="Rectangle 333">
                <a:extLst>
                  <a:ext uri="{FF2B5EF4-FFF2-40B4-BE49-F238E27FC236}">
                    <a16:creationId xmlns:a16="http://schemas.microsoft.com/office/drawing/2014/main" id="{C1325037-2B9D-477F-B098-4A846CC9A074}"/>
                  </a:ext>
                </a:extLst>
              </p:cNvPr>
              <p:cNvSpPr/>
              <p:nvPr/>
            </p:nvSpPr>
            <p:spPr>
              <a:xfrm>
                <a:off x="8983973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5" name="Rectangle 334">
                <a:extLst>
                  <a:ext uri="{FF2B5EF4-FFF2-40B4-BE49-F238E27FC236}">
                    <a16:creationId xmlns:a16="http://schemas.microsoft.com/office/drawing/2014/main" id="{E3D90923-0C4C-410F-98A3-BE6A62678B59}"/>
                  </a:ext>
                </a:extLst>
              </p:cNvPr>
              <p:cNvSpPr/>
              <p:nvPr/>
            </p:nvSpPr>
            <p:spPr>
              <a:xfrm>
                <a:off x="8983973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6" name="Rectangle 335">
                <a:extLst>
                  <a:ext uri="{FF2B5EF4-FFF2-40B4-BE49-F238E27FC236}">
                    <a16:creationId xmlns:a16="http://schemas.microsoft.com/office/drawing/2014/main" id="{D74CD980-7160-425B-B6B2-8683DF747B73}"/>
                  </a:ext>
                </a:extLst>
              </p:cNvPr>
              <p:cNvSpPr/>
              <p:nvPr/>
            </p:nvSpPr>
            <p:spPr>
              <a:xfrm>
                <a:off x="8983973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7" name="Rectangle 336">
                <a:extLst>
                  <a:ext uri="{FF2B5EF4-FFF2-40B4-BE49-F238E27FC236}">
                    <a16:creationId xmlns:a16="http://schemas.microsoft.com/office/drawing/2014/main" id="{E0937E59-66C9-4784-9A98-8AAFE4F84BC8}"/>
                  </a:ext>
                </a:extLst>
              </p:cNvPr>
              <p:cNvSpPr/>
              <p:nvPr/>
            </p:nvSpPr>
            <p:spPr>
              <a:xfrm>
                <a:off x="8983973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8" name="Rectangle 337">
                <a:extLst>
                  <a:ext uri="{FF2B5EF4-FFF2-40B4-BE49-F238E27FC236}">
                    <a16:creationId xmlns:a16="http://schemas.microsoft.com/office/drawing/2014/main" id="{484F2BFD-4AD9-4E2E-97C3-22F732664AC4}"/>
                  </a:ext>
                </a:extLst>
              </p:cNvPr>
              <p:cNvSpPr/>
              <p:nvPr/>
            </p:nvSpPr>
            <p:spPr>
              <a:xfrm>
                <a:off x="8983973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8DC89413-7018-4CE5-AC7D-E46845D2CDAA}"/>
                  </a:ext>
                </a:extLst>
              </p:cNvPr>
              <p:cNvSpPr/>
              <p:nvPr/>
            </p:nvSpPr>
            <p:spPr>
              <a:xfrm>
                <a:off x="8983973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0" name="Rectangle 339">
                <a:extLst>
                  <a:ext uri="{FF2B5EF4-FFF2-40B4-BE49-F238E27FC236}">
                    <a16:creationId xmlns:a16="http://schemas.microsoft.com/office/drawing/2014/main" id="{DCACED05-E2E2-42C7-8CAF-EAA9027C9B42}"/>
                  </a:ext>
                </a:extLst>
              </p:cNvPr>
              <p:cNvSpPr/>
              <p:nvPr/>
            </p:nvSpPr>
            <p:spPr>
              <a:xfrm>
                <a:off x="8983973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1" name="Rectangle 340">
                <a:extLst>
                  <a:ext uri="{FF2B5EF4-FFF2-40B4-BE49-F238E27FC236}">
                    <a16:creationId xmlns:a16="http://schemas.microsoft.com/office/drawing/2014/main" id="{FAC92888-A32E-4996-B617-36A6C0B9DE53}"/>
                  </a:ext>
                </a:extLst>
              </p:cNvPr>
              <p:cNvSpPr/>
              <p:nvPr/>
            </p:nvSpPr>
            <p:spPr>
              <a:xfrm>
                <a:off x="8983973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80A55FFB-FE5A-482F-9E5F-B5EEC9C8B34B}"/>
                  </a:ext>
                </a:extLst>
              </p:cNvPr>
              <p:cNvSpPr/>
              <p:nvPr/>
            </p:nvSpPr>
            <p:spPr>
              <a:xfrm>
                <a:off x="8983973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3" name="Rectangle 342">
                <a:extLst>
                  <a:ext uri="{FF2B5EF4-FFF2-40B4-BE49-F238E27FC236}">
                    <a16:creationId xmlns:a16="http://schemas.microsoft.com/office/drawing/2014/main" id="{2216788F-985C-4DE5-873A-3B8833145BC2}"/>
                  </a:ext>
                </a:extLst>
              </p:cNvPr>
              <p:cNvSpPr/>
              <p:nvPr/>
            </p:nvSpPr>
            <p:spPr>
              <a:xfrm>
                <a:off x="8983973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4" name="Rectangle 343">
                <a:extLst>
                  <a:ext uri="{FF2B5EF4-FFF2-40B4-BE49-F238E27FC236}">
                    <a16:creationId xmlns:a16="http://schemas.microsoft.com/office/drawing/2014/main" id="{C5599934-1AC6-4469-AD5C-AC19BCA7B7DD}"/>
                  </a:ext>
                </a:extLst>
              </p:cNvPr>
              <p:cNvSpPr/>
              <p:nvPr/>
            </p:nvSpPr>
            <p:spPr>
              <a:xfrm>
                <a:off x="8983973" y="3428297"/>
                <a:ext cx="18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5" name="Rectangle 344">
                <a:extLst>
                  <a:ext uri="{FF2B5EF4-FFF2-40B4-BE49-F238E27FC236}">
                    <a16:creationId xmlns:a16="http://schemas.microsoft.com/office/drawing/2014/main" id="{AE3DF6F6-7598-4CAF-863C-610FECADC965}"/>
                  </a:ext>
                </a:extLst>
              </p:cNvPr>
              <p:cNvSpPr/>
              <p:nvPr/>
            </p:nvSpPr>
            <p:spPr>
              <a:xfrm>
                <a:off x="9163973" y="3427813"/>
                <a:ext cx="18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006836C4-5AE5-4D5E-863F-6CEED22EF664}"/>
                </a:ext>
              </a:extLst>
            </p:cNvPr>
            <p:cNvSpPr/>
            <p:nvPr/>
          </p:nvSpPr>
          <p:spPr>
            <a:xfrm>
              <a:off x="8980010" y="1030421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62BC2AA2-52BA-476A-AB30-484B19A915EA}"/>
              </a:ext>
            </a:extLst>
          </p:cNvPr>
          <p:cNvGrpSpPr/>
          <p:nvPr/>
        </p:nvGrpSpPr>
        <p:grpSpPr>
          <a:xfrm>
            <a:off x="4956274" y="3996990"/>
            <a:ext cx="367350" cy="2164897"/>
            <a:chOff x="11198402" y="1200521"/>
            <a:chExt cx="367350" cy="2164897"/>
          </a:xfrm>
        </p:grpSpPr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EFA5D601-2B63-41E2-95A7-546B97DA0285}"/>
                </a:ext>
              </a:extLst>
            </p:cNvPr>
            <p:cNvSpPr/>
            <p:nvPr/>
          </p:nvSpPr>
          <p:spPr>
            <a:xfrm>
              <a:off x="11198402" y="1200521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348" name="Group 347">
              <a:extLst>
                <a:ext uri="{FF2B5EF4-FFF2-40B4-BE49-F238E27FC236}">
                  <a16:creationId xmlns:a16="http://schemas.microsoft.com/office/drawing/2014/main" id="{3421A61F-0228-4CB3-A06F-4C8FD51D416E}"/>
                </a:ext>
              </a:extLst>
            </p:cNvPr>
            <p:cNvGrpSpPr/>
            <p:nvPr/>
          </p:nvGrpSpPr>
          <p:grpSpPr>
            <a:xfrm>
              <a:off x="11205752" y="1205418"/>
              <a:ext cx="360000" cy="2160000"/>
              <a:chOff x="2011880" y="3429000"/>
              <a:chExt cx="360000" cy="2160000"/>
            </a:xfrm>
          </p:grpSpPr>
          <p:sp>
            <p:nvSpPr>
              <p:cNvPr id="350" name="Rectangle 349">
                <a:extLst>
                  <a:ext uri="{FF2B5EF4-FFF2-40B4-BE49-F238E27FC236}">
                    <a16:creationId xmlns:a16="http://schemas.microsoft.com/office/drawing/2014/main" id="{1609950B-B4E2-4B92-A1AC-21217ACC43E6}"/>
                  </a:ext>
                </a:extLst>
              </p:cNvPr>
              <p:cNvSpPr/>
              <p:nvPr/>
            </p:nvSpPr>
            <p:spPr>
              <a:xfrm>
                <a:off x="2011880" y="3429000"/>
                <a:ext cx="360000" cy="10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1" name="Rectangle 350">
                <a:extLst>
                  <a:ext uri="{FF2B5EF4-FFF2-40B4-BE49-F238E27FC236}">
                    <a16:creationId xmlns:a16="http://schemas.microsoft.com/office/drawing/2014/main" id="{DA381B36-9729-4F90-852D-66ED154B3F0E}"/>
                  </a:ext>
                </a:extLst>
              </p:cNvPr>
              <p:cNvSpPr/>
              <p:nvPr/>
            </p:nvSpPr>
            <p:spPr>
              <a:xfrm>
                <a:off x="2011880" y="4509000"/>
                <a:ext cx="360000" cy="10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49" name="Rectangle 348">
              <a:extLst>
                <a:ext uri="{FF2B5EF4-FFF2-40B4-BE49-F238E27FC236}">
                  <a16:creationId xmlns:a16="http://schemas.microsoft.com/office/drawing/2014/main" id="{0EA51D6D-6570-4DD6-979E-839367DEEC03}"/>
                </a:ext>
              </a:extLst>
            </p:cNvPr>
            <p:cNvSpPr/>
            <p:nvPr/>
          </p:nvSpPr>
          <p:spPr>
            <a:xfrm>
              <a:off x="11202781" y="1200521"/>
              <a:ext cx="18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cxnSp>
        <p:nvCxnSpPr>
          <p:cNvPr id="363" name="Straight Connector 362">
            <a:extLst>
              <a:ext uri="{FF2B5EF4-FFF2-40B4-BE49-F238E27FC236}">
                <a16:creationId xmlns:a16="http://schemas.microsoft.com/office/drawing/2014/main" id="{A3FF19F4-3B04-4B4F-BC0E-A119E97E74F7}"/>
              </a:ext>
            </a:extLst>
          </p:cNvPr>
          <p:cNvCxnSpPr>
            <a:cxnSpLocks/>
          </p:cNvCxnSpPr>
          <p:nvPr/>
        </p:nvCxnSpPr>
        <p:spPr>
          <a:xfrm>
            <a:off x="6275775" y="1365226"/>
            <a:ext cx="881396" cy="1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4" name="Straight Connector 363">
            <a:extLst>
              <a:ext uri="{FF2B5EF4-FFF2-40B4-BE49-F238E27FC236}">
                <a16:creationId xmlns:a16="http://schemas.microsoft.com/office/drawing/2014/main" id="{95427141-ECB5-4B8D-A3AF-3F3AB69F9281}"/>
              </a:ext>
            </a:extLst>
          </p:cNvPr>
          <p:cNvCxnSpPr>
            <a:cxnSpLocks/>
          </p:cNvCxnSpPr>
          <p:nvPr/>
        </p:nvCxnSpPr>
        <p:spPr>
          <a:xfrm>
            <a:off x="7598420" y="136522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5" name="TextBox 364">
            <a:extLst>
              <a:ext uri="{FF2B5EF4-FFF2-40B4-BE49-F238E27FC236}">
                <a16:creationId xmlns:a16="http://schemas.microsoft.com/office/drawing/2014/main" id="{C0A028C0-A909-400A-B66E-FC889231EDCD}"/>
              </a:ext>
            </a:extLst>
          </p:cNvPr>
          <p:cNvSpPr txBox="1"/>
          <p:nvPr/>
        </p:nvSpPr>
        <p:spPr>
          <a:xfrm>
            <a:off x="6506443" y="82496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366" name="TextBox 365">
            <a:extLst>
              <a:ext uri="{FF2B5EF4-FFF2-40B4-BE49-F238E27FC236}">
                <a16:creationId xmlns:a16="http://schemas.microsoft.com/office/drawing/2014/main" id="{6E75720A-44BA-4B60-AC9D-D4C797941BF0}"/>
              </a:ext>
            </a:extLst>
          </p:cNvPr>
          <p:cNvSpPr txBox="1"/>
          <p:nvPr/>
        </p:nvSpPr>
        <p:spPr>
          <a:xfrm>
            <a:off x="6244426" y="1274548"/>
            <a:ext cx="9474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7B01DCDE-1638-4E71-902E-0D82ED2420BE}"/>
              </a:ext>
            </a:extLst>
          </p:cNvPr>
          <p:cNvSpPr txBox="1"/>
          <p:nvPr/>
        </p:nvSpPr>
        <p:spPr>
          <a:xfrm>
            <a:off x="7598419" y="130343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47B324C0-9EDD-4BE8-82F4-190D66196876}"/>
              </a:ext>
            </a:extLst>
          </p:cNvPr>
          <p:cNvSpPr txBox="1"/>
          <p:nvPr/>
        </p:nvSpPr>
        <p:spPr>
          <a:xfrm>
            <a:off x="7151377" y="104975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69" name="Arc 368">
            <a:extLst>
              <a:ext uri="{FF2B5EF4-FFF2-40B4-BE49-F238E27FC236}">
                <a16:creationId xmlns:a16="http://schemas.microsoft.com/office/drawing/2014/main" id="{1E60F330-B0A0-4445-8E1A-1F38E932708E}"/>
              </a:ext>
            </a:extLst>
          </p:cNvPr>
          <p:cNvSpPr/>
          <p:nvPr/>
        </p:nvSpPr>
        <p:spPr>
          <a:xfrm rot="16200000">
            <a:off x="7084078" y="33526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0" name="Arc 369">
            <a:extLst>
              <a:ext uri="{FF2B5EF4-FFF2-40B4-BE49-F238E27FC236}">
                <a16:creationId xmlns:a16="http://schemas.microsoft.com/office/drawing/2014/main" id="{9FABCCB1-C40E-431E-B80E-8B8324372C3F}"/>
              </a:ext>
            </a:extLst>
          </p:cNvPr>
          <p:cNvSpPr/>
          <p:nvPr/>
        </p:nvSpPr>
        <p:spPr>
          <a:xfrm rot="5400000">
            <a:off x="7073791" y="126238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1" name="TextBox 370">
            <a:extLst>
              <a:ext uri="{FF2B5EF4-FFF2-40B4-BE49-F238E27FC236}">
                <a16:creationId xmlns:a16="http://schemas.microsoft.com/office/drawing/2014/main" id="{7AD0E30A-8513-4FE6-846F-A5890282DB3E}"/>
              </a:ext>
            </a:extLst>
          </p:cNvPr>
          <p:cNvSpPr txBox="1"/>
          <p:nvPr/>
        </p:nvSpPr>
        <p:spPr>
          <a:xfrm>
            <a:off x="7204381" y="179776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72" name="TextBox 371">
            <a:extLst>
              <a:ext uri="{FF2B5EF4-FFF2-40B4-BE49-F238E27FC236}">
                <a16:creationId xmlns:a16="http://schemas.microsoft.com/office/drawing/2014/main" id="{7C5F282C-69F9-4C5C-B016-823AB6527B01}"/>
              </a:ext>
            </a:extLst>
          </p:cNvPr>
          <p:cNvSpPr txBox="1"/>
          <p:nvPr/>
        </p:nvSpPr>
        <p:spPr>
          <a:xfrm>
            <a:off x="7204380" y="50345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73" name="TextBox 372">
            <a:extLst>
              <a:ext uri="{FF2B5EF4-FFF2-40B4-BE49-F238E27FC236}">
                <a16:creationId xmlns:a16="http://schemas.microsoft.com/office/drawing/2014/main" id="{1270B606-61ED-41AF-B8E3-9B7C3D0B30E2}"/>
              </a:ext>
            </a:extLst>
          </p:cNvPr>
          <p:cNvSpPr txBox="1"/>
          <p:nvPr/>
        </p:nvSpPr>
        <p:spPr>
          <a:xfrm>
            <a:off x="7565882" y="857392"/>
            <a:ext cx="947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cxnSp>
        <p:nvCxnSpPr>
          <p:cNvPr id="375" name="Straight Connector 374">
            <a:extLst>
              <a:ext uri="{FF2B5EF4-FFF2-40B4-BE49-F238E27FC236}">
                <a16:creationId xmlns:a16="http://schemas.microsoft.com/office/drawing/2014/main" id="{F686F78B-2FF4-4069-A0F0-F9751946F9E9}"/>
              </a:ext>
            </a:extLst>
          </p:cNvPr>
          <p:cNvCxnSpPr>
            <a:cxnSpLocks/>
          </p:cNvCxnSpPr>
          <p:nvPr/>
        </p:nvCxnSpPr>
        <p:spPr>
          <a:xfrm>
            <a:off x="6719190" y="3606190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6" name="Straight Connector 375">
            <a:extLst>
              <a:ext uri="{FF2B5EF4-FFF2-40B4-BE49-F238E27FC236}">
                <a16:creationId xmlns:a16="http://schemas.microsoft.com/office/drawing/2014/main" id="{210E9730-1A3E-442F-B58F-E123C4E28173}"/>
              </a:ext>
            </a:extLst>
          </p:cNvPr>
          <p:cNvCxnSpPr>
            <a:cxnSpLocks/>
          </p:cNvCxnSpPr>
          <p:nvPr/>
        </p:nvCxnSpPr>
        <p:spPr>
          <a:xfrm>
            <a:off x="7598420" y="360619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7" name="TextBox 376">
            <a:extLst>
              <a:ext uri="{FF2B5EF4-FFF2-40B4-BE49-F238E27FC236}">
                <a16:creationId xmlns:a16="http://schemas.microsoft.com/office/drawing/2014/main" id="{6E1E4706-0BEF-4CBC-A7D7-9462328E155A}"/>
              </a:ext>
            </a:extLst>
          </p:cNvPr>
          <p:cNvSpPr txBox="1"/>
          <p:nvPr/>
        </p:nvSpPr>
        <p:spPr>
          <a:xfrm>
            <a:off x="6681817" y="309835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78" name="TextBox 377">
            <a:extLst>
              <a:ext uri="{FF2B5EF4-FFF2-40B4-BE49-F238E27FC236}">
                <a16:creationId xmlns:a16="http://schemas.microsoft.com/office/drawing/2014/main" id="{AF0B8CDF-C985-434A-8E73-C1C91BF25E34}"/>
              </a:ext>
            </a:extLst>
          </p:cNvPr>
          <p:cNvSpPr txBox="1"/>
          <p:nvPr/>
        </p:nvSpPr>
        <p:spPr>
          <a:xfrm>
            <a:off x="6692383" y="354439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79" name="TextBox 378">
            <a:extLst>
              <a:ext uri="{FF2B5EF4-FFF2-40B4-BE49-F238E27FC236}">
                <a16:creationId xmlns:a16="http://schemas.microsoft.com/office/drawing/2014/main" id="{52809F85-EACA-4275-A090-98CDFEF5AA9F}"/>
              </a:ext>
            </a:extLst>
          </p:cNvPr>
          <p:cNvSpPr txBox="1"/>
          <p:nvPr/>
        </p:nvSpPr>
        <p:spPr>
          <a:xfrm>
            <a:off x="7598419" y="354439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380" name="TextBox 379">
            <a:extLst>
              <a:ext uri="{FF2B5EF4-FFF2-40B4-BE49-F238E27FC236}">
                <a16:creationId xmlns:a16="http://schemas.microsoft.com/office/drawing/2014/main" id="{45A57340-493C-4740-ABB8-64D530B019C6}"/>
              </a:ext>
            </a:extLst>
          </p:cNvPr>
          <p:cNvSpPr txBox="1"/>
          <p:nvPr/>
        </p:nvSpPr>
        <p:spPr>
          <a:xfrm>
            <a:off x="7151377" y="3290719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81" name="Arc 380">
            <a:extLst>
              <a:ext uri="{FF2B5EF4-FFF2-40B4-BE49-F238E27FC236}">
                <a16:creationId xmlns:a16="http://schemas.microsoft.com/office/drawing/2014/main" id="{F25C0FA5-3274-44A9-84C0-BB32D164D661}"/>
              </a:ext>
            </a:extLst>
          </p:cNvPr>
          <p:cNvSpPr/>
          <p:nvPr/>
        </p:nvSpPr>
        <p:spPr>
          <a:xfrm rot="16200000">
            <a:off x="7084078" y="257623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2" name="Arc 381">
            <a:extLst>
              <a:ext uri="{FF2B5EF4-FFF2-40B4-BE49-F238E27FC236}">
                <a16:creationId xmlns:a16="http://schemas.microsoft.com/office/drawing/2014/main" id="{729FDB34-AE8D-4CEC-93EA-CF604C3CD068}"/>
              </a:ext>
            </a:extLst>
          </p:cNvPr>
          <p:cNvSpPr/>
          <p:nvPr/>
        </p:nvSpPr>
        <p:spPr>
          <a:xfrm rot="5400000">
            <a:off x="7073791" y="350335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3" name="TextBox 382">
            <a:extLst>
              <a:ext uri="{FF2B5EF4-FFF2-40B4-BE49-F238E27FC236}">
                <a16:creationId xmlns:a16="http://schemas.microsoft.com/office/drawing/2014/main" id="{C93354E0-0B06-4E5A-9020-901CE3A7DBA2}"/>
              </a:ext>
            </a:extLst>
          </p:cNvPr>
          <p:cNvSpPr txBox="1"/>
          <p:nvPr/>
        </p:nvSpPr>
        <p:spPr>
          <a:xfrm>
            <a:off x="7204381" y="4038729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84" name="TextBox 383">
            <a:extLst>
              <a:ext uri="{FF2B5EF4-FFF2-40B4-BE49-F238E27FC236}">
                <a16:creationId xmlns:a16="http://schemas.microsoft.com/office/drawing/2014/main" id="{267B5252-441D-4360-98DF-61AB237E2469}"/>
              </a:ext>
            </a:extLst>
          </p:cNvPr>
          <p:cNvSpPr txBox="1"/>
          <p:nvPr/>
        </p:nvSpPr>
        <p:spPr>
          <a:xfrm>
            <a:off x="7204380" y="274441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A0818FC6-10BB-45B4-AADA-090E4D4473AA}"/>
              </a:ext>
            </a:extLst>
          </p:cNvPr>
          <p:cNvSpPr txBox="1"/>
          <p:nvPr/>
        </p:nvSpPr>
        <p:spPr>
          <a:xfrm>
            <a:off x="7616363" y="3098356"/>
            <a:ext cx="10052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cxnSp>
        <p:nvCxnSpPr>
          <p:cNvPr id="386" name="Straight Connector 385">
            <a:extLst>
              <a:ext uri="{FF2B5EF4-FFF2-40B4-BE49-F238E27FC236}">
                <a16:creationId xmlns:a16="http://schemas.microsoft.com/office/drawing/2014/main" id="{D409FC37-3D43-40C6-8084-78E7DC2462BB}"/>
              </a:ext>
            </a:extLst>
          </p:cNvPr>
          <p:cNvCxnSpPr>
            <a:cxnSpLocks/>
          </p:cNvCxnSpPr>
          <p:nvPr/>
        </p:nvCxnSpPr>
        <p:spPr>
          <a:xfrm>
            <a:off x="6732374" y="5844157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7" name="Straight Connector 386">
            <a:extLst>
              <a:ext uri="{FF2B5EF4-FFF2-40B4-BE49-F238E27FC236}">
                <a16:creationId xmlns:a16="http://schemas.microsoft.com/office/drawing/2014/main" id="{B72A91FD-BBD1-4785-B8DF-F8B64FC866FD}"/>
              </a:ext>
            </a:extLst>
          </p:cNvPr>
          <p:cNvCxnSpPr>
            <a:cxnSpLocks/>
          </p:cNvCxnSpPr>
          <p:nvPr/>
        </p:nvCxnSpPr>
        <p:spPr>
          <a:xfrm>
            <a:off x="7611604" y="584415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8" name="TextBox 387">
            <a:extLst>
              <a:ext uri="{FF2B5EF4-FFF2-40B4-BE49-F238E27FC236}">
                <a16:creationId xmlns:a16="http://schemas.microsoft.com/office/drawing/2014/main" id="{35535642-5C7E-4FAB-807C-5B3ABA009558}"/>
              </a:ext>
            </a:extLst>
          </p:cNvPr>
          <p:cNvSpPr txBox="1"/>
          <p:nvPr/>
        </p:nvSpPr>
        <p:spPr>
          <a:xfrm>
            <a:off x="6695001" y="533632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F1652307-F5AB-41A7-BBE2-A715294CE87A}"/>
              </a:ext>
            </a:extLst>
          </p:cNvPr>
          <p:cNvSpPr txBox="1"/>
          <p:nvPr/>
        </p:nvSpPr>
        <p:spPr>
          <a:xfrm>
            <a:off x="6705567" y="578236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90" name="TextBox 389">
            <a:extLst>
              <a:ext uri="{FF2B5EF4-FFF2-40B4-BE49-F238E27FC236}">
                <a16:creationId xmlns:a16="http://schemas.microsoft.com/office/drawing/2014/main" id="{6A805752-D43F-4F3A-B59E-B99041E21ED7}"/>
              </a:ext>
            </a:extLst>
          </p:cNvPr>
          <p:cNvSpPr txBox="1"/>
          <p:nvPr/>
        </p:nvSpPr>
        <p:spPr>
          <a:xfrm>
            <a:off x="7611603" y="578236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391" name="TextBox 390">
            <a:extLst>
              <a:ext uri="{FF2B5EF4-FFF2-40B4-BE49-F238E27FC236}">
                <a16:creationId xmlns:a16="http://schemas.microsoft.com/office/drawing/2014/main" id="{82D814B9-0750-4F64-94E0-9EBAEE27430A}"/>
              </a:ext>
            </a:extLst>
          </p:cNvPr>
          <p:cNvSpPr txBox="1"/>
          <p:nvPr/>
        </p:nvSpPr>
        <p:spPr>
          <a:xfrm>
            <a:off x="7164561" y="552868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92" name="Arc 391">
            <a:extLst>
              <a:ext uri="{FF2B5EF4-FFF2-40B4-BE49-F238E27FC236}">
                <a16:creationId xmlns:a16="http://schemas.microsoft.com/office/drawing/2014/main" id="{854219D3-922A-4F7A-8166-3A088809A7CC}"/>
              </a:ext>
            </a:extLst>
          </p:cNvPr>
          <p:cNvSpPr/>
          <p:nvPr/>
        </p:nvSpPr>
        <p:spPr>
          <a:xfrm rot="16200000">
            <a:off x="7097262" y="481419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3" name="Arc 392">
            <a:extLst>
              <a:ext uri="{FF2B5EF4-FFF2-40B4-BE49-F238E27FC236}">
                <a16:creationId xmlns:a16="http://schemas.microsoft.com/office/drawing/2014/main" id="{8E76399C-D8C0-4A0B-839E-838868B69C31}"/>
              </a:ext>
            </a:extLst>
          </p:cNvPr>
          <p:cNvSpPr/>
          <p:nvPr/>
        </p:nvSpPr>
        <p:spPr>
          <a:xfrm rot="5400000">
            <a:off x="7086975" y="574131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2A5A1861-6B3C-4C5B-AE05-8CE150A26653}"/>
              </a:ext>
            </a:extLst>
          </p:cNvPr>
          <p:cNvSpPr txBox="1"/>
          <p:nvPr/>
        </p:nvSpPr>
        <p:spPr>
          <a:xfrm>
            <a:off x="7217565" y="627669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95" name="TextBox 394">
            <a:extLst>
              <a:ext uri="{FF2B5EF4-FFF2-40B4-BE49-F238E27FC236}">
                <a16:creationId xmlns:a16="http://schemas.microsoft.com/office/drawing/2014/main" id="{E3C63A03-3504-4ED0-9999-800CF7903932}"/>
              </a:ext>
            </a:extLst>
          </p:cNvPr>
          <p:cNvSpPr txBox="1"/>
          <p:nvPr/>
        </p:nvSpPr>
        <p:spPr>
          <a:xfrm>
            <a:off x="7217564" y="498238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96" name="TextBox 395">
            <a:extLst>
              <a:ext uri="{FF2B5EF4-FFF2-40B4-BE49-F238E27FC236}">
                <a16:creationId xmlns:a16="http://schemas.microsoft.com/office/drawing/2014/main" id="{7099BF70-E514-4979-A4C1-E5F58734828C}"/>
              </a:ext>
            </a:extLst>
          </p:cNvPr>
          <p:cNvSpPr txBox="1"/>
          <p:nvPr/>
        </p:nvSpPr>
        <p:spPr>
          <a:xfrm>
            <a:off x="7629547" y="5336323"/>
            <a:ext cx="10052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0A890865-F4C2-4432-8892-F1A3FAFB3336}"/>
              </a:ext>
            </a:extLst>
          </p:cNvPr>
          <p:cNvGrpSpPr/>
          <p:nvPr/>
        </p:nvGrpSpPr>
        <p:grpSpPr>
          <a:xfrm>
            <a:off x="957550" y="4000708"/>
            <a:ext cx="360000" cy="2160644"/>
            <a:chOff x="8983973" y="3427813"/>
            <a:chExt cx="360000" cy="2160644"/>
          </a:xfrm>
        </p:grpSpPr>
        <p:sp>
          <p:nvSpPr>
            <p:cNvPr id="404" name="Rectangle 403">
              <a:extLst>
                <a:ext uri="{FF2B5EF4-FFF2-40B4-BE49-F238E27FC236}">
                  <a16:creationId xmlns:a16="http://schemas.microsoft.com/office/drawing/2014/main" id="{F6E66B7B-C85B-4881-94B4-AF98B8B2B25D}"/>
                </a:ext>
              </a:extLst>
            </p:cNvPr>
            <p:cNvSpPr/>
            <p:nvPr/>
          </p:nvSpPr>
          <p:spPr>
            <a:xfrm>
              <a:off x="8983973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62A00484-67D8-4852-B0C8-9D1ED0A725E8}"/>
                </a:ext>
              </a:extLst>
            </p:cNvPr>
            <p:cNvSpPr/>
            <p:nvPr/>
          </p:nvSpPr>
          <p:spPr>
            <a:xfrm>
              <a:off x="8983973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8380E0D8-1598-4066-9F75-3EAD53AC3DA4}"/>
                </a:ext>
              </a:extLst>
            </p:cNvPr>
            <p:cNvSpPr/>
            <p:nvPr/>
          </p:nvSpPr>
          <p:spPr>
            <a:xfrm>
              <a:off x="8983973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7" name="Rectangle 406">
              <a:extLst>
                <a:ext uri="{FF2B5EF4-FFF2-40B4-BE49-F238E27FC236}">
                  <a16:creationId xmlns:a16="http://schemas.microsoft.com/office/drawing/2014/main" id="{A06000D9-AF30-47A6-AA0E-9037475C084E}"/>
                </a:ext>
              </a:extLst>
            </p:cNvPr>
            <p:cNvSpPr/>
            <p:nvPr/>
          </p:nvSpPr>
          <p:spPr>
            <a:xfrm>
              <a:off x="8983973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1D45541A-F4BB-4726-9F63-2CFA7A5C579B}"/>
                </a:ext>
              </a:extLst>
            </p:cNvPr>
            <p:cNvSpPr/>
            <p:nvPr/>
          </p:nvSpPr>
          <p:spPr>
            <a:xfrm>
              <a:off x="8983973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1B4BAFA1-45DF-411A-BDDB-48985264081B}"/>
                </a:ext>
              </a:extLst>
            </p:cNvPr>
            <p:cNvSpPr/>
            <p:nvPr/>
          </p:nvSpPr>
          <p:spPr>
            <a:xfrm>
              <a:off x="8983973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A97B7D43-098A-4F92-99D9-0F16299333EB}"/>
                </a:ext>
              </a:extLst>
            </p:cNvPr>
            <p:cNvSpPr/>
            <p:nvPr/>
          </p:nvSpPr>
          <p:spPr>
            <a:xfrm>
              <a:off x="8983973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E83C7A72-F36D-4CC5-ADD8-F73954248596}"/>
                </a:ext>
              </a:extLst>
            </p:cNvPr>
            <p:cNvSpPr/>
            <p:nvPr/>
          </p:nvSpPr>
          <p:spPr>
            <a:xfrm>
              <a:off x="8983973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86A6DA80-C5F9-40DE-8041-F7D6CD2DDFD6}"/>
                </a:ext>
              </a:extLst>
            </p:cNvPr>
            <p:cNvSpPr/>
            <p:nvPr/>
          </p:nvSpPr>
          <p:spPr>
            <a:xfrm>
              <a:off x="8983973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3" name="Rectangle 412">
              <a:extLst>
                <a:ext uri="{FF2B5EF4-FFF2-40B4-BE49-F238E27FC236}">
                  <a16:creationId xmlns:a16="http://schemas.microsoft.com/office/drawing/2014/main" id="{853DDEF0-8BCB-4D1D-9B51-2B5C332F1C27}"/>
                </a:ext>
              </a:extLst>
            </p:cNvPr>
            <p:cNvSpPr/>
            <p:nvPr/>
          </p:nvSpPr>
          <p:spPr>
            <a:xfrm>
              <a:off x="8983973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D8D57C09-3FAF-46BB-A00E-7744FE3884A3}"/>
                </a:ext>
              </a:extLst>
            </p:cNvPr>
            <p:cNvSpPr/>
            <p:nvPr/>
          </p:nvSpPr>
          <p:spPr>
            <a:xfrm>
              <a:off x="8983973" y="3428297"/>
              <a:ext cx="18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5" name="Rectangle 414">
              <a:extLst>
                <a:ext uri="{FF2B5EF4-FFF2-40B4-BE49-F238E27FC236}">
                  <a16:creationId xmlns:a16="http://schemas.microsoft.com/office/drawing/2014/main" id="{29237EB2-6660-4031-87B5-03DB5E085B37}"/>
                </a:ext>
              </a:extLst>
            </p:cNvPr>
            <p:cNvSpPr/>
            <p:nvPr/>
          </p:nvSpPr>
          <p:spPr>
            <a:xfrm>
              <a:off x="9163973" y="3427813"/>
              <a:ext cx="18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16" name="Group 415">
            <a:extLst>
              <a:ext uri="{FF2B5EF4-FFF2-40B4-BE49-F238E27FC236}">
                <a16:creationId xmlns:a16="http://schemas.microsoft.com/office/drawing/2014/main" id="{32AA8859-D892-472B-9380-46AF10FC569B}"/>
              </a:ext>
            </a:extLst>
          </p:cNvPr>
          <p:cNvGrpSpPr/>
          <p:nvPr/>
        </p:nvGrpSpPr>
        <p:grpSpPr>
          <a:xfrm>
            <a:off x="3602177" y="4007658"/>
            <a:ext cx="360000" cy="2160644"/>
            <a:chOff x="8983973" y="3427813"/>
            <a:chExt cx="360000" cy="2160644"/>
          </a:xfrm>
        </p:grpSpPr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C396BC2C-6325-404B-9CD6-CFA15CB1A0E9}"/>
                </a:ext>
              </a:extLst>
            </p:cNvPr>
            <p:cNvSpPr/>
            <p:nvPr/>
          </p:nvSpPr>
          <p:spPr>
            <a:xfrm>
              <a:off x="8983973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544F84E4-C1F2-47D2-AC28-C08A0DF1C37E}"/>
                </a:ext>
              </a:extLst>
            </p:cNvPr>
            <p:cNvSpPr/>
            <p:nvPr/>
          </p:nvSpPr>
          <p:spPr>
            <a:xfrm>
              <a:off x="8983973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89338FF1-253B-4271-ABE4-1F8297A97181}"/>
                </a:ext>
              </a:extLst>
            </p:cNvPr>
            <p:cNvSpPr/>
            <p:nvPr/>
          </p:nvSpPr>
          <p:spPr>
            <a:xfrm>
              <a:off x="8983973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D7C8AD11-DBFA-4455-8264-C5DA1AA80F42}"/>
                </a:ext>
              </a:extLst>
            </p:cNvPr>
            <p:cNvSpPr/>
            <p:nvPr/>
          </p:nvSpPr>
          <p:spPr>
            <a:xfrm>
              <a:off x="8983973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F8395EDA-6E9B-49D5-8AA8-9C92BCFB1576}"/>
                </a:ext>
              </a:extLst>
            </p:cNvPr>
            <p:cNvSpPr/>
            <p:nvPr/>
          </p:nvSpPr>
          <p:spPr>
            <a:xfrm>
              <a:off x="8983973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2" name="Rectangle 421">
              <a:extLst>
                <a:ext uri="{FF2B5EF4-FFF2-40B4-BE49-F238E27FC236}">
                  <a16:creationId xmlns:a16="http://schemas.microsoft.com/office/drawing/2014/main" id="{9C6E02D7-F803-421D-8D52-47FD82839881}"/>
                </a:ext>
              </a:extLst>
            </p:cNvPr>
            <p:cNvSpPr/>
            <p:nvPr/>
          </p:nvSpPr>
          <p:spPr>
            <a:xfrm>
              <a:off x="8983973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3" name="Rectangle 422">
              <a:extLst>
                <a:ext uri="{FF2B5EF4-FFF2-40B4-BE49-F238E27FC236}">
                  <a16:creationId xmlns:a16="http://schemas.microsoft.com/office/drawing/2014/main" id="{60E126B4-4BDB-4089-8496-D31EA06E83FF}"/>
                </a:ext>
              </a:extLst>
            </p:cNvPr>
            <p:cNvSpPr/>
            <p:nvPr/>
          </p:nvSpPr>
          <p:spPr>
            <a:xfrm>
              <a:off x="8983973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4" name="Rectangle 423">
              <a:extLst>
                <a:ext uri="{FF2B5EF4-FFF2-40B4-BE49-F238E27FC236}">
                  <a16:creationId xmlns:a16="http://schemas.microsoft.com/office/drawing/2014/main" id="{27FE9728-E5B2-4539-9759-8F6EDAA19F92}"/>
                </a:ext>
              </a:extLst>
            </p:cNvPr>
            <p:cNvSpPr/>
            <p:nvPr/>
          </p:nvSpPr>
          <p:spPr>
            <a:xfrm>
              <a:off x="8983973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5" name="Rectangle 424">
              <a:extLst>
                <a:ext uri="{FF2B5EF4-FFF2-40B4-BE49-F238E27FC236}">
                  <a16:creationId xmlns:a16="http://schemas.microsoft.com/office/drawing/2014/main" id="{B2DF39D6-F4F5-47DA-BCE4-C897D81C31EE}"/>
                </a:ext>
              </a:extLst>
            </p:cNvPr>
            <p:cNvSpPr/>
            <p:nvPr/>
          </p:nvSpPr>
          <p:spPr>
            <a:xfrm>
              <a:off x="8983973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E1BC9206-8941-4415-8AA5-181D694D3226}"/>
                </a:ext>
              </a:extLst>
            </p:cNvPr>
            <p:cNvSpPr/>
            <p:nvPr/>
          </p:nvSpPr>
          <p:spPr>
            <a:xfrm>
              <a:off x="8983973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40A3016E-F5E2-4B12-8930-71B4DE8FEC01}"/>
                </a:ext>
              </a:extLst>
            </p:cNvPr>
            <p:cNvSpPr/>
            <p:nvPr/>
          </p:nvSpPr>
          <p:spPr>
            <a:xfrm>
              <a:off x="8983973" y="3428297"/>
              <a:ext cx="18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4DC6172B-F61B-4983-8FF7-AE47F714FA7C}"/>
                </a:ext>
              </a:extLst>
            </p:cNvPr>
            <p:cNvSpPr/>
            <p:nvPr/>
          </p:nvSpPr>
          <p:spPr>
            <a:xfrm>
              <a:off x="9163973" y="3427813"/>
              <a:ext cx="18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28BA15CC-A19A-44D6-98D6-DE9A20BFD2E4}"/>
              </a:ext>
            </a:extLst>
          </p:cNvPr>
          <p:cNvGrpSpPr/>
          <p:nvPr/>
        </p:nvGrpSpPr>
        <p:grpSpPr>
          <a:xfrm>
            <a:off x="4961364" y="3995881"/>
            <a:ext cx="360000" cy="2160644"/>
            <a:chOff x="8983973" y="3427813"/>
            <a:chExt cx="360000" cy="2160644"/>
          </a:xfrm>
        </p:grpSpPr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3AD1B1CE-B44F-4B34-8871-D1F4A00D43EB}"/>
                </a:ext>
              </a:extLst>
            </p:cNvPr>
            <p:cNvSpPr/>
            <p:nvPr/>
          </p:nvSpPr>
          <p:spPr>
            <a:xfrm>
              <a:off x="8983973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58CAEDAB-BE9B-4511-8117-4D4E790D890E}"/>
                </a:ext>
              </a:extLst>
            </p:cNvPr>
            <p:cNvSpPr/>
            <p:nvPr/>
          </p:nvSpPr>
          <p:spPr>
            <a:xfrm>
              <a:off x="8983973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2" name="Rectangle 431">
              <a:extLst>
                <a:ext uri="{FF2B5EF4-FFF2-40B4-BE49-F238E27FC236}">
                  <a16:creationId xmlns:a16="http://schemas.microsoft.com/office/drawing/2014/main" id="{120C572B-3231-4F86-88B8-482A30973D0E}"/>
                </a:ext>
              </a:extLst>
            </p:cNvPr>
            <p:cNvSpPr/>
            <p:nvPr/>
          </p:nvSpPr>
          <p:spPr>
            <a:xfrm>
              <a:off x="8983973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3" name="Rectangle 432">
              <a:extLst>
                <a:ext uri="{FF2B5EF4-FFF2-40B4-BE49-F238E27FC236}">
                  <a16:creationId xmlns:a16="http://schemas.microsoft.com/office/drawing/2014/main" id="{D77812EA-1628-4289-8DD1-FE3066B188C2}"/>
                </a:ext>
              </a:extLst>
            </p:cNvPr>
            <p:cNvSpPr/>
            <p:nvPr/>
          </p:nvSpPr>
          <p:spPr>
            <a:xfrm>
              <a:off x="8983973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4" name="Rectangle 433">
              <a:extLst>
                <a:ext uri="{FF2B5EF4-FFF2-40B4-BE49-F238E27FC236}">
                  <a16:creationId xmlns:a16="http://schemas.microsoft.com/office/drawing/2014/main" id="{6B36B974-D718-4AA5-AE5D-541E94725452}"/>
                </a:ext>
              </a:extLst>
            </p:cNvPr>
            <p:cNvSpPr/>
            <p:nvPr/>
          </p:nvSpPr>
          <p:spPr>
            <a:xfrm>
              <a:off x="8983973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5" name="Rectangle 434">
              <a:extLst>
                <a:ext uri="{FF2B5EF4-FFF2-40B4-BE49-F238E27FC236}">
                  <a16:creationId xmlns:a16="http://schemas.microsoft.com/office/drawing/2014/main" id="{E80B564E-43BC-4067-83E0-D38C5544EF39}"/>
                </a:ext>
              </a:extLst>
            </p:cNvPr>
            <p:cNvSpPr/>
            <p:nvPr/>
          </p:nvSpPr>
          <p:spPr>
            <a:xfrm>
              <a:off x="8983973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9F20B2D2-67E3-4631-BDAC-D4DB021D46E8}"/>
                </a:ext>
              </a:extLst>
            </p:cNvPr>
            <p:cNvSpPr/>
            <p:nvPr/>
          </p:nvSpPr>
          <p:spPr>
            <a:xfrm>
              <a:off x="8983973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EE6370C4-15C5-4866-B54F-15D84CC791B3}"/>
                </a:ext>
              </a:extLst>
            </p:cNvPr>
            <p:cNvSpPr/>
            <p:nvPr/>
          </p:nvSpPr>
          <p:spPr>
            <a:xfrm>
              <a:off x="8983973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EC4686E4-C068-4295-8475-2A17D5055A5B}"/>
                </a:ext>
              </a:extLst>
            </p:cNvPr>
            <p:cNvSpPr/>
            <p:nvPr/>
          </p:nvSpPr>
          <p:spPr>
            <a:xfrm>
              <a:off x="8983973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0D7C3C0D-846D-4193-9081-DEADC543C09E}"/>
                </a:ext>
              </a:extLst>
            </p:cNvPr>
            <p:cNvSpPr/>
            <p:nvPr/>
          </p:nvSpPr>
          <p:spPr>
            <a:xfrm>
              <a:off x="8983973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231423D9-3FD2-40F4-A57A-8A5BC120EBAA}"/>
                </a:ext>
              </a:extLst>
            </p:cNvPr>
            <p:cNvSpPr/>
            <p:nvPr/>
          </p:nvSpPr>
          <p:spPr>
            <a:xfrm>
              <a:off x="8983973" y="3428297"/>
              <a:ext cx="18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ECC2C1F2-8CCA-43A6-9F0D-2C811A19DE0C}"/>
                </a:ext>
              </a:extLst>
            </p:cNvPr>
            <p:cNvSpPr/>
            <p:nvPr/>
          </p:nvSpPr>
          <p:spPr>
            <a:xfrm>
              <a:off x="9163973" y="3427813"/>
              <a:ext cx="18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20701250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7" grpId="0" animBg="1"/>
      <p:bldP spid="398" grpId="0" animBg="1"/>
      <p:bldP spid="399" grpId="0" animBg="1"/>
      <p:bldP spid="400" grpId="0" animBg="1"/>
      <p:bldP spid="401" grpId="0" animBg="1"/>
      <p:bldP spid="402" grpId="0" animBg="1"/>
      <p:bldP spid="365" grpId="0"/>
      <p:bldP spid="366" grpId="0"/>
      <p:bldP spid="367" grpId="0"/>
      <p:bldP spid="368" grpId="0"/>
      <p:bldP spid="369" grpId="0" animBg="1"/>
      <p:bldP spid="370" grpId="0" animBg="1"/>
      <p:bldP spid="371" grpId="0"/>
      <p:bldP spid="372" grpId="0"/>
      <p:bldP spid="373" grpId="0"/>
      <p:bldP spid="377" grpId="0"/>
      <p:bldP spid="378" grpId="0"/>
      <p:bldP spid="379" grpId="0"/>
      <p:bldP spid="380" grpId="0"/>
      <p:bldP spid="381" grpId="0" animBg="1"/>
      <p:bldP spid="382" grpId="0" animBg="1"/>
      <p:bldP spid="383" grpId="0"/>
      <p:bldP spid="384" grpId="0"/>
      <p:bldP spid="385" grpId="0"/>
      <p:bldP spid="388" grpId="0"/>
      <p:bldP spid="389" grpId="0"/>
      <p:bldP spid="390" grpId="0"/>
      <p:bldP spid="391" grpId="0"/>
      <p:bldP spid="392" grpId="0" animBg="1"/>
      <p:bldP spid="393" grpId="0" animBg="1"/>
      <p:bldP spid="394" grpId="0"/>
      <p:bldP spid="395" grpId="0"/>
      <p:bldP spid="396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BEEA4A0-81C4-405A-9029-E4CBDBDC77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Add fractions with denominators as common multiples within 1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6184163-15DA-4519-A0C5-D4CA965772C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55871076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0" name="Group 479">
            <a:extLst>
              <a:ext uri="{FF2B5EF4-FFF2-40B4-BE49-F238E27FC236}">
                <a16:creationId xmlns:a16="http://schemas.microsoft.com/office/drawing/2014/main" id="{070A04D7-B60D-4333-AF9C-4B2D7513745E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81" name="Straight Connector 480">
              <a:extLst>
                <a:ext uri="{FF2B5EF4-FFF2-40B4-BE49-F238E27FC236}">
                  <a16:creationId xmlns:a16="http://schemas.microsoft.com/office/drawing/2014/main" id="{A1171AB0-7CB6-4F3E-B6BF-4321061C82F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492F699F-F182-4E42-A99F-7BF9DA631051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3" name="Straight Connector 482">
              <a:extLst>
                <a:ext uri="{FF2B5EF4-FFF2-40B4-BE49-F238E27FC236}">
                  <a16:creationId xmlns:a16="http://schemas.microsoft.com/office/drawing/2014/main" id="{C29973EB-CC7A-45D6-A3AC-3B7597EAC9FF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4" name="Straight Connector 483">
              <a:extLst>
                <a:ext uri="{FF2B5EF4-FFF2-40B4-BE49-F238E27FC236}">
                  <a16:creationId xmlns:a16="http://schemas.microsoft.com/office/drawing/2014/main" id="{F1503EF8-32AB-4B9D-A48E-F9F74B91D8D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1A1150E0-E6AF-45EC-8536-EF53C462E675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B57B6C6B-1010-40F1-9826-DF82640C3C14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7" name="Straight Connector 486">
              <a:extLst>
                <a:ext uri="{FF2B5EF4-FFF2-40B4-BE49-F238E27FC236}">
                  <a16:creationId xmlns:a16="http://schemas.microsoft.com/office/drawing/2014/main" id="{FFD280A9-3460-4D6D-8634-3BD3DC0D12A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8" name="Straight Connector 487">
              <a:extLst>
                <a:ext uri="{FF2B5EF4-FFF2-40B4-BE49-F238E27FC236}">
                  <a16:creationId xmlns:a16="http://schemas.microsoft.com/office/drawing/2014/main" id="{3579FA00-4AE7-499F-AF59-71F2963D9B5A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9" name="Straight Connector 488">
              <a:extLst>
                <a:ext uri="{FF2B5EF4-FFF2-40B4-BE49-F238E27FC236}">
                  <a16:creationId xmlns:a16="http://schemas.microsoft.com/office/drawing/2014/main" id="{57F8D79D-F864-4F9D-99F4-688F836B96AF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0" name="Straight Connector 489">
              <a:extLst>
                <a:ext uri="{FF2B5EF4-FFF2-40B4-BE49-F238E27FC236}">
                  <a16:creationId xmlns:a16="http://schemas.microsoft.com/office/drawing/2014/main" id="{F3076D87-8DA0-4F84-B5C5-9ED8B276D20B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1" name="Straight Connector 490">
              <a:extLst>
                <a:ext uri="{FF2B5EF4-FFF2-40B4-BE49-F238E27FC236}">
                  <a16:creationId xmlns:a16="http://schemas.microsoft.com/office/drawing/2014/main" id="{3C41A2A8-8F40-4D65-832D-417129E8091E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2" name="Straight Connector 491">
              <a:extLst>
                <a:ext uri="{FF2B5EF4-FFF2-40B4-BE49-F238E27FC236}">
                  <a16:creationId xmlns:a16="http://schemas.microsoft.com/office/drawing/2014/main" id="{682DED90-3FA7-4804-8DB2-B6611C74E561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3" name="Straight Connector 492">
              <a:extLst>
                <a:ext uri="{FF2B5EF4-FFF2-40B4-BE49-F238E27FC236}">
                  <a16:creationId xmlns:a16="http://schemas.microsoft.com/office/drawing/2014/main" id="{DAA22FD6-44B2-43B6-8948-7DFA8B977F76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D26C6AAA-8B90-4462-A2CF-5D1843E26ACB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E7D346DC-AD26-473C-8B73-51766EB81957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6" name="Straight Connector 495">
              <a:extLst>
                <a:ext uri="{FF2B5EF4-FFF2-40B4-BE49-F238E27FC236}">
                  <a16:creationId xmlns:a16="http://schemas.microsoft.com/office/drawing/2014/main" id="{C7336EC2-B7FF-4319-BFE3-6F34B0530D9F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7FD059D3-50AD-4157-957A-DAF523446A24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8" name="Straight Connector 497">
              <a:extLst>
                <a:ext uri="{FF2B5EF4-FFF2-40B4-BE49-F238E27FC236}">
                  <a16:creationId xmlns:a16="http://schemas.microsoft.com/office/drawing/2014/main" id="{DEE8492B-7207-47F9-B00B-E7306AD059A4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9" name="Straight Connector 498">
              <a:extLst>
                <a:ext uri="{FF2B5EF4-FFF2-40B4-BE49-F238E27FC236}">
                  <a16:creationId xmlns:a16="http://schemas.microsoft.com/office/drawing/2014/main" id="{75E0A3A4-378A-42D9-8273-11134B56EEFB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0" name="Straight Connector 499">
              <a:extLst>
                <a:ext uri="{FF2B5EF4-FFF2-40B4-BE49-F238E27FC236}">
                  <a16:creationId xmlns:a16="http://schemas.microsoft.com/office/drawing/2014/main" id="{21A2A1F2-621D-4694-BC7F-164621589BA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1" name="Straight Connector 500">
              <a:extLst>
                <a:ext uri="{FF2B5EF4-FFF2-40B4-BE49-F238E27FC236}">
                  <a16:creationId xmlns:a16="http://schemas.microsoft.com/office/drawing/2014/main" id="{E5D31EA2-8057-466D-A90E-CD6E1E21B83E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2" name="Straight Connector 501">
              <a:extLst>
                <a:ext uri="{FF2B5EF4-FFF2-40B4-BE49-F238E27FC236}">
                  <a16:creationId xmlns:a16="http://schemas.microsoft.com/office/drawing/2014/main" id="{3F1DB6CA-CB8F-4715-A757-368D2444A77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E5663014-46E3-41CB-9DC3-A3D8C429AD70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4" name="Straight Connector 503">
              <a:extLst>
                <a:ext uri="{FF2B5EF4-FFF2-40B4-BE49-F238E27FC236}">
                  <a16:creationId xmlns:a16="http://schemas.microsoft.com/office/drawing/2014/main" id="{5E4D06D5-CE6F-4E88-A1E7-1C6FC1648767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Straight Connector 504">
              <a:extLst>
                <a:ext uri="{FF2B5EF4-FFF2-40B4-BE49-F238E27FC236}">
                  <a16:creationId xmlns:a16="http://schemas.microsoft.com/office/drawing/2014/main" id="{A8DD8A4F-7DB8-47D6-9262-893878C1452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6" name="Straight Connector 505">
              <a:extLst>
                <a:ext uri="{FF2B5EF4-FFF2-40B4-BE49-F238E27FC236}">
                  <a16:creationId xmlns:a16="http://schemas.microsoft.com/office/drawing/2014/main" id="{3B9432CA-90C4-44FE-98C8-D98A47A8DEEC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7" name="Straight Connector 506">
              <a:extLst>
                <a:ext uri="{FF2B5EF4-FFF2-40B4-BE49-F238E27FC236}">
                  <a16:creationId xmlns:a16="http://schemas.microsoft.com/office/drawing/2014/main" id="{AA1E5EBF-0565-4BE0-8700-E012599D9625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8" name="Straight Connector 507">
              <a:extLst>
                <a:ext uri="{FF2B5EF4-FFF2-40B4-BE49-F238E27FC236}">
                  <a16:creationId xmlns:a16="http://schemas.microsoft.com/office/drawing/2014/main" id="{91EB49E7-7B00-451B-8550-4713968306A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9" name="Straight Connector 508">
              <a:extLst>
                <a:ext uri="{FF2B5EF4-FFF2-40B4-BE49-F238E27FC236}">
                  <a16:creationId xmlns:a16="http://schemas.microsoft.com/office/drawing/2014/main" id="{AD07E8A6-2B18-4B11-98D5-5A37CEBCA1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Straight Connector 509">
              <a:extLst>
                <a:ext uri="{FF2B5EF4-FFF2-40B4-BE49-F238E27FC236}">
                  <a16:creationId xmlns:a16="http://schemas.microsoft.com/office/drawing/2014/main" id="{F0E6A45F-E697-4CB6-B975-6FCB2A7687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1" name="Straight Connector 510">
              <a:extLst>
                <a:ext uri="{FF2B5EF4-FFF2-40B4-BE49-F238E27FC236}">
                  <a16:creationId xmlns:a16="http://schemas.microsoft.com/office/drawing/2014/main" id="{8245EF19-19DF-442E-856A-DD8BB603492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2" name="Straight Connector 511">
              <a:extLst>
                <a:ext uri="{FF2B5EF4-FFF2-40B4-BE49-F238E27FC236}">
                  <a16:creationId xmlns:a16="http://schemas.microsoft.com/office/drawing/2014/main" id="{A1C34E16-A99D-49F1-BDA0-21A947C330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Straight Connector 512">
              <a:extLst>
                <a:ext uri="{FF2B5EF4-FFF2-40B4-BE49-F238E27FC236}">
                  <a16:creationId xmlns:a16="http://schemas.microsoft.com/office/drawing/2014/main" id="{CA0DB50E-D28B-4E0D-A26F-7BF254D4146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E145EB4F-5BBA-47DD-A9F6-3518FF83C93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Straight Connector 514">
              <a:extLst>
                <a:ext uri="{FF2B5EF4-FFF2-40B4-BE49-F238E27FC236}">
                  <a16:creationId xmlns:a16="http://schemas.microsoft.com/office/drawing/2014/main" id="{E5079FD3-D61A-4BF1-AD66-C9F013D32C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Straight Connector 515">
              <a:extLst>
                <a:ext uri="{FF2B5EF4-FFF2-40B4-BE49-F238E27FC236}">
                  <a16:creationId xmlns:a16="http://schemas.microsoft.com/office/drawing/2014/main" id="{3789ABD1-DE37-497A-96DF-7978FB658D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Straight Connector 516">
              <a:extLst>
                <a:ext uri="{FF2B5EF4-FFF2-40B4-BE49-F238E27FC236}">
                  <a16:creationId xmlns:a16="http://schemas.microsoft.com/office/drawing/2014/main" id="{66B5B641-91BD-4FC5-8456-A52626B213B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Straight Connector 517">
              <a:extLst>
                <a:ext uri="{FF2B5EF4-FFF2-40B4-BE49-F238E27FC236}">
                  <a16:creationId xmlns:a16="http://schemas.microsoft.com/office/drawing/2014/main" id="{BB8F888D-3643-4AE8-87B0-90B6123642A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Straight Connector 518">
              <a:extLst>
                <a:ext uri="{FF2B5EF4-FFF2-40B4-BE49-F238E27FC236}">
                  <a16:creationId xmlns:a16="http://schemas.microsoft.com/office/drawing/2014/main" id="{6E29964E-ACEB-4D67-BCDD-DAF22F0207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Straight Connector 519">
              <a:extLst>
                <a:ext uri="{FF2B5EF4-FFF2-40B4-BE49-F238E27FC236}">
                  <a16:creationId xmlns:a16="http://schemas.microsoft.com/office/drawing/2014/main" id="{C08457F3-D756-4441-82E6-B506B9D88C3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Straight Connector 520">
              <a:extLst>
                <a:ext uri="{FF2B5EF4-FFF2-40B4-BE49-F238E27FC236}">
                  <a16:creationId xmlns:a16="http://schemas.microsoft.com/office/drawing/2014/main" id="{19206117-65A5-4339-98A4-CC3C5AF33F6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Straight Connector 521">
              <a:extLst>
                <a:ext uri="{FF2B5EF4-FFF2-40B4-BE49-F238E27FC236}">
                  <a16:creationId xmlns:a16="http://schemas.microsoft.com/office/drawing/2014/main" id="{BC8D52C4-668E-4187-A970-E5A081723F4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Straight Connector 522">
              <a:extLst>
                <a:ext uri="{FF2B5EF4-FFF2-40B4-BE49-F238E27FC236}">
                  <a16:creationId xmlns:a16="http://schemas.microsoft.com/office/drawing/2014/main" id="{DDF5A69A-5B96-4538-A329-1E89ABBC876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73" name="Rectangle: Rounded Corners 472">
            <a:extLst>
              <a:ext uri="{FF2B5EF4-FFF2-40B4-BE49-F238E27FC236}">
                <a16:creationId xmlns:a16="http://schemas.microsoft.com/office/drawing/2014/main" id="{08C9E79D-B675-47C0-B4A1-F9CF8516A6AA}"/>
              </a:ext>
            </a:extLst>
          </p:cNvPr>
          <p:cNvSpPr/>
          <p:nvPr/>
        </p:nvSpPr>
        <p:spPr>
          <a:xfrm rot="5400000">
            <a:off x="10003715" y="2419853"/>
            <a:ext cx="2565314" cy="1620459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8" name="Rectangle 477">
            <a:extLst>
              <a:ext uri="{FF2B5EF4-FFF2-40B4-BE49-F238E27FC236}">
                <a16:creationId xmlns:a16="http://schemas.microsoft.com/office/drawing/2014/main" id="{64838F3D-D3B8-4A4F-BC4C-AE738EFE3A0C}"/>
              </a:ext>
            </a:extLst>
          </p:cNvPr>
          <p:cNvSpPr/>
          <p:nvPr/>
        </p:nvSpPr>
        <p:spPr>
          <a:xfrm>
            <a:off x="10783746" y="2108609"/>
            <a:ext cx="366378" cy="12742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9" name="Rectangle 478">
            <a:extLst>
              <a:ext uri="{FF2B5EF4-FFF2-40B4-BE49-F238E27FC236}">
                <a16:creationId xmlns:a16="http://schemas.microsoft.com/office/drawing/2014/main" id="{674D11CF-C61E-4948-A477-7293903912EE}"/>
              </a:ext>
            </a:extLst>
          </p:cNvPr>
          <p:cNvSpPr/>
          <p:nvPr/>
        </p:nvSpPr>
        <p:spPr>
          <a:xfrm>
            <a:off x="11416031" y="2106237"/>
            <a:ext cx="366378" cy="55657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2" name="Rectangle: Rounded Corners 471">
            <a:extLst>
              <a:ext uri="{FF2B5EF4-FFF2-40B4-BE49-F238E27FC236}">
                <a16:creationId xmlns:a16="http://schemas.microsoft.com/office/drawing/2014/main" id="{705E2385-7AC9-4F3A-BBC3-712F30561CB1}"/>
              </a:ext>
            </a:extLst>
          </p:cNvPr>
          <p:cNvSpPr/>
          <p:nvPr/>
        </p:nvSpPr>
        <p:spPr>
          <a:xfrm rot="5400000">
            <a:off x="6004082" y="2419853"/>
            <a:ext cx="2565314" cy="1620459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6" name="Rectangle 475">
            <a:extLst>
              <a:ext uri="{FF2B5EF4-FFF2-40B4-BE49-F238E27FC236}">
                <a16:creationId xmlns:a16="http://schemas.microsoft.com/office/drawing/2014/main" id="{710754C3-4F2A-4334-94C8-FE1613601AB2}"/>
              </a:ext>
            </a:extLst>
          </p:cNvPr>
          <p:cNvSpPr/>
          <p:nvPr/>
        </p:nvSpPr>
        <p:spPr>
          <a:xfrm>
            <a:off x="6762551" y="2107724"/>
            <a:ext cx="366378" cy="86549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7" name="Rectangle 476">
            <a:extLst>
              <a:ext uri="{FF2B5EF4-FFF2-40B4-BE49-F238E27FC236}">
                <a16:creationId xmlns:a16="http://schemas.microsoft.com/office/drawing/2014/main" id="{E177E807-1D5C-41A6-9F08-808486940049}"/>
              </a:ext>
            </a:extLst>
          </p:cNvPr>
          <p:cNvSpPr/>
          <p:nvPr/>
        </p:nvSpPr>
        <p:spPr>
          <a:xfrm>
            <a:off x="7456047" y="2098222"/>
            <a:ext cx="366378" cy="3120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1" name="Rectangle: Rounded Corners 470">
            <a:extLst>
              <a:ext uri="{FF2B5EF4-FFF2-40B4-BE49-F238E27FC236}">
                <a16:creationId xmlns:a16="http://schemas.microsoft.com/office/drawing/2014/main" id="{C48B33AB-C966-4105-BEC8-239C74B0C7A5}"/>
              </a:ext>
            </a:extLst>
          </p:cNvPr>
          <p:cNvSpPr/>
          <p:nvPr/>
        </p:nvSpPr>
        <p:spPr>
          <a:xfrm rot="5400000">
            <a:off x="1411798" y="2415350"/>
            <a:ext cx="2565314" cy="1620459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4" name="Rectangle 473">
            <a:extLst>
              <a:ext uri="{FF2B5EF4-FFF2-40B4-BE49-F238E27FC236}">
                <a16:creationId xmlns:a16="http://schemas.microsoft.com/office/drawing/2014/main" id="{DCCD8C74-D774-41B4-8E1C-7A34236946C2}"/>
              </a:ext>
            </a:extLst>
          </p:cNvPr>
          <p:cNvSpPr/>
          <p:nvPr/>
        </p:nvSpPr>
        <p:spPr>
          <a:xfrm>
            <a:off x="2298501" y="2097356"/>
            <a:ext cx="366378" cy="159926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5" name="Rectangle 474">
            <a:extLst>
              <a:ext uri="{FF2B5EF4-FFF2-40B4-BE49-F238E27FC236}">
                <a16:creationId xmlns:a16="http://schemas.microsoft.com/office/drawing/2014/main" id="{5DC70CAB-F4FE-4B87-B31E-52FF664A9205}"/>
              </a:ext>
            </a:extLst>
          </p:cNvPr>
          <p:cNvSpPr/>
          <p:nvPr/>
        </p:nvSpPr>
        <p:spPr>
          <a:xfrm>
            <a:off x="2954649" y="2073897"/>
            <a:ext cx="366378" cy="28137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A9597D14-1A98-4A11-A426-539B020E8B3E}"/>
              </a:ext>
            </a:extLst>
          </p:cNvPr>
          <p:cNvSpPr/>
          <p:nvPr/>
        </p:nvSpPr>
        <p:spPr>
          <a:xfrm>
            <a:off x="463769" y="483282"/>
            <a:ext cx="3121831" cy="13385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E90AC0DC-8E7D-4955-A09E-3EBFDB448BB3}"/>
              </a:ext>
            </a:extLst>
          </p:cNvPr>
          <p:cNvGrpSpPr/>
          <p:nvPr/>
        </p:nvGrpSpPr>
        <p:grpSpPr>
          <a:xfrm>
            <a:off x="612124" y="636459"/>
            <a:ext cx="435719" cy="1032867"/>
            <a:chOff x="2724738" y="5471319"/>
            <a:chExt cx="435719" cy="1032867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5012B8C6-A413-4B53-9D41-9F7B3165FA6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E9D17255-D9BC-49A9-B6E7-882D019B09AE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23F84A27-D176-4FF1-80CB-1F607B1D233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135C8AE6-FE1D-4B26-AC63-3A430E5416CA}"/>
              </a:ext>
            </a:extLst>
          </p:cNvPr>
          <p:cNvGrpSpPr/>
          <p:nvPr/>
        </p:nvGrpSpPr>
        <p:grpSpPr>
          <a:xfrm>
            <a:off x="1459030" y="636459"/>
            <a:ext cx="448400" cy="1032867"/>
            <a:chOff x="2712057" y="5471319"/>
            <a:chExt cx="448400" cy="1032867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1F5CF7C4-A5CE-435C-869B-D1C9968D150A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0E7770E8-3118-45E3-9D2C-46EF4B838D94}"/>
                </a:ext>
              </a:extLst>
            </p:cNvPr>
            <p:cNvSpPr txBox="1"/>
            <p:nvPr/>
          </p:nvSpPr>
          <p:spPr>
            <a:xfrm>
              <a:off x="2712057" y="5857855"/>
              <a:ext cx="29670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532F3A7A-7048-4F05-BE40-C921AD1941E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31759672-CC4F-49FF-9CA0-37AA22AAE785}"/>
              </a:ext>
            </a:extLst>
          </p:cNvPr>
          <p:cNvSpPr txBox="1"/>
          <p:nvPr/>
        </p:nvSpPr>
        <p:spPr>
          <a:xfrm>
            <a:off x="1062098" y="83866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AF39B13-5680-4272-BF3B-F7C6740E00A5}"/>
              </a:ext>
            </a:extLst>
          </p:cNvPr>
          <p:cNvSpPr txBox="1"/>
          <p:nvPr/>
        </p:nvSpPr>
        <p:spPr>
          <a:xfrm>
            <a:off x="1929609" y="83866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D88D3CCD-66A2-4BF3-84D2-F8BECC958CEA}"/>
              </a:ext>
            </a:extLst>
          </p:cNvPr>
          <p:cNvSpPr/>
          <p:nvPr/>
        </p:nvSpPr>
        <p:spPr>
          <a:xfrm>
            <a:off x="2348313" y="63645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291CA792-60F4-47C0-AF7B-0F6A12059706}"/>
              </a:ext>
            </a:extLst>
          </p:cNvPr>
          <p:cNvGrpSpPr/>
          <p:nvPr/>
        </p:nvGrpSpPr>
        <p:grpSpPr>
          <a:xfrm>
            <a:off x="2654620" y="645645"/>
            <a:ext cx="487609" cy="1071647"/>
            <a:chOff x="1951435" y="36281"/>
            <a:chExt cx="487609" cy="1071647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F0C2E167-A512-4F7A-BB48-BFF66AB919D7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A2E95B8-DD1C-4DE5-AF46-C31B6B09B90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B7E8131-314C-4800-B690-335B684D5846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sp>
        <p:nvSpPr>
          <p:cNvPr id="199" name="Rectangle: Rounded Corners 198">
            <a:extLst>
              <a:ext uri="{FF2B5EF4-FFF2-40B4-BE49-F238E27FC236}">
                <a16:creationId xmlns:a16="http://schemas.microsoft.com/office/drawing/2014/main" id="{89CE9087-BEDC-4246-BE8F-738326A6591D}"/>
              </a:ext>
            </a:extLst>
          </p:cNvPr>
          <p:cNvSpPr/>
          <p:nvPr/>
        </p:nvSpPr>
        <p:spPr>
          <a:xfrm>
            <a:off x="4482124" y="492556"/>
            <a:ext cx="3121831" cy="13385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F133A29A-5E00-4E7E-BE7B-03F4CD080125}"/>
              </a:ext>
            </a:extLst>
          </p:cNvPr>
          <p:cNvGrpSpPr/>
          <p:nvPr/>
        </p:nvGrpSpPr>
        <p:grpSpPr>
          <a:xfrm>
            <a:off x="4630479" y="645733"/>
            <a:ext cx="435719" cy="1032867"/>
            <a:chOff x="2724738" y="5471319"/>
            <a:chExt cx="435719" cy="1032867"/>
          </a:xfrm>
        </p:grpSpPr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6CCA8BD7-BA6D-4CA8-9D6E-D600B95E940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16440EDF-D93B-44FE-BF0C-619CBB13765A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AC13EC01-76B9-4287-8E3F-4AFE9A881F1A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3FD6176E-2AE7-4E09-8117-BE6B874FA343}"/>
              </a:ext>
            </a:extLst>
          </p:cNvPr>
          <p:cNvGrpSpPr/>
          <p:nvPr/>
        </p:nvGrpSpPr>
        <p:grpSpPr>
          <a:xfrm>
            <a:off x="5355387" y="645733"/>
            <a:ext cx="652743" cy="1032867"/>
            <a:chOff x="2590059" y="5471319"/>
            <a:chExt cx="652743" cy="1032867"/>
          </a:xfrm>
        </p:grpSpPr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D8273A3-783D-4FC7-AB1E-9096A9C4D45E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9F799826-A577-4352-94AA-2390E27BA8D9}"/>
                </a:ext>
              </a:extLst>
            </p:cNvPr>
            <p:cNvSpPr txBox="1"/>
            <p:nvPr/>
          </p:nvSpPr>
          <p:spPr>
            <a:xfrm>
              <a:off x="2590059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15</a:t>
              </a:r>
            </a:p>
          </p:txBody>
        </p: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F1AC1451-C130-4BCC-9819-6FEE3A2BACE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8" name="TextBox 207">
            <a:extLst>
              <a:ext uri="{FF2B5EF4-FFF2-40B4-BE49-F238E27FC236}">
                <a16:creationId xmlns:a16="http://schemas.microsoft.com/office/drawing/2014/main" id="{60E44997-F31E-4A6E-A0FE-DB1BEACE9B96}"/>
              </a:ext>
            </a:extLst>
          </p:cNvPr>
          <p:cNvSpPr txBox="1"/>
          <p:nvPr/>
        </p:nvSpPr>
        <p:spPr>
          <a:xfrm>
            <a:off x="5080453" y="84793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7C330B9D-5320-45AC-8469-FB823ABDAAB7}"/>
              </a:ext>
            </a:extLst>
          </p:cNvPr>
          <p:cNvSpPr txBox="1"/>
          <p:nvPr/>
        </p:nvSpPr>
        <p:spPr>
          <a:xfrm>
            <a:off x="5947964" y="84793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10" name="Rectangle 209">
            <a:extLst>
              <a:ext uri="{FF2B5EF4-FFF2-40B4-BE49-F238E27FC236}">
                <a16:creationId xmlns:a16="http://schemas.microsoft.com/office/drawing/2014/main" id="{9EB9B2B9-A0A4-49FC-9F2E-7862FAB8E9D3}"/>
              </a:ext>
            </a:extLst>
          </p:cNvPr>
          <p:cNvSpPr/>
          <p:nvPr/>
        </p:nvSpPr>
        <p:spPr>
          <a:xfrm>
            <a:off x="6366668" y="645733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5" name="Rectangle: Rounded Corners 214">
            <a:extLst>
              <a:ext uri="{FF2B5EF4-FFF2-40B4-BE49-F238E27FC236}">
                <a16:creationId xmlns:a16="http://schemas.microsoft.com/office/drawing/2014/main" id="{8C0DF662-EA7D-4F5C-B471-52691BECE570}"/>
              </a:ext>
            </a:extLst>
          </p:cNvPr>
          <p:cNvSpPr/>
          <p:nvPr/>
        </p:nvSpPr>
        <p:spPr>
          <a:xfrm>
            <a:off x="8515537" y="485650"/>
            <a:ext cx="3121831" cy="13385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2B57483-58FB-4C48-900A-2C4545708408}"/>
              </a:ext>
            </a:extLst>
          </p:cNvPr>
          <p:cNvGrpSpPr/>
          <p:nvPr/>
        </p:nvGrpSpPr>
        <p:grpSpPr>
          <a:xfrm>
            <a:off x="8550405" y="638827"/>
            <a:ext cx="652743" cy="1032867"/>
            <a:chOff x="2611251" y="5471319"/>
            <a:chExt cx="652743" cy="1032867"/>
          </a:xfrm>
        </p:grpSpPr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2A6BC695-7451-48A2-8F3B-24F4F8B5C04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BC81FE6E-5B87-42C6-94AE-A2A705311C3C}"/>
                </a:ext>
              </a:extLst>
            </p:cNvPr>
            <p:cNvSpPr txBox="1"/>
            <p:nvPr/>
          </p:nvSpPr>
          <p:spPr>
            <a:xfrm>
              <a:off x="2611251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89EED204-4276-488B-A9B6-319C4CB055F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67FDF8E2-F568-42F1-95D1-E1C655CC0357}"/>
              </a:ext>
            </a:extLst>
          </p:cNvPr>
          <p:cNvGrpSpPr/>
          <p:nvPr/>
        </p:nvGrpSpPr>
        <p:grpSpPr>
          <a:xfrm>
            <a:off x="9516723" y="638827"/>
            <a:ext cx="442475" cy="1032867"/>
            <a:chOff x="2717982" y="5471319"/>
            <a:chExt cx="442475" cy="1032867"/>
          </a:xfrm>
        </p:grpSpPr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F91BA28B-737E-468E-A845-BE11CC3C82AA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D64C0D1B-9C6B-4F98-95A2-F00F4C8A0626}"/>
                </a:ext>
              </a:extLst>
            </p:cNvPr>
            <p:cNvSpPr txBox="1"/>
            <p:nvPr/>
          </p:nvSpPr>
          <p:spPr>
            <a:xfrm>
              <a:off x="2717982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EB6A38FA-D5B9-443A-9509-3DC23F3D9A6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B12D2D8D-DE0B-48E1-8C18-622B0D789B15}"/>
              </a:ext>
            </a:extLst>
          </p:cNvPr>
          <p:cNvSpPr txBox="1"/>
          <p:nvPr/>
        </p:nvSpPr>
        <p:spPr>
          <a:xfrm>
            <a:off x="9113866" y="84103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24E73FA-06E2-4DC0-BB3D-428C6394C83D}"/>
              </a:ext>
            </a:extLst>
          </p:cNvPr>
          <p:cNvSpPr txBox="1"/>
          <p:nvPr/>
        </p:nvSpPr>
        <p:spPr>
          <a:xfrm>
            <a:off x="9981377" y="84103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26" name="Rectangle 225">
            <a:extLst>
              <a:ext uri="{FF2B5EF4-FFF2-40B4-BE49-F238E27FC236}">
                <a16:creationId xmlns:a16="http://schemas.microsoft.com/office/drawing/2014/main" id="{2FA9770F-5F91-46C3-A2A4-64574AE0DC77}"/>
              </a:ext>
            </a:extLst>
          </p:cNvPr>
          <p:cNvSpPr/>
          <p:nvPr/>
        </p:nvSpPr>
        <p:spPr>
          <a:xfrm>
            <a:off x="10400081" y="638827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A32DBCB2-C83C-4481-B852-0D4DCB116CE4}"/>
              </a:ext>
            </a:extLst>
          </p:cNvPr>
          <p:cNvGrpSpPr/>
          <p:nvPr/>
        </p:nvGrpSpPr>
        <p:grpSpPr>
          <a:xfrm>
            <a:off x="6433882" y="663465"/>
            <a:ext cx="933868" cy="1071647"/>
            <a:chOff x="1963495" y="36281"/>
            <a:chExt cx="933868" cy="1071647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806E784-BFF7-4E46-9B7C-E6D36053C3E7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B46A25E1-225E-4A89-967F-3D8ADC7B9EC1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202ADBDD-3C03-4862-AF70-459176A403FD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D5727B5D-7FAD-43AB-960F-E1B1C4AEB6CB}"/>
              </a:ext>
            </a:extLst>
          </p:cNvPr>
          <p:cNvGrpSpPr/>
          <p:nvPr/>
        </p:nvGrpSpPr>
        <p:grpSpPr>
          <a:xfrm>
            <a:off x="10469056" y="652592"/>
            <a:ext cx="953033" cy="1071647"/>
            <a:chOff x="1963036" y="36281"/>
            <a:chExt cx="953033" cy="1071647"/>
          </a:xfrm>
        </p:grpSpPr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5A364ADE-56EF-4BCD-8F77-55639C288914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8C3B8FAA-4B93-4904-AFC0-C6A7E24B853B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CDF1C4E1-6A93-412D-A42C-78FFC03EE25B}"/>
                </a:ext>
              </a:extLst>
            </p:cNvPr>
            <p:cNvSpPr txBox="1"/>
            <p:nvPr/>
          </p:nvSpPr>
          <p:spPr>
            <a:xfrm>
              <a:off x="1963036" y="36281"/>
              <a:ext cx="95303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</p:grp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0D07F28D-FDDC-418B-AAF3-7ED42231BB75}"/>
              </a:ext>
            </a:extLst>
          </p:cNvPr>
          <p:cNvCxnSpPr>
            <a:cxnSpLocks/>
          </p:cNvCxnSpPr>
          <p:nvPr/>
        </p:nvCxnSpPr>
        <p:spPr>
          <a:xfrm>
            <a:off x="490281" y="315806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6799CCB8-BF45-4F45-83CE-3DE54816F8E2}"/>
              </a:ext>
            </a:extLst>
          </p:cNvPr>
          <p:cNvCxnSpPr>
            <a:cxnSpLocks/>
          </p:cNvCxnSpPr>
          <p:nvPr/>
        </p:nvCxnSpPr>
        <p:spPr>
          <a:xfrm>
            <a:off x="1369511" y="3158069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1" name="TextBox 240">
            <a:extLst>
              <a:ext uri="{FF2B5EF4-FFF2-40B4-BE49-F238E27FC236}">
                <a16:creationId xmlns:a16="http://schemas.microsoft.com/office/drawing/2014/main" id="{1B5491A5-CECE-4650-92C9-24F978DCEFFB}"/>
              </a:ext>
            </a:extLst>
          </p:cNvPr>
          <p:cNvSpPr txBox="1"/>
          <p:nvPr/>
        </p:nvSpPr>
        <p:spPr>
          <a:xfrm>
            <a:off x="452908" y="265023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BB0FA2B3-9C48-45FE-9517-8EEB0D024031}"/>
              </a:ext>
            </a:extLst>
          </p:cNvPr>
          <p:cNvSpPr txBox="1"/>
          <p:nvPr/>
        </p:nvSpPr>
        <p:spPr>
          <a:xfrm>
            <a:off x="463474" y="309627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D5D968AA-94E9-40FE-B730-8793AB8F29AC}"/>
              </a:ext>
            </a:extLst>
          </p:cNvPr>
          <p:cNvSpPr txBox="1"/>
          <p:nvPr/>
        </p:nvSpPr>
        <p:spPr>
          <a:xfrm>
            <a:off x="1350054" y="3096277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C3E9EDCF-6140-4CB2-A030-A125C318B68D}"/>
              </a:ext>
            </a:extLst>
          </p:cNvPr>
          <p:cNvSpPr txBox="1"/>
          <p:nvPr/>
        </p:nvSpPr>
        <p:spPr>
          <a:xfrm>
            <a:off x="922468" y="2842598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45" name="Arc 244">
            <a:extLst>
              <a:ext uri="{FF2B5EF4-FFF2-40B4-BE49-F238E27FC236}">
                <a16:creationId xmlns:a16="http://schemas.microsoft.com/office/drawing/2014/main" id="{DD1A4EAA-C056-4FF6-BC21-5DE6A57BE4D8}"/>
              </a:ext>
            </a:extLst>
          </p:cNvPr>
          <p:cNvSpPr/>
          <p:nvPr/>
        </p:nvSpPr>
        <p:spPr>
          <a:xfrm rot="16200000">
            <a:off x="741269" y="2242009"/>
            <a:ext cx="810037" cy="8984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6" name="Arc 245">
            <a:extLst>
              <a:ext uri="{FF2B5EF4-FFF2-40B4-BE49-F238E27FC236}">
                <a16:creationId xmlns:a16="http://schemas.microsoft.com/office/drawing/2014/main" id="{D5DC4C23-DFB8-4C8C-980C-F601212CA0B0}"/>
              </a:ext>
            </a:extLst>
          </p:cNvPr>
          <p:cNvSpPr/>
          <p:nvPr/>
        </p:nvSpPr>
        <p:spPr>
          <a:xfrm rot="5400000">
            <a:off x="730981" y="3175663"/>
            <a:ext cx="810037" cy="898466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B2D506DC-DA0A-4CFF-801B-6E28644537E4}"/>
              </a:ext>
            </a:extLst>
          </p:cNvPr>
          <p:cNvSpPr txBox="1"/>
          <p:nvPr/>
        </p:nvSpPr>
        <p:spPr>
          <a:xfrm>
            <a:off x="849011" y="359714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B65C6E09-CB68-4AD5-B106-EAECD001D26F}"/>
              </a:ext>
            </a:extLst>
          </p:cNvPr>
          <p:cNvSpPr txBox="1"/>
          <p:nvPr/>
        </p:nvSpPr>
        <p:spPr>
          <a:xfrm>
            <a:off x="834422" y="2296295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9" name="TextBox 248">
            <a:extLst>
              <a:ext uri="{FF2B5EF4-FFF2-40B4-BE49-F238E27FC236}">
                <a16:creationId xmlns:a16="http://schemas.microsoft.com/office/drawing/2014/main" id="{FF8BCE62-2447-4CFC-9193-4D53C5958BC0}"/>
              </a:ext>
            </a:extLst>
          </p:cNvPr>
          <p:cNvSpPr txBox="1"/>
          <p:nvPr/>
        </p:nvSpPr>
        <p:spPr>
          <a:xfrm>
            <a:off x="1339455" y="2650235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C1CDB049-3A65-4A3E-92CD-F04BAB4B010C}"/>
              </a:ext>
            </a:extLst>
          </p:cNvPr>
          <p:cNvGrpSpPr/>
          <p:nvPr/>
        </p:nvGrpSpPr>
        <p:grpSpPr>
          <a:xfrm>
            <a:off x="446905" y="4426586"/>
            <a:ext cx="487609" cy="1086161"/>
            <a:chOff x="1951435" y="36281"/>
            <a:chExt cx="487609" cy="1086161"/>
          </a:xfrm>
        </p:grpSpPr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4A5C10FE-3067-4603-BE69-C24744D764DD}"/>
                </a:ext>
              </a:extLst>
            </p:cNvPr>
            <p:cNvSpPr txBox="1"/>
            <p:nvPr/>
          </p:nvSpPr>
          <p:spPr>
            <a:xfrm>
              <a:off x="1963495" y="49150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4720E236-37C4-460D-BD96-6FD55DFC12FE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953315C2-7E8B-4E1D-88EB-466098C7ABD1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FDBD1EC2-1BA0-42AE-808D-82DAC7F96F73}"/>
              </a:ext>
            </a:extLst>
          </p:cNvPr>
          <p:cNvGrpSpPr/>
          <p:nvPr/>
        </p:nvGrpSpPr>
        <p:grpSpPr>
          <a:xfrm>
            <a:off x="910116" y="4439208"/>
            <a:ext cx="1328541" cy="1076984"/>
            <a:chOff x="903566" y="2208466"/>
            <a:chExt cx="1328541" cy="1076984"/>
          </a:xfrm>
        </p:grpSpPr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1C3740F4-0414-490D-BDA0-CAAB0A66F118}"/>
                </a:ext>
              </a:extLst>
            </p:cNvPr>
            <p:cNvSpPr txBox="1"/>
            <p:nvPr/>
          </p:nvSpPr>
          <p:spPr>
            <a:xfrm>
              <a:off x="903566" y="23762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256" name="Group 255">
              <a:extLst>
                <a:ext uri="{FF2B5EF4-FFF2-40B4-BE49-F238E27FC236}">
                  <a16:creationId xmlns:a16="http://schemas.microsoft.com/office/drawing/2014/main" id="{4F4EB8ED-C05B-4543-B1AB-2331139C55DD}"/>
                </a:ext>
              </a:extLst>
            </p:cNvPr>
            <p:cNvGrpSpPr/>
            <p:nvPr/>
          </p:nvGrpSpPr>
          <p:grpSpPr>
            <a:xfrm>
              <a:off x="1346864" y="2208466"/>
              <a:ext cx="445978" cy="1076984"/>
              <a:chOff x="1346864" y="2208466"/>
              <a:chExt cx="445978" cy="1076984"/>
            </a:xfrm>
          </p:grpSpPr>
          <p:cxnSp>
            <p:nvCxnSpPr>
              <p:cNvPr id="258" name="Straight Connector 257">
                <a:extLst>
                  <a:ext uri="{FF2B5EF4-FFF2-40B4-BE49-F238E27FC236}">
                    <a16:creationId xmlns:a16="http://schemas.microsoft.com/office/drawing/2014/main" id="{1A261E92-7DE9-49AB-932A-B7B58A980F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60362" y="2716300"/>
                <a:ext cx="43214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9" name="TextBox 258">
                <a:extLst>
                  <a:ext uri="{FF2B5EF4-FFF2-40B4-BE49-F238E27FC236}">
                    <a16:creationId xmlns:a16="http://schemas.microsoft.com/office/drawing/2014/main" id="{3A8F94F9-21C6-444B-A1F1-1AAE5494ED94}"/>
                  </a:ext>
                </a:extLst>
              </p:cNvPr>
              <p:cNvSpPr txBox="1"/>
              <p:nvPr/>
            </p:nvSpPr>
            <p:spPr>
              <a:xfrm>
                <a:off x="1351441" y="2654508"/>
                <a:ext cx="441401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sp>
            <p:nvSpPr>
              <p:cNvPr id="260" name="TextBox 259">
                <a:extLst>
                  <a:ext uri="{FF2B5EF4-FFF2-40B4-BE49-F238E27FC236}">
                    <a16:creationId xmlns:a16="http://schemas.microsoft.com/office/drawing/2014/main" id="{D320BA11-F952-4787-B266-B37C940E1AF1}"/>
                  </a:ext>
                </a:extLst>
              </p:cNvPr>
              <p:cNvSpPr txBox="1"/>
              <p:nvPr/>
            </p:nvSpPr>
            <p:spPr>
              <a:xfrm>
                <a:off x="1346864" y="2208466"/>
                <a:ext cx="44564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A2C5A111-4A70-4F33-82D9-BE3CC534BE2D}"/>
                </a:ext>
              </a:extLst>
            </p:cNvPr>
            <p:cNvSpPr txBox="1"/>
            <p:nvPr/>
          </p:nvSpPr>
          <p:spPr>
            <a:xfrm>
              <a:off x="1786460" y="243409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F9DB57AE-5778-4B88-8C35-DEE309D156DA}"/>
              </a:ext>
            </a:extLst>
          </p:cNvPr>
          <p:cNvGrpSpPr/>
          <p:nvPr/>
        </p:nvGrpSpPr>
        <p:grpSpPr>
          <a:xfrm>
            <a:off x="2242238" y="4885250"/>
            <a:ext cx="490985" cy="630942"/>
            <a:chOff x="2235688" y="2654508"/>
            <a:chExt cx="490985" cy="630942"/>
          </a:xfrm>
        </p:grpSpPr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E0DD7314-8EF8-4D6D-B3D9-C804ABF62C67}"/>
                </a:ext>
              </a:extLst>
            </p:cNvPr>
            <p:cNvCxnSpPr>
              <a:cxnSpLocks/>
            </p:cNvCxnSpPr>
            <p:nvPr/>
          </p:nvCxnSpPr>
          <p:spPr>
            <a:xfrm>
              <a:off x="2244613" y="271630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E4FC34B9-A794-4879-9014-B9743CB24EA1}"/>
                </a:ext>
              </a:extLst>
            </p:cNvPr>
            <p:cNvSpPr txBox="1"/>
            <p:nvPr/>
          </p:nvSpPr>
          <p:spPr>
            <a:xfrm>
              <a:off x="2235688" y="265450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264" name="TextBox 263">
            <a:extLst>
              <a:ext uri="{FF2B5EF4-FFF2-40B4-BE49-F238E27FC236}">
                <a16:creationId xmlns:a16="http://schemas.microsoft.com/office/drawing/2014/main" id="{0EBB69F9-4AFB-4DAE-94C4-7B838FEE63BB}"/>
              </a:ext>
            </a:extLst>
          </p:cNvPr>
          <p:cNvSpPr txBox="1"/>
          <p:nvPr/>
        </p:nvSpPr>
        <p:spPr>
          <a:xfrm>
            <a:off x="2222584" y="4422319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65" name="Rectangle 264">
            <a:extLst>
              <a:ext uri="{FF2B5EF4-FFF2-40B4-BE49-F238E27FC236}">
                <a16:creationId xmlns:a16="http://schemas.microsoft.com/office/drawing/2014/main" id="{E044A569-5B3F-4E16-AF4C-0B6F2EC85C88}"/>
              </a:ext>
            </a:extLst>
          </p:cNvPr>
          <p:cNvSpPr/>
          <p:nvPr/>
        </p:nvSpPr>
        <p:spPr>
          <a:xfrm>
            <a:off x="604228" y="728777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6" name="Rectangle 265">
            <a:extLst>
              <a:ext uri="{FF2B5EF4-FFF2-40B4-BE49-F238E27FC236}">
                <a16:creationId xmlns:a16="http://schemas.microsoft.com/office/drawing/2014/main" id="{A66ED0B6-C61F-440C-ADFC-6F9374122771}"/>
              </a:ext>
            </a:extLst>
          </p:cNvPr>
          <p:cNvSpPr/>
          <p:nvPr/>
        </p:nvSpPr>
        <p:spPr>
          <a:xfrm>
            <a:off x="459474" y="4489005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0" name="Rectangle 269">
            <a:extLst>
              <a:ext uri="{FF2B5EF4-FFF2-40B4-BE49-F238E27FC236}">
                <a16:creationId xmlns:a16="http://schemas.microsoft.com/office/drawing/2014/main" id="{29656C5E-30C6-43B2-B11C-12B85CFED753}"/>
              </a:ext>
            </a:extLst>
          </p:cNvPr>
          <p:cNvSpPr/>
          <p:nvPr/>
        </p:nvSpPr>
        <p:spPr>
          <a:xfrm>
            <a:off x="4620006" y="715424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71" name="Straight Connector 270">
            <a:extLst>
              <a:ext uri="{FF2B5EF4-FFF2-40B4-BE49-F238E27FC236}">
                <a16:creationId xmlns:a16="http://schemas.microsoft.com/office/drawing/2014/main" id="{D56BAF19-3199-45A0-AC2F-CCE67BD0B8BC}"/>
              </a:ext>
            </a:extLst>
          </p:cNvPr>
          <p:cNvCxnSpPr>
            <a:cxnSpLocks/>
          </p:cNvCxnSpPr>
          <p:nvPr/>
        </p:nvCxnSpPr>
        <p:spPr>
          <a:xfrm>
            <a:off x="4491924" y="316191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Straight Connector 271">
            <a:extLst>
              <a:ext uri="{FF2B5EF4-FFF2-40B4-BE49-F238E27FC236}">
                <a16:creationId xmlns:a16="http://schemas.microsoft.com/office/drawing/2014/main" id="{C27E4396-80AC-46F6-A6F1-893E8EC307A7}"/>
              </a:ext>
            </a:extLst>
          </p:cNvPr>
          <p:cNvCxnSpPr>
            <a:cxnSpLocks/>
          </p:cNvCxnSpPr>
          <p:nvPr/>
        </p:nvCxnSpPr>
        <p:spPr>
          <a:xfrm>
            <a:off x="5371154" y="316191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3" name="TextBox 272">
            <a:extLst>
              <a:ext uri="{FF2B5EF4-FFF2-40B4-BE49-F238E27FC236}">
                <a16:creationId xmlns:a16="http://schemas.microsoft.com/office/drawing/2014/main" id="{74503199-6C38-4DF1-BC8C-24266A8658C6}"/>
              </a:ext>
            </a:extLst>
          </p:cNvPr>
          <p:cNvSpPr txBox="1"/>
          <p:nvPr/>
        </p:nvSpPr>
        <p:spPr>
          <a:xfrm>
            <a:off x="4454551" y="265407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BADB25E8-2E1A-4139-90E0-67B4D1A76C2C}"/>
              </a:ext>
            </a:extLst>
          </p:cNvPr>
          <p:cNvSpPr txBox="1"/>
          <p:nvPr/>
        </p:nvSpPr>
        <p:spPr>
          <a:xfrm>
            <a:off x="4465117" y="310012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E259CF51-BC02-447D-80E2-D0FDAC4972EE}"/>
              </a:ext>
            </a:extLst>
          </p:cNvPr>
          <p:cNvSpPr txBox="1"/>
          <p:nvPr/>
        </p:nvSpPr>
        <p:spPr>
          <a:xfrm>
            <a:off x="5371153" y="310012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CC322C6F-6571-4232-9AA5-D152CAE6079D}"/>
              </a:ext>
            </a:extLst>
          </p:cNvPr>
          <p:cNvSpPr txBox="1"/>
          <p:nvPr/>
        </p:nvSpPr>
        <p:spPr>
          <a:xfrm>
            <a:off x="4924111" y="284644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77" name="Arc 276">
            <a:extLst>
              <a:ext uri="{FF2B5EF4-FFF2-40B4-BE49-F238E27FC236}">
                <a16:creationId xmlns:a16="http://schemas.microsoft.com/office/drawing/2014/main" id="{E6107EC9-DEB0-4CC4-AFB8-87798CA9DE59}"/>
              </a:ext>
            </a:extLst>
          </p:cNvPr>
          <p:cNvSpPr/>
          <p:nvPr/>
        </p:nvSpPr>
        <p:spPr>
          <a:xfrm rot="16200000">
            <a:off x="4856812" y="213195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8" name="Arc 277">
            <a:extLst>
              <a:ext uri="{FF2B5EF4-FFF2-40B4-BE49-F238E27FC236}">
                <a16:creationId xmlns:a16="http://schemas.microsoft.com/office/drawing/2014/main" id="{6CD480D1-482C-4AE3-A814-EDD43B99BA0B}"/>
              </a:ext>
            </a:extLst>
          </p:cNvPr>
          <p:cNvSpPr/>
          <p:nvPr/>
        </p:nvSpPr>
        <p:spPr>
          <a:xfrm rot="5400000">
            <a:off x="4846525" y="305907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C84373E8-C1BF-40C0-84EE-55393F0B3870}"/>
              </a:ext>
            </a:extLst>
          </p:cNvPr>
          <p:cNvSpPr txBox="1"/>
          <p:nvPr/>
        </p:nvSpPr>
        <p:spPr>
          <a:xfrm>
            <a:off x="4977115" y="359445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994B1322-1BD3-44AE-9564-5063900D8BDE}"/>
              </a:ext>
            </a:extLst>
          </p:cNvPr>
          <p:cNvSpPr txBox="1"/>
          <p:nvPr/>
        </p:nvSpPr>
        <p:spPr>
          <a:xfrm>
            <a:off x="4977114" y="230013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283D69CD-E8C6-425E-AC22-475A62118793}"/>
              </a:ext>
            </a:extLst>
          </p:cNvPr>
          <p:cNvSpPr txBox="1"/>
          <p:nvPr/>
        </p:nvSpPr>
        <p:spPr>
          <a:xfrm>
            <a:off x="5585042" y="2654078"/>
            <a:ext cx="7304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F6CDA2F-203E-403F-98CD-F04DD4FB9714}"/>
              </a:ext>
            </a:extLst>
          </p:cNvPr>
          <p:cNvGrpSpPr/>
          <p:nvPr/>
        </p:nvGrpSpPr>
        <p:grpSpPr>
          <a:xfrm>
            <a:off x="4478336" y="4435646"/>
            <a:ext cx="946491" cy="1072809"/>
            <a:chOff x="4478336" y="4435646"/>
            <a:chExt cx="946491" cy="1072809"/>
          </a:xfrm>
        </p:grpSpPr>
        <p:cxnSp>
          <p:nvCxnSpPr>
            <p:cNvPr id="282" name="Straight Connector 281">
              <a:extLst>
                <a:ext uri="{FF2B5EF4-FFF2-40B4-BE49-F238E27FC236}">
                  <a16:creationId xmlns:a16="http://schemas.microsoft.com/office/drawing/2014/main" id="{E46AD046-5992-4DD4-A3AF-1DF79CCE8A05}"/>
                </a:ext>
              </a:extLst>
            </p:cNvPr>
            <p:cNvCxnSpPr>
              <a:cxnSpLocks/>
            </p:cNvCxnSpPr>
            <p:nvPr/>
          </p:nvCxnSpPr>
          <p:spPr>
            <a:xfrm>
              <a:off x="4480460" y="494348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38CC09B-9891-47D7-915C-96DDD3BE9EEE}"/>
                </a:ext>
              </a:extLst>
            </p:cNvPr>
            <p:cNvSpPr txBox="1"/>
            <p:nvPr/>
          </p:nvSpPr>
          <p:spPr>
            <a:xfrm>
              <a:off x="4478336" y="4877513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E9793612-8CD6-47E0-9F31-12F83236F9E4}"/>
                </a:ext>
              </a:extLst>
            </p:cNvPr>
            <p:cNvSpPr txBox="1"/>
            <p:nvPr/>
          </p:nvSpPr>
          <p:spPr>
            <a:xfrm>
              <a:off x="4710959" y="4435646"/>
              <a:ext cx="71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286B59A-7696-424A-86B3-B1F7BE586D30}"/>
              </a:ext>
            </a:extLst>
          </p:cNvPr>
          <p:cNvGrpSpPr/>
          <p:nvPr/>
        </p:nvGrpSpPr>
        <p:grpSpPr>
          <a:xfrm>
            <a:off x="5367507" y="4431310"/>
            <a:ext cx="1815295" cy="1072809"/>
            <a:chOff x="5367507" y="4431310"/>
            <a:chExt cx="1815295" cy="1072809"/>
          </a:xfrm>
        </p:grpSpPr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7BD40ADC-D092-484A-A2CD-8B8EEACE3613}"/>
                </a:ext>
              </a:extLst>
            </p:cNvPr>
            <p:cNvSpPr txBox="1"/>
            <p:nvPr/>
          </p:nvSpPr>
          <p:spPr>
            <a:xfrm>
              <a:off x="5367507" y="4628009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D6AA67C8-61AE-4F12-8CB4-13088C72042B}"/>
                </a:ext>
              </a:extLst>
            </p:cNvPr>
            <p:cNvCxnSpPr>
              <a:cxnSpLocks/>
            </p:cNvCxnSpPr>
            <p:nvPr/>
          </p:nvCxnSpPr>
          <p:spPr>
            <a:xfrm>
              <a:off x="5830976" y="4939144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D4F3911A-A2DB-44B4-B578-B9CF9F105AEE}"/>
                </a:ext>
              </a:extLst>
            </p:cNvPr>
            <p:cNvSpPr txBox="1"/>
            <p:nvPr/>
          </p:nvSpPr>
          <p:spPr>
            <a:xfrm>
              <a:off x="5828852" y="487317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99E5FA52-5E21-487D-AC7B-D98A06ABA3B5}"/>
                </a:ext>
              </a:extLst>
            </p:cNvPr>
            <p:cNvSpPr txBox="1"/>
            <p:nvPr/>
          </p:nvSpPr>
          <p:spPr>
            <a:xfrm>
              <a:off x="6050159" y="4431310"/>
              <a:ext cx="737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D9BDA827-8626-4068-9F53-2D5F6EB3AB48}"/>
                </a:ext>
              </a:extLst>
            </p:cNvPr>
            <p:cNvSpPr txBox="1"/>
            <p:nvPr/>
          </p:nvSpPr>
          <p:spPr>
            <a:xfrm>
              <a:off x="6697942" y="4643472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FC56E894-0D02-4063-85CC-AF90CD502352}"/>
              </a:ext>
            </a:extLst>
          </p:cNvPr>
          <p:cNvGrpSpPr/>
          <p:nvPr/>
        </p:nvGrpSpPr>
        <p:grpSpPr>
          <a:xfrm>
            <a:off x="7159287" y="4888640"/>
            <a:ext cx="946491" cy="630942"/>
            <a:chOff x="7159287" y="4888640"/>
            <a:chExt cx="946491" cy="630942"/>
          </a:xfrm>
        </p:grpSpPr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38425348-7CE4-4EFC-BB1D-D1D2FC90A46E}"/>
                </a:ext>
              </a:extLst>
            </p:cNvPr>
            <p:cNvCxnSpPr>
              <a:cxnSpLocks/>
            </p:cNvCxnSpPr>
            <p:nvPr/>
          </p:nvCxnSpPr>
          <p:spPr>
            <a:xfrm>
              <a:off x="7161411" y="4954607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3A8ECEDF-DF2A-40C0-90DA-4A4F75E32F14}"/>
                </a:ext>
              </a:extLst>
            </p:cNvPr>
            <p:cNvSpPr txBox="1"/>
            <p:nvPr/>
          </p:nvSpPr>
          <p:spPr>
            <a:xfrm>
              <a:off x="7159287" y="48886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</p:grpSp>
      <p:sp>
        <p:nvSpPr>
          <p:cNvPr id="292" name="TextBox 291">
            <a:extLst>
              <a:ext uri="{FF2B5EF4-FFF2-40B4-BE49-F238E27FC236}">
                <a16:creationId xmlns:a16="http://schemas.microsoft.com/office/drawing/2014/main" id="{83EA053D-66B0-49CE-A41E-DE9AF4ACA168}"/>
              </a:ext>
            </a:extLst>
          </p:cNvPr>
          <p:cNvSpPr txBox="1"/>
          <p:nvPr/>
        </p:nvSpPr>
        <p:spPr>
          <a:xfrm>
            <a:off x="7399788" y="4446773"/>
            <a:ext cx="6979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93" name="Rectangle 292">
            <a:extLst>
              <a:ext uri="{FF2B5EF4-FFF2-40B4-BE49-F238E27FC236}">
                <a16:creationId xmlns:a16="http://schemas.microsoft.com/office/drawing/2014/main" id="{799D80EC-C513-4383-BE6C-DB07EA5D3612}"/>
              </a:ext>
            </a:extLst>
          </p:cNvPr>
          <p:cNvSpPr/>
          <p:nvPr/>
        </p:nvSpPr>
        <p:spPr>
          <a:xfrm>
            <a:off x="4488927" y="4502444"/>
            <a:ext cx="883415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4" name="Rectangle 293">
            <a:extLst>
              <a:ext uri="{FF2B5EF4-FFF2-40B4-BE49-F238E27FC236}">
                <a16:creationId xmlns:a16="http://schemas.microsoft.com/office/drawing/2014/main" id="{70D75305-E781-4E89-B638-CAE067941E06}"/>
              </a:ext>
            </a:extLst>
          </p:cNvPr>
          <p:cNvSpPr/>
          <p:nvPr/>
        </p:nvSpPr>
        <p:spPr>
          <a:xfrm>
            <a:off x="9511640" y="719651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06" name="Straight Connector 305">
            <a:extLst>
              <a:ext uri="{FF2B5EF4-FFF2-40B4-BE49-F238E27FC236}">
                <a16:creationId xmlns:a16="http://schemas.microsoft.com/office/drawing/2014/main" id="{FEFB0DA6-59FE-4971-9935-055EA0ED2F9E}"/>
              </a:ext>
            </a:extLst>
          </p:cNvPr>
          <p:cNvCxnSpPr>
            <a:cxnSpLocks/>
          </p:cNvCxnSpPr>
          <p:nvPr/>
        </p:nvCxnSpPr>
        <p:spPr>
          <a:xfrm>
            <a:off x="8514492" y="3158547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7" name="Straight Connector 306">
            <a:extLst>
              <a:ext uri="{FF2B5EF4-FFF2-40B4-BE49-F238E27FC236}">
                <a16:creationId xmlns:a16="http://schemas.microsoft.com/office/drawing/2014/main" id="{7A0CAA80-6935-4A68-855D-D81A3C28953C}"/>
              </a:ext>
            </a:extLst>
          </p:cNvPr>
          <p:cNvCxnSpPr>
            <a:cxnSpLocks/>
          </p:cNvCxnSpPr>
          <p:nvPr/>
        </p:nvCxnSpPr>
        <p:spPr>
          <a:xfrm>
            <a:off x="9393722" y="315854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8" name="TextBox 307">
            <a:extLst>
              <a:ext uri="{FF2B5EF4-FFF2-40B4-BE49-F238E27FC236}">
                <a16:creationId xmlns:a16="http://schemas.microsoft.com/office/drawing/2014/main" id="{2C83F3AA-6128-46BC-8D75-83307F321FCA}"/>
              </a:ext>
            </a:extLst>
          </p:cNvPr>
          <p:cNvSpPr txBox="1"/>
          <p:nvPr/>
        </p:nvSpPr>
        <p:spPr>
          <a:xfrm>
            <a:off x="8477119" y="265071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072EAD5C-F896-4E90-9D19-7AE124A3358D}"/>
              </a:ext>
            </a:extLst>
          </p:cNvPr>
          <p:cNvSpPr txBox="1"/>
          <p:nvPr/>
        </p:nvSpPr>
        <p:spPr>
          <a:xfrm>
            <a:off x="8487685" y="309675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1779F785-B4F0-4008-9BCD-DA92D97B824D}"/>
              </a:ext>
            </a:extLst>
          </p:cNvPr>
          <p:cNvSpPr txBox="1"/>
          <p:nvPr/>
        </p:nvSpPr>
        <p:spPr>
          <a:xfrm>
            <a:off x="9393721" y="309675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846727AD-3570-4DB4-8511-55DCC4127FFB}"/>
              </a:ext>
            </a:extLst>
          </p:cNvPr>
          <p:cNvSpPr txBox="1"/>
          <p:nvPr/>
        </p:nvSpPr>
        <p:spPr>
          <a:xfrm>
            <a:off x="8946679" y="284307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12" name="Arc 311">
            <a:extLst>
              <a:ext uri="{FF2B5EF4-FFF2-40B4-BE49-F238E27FC236}">
                <a16:creationId xmlns:a16="http://schemas.microsoft.com/office/drawing/2014/main" id="{F09CC645-5899-4922-B241-B86B5FFB282C}"/>
              </a:ext>
            </a:extLst>
          </p:cNvPr>
          <p:cNvSpPr/>
          <p:nvPr/>
        </p:nvSpPr>
        <p:spPr>
          <a:xfrm rot="16200000">
            <a:off x="8879380" y="212858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3" name="Arc 312">
            <a:extLst>
              <a:ext uri="{FF2B5EF4-FFF2-40B4-BE49-F238E27FC236}">
                <a16:creationId xmlns:a16="http://schemas.microsoft.com/office/drawing/2014/main" id="{4061BF7A-66B2-4258-862B-B5D424EF29A4}"/>
              </a:ext>
            </a:extLst>
          </p:cNvPr>
          <p:cNvSpPr/>
          <p:nvPr/>
        </p:nvSpPr>
        <p:spPr>
          <a:xfrm rot="5400000">
            <a:off x="8869093" y="305570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12D65B81-187C-4813-89FE-4F500B2E282E}"/>
              </a:ext>
            </a:extLst>
          </p:cNvPr>
          <p:cNvSpPr txBox="1"/>
          <p:nvPr/>
        </p:nvSpPr>
        <p:spPr>
          <a:xfrm>
            <a:off x="8999683" y="359108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98EAA803-3849-46C6-8BD0-B43D986D8B7C}"/>
              </a:ext>
            </a:extLst>
          </p:cNvPr>
          <p:cNvSpPr txBox="1"/>
          <p:nvPr/>
        </p:nvSpPr>
        <p:spPr>
          <a:xfrm>
            <a:off x="8999682" y="229677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16" name="TextBox 315">
            <a:extLst>
              <a:ext uri="{FF2B5EF4-FFF2-40B4-BE49-F238E27FC236}">
                <a16:creationId xmlns:a16="http://schemas.microsoft.com/office/drawing/2014/main" id="{BF97EDC8-47A9-4DAF-A423-015A4A4E0663}"/>
              </a:ext>
            </a:extLst>
          </p:cNvPr>
          <p:cNvSpPr txBox="1"/>
          <p:nvPr/>
        </p:nvSpPr>
        <p:spPr>
          <a:xfrm>
            <a:off x="9607610" y="2650713"/>
            <a:ext cx="7304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AABBBD21-4D24-4509-AB98-003DA1B3816B}"/>
              </a:ext>
            </a:extLst>
          </p:cNvPr>
          <p:cNvGrpSpPr/>
          <p:nvPr/>
        </p:nvGrpSpPr>
        <p:grpSpPr>
          <a:xfrm>
            <a:off x="8500637" y="4436970"/>
            <a:ext cx="946491" cy="1072809"/>
            <a:chOff x="4478336" y="4435646"/>
            <a:chExt cx="946491" cy="1072809"/>
          </a:xfrm>
        </p:grpSpPr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7BC5125F-43D5-49F7-AFC8-958F362E411C}"/>
                </a:ext>
              </a:extLst>
            </p:cNvPr>
            <p:cNvCxnSpPr>
              <a:cxnSpLocks/>
            </p:cNvCxnSpPr>
            <p:nvPr/>
          </p:nvCxnSpPr>
          <p:spPr>
            <a:xfrm>
              <a:off x="4480460" y="494348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1F8AC35A-37CF-47AF-A8B2-55202D01917B}"/>
                </a:ext>
              </a:extLst>
            </p:cNvPr>
            <p:cNvSpPr txBox="1"/>
            <p:nvPr/>
          </p:nvSpPr>
          <p:spPr>
            <a:xfrm>
              <a:off x="4478336" y="4877513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80E93058-522A-4089-B89D-A173F8ECD405}"/>
                </a:ext>
              </a:extLst>
            </p:cNvPr>
            <p:cNvSpPr txBox="1"/>
            <p:nvPr/>
          </p:nvSpPr>
          <p:spPr>
            <a:xfrm>
              <a:off x="4710959" y="4435646"/>
              <a:ext cx="71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D80952A6-95CB-4E52-AB10-43F450BBF9FA}"/>
              </a:ext>
            </a:extLst>
          </p:cNvPr>
          <p:cNvGrpSpPr/>
          <p:nvPr/>
        </p:nvGrpSpPr>
        <p:grpSpPr>
          <a:xfrm>
            <a:off x="9389808" y="4432634"/>
            <a:ext cx="1815295" cy="1072809"/>
            <a:chOff x="5367507" y="4431310"/>
            <a:chExt cx="1815295" cy="1072809"/>
          </a:xfrm>
        </p:grpSpPr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D43A14F0-78FC-4F27-803E-4777290BE064}"/>
                </a:ext>
              </a:extLst>
            </p:cNvPr>
            <p:cNvSpPr txBox="1"/>
            <p:nvPr/>
          </p:nvSpPr>
          <p:spPr>
            <a:xfrm>
              <a:off x="5367507" y="4628009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D08AE4EF-5916-4806-AE35-4EA522AB9650}"/>
                </a:ext>
              </a:extLst>
            </p:cNvPr>
            <p:cNvCxnSpPr>
              <a:cxnSpLocks/>
            </p:cNvCxnSpPr>
            <p:nvPr/>
          </p:nvCxnSpPr>
          <p:spPr>
            <a:xfrm>
              <a:off x="5830976" y="4939144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C2569FF9-21E4-4DD8-A679-96A88124A22F}"/>
                </a:ext>
              </a:extLst>
            </p:cNvPr>
            <p:cNvSpPr txBox="1"/>
            <p:nvPr/>
          </p:nvSpPr>
          <p:spPr>
            <a:xfrm>
              <a:off x="5828852" y="487317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543F21DD-7FC5-40F3-B596-4C61A1802280}"/>
                </a:ext>
              </a:extLst>
            </p:cNvPr>
            <p:cNvSpPr txBox="1"/>
            <p:nvPr/>
          </p:nvSpPr>
          <p:spPr>
            <a:xfrm>
              <a:off x="6050159" y="4431310"/>
              <a:ext cx="737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326" name="TextBox 325">
              <a:extLst>
                <a:ext uri="{FF2B5EF4-FFF2-40B4-BE49-F238E27FC236}">
                  <a16:creationId xmlns:a16="http://schemas.microsoft.com/office/drawing/2014/main" id="{28AA973B-B014-4001-93E5-4CC2D3309F7A}"/>
                </a:ext>
              </a:extLst>
            </p:cNvPr>
            <p:cNvSpPr txBox="1"/>
            <p:nvPr/>
          </p:nvSpPr>
          <p:spPr>
            <a:xfrm>
              <a:off x="6697942" y="4643472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327" name="Group 326">
            <a:extLst>
              <a:ext uri="{FF2B5EF4-FFF2-40B4-BE49-F238E27FC236}">
                <a16:creationId xmlns:a16="http://schemas.microsoft.com/office/drawing/2014/main" id="{88763DC6-6FB2-4C8E-944B-1D950642A26D}"/>
              </a:ext>
            </a:extLst>
          </p:cNvPr>
          <p:cNvGrpSpPr/>
          <p:nvPr/>
        </p:nvGrpSpPr>
        <p:grpSpPr>
          <a:xfrm>
            <a:off x="11181588" y="4889964"/>
            <a:ext cx="946491" cy="630942"/>
            <a:chOff x="7159287" y="4888640"/>
            <a:chExt cx="946491" cy="630942"/>
          </a:xfrm>
        </p:grpSpPr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A810E492-3DB7-46D9-BE35-19DC5BA9897A}"/>
                </a:ext>
              </a:extLst>
            </p:cNvPr>
            <p:cNvCxnSpPr>
              <a:cxnSpLocks/>
            </p:cNvCxnSpPr>
            <p:nvPr/>
          </p:nvCxnSpPr>
          <p:spPr>
            <a:xfrm>
              <a:off x="7161411" y="4954607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3EF0867E-76E9-4B63-8E1E-E5CF1CCC4BBA}"/>
                </a:ext>
              </a:extLst>
            </p:cNvPr>
            <p:cNvSpPr txBox="1"/>
            <p:nvPr/>
          </p:nvSpPr>
          <p:spPr>
            <a:xfrm>
              <a:off x="7159287" y="48886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</p:grpSp>
      <p:sp>
        <p:nvSpPr>
          <p:cNvPr id="330" name="TextBox 329">
            <a:extLst>
              <a:ext uri="{FF2B5EF4-FFF2-40B4-BE49-F238E27FC236}">
                <a16:creationId xmlns:a16="http://schemas.microsoft.com/office/drawing/2014/main" id="{220C6A02-D8C8-4C47-9CE1-A37C02F565C1}"/>
              </a:ext>
            </a:extLst>
          </p:cNvPr>
          <p:cNvSpPr txBox="1"/>
          <p:nvPr/>
        </p:nvSpPr>
        <p:spPr>
          <a:xfrm>
            <a:off x="11181094" y="4448097"/>
            <a:ext cx="93890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331" name="Rectangle 330">
            <a:extLst>
              <a:ext uri="{FF2B5EF4-FFF2-40B4-BE49-F238E27FC236}">
                <a16:creationId xmlns:a16="http://schemas.microsoft.com/office/drawing/2014/main" id="{33E104AA-3E88-4732-BC1D-3BECA9C26898}"/>
              </a:ext>
            </a:extLst>
          </p:cNvPr>
          <p:cNvSpPr/>
          <p:nvPr/>
        </p:nvSpPr>
        <p:spPr>
          <a:xfrm>
            <a:off x="9847661" y="4503768"/>
            <a:ext cx="883415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B0E3A76D-61CD-46FC-A694-F777E31FAC6E}"/>
              </a:ext>
            </a:extLst>
          </p:cNvPr>
          <p:cNvGrpSpPr/>
          <p:nvPr/>
        </p:nvGrpSpPr>
        <p:grpSpPr>
          <a:xfrm>
            <a:off x="2303560" y="2077946"/>
            <a:ext cx="360000" cy="2160000"/>
            <a:chOff x="5493026" y="3429000"/>
            <a:chExt cx="360000" cy="2160000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C0D073AB-4110-41D3-9AEA-9C0BA5C9D69E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8DEE73CC-4F58-4000-88A5-9B8A0423DF87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64673609-6B81-458A-9B90-868E52CDD590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9637567B-2E98-41E9-A120-520CC742062B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6886F02B-5B2D-4DDA-AB94-B48D69D67C9A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8" name="Rectangle 337">
              <a:extLst>
                <a:ext uri="{FF2B5EF4-FFF2-40B4-BE49-F238E27FC236}">
                  <a16:creationId xmlns:a16="http://schemas.microsoft.com/office/drawing/2014/main" id="{8DFDC6EF-1B99-4B3B-8077-4EDE93E364DD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9" name="Rectangle 338">
              <a:extLst>
                <a:ext uri="{FF2B5EF4-FFF2-40B4-BE49-F238E27FC236}">
                  <a16:creationId xmlns:a16="http://schemas.microsoft.com/office/drawing/2014/main" id="{4BCE8CAA-91DF-48DB-92EC-D2053D7AADAB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0" name="Rectangle 339">
              <a:extLst>
                <a:ext uri="{FF2B5EF4-FFF2-40B4-BE49-F238E27FC236}">
                  <a16:creationId xmlns:a16="http://schemas.microsoft.com/office/drawing/2014/main" id="{8EEF902D-ECAA-45A5-AAD6-0ED063D6A7D8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767A7951-7CE5-453B-98BC-27D2455360A4}"/>
              </a:ext>
            </a:extLst>
          </p:cNvPr>
          <p:cNvGrpSpPr/>
          <p:nvPr/>
        </p:nvGrpSpPr>
        <p:grpSpPr>
          <a:xfrm>
            <a:off x="2296462" y="2077653"/>
            <a:ext cx="370026" cy="2160831"/>
            <a:chOff x="3160724" y="1026150"/>
            <a:chExt cx="370026" cy="2160831"/>
          </a:xfrm>
        </p:grpSpPr>
        <p:grpSp>
          <p:nvGrpSpPr>
            <p:cNvPr id="342" name="Group 341">
              <a:extLst>
                <a:ext uri="{FF2B5EF4-FFF2-40B4-BE49-F238E27FC236}">
                  <a16:creationId xmlns:a16="http://schemas.microsoft.com/office/drawing/2014/main" id="{7B377E7B-9344-4FA6-95D8-8071098FF3EB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344" name="Rectangle 343">
                <a:extLst>
                  <a:ext uri="{FF2B5EF4-FFF2-40B4-BE49-F238E27FC236}">
                    <a16:creationId xmlns:a16="http://schemas.microsoft.com/office/drawing/2014/main" id="{9CE10BCD-99F0-4957-B2B0-3ECC0EC73149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5" name="Rectangle 344">
                <a:extLst>
                  <a:ext uri="{FF2B5EF4-FFF2-40B4-BE49-F238E27FC236}">
                    <a16:creationId xmlns:a16="http://schemas.microsoft.com/office/drawing/2014/main" id="{73F5B9FE-4E7F-47F9-A31D-27981BACF82D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6" name="Rectangle 345">
                <a:extLst>
                  <a:ext uri="{FF2B5EF4-FFF2-40B4-BE49-F238E27FC236}">
                    <a16:creationId xmlns:a16="http://schemas.microsoft.com/office/drawing/2014/main" id="{24075F83-5820-40F6-9D9E-A9B0600798E5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7" name="Rectangle 346">
                <a:extLst>
                  <a:ext uri="{FF2B5EF4-FFF2-40B4-BE49-F238E27FC236}">
                    <a16:creationId xmlns:a16="http://schemas.microsoft.com/office/drawing/2014/main" id="{50A41FAC-4067-40AA-B62A-09B5D494B4AA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51DED4E2-FBAA-4C37-98FF-CB08A01832B1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F5CFBC0A-EAF1-4C8D-A2DE-7376A8502242}"/>
              </a:ext>
            </a:extLst>
          </p:cNvPr>
          <p:cNvGrpSpPr/>
          <p:nvPr/>
        </p:nvGrpSpPr>
        <p:grpSpPr>
          <a:xfrm>
            <a:off x="2958099" y="2075112"/>
            <a:ext cx="362676" cy="2165081"/>
            <a:chOff x="5488838" y="1021900"/>
            <a:chExt cx="362676" cy="2165081"/>
          </a:xfrm>
        </p:grpSpPr>
        <p:grpSp>
          <p:nvGrpSpPr>
            <p:cNvPr id="349" name="Group 348">
              <a:extLst>
                <a:ext uri="{FF2B5EF4-FFF2-40B4-BE49-F238E27FC236}">
                  <a16:creationId xmlns:a16="http://schemas.microsoft.com/office/drawing/2014/main" id="{F810B907-460C-40BB-9DCC-4A2FAC3ABA73}"/>
                </a:ext>
              </a:extLst>
            </p:cNvPr>
            <p:cNvGrpSpPr/>
            <p:nvPr/>
          </p:nvGrpSpPr>
          <p:grpSpPr>
            <a:xfrm>
              <a:off x="5491514" y="1026981"/>
              <a:ext cx="360000" cy="2160000"/>
              <a:chOff x="5493026" y="3429000"/>
              <a:chExt cx="360000" cy="2160000"/>
            </a:xfrm>
          </p:grpSpPr>
          <p:sp>
            <p:nvSpPr>
              <p:cNvPr id="351" name="Rectangle 350">
                <a:extLst>
                  <a:ext uri="{FF2B5EF4-FFF2-40B4-BE49-F238E27FC236}">
                    <a16:creationId xmlns:a16="http://schemas.microsoft.com/office/drawing/2014/main" id="{83373231-388C-467E-8666-67E2F785D95F}"/>
                  </a:ext>
                </a:extLst>
              </p:cNvPr>
              <p:cNvSpPr/>
              <p:nvPr/>
            </p:nvSpPr>
            <p:spPr>
              <a:xfrm>
                <a:off x="5493026" y="342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2" name="Rectangle 351">
                <a:extLst>
                  <a:ext uri="{FF2B5EF4-FFF2-40B4-BE49-F238E27FC236}">
                    <a16:creationId xmlns:a16="http://schemas.microsoft.com/office/drawing/2014/main" id="{5DD6FAA2-B77F-4349-A9CE-79A11D44FC38}"/>
                  </a:ext>
                </a:extLst>
              </p:cNvPr>
              <p:cNvSpPr/>
              <p:nvPr/>
            </p:nvSpPr>
            <p:spPr>
              <a:xfrm>
                <a:off x="5493026" y="369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3" name="Rectangle 352">
                <a:extLst>
                  <a:ext uri="{FF2B5EF4-FFF2-40B4-BE49-F238E27FC236}">
                    <a16:creationId xmlns:a16="http://schemas.microsoft.com/office/drawing/2014/main" id="{D4F1A862-BF0B-43A4-B92D-1EE6363D5D2E}"/>
                  </a:ext>
                </a:extLst>
              </p:cNvPr>
              <p:cNvSpPr/>
              <p:nvPr/>
            </p:nvSpPr>
            <p:spPr>
              <a:xfrm>
                <a:off x="5493026" y="396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4" name="Rectangle 353">
                <a:extLst>
                  <a:ext uri="{FF2B5EF4-FFF2-40B4-BE49-F238E27FC236}">
                    <a16:creationId xmlns:a16="http://schemas.microsoft.com/office/drawing/2014/main" id="{B5B1A590-A482-425A-AF47-C5D6DE21F2D1}"/>
                  </a:ext>
                </a:extLst>
              </p:cNvPr>
              <p:cNvSpPr/>
              <p:nvPr/>
            </p:nvSpPr>
            <p:spPr>
              <a:xfrm>
                <a:off x="5493026" y="423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5" name="Rectangle 354">
                <a:extLst>
                  <a:ext uri="{FF2B5EF4-FFF2-40B4-BE49-F238E27FC236}">
                    <a16:creationId xmlns:a16="http://schemas.microsoft.com/office/drawing/2014/main" id="{7F7190C3-EEAA-4513-9D09-39E64DBDA641}"/>
                  </a:ext>
                </a:extLst>
              </p:cNvPr>
              <p:cNvSpPr/>
              <p:nvPr/>
            </p:nvSpPr>
            <p:spPr>
              <a:xfrm>
                <a:off x="5493026" y="450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6" name="Rectangle 355">
                <a:extLst>
                  <a:ext uri="{FF2B5EF4-FFF2-40B4-BE49-F238E27FC236}">
                    <a16:creationId xmlns:a16="http://schemas.microsoft.com/office/drawing/2014/main" id="{786C0592-9D68-4F7A-9C63-F9C3DCEFF87E}"/>
                  </a:ext>
                </a:extLst>
              </p:cNvPr>
              <p:cNvSpPr/>
              <p:nvPr/>
            </p:nvSpPr>
            <p:spPr>
              <a:xfrm>
                <a:off x="5493026" y="477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7" name="Rectangle 356">
                <a:extLst>
                  <a:ext uri="{FF2B5EF4-FFF2-40B4-BE49-F238E27FC236}">
                    <a16:creationId xmlns:a16="http://schemas.microsoft.com/office/drawing/2014/main" id="{20D9C750-F70E-407E-AEFB-9A42C9D7AE6C}"/>
                  </a:ext>
                </a:extLst>
              </p:cNvPr>
              <p:cNvSpPr/>
              <p:nvPr/>
            </p:nvSpPr>
            <p:spPr>
              <a:xfrm>
                <a:off x="5493026" y="504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8" name="Rectangle 357">
                <a:extLst>
                  <a:ext uri="{FF2B5EF4-FFF2-40B4-BE49-F238E27FC236}">
                    <a16:creationId xmlns:a16="http://schemas.microsoft.com/office/drawing/2014/main" id="{66306C2E-065E-448A-BC47-4DD5139623ED}"/>
                  </a:ext>
                </a:extLst>
              </p:cNvPr>
              <p:cNvSpPr/>
              <p:nvPr/>
            </p:nvSpPr>
            <p:spPr>
              <a:xfrm>
                <a:off x="5493026" y="531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4787C7C2-27B3-4EFC-83F7-EF70D6151A18}"/>
                </a:ext>
              </a:extLst>
            </p:cNvPr>
            <p:cNvSpPr/>
            <p:nvPr/>
          </p:nvSpPr>
          <p:spPr>
            <a:xfrm>
              <a:off x="5488838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C06EAA73-AFA7-4D78-9ECC-5584ABB5E43C}"/>
              </a:ext>
            </a:extLst>
          </p:cNvPr>
          <p:cNvGrpSpPr/>
          <p:nvPr/>
        </p:nvGrpSpPr>
        <p:grpSpPr>
          <a:xfrm>
            <a:off x="6755565" y="2116782"/>
            <a:ext cx="360000" cy="2145215"/>
            <a:chOff x="8393981" y="3426102"/>
            <a:chExt cx="360000" cy="2145215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9D7B0F09-BBD9-4EBB-8EDE-C9D6A56528AE}"/>
                </a:ext>
              </a:extLst>
            </p:cNvPr>
            <p:cNvSpPr/>
            <p:nvPr/>
          </p:nvSpPr>
          <p:spPr>
            <a:xfrm>
              <a:off x="8393981" y="3426102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669AD855-0928-40F9-8A23-6CC793C73913}"/>
                </a:ext>
              </a:extLst>
            </p:cNvPr>
            <p:cNvSpPr/>
            <p:nvPr/>
          </p:nvSpPr>
          <p:spPr>
            <a:xfrm>
              <a:off x="8393981" y="3568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2" name="Rectangle 361">
              <a:extLst>
                <a:ext uri="{FF2B5EF4-FFF2-40B4-BE49-F238E27FC236}">
                  <a16:creationId xmlns:a16="http://schemas.microsoft.com/office/drawing/2014/main" id="{38EFC5D9-5720-4834-B74D-9987650EB424}"/>
                </a:ext>
              </a:extLst>
            </p:cNvPr>
            <p:cNvSpPr/>
            <p:nvPr/>
          </p:nvSpPr>
          <p:spPr>
            <a:xfrm>
              <a:off x="8393981" y="3712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DD3C05D7-B9A4-4001-9C93-364A2C3E8C65}"/>
                </a:ext>
              </a:extLst>
            </p:cNvPr>
            <p:cNvSpPr/>
            <p:nvPr/>
          </p:nvSpPr>
          <p:spPr>
            <a:xfrm>
              <a:off x="8393981" y="38550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4E58AAE7-45F8-4039-B320-6F0A5D7501AC}"/>
                </a:ext>
              </a:extLst>
            </p:cNvPr>
            <p:cNvSpPr/>
            <p:nvPr/>
          </p:nvSpPr>
          <p:spPr>
            <a:xfrm>
              <a:off x="8393981" y="39976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2D053BA1-3B4A-447E-8830-DDC97CD38D0B}"/>
                </a:ext>
              </a:extLst>
            </p:cNvPr>
            <p:cNvSpPr/>
            <p:nvPr/>
          </p:nvSpPr>
          <p:spPr>
            <a:xfrm>
              <a:off x="8393981" y="4139721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96F27B89-608B-469B-9317-808B54FCCF91}"/>
                </a:ext>
              </a:extLst>
            </p:cNvPr>
            <p:cNvSpPr/>
            <p:nvPr/>
          </p:nvSpPr>
          <p:spPr>
            <a:xfrm>
              <a:off x="8393981" y="4282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7" name="Rectangle 366">
              <a:extLst>
                <a:ext uri="{FF2B5EF4-FFF2-40B4-BE49-F238E27FC236}">
                  <a16:creationId xmlns:a16="http://schemas.microsoft.com/office/drawing/2014/main" id="{BE3B5C7C-734B-4FD1-BBD7-04C08F95253E}"/>
                </a:ext>
              </a:extLst>
            </p:cNvPr>
            <p:cNvSpPr/>
            <p:nvPr/>
          </p:nvSpPr>
          <p:spPr>
            <a:xfrm>
              <a:off x="8393981" y="4426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A9E296EE-A3AD-420F-9768-1989946B67A6}"/>
                </a:ext>
              </a:extLst>
            </p:cNvPr>
            <p:cNvSpPr/>
            <p:nvPr/>
          </p:nvSpPr>
          <p:spPr>
            <a:xfrm>
              <a:off x="8393981" y="456862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0672553C-5F18-4419-B8B4-DE3C91D63628}"/>
                </a:ext>
              </a:extLst>
            </p:cNvPr>
            <p:cNvSpPr/>
            <p:nvPr/>
          </p:nvSpPr>
          <p:spPr>
            <a:xfrm>
              <a:off x="8393981" y="4711236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BBD2D96F-4068-4059-B13D-88386076B63D}"/>
                </a:ext>
              </a:extLst>
            </p:cNvPr>
            <p:cNvSpPr/>
            <p:nvPr/>
          </p:nvSpPr>
          <p:spPr>
            <a:xfrm>
              <a:off x="8393981" y="485334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958F1555-A38C-4B8B-965F-FCD9C113D5E7}"/>
                </a:ext>
              </a:extLst>
            </p:cNvPr>
            <p:cNvSpPr/>
            <p:nvPr/>
          </p:nvSpPr>
          <p:spPr>
            <a:xfrm>
              <a:off x="8393981" y="4998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2" name="Rectangle 371">
              <a:extLst>
                <a:ext uri="{FF2B5EF4-FFF2-40B4-BE49-F238E27FC236}">
                  <a16:creationId xmlns:a16="http://schemas.microsoft.com/office/drawing/2014/main" id="{6F985357-F1F8-4030-AADC-8B135457C97C}"/>
                </a:ext>
              </a:extLst>
            </p:cNvPr>
            <p:cNvSpPr/>
            <p:nvPr/>
          </p:nvSpPr>
          <p:spPr>
            <a:xfrm>
              <a:off x="8393981" y="5142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3" name="Rectangle 372">
              <a:extLst>
                <a:ext uri="{FF2B5EF4-FFF2-40B4-BE49-F238E27FC236}">
                  <a16:creationId xmlns:a16="http://schemas.microsoft.com/office/drawing/2014/main" id="{C4288A9E-C397-418B-9608-CBD3F277E2B4}"/>
                </a:ext>
              </a:extLst>
            </p:cNvPr>
            <p:cNvSpPr/>
            <p:nvPr/>
          </p:nvSpPr>
          <p:spPr>
            <a:xfrm>
              <a:off x="8393981" y="52847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A0113C03-6D40-482D-BF5B-FA363D4583C2}"/>
                </a:ext>
              </a:extLst>
            </p:cNvPr>
            <p:cNvSpPr/>
            <p:nvPr/>
          </p:nvSpPr>
          <p:spPr>
            <a:xfrm>
              <a:off x="8393981" y="54273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380A6DB1-24AA-4413-B705-C39C9A327BA3}"/>
              </a:ext>
            </a:extLst>
          </p:cNvPr>
          <p:cNvGrpSpPr/>
          <p:nvPr/>
        </p:nvGrpSpPr>
        <p:grpSpPr>
          <a:xfrm>
            <a:off x="6755447" y="2101997"/>
            <a:ext cx="364475" cy="2170481"/>
            <a:chOff x="3750941" y="1016500"/>
            <a:chExt cx="364475" cy="2170481"/>
          </a:xfrm>
        </p:grpSpPr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537FCC03-9A63-46B1-BE23-CFF7DEC587C9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A564A1B9-35DE-44C2-A75B-BDAABF13A6AA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79" name="Rectangle 378">
                <a:extLst>
                  <a:ext uri="{FF2B5EF4-FFF2-40B4-BE49-F238E27FC236}">
                    <a16:creationId xmlns:a16="http://schemas.microsoft.com/office/drawing/2014/main" id="{EA4F3E9D-A970-4097-BDC2-EBCA35885A3A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7B2586DA-0A90-463B-AD95-C5A1738F8B91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21DB1FBB-6090-488A-B5A8-FBB3023FBE95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0542A36D-057B-4A11-8389-0E128973B99D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C32D8A64-42AC-48C0-A9C4-6F248EC7B46C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6149202E-D037-4295-AB87-30D14044A4AE}"/>
              </a:ext>
            </a:extLst>
          </p:cNvPr>
          <p:cNvGrpSpPr/>
          <p:nvPr/>
        </p:nvGrpSpPr>
        <p:grpSpPr>
          <a:xfrm>
            <a:off x="7446940" y="2112478"/>
            <a:ext cx="364900" cy="2160000"/>
            <a:chOff x="8392469" y="1011178"/>
            <a:chExt cx="364900" cy="2160000"/>
          </a:xfrm>
        </p:grpSpPr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99D52DD6-CB45-4F6E-BE5B-1B0410B7BC66}"/>
                </a:ext>
              </a:extLst>
            </p:cNvPr>
            <p:cNvGrpSpPr/>
            <p:nvPr/>
          </p:nvGrpSpPr>
          <p:grpSpPr>
            <a:xfrm>
              <a:off x="8392469" y="1024083"/>
              <a:ext cx="360000" cy="2145215"/>
              <a:chOff x="8393981" y="3426102"/>
              <a:chExt cx="360000" cy="2145215"/>
            </a:xfrm>
          </p:grpSpPr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3332BAE4-CA46-4FA3-84FE-0FE6177054DD}"/>
                  </a:ext>
                </a:extLst>
              </p:cNvPr>
              <p:cNvSpPr/>
              <p:nvPr/>
            </p:nvSpPr>
            <p:spPr>
              <a:xfrm>
                <a:off x="8393981" y="3426102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4842E5FA-4EEB-4A0A-8644-A895BE75F65D}"/>
                  </a:ext>
                </a:extLst>
              </p:cNvPr>
              <p:cNvSpPr/>
              <p:nvPr/>
            </p:nvSpPr>
            <p:spPr>
              <a:xfrm>
                <a:off x="8393981" y="3568900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8" name="Rectangle 387">
                <a:extLst>
                  <a:ext uri="{FF2B5EF4-FFF2-40B4-BE49-F238E27FC236}">
                    <a16:creationId xmlns:a16="http://schemas.microsoft.com/office/drawing/2014/main" id="{706458C3-4743-4BCC-86C9-EE806D4D8A80}"/>
                  </a:ext>
                </a:extLst>
              </p:cNvPr>
              <p:cNvSpPr/>
              <p:nvPr/>
            </p:nvSpPr>
            <p:spPr>
              <a:xfrm>
                <a:off x="8393981" y="3712900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3F29D201-9595-4E4E-B230-AD19710C1E28}"/>
                  </a:ext>
                </a:extLst>
              </p:cNvPr>
              <p:cNvSpPr/>
              <p:nvPr/>
            </p:nvSpPr>
            <p:spPr>
              <a:xfrm>
                <a:off x="8393981" y="3855004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7D98C1E2-76F2-4396-83BF-5EB0DABF1AD8}"/>
                  </a:ext>
                </a:extLst>
              </p:cNvPr>
              <p:cNvSpPr/>
              <p:nvPr/>
            </p:nvSpPr>
            <p:spPr>
              <a:xfrm>
                <a:off x="8393981" y="3997617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2118D67C-9145-4C2A-B746-98BC06FAF177}"/>
                  </a:ext>
                </a:extLst>
              </p:cNvPr>
              <p:cNvSpPr/>
              <p:nvPr/>
            </p:nvSpPr>
            <p:spPr>
              <a:xfrm>
                <a:off x="8393981" y="4139721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92" name="Rectangle 391">
                <a:extLst>
                  <a:ext uri="{FF2B5EF4-FFF2-40B4-BE49-F238E27FC236}">
                    <a16:creationId xmlns:a16="http://schemas.microsoft.com/office/drawing/2014/main" id="{EDEAAC11-68C7-4B62-A871-6A6196891161}"/>
                  </a:ext>
                </a:extLst>
              </p:cNvPr>
              <p:cNvSpPr/>
              <p:nvPr/>
            </p:nvSpPr>
            <p:spPr>
              <a:xfrm>
                <a:off x="8393981" y="4282519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93" name="Rectangle 392">
                <a:extLst>
                  <a:ext uri="{FF2B5EF4-FFF2-40B4-BE49-F238E27FC236}">
                    <a16:creationId xmlns:a16="http://schemas.microsoft.com/office/drawing/2014/main" id="{609921C7-1626-41B3-B25B-268D000DD0E7}"/>
                  </a:ext>
                </a:extLst>
              </p:cNvPr>
              <p:cNvSpPr/>
              <p:nvPr/>
            </p:nvSpPr>
            <p:spPr>
              <a:xfrm>
                <a:off x="8393981" y="4426519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3C492ABB-2F54-4FCB-A240-9A94A506C948}"/>
                  </a:ext>
                </a:extLst>
              </p:cNvPr>
              <p:cNvSpPr/>
              <p:nvPr/>
            </p:nvSpPr>
            <p:spPr>
              <a:xfrm>
                <a:off x="8393981" y="4568623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5EAC1A65-7DF6-4879-8DDD-FD864AE2213F}"/>
                  </a:ext>
                </a:extLst>
              </p:cNvPr>
              <p:cNvSpPr/>
              <p:nvPr/>
            </p:nvSpPr>
            <p:spPr>
              <a:xfrm>
                <a:off x="8393981" y="4711236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96" name="Rectangle 395">
                <a:extLst>
                  <a:ext uri="{FF2B5EF4-FFF2-40B4-BE49-F238E27FC236}">
                    <a16:creationId xmlns:a16="http://schemas.microsoft.com/office/drawing/2014/main" id="{EDD40CB3-33A5-432C-BAE4-A2139AFE77A3}"/>
                  </a:ext>
                </a:extLst>
              </p:cNvPr>
              <p:cNvSpPr/>
              <p:nvPr/>
            </p:nvSpPr>
            <p:spPr>
              <a:xfrm>
                <a:off x="8393981" y="4853340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97" name="Rectangle 396">
                <a:extLst>
                  <a:ext uri="{FF2B5EF4-FFF2-40B4-BE49-F238E27FC236}">
                    <a16:creationId xmlns:a16="http://schemas.microsoft.com/office/drawing/2014/main" id="{9C6DF518-DD15-42D4-A97A-E80493DDAE34}"/>
                  </a:ext>
                </a:extLst>
              </p:cNvPr>
              <p:cNvSpPr/>
              <p:nvPr/>
            </p:nvSpPr>
            <p:spPr>
              <a:xfrm>
                <a:off x="8393981" y="4998600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98" name="Rectangle 397">
                <a:extLst>
                  <a:ext uri="{FF2B5EF4-FFF2-40B4-BE49-F238E27FC236}">
                    <a16:creationId xmlns:a16="http://schemas.microsoft.com/office/drawing/2014/main" id="{A5C58EE6-C659-4858-B805-ADFA8A74CF27}"/>
                  </a:ext>
                </a:extLst>
              </p:cNvPr>
              <p:cNvSpPr/>
              <p:nvPr/>
            </p:nvSpPr>
            <p:spPr>
              <a:xfrm>
                <a:off x="8393981" y="5142600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99" name="Rectangle 398">
                <a:extLst>
                  <a:ext uri="{FF2B5EF4-FFF2-40B4-BE49-F238E27FC236}">
                    <a16:creationId xmlns:a16="http://schemas.microsoft.com/office/drawing/2014/main" id="{2F35AA3F-D3A7-43E4-9B0B-B0EB863009F3}"/>
                  </a:ext>
                </a:extLst>
              </p:cNvPr>
              <p:cNvSpPr/>
              <p:nvPr/>
            </p:nvSpPr>
            <p:spPr>
              <a:xfrm>
                <a:off x="8393981" y="5284704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00" name="Rectangle 399">
                <a:extLst>
                  <a:ext uri="{FF2B5EF4-FFF2-40B4-BE49-F238E27FC236}">
                    <a16:creationId xmlns:a16="http://schemas.microsoft.com/office/drawing/2014/main" id="{D92EF8E9-D035-4E2A-B85B-8B83781130A5}"/>
                  </a:ext>
                </a:extLst>
              </p:cNvPr>
              <p:cNvSpPr/>
              <p:nvPr/>
            </p:nvSpPr>
            <p:spPr>
              <a:xfrm>
                <a:off x="8393981" y="5427317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8C066A0E-BAE4-4996-997F-52E2D06ECF02}"/>
                </a:ext>
              </a:extLst>
            </p:cNvPr>
            <p:cNvSpPr/>
            <p:nvPr/>
          </p:nvSpPr>
          <p:spPr>
            <a:xfrm>
              <a:off x="8397369" y="101117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36" name="Group 435">
            <a:extLst>
              <a:ext uri="{FF2B5EF4-FFF2-40B4-BE49-F238E27FC236}">
                <a16:creationId xmlns:a16="http://schemas.microsoft.com/office/drawing/2014/main" id="{FFE781D6-9CAC-4CFA-807A-050CB9383C3C}"/>
              </a:ext>
            </a:extLst>
          </p:cNvPr>
          <p:cNvGrpSpPr/>
          <p:nvPr/>
        </p:nvGrpSpPr>
        <p:grpSpPr>
          <a:xfrm>
            <a:off x="11439272" y="2123587"/>
            <a:ext cx="360000" cy="2160000"/>
            <a:chOff x="7813790" y="3429000"/>
            <a:chExt cx="360000" cy="2160000"/>
          </a:xfrm>
        </p:grpSpPr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8A448660-AE1D-4149-ACA9-0CE5F715AB4B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ED15E804-CC90-47A1-B81B-2996627E329B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EB870879-2B95-4C8A-B612-4164A04A4260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80D47005-11CB-4F66-83B7-9EFAE923A113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15F55DA7-B0A7-4335-8229-5E883C2DECB0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2" name="Rectangle 441">
              <a:extLst>
                <a:ext uri="{FF2B5EF4-FFF2-40B4-BE49-F238E27FC236}">
                  <a16:creationId xmlns:a16="http://schemas.microsoft.com/office/drawing/2014/main" id="{97A5EDDD-049B-4D61-AE59-D2634DFD551B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3" name="Rectangle 442">
              <a:extLst>
                <a:ext uri="{FF2B5EF4-FFF2-40B4-BE49-F238E27FC236}">
                  <a16:creationId xmlns:a16="http://schemas.microsoft.com/office/drawing/2014/main" id="{5609FC22-BB2B-4946-A382-3E3B707914CA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4" name="Rectangle 443">
              <a:extLst>
                <a:ext uri="{FF2B5EF4-FFF2-40B4-BE49-F238E27FC236}">
                  <a16:creationId xmlns:a16="http://schemas.microsoft.com/office/drawing/2014/main" id="{70AA5434-D0E2-477B-B81E-BE245D12CD2F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5" name="Rectangle 444">
              <a:extLst>
                <a:ext uri="{FF2B5EF4-FFF2-40B4-BE49-F238E27FC236}">
                  <a16:creationId xmlns:a16="http://schemas.microsoft.com/office/drawing/2014/main" id="{6E773ED4-A557-42F3-AECC-78043032D49A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0A162729-D442-4751-9A27-A894C1E9D676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87D8ABE4-CF41-433C-B9AE-221D5494B7D4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8" name="Rectangle 447">
              <a:extLst>
                <a:ext uri="{FF2B5EF4-FFF2-40B4-BE49-F238E27FC236}">
                  <a16:creationId xmlns:a16="http://schemas.microsoft.com/office/drawing/2014/main" id="{B9398BDD-35E7-43CB-B061-E1066C5A9337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FCA176D5-FE9B-44C9-8EBB-BAC424602D61}"/>
              </a:ext>
            </a:extLst>
          </p:cNvPr>
          <p:cNvGrpSpPr/>
          <p:nvPr/>
        </p:nvGrpSpPr>
        <p:grpSpPr>
          <a:xfrm>
            <a:off x="11419220" y="2124886"/>
            <a:ext cx="370026" cy="2160831"/>
            <a:chOff x="3160724" y="1026150"/>
            <a:chExt cx="370026" cy="2160831"/>
          </a:xfrm>
        </p:grpSpPr>
        <p:grpSp>
          <p:nvGrpSpPr>
            <p:cNvPr id="450" name="Group 449">
              <a:extLst>
                <a:ext uri="{FF2B5EF4-FFF2-40B4-BE49-F238E27FC236}">
                  <a16:creationId xmlns:a16="http://schemas.microsoft.com/office/drawing/2014/main" id="{83F44496-B1F8-4656-AE7D-3A6FFAF49CDA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452" name="Rectangle 451">
                <a:extLst>
                  <a:ext uri="{FF2B5EF4-FFF2-40B4-BE49-F238E27FC236}">
                    <a16:creationId xmlns:a16="http://schemas.microsoft.com/office/drawing/2014/main" id="{E1492890-B8D8-4120-A78B-9FDBCCE3E960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53" name="Rectangle 452">
                <a:extLst>
                  <a:ext uri="{FF2B5EF4-FFF2-40B4-BE49-F238E27FC236}">
                    <a16:creationId xmlns:a16="http://schemas.microsoft.com/office/drawing/2014/main" id="{6C3ABECD-B6C1-402B-BFE9-F27711BC83C2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54" name="Rectangle 453">
                <a:extLst>
                  <a:ext uri="{FF2B5EF4-FFF2-40B4-BE49-F238E27FC236}">
                    <a16:creationId xmlns:a16="http://schemas.microsoft.com/office/drawing/2014/main" id="{3BF5D74E-C83C-43D0-8423-59D91881CAFD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55" name="Rectangle 454">
                <a:extLst>
                  <a:ext uri="{FF2B5EF4-FFF2-40B4-BE49-F238E27FC236}">
                    <a16:creationId xmlns:a16="http://schemas.microsoft.com/office/drawing/2014/main" id="{F581AB16-A6D8-4D5C-991C-A03007F724EB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C1EEA4E1-9698-48CA-A899-8DCB35C97D3E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56" name="Group 455">
            <a:extLst>
              <a:ext uri="{FF2B5EF4-FFF2-40B4-BE49-F238E27FC236}">
                <a16:creationId xmlns:a16="http://schemas.microsoft.com/office/drawing/2014/main" id="{0E58C174-16BC-417D-9725-693EF2B59AF0}"/>
              </a:ext>
            </a:extLst>
          </p:cNvPr>
          <p:cNvGrpSpPr/>
          <p:nvPr/>
        </p:nvGrpSpPr>
        <p:grpSpPr>
          <a:xfrm>
            <a:off x="10767385" y="2116182"/>
            <a:ext cx="366126" cy="2166628"/>
            <a:chOff x="7812278" y="1020353"/>
            <a:chExt cx="366126" cy="2166628"/>
          </a:xfrm>
        </p:grpSpPr>
        <p:grpSp>
          <p:nvGrpSpPr>
            <p:cNvPr id="457" name="Group 456">
              <a:extLst>
                <a:ext uri="{FF2B5EF4-FFF2-40B4-BE49-F238E27FC236}">
                  <a16:creationId xmlns:a16="http://schemas.microsoft.com/office/drawing/2014/main" id="{C1032431-738C-48EC-995C-C641D83E1B66}"/>
                </a:ext>
              </a:extLst>
            </p:cNvPr>
            <p:cNvGrpSpPr/>
            <p:nvPr/>
          </p:nvGrpSpPr>
          <p:grpSpPr>
            <a:xfrm>
              <a:off x="7812278" y="1026981"/>
              <a:ext cx="360000" cy="2160000"/>
              <a:chOff x="7813790" y="3429000"/>
              <a:chExt cx="360000" cy="2160000"/>
            </a:xfrm>
          </p:grpSpPr>
          <p:sp>
            <p:nvSpPr>
              <p:cNvPr id="459" name="Rectangle 458">
                <a:extLst>
                  <a:ext uri="{FF2B5EF4-FFF2-40B4-BE49-F238E27FC236}">
                    <a16:creationId xmlns:a16="http://schemas.microsoft.com/office/drawing/2014/main" id="{99033150-2696-45BC-AE91-73585371E325}"/>
                  </a:ext>
                </a:extLst>
              </p:cNvPr>
              <p:cNvSpPr/>
              <p:nvPr/>
            </p:nvSpPr>
            <p:spPr>
              <a:xfrm>
                <a:off x="7813790" y="34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0" name="Rectangle 459">
                <a:extLst>
                  <a:ext uri="{FF2B5EF4-FFF2-40B4-BE49-F238E27FC236}">
                    <a16:creationId xmlns:a16="http://schemas.microsoft.com/office/drawing/2014/main" id="{DDDC3E33-9607-400F-8A7E-A181C77D6688}"/>
                  </a:ext>
                </a:extLst>
              </p:cNvPr>
              <p:cNvSpPr/>
              <p:nvPr/>
            </p:nvSpPr>
            <p:spPr>
              <a:xfrm>
                <a:off x="7813790" y="36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1" name="Rectangle 460">
                <a:extLst>
                  <a:ext uri="{FF2B5EF4-FFF2-40B4-BE49-F238E27FC236}">
                    <a16:creationId xmlns:a16="http://schemas.microsoft.com/office/drawing/2014/main" id="{7923E2E2-945E-4E22-A3D2-03EF61379F7E}"/>
                  </a:ext>
                </a:extLst>
              </p:cNvPr>
              <p:cNvSpPr/>
              <p:nvPr/>
            </p:nvSpPr>
            <p:spPr>
              <a:xfrm>
                <a:off x="7813790" y="37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2" name="Rectangle 461">
                <a:extLst>
                  <a:ext uri="{FF2B5EF4-FFF2-40B4-BE49-F238E27FC236}">
                    <a16:creationId xmlns:a16="http://schemas.microsoft.com/office/drawing/2014/main" id="{384B04CE-7FD7-4788-BBAD-4125D9DA044D}"/>
                  </a:ext>
                </a:extLst>
              </p:cNvPr>
              <p:cNvSpPr/>
              <p:nvPr/>
            </p:nvSpPr>
            <p:spPr>
              <a:xfrm>
                <a:off x="7813790" y="39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3" name="Rectangle 462">
                <a:extLst>
                  <a:ext uri="{FF2B5EF4-FFF2-40B4-BE49-F238E27FC236}">
                    <a16:creationId xmlns:a16="http://schemas.microsoft.com/office/drawing/2014/main" id="{BAE1B245-7C88-4B07-895A-22A63E8E83C6}"/>
                  </a:ext>
                </a:extLst>
              </p:cNvPr>
              <p:cNvSpPr/>
              <p:nvPr/>
            </p:nvSpPr>
            <p:spPr>
              <a:xfrm>
                <a:off x="7813790" y="41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4" name="Rectangle 463">
                <a:extLst>
                  <a:ext uri="{FF2B5EF4-FFF2-40B4-BE49-F238E27FC236}">
                    <a16:creationId xmlns:a16="http://schemas.microsoft.com/office/drawing/2014/main" id="{4AF57349-886A-43C7-B7B6-2383C5525B56}"/>
                  </a:ext>
                </a:extLst>
              </p:cNvPr>
              <p:cNvSpPr/>
              <p:nvPr/>
            </p:nvSpPr>
            <p:spPr>
              <a:xfrm>
                <a:off x="7813790" y="43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5" name="Rectangle 464">
                <a:extLst>
                  <a:ext uri="{FF2B5EF4-FFF2-40B4-BE49-F238E27FC236}">
                    <a16:creationId xmlns:a16="http://schemas.microsoft.com/office/drawing/2014/main" id="{FAA7E1BB-29C5-4D3F-B6D6-536A04F0606B}"/>
                  </a:ext>
                </a:extLst>
              </p:cNvPr>
              <p:cNvSpPr/>
              <p:nvPr/>
            </p:nvSpPr>
            <p:spPr>
              <a:xfrm>
                <a:off x="7813790" y="45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6" name="Rectangle 465">
                <a:extLst>
                  <a:ext uri="{FF2B5EF4-FFF2-40B4-BE49-F238E27FC236}">
                    <a16:creationId xmlns:a16="http://schemas.microsoft.com/office/drawing/2014/main" id="{F496AF9A-2A37-4538-9D55-07A0D25954DA}"/>
                  </a:ext>
                </a:extLst>
              </p:cNvPr>
              <p:cNvSpPr/>
              <p:nvPr/>
            </p:nvSpPr>
            <p:spPr>
              <a:xfrm>
                <a:off x="7813790" y="46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7" name="Rectangle 466">
                <a:extLst>
                  <a:ext uri="{FF2B5EF4-FFF2-40B4-BE49-F238E27FC236}">
                    <a16:creationId xmlns:a16="http://schemas.microsoft.com/office/drawing/2014/main" id="{0EF62ECD-401F-406A-AA64-E04EF09C92C4}"/>
                  </a:ext>
                </a:extLst>
              </p:cNvPr>
              <p:cNvSpPr/>
              <p:nvPr/>
            </p:nvSpPr>
            <p:spPr>
              <a:xfrm>
                <a:off x="7813790" y="48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8" name="Rectangle 467">
                <a:extLst>
                  <a:ext uri="{FF2B5EF4-FFF2-40B4-BE49-F238E27FC236}">
                    <a16:creationId xmlns:a16="http://schemas.microsoft.com/office/drawing/2014/main" id="{1D8835BF-01CA-4FA0-BCCE-B8F00B0D18A1}"/>
                  </a:ext>
                </a:extLst>
              </p:cNvPr>
              <p:cNvSpPr/>
              <p:nvPr/>
            </p:nvSpPr>
            <p:spPr>
              <a:xfrm>
                <a:off x="7813790" y="50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9" name="Rectangle 468">
                <a:extLst>
                  <a:ext uri="{FF2B5EF4-FFF2-40B4-BE49-F238E27FC236}">
                    <a16:creationId xmlns:a16="http://schemas.microsoft.com/office/drawing/2014/main" id="{E8787CF7-2686-4E79-861A-706ED35833DC}"/>
                  </a:ext>
                </a:extLst>
              </p:cNvPr>
              <p:cNvSpPr/>
              <p:nvPr/>
            </p:nvSpPr>
            <p:spPr>
              <a:xfrm>
                <a:off x="7813790" y="52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70" name="Rectangle 469">
                <a:extLst>
                  <a:ext uri="{FF2B5EF4-FFF2-40B4-BE49-F238E27FC236}">
                    <a16:creationId xmlns:a16="http://schemas.microsoft.com/office/drawing/2014/main" id="{52CD6FA2-D9C7-47C0-94A6-09134292B6AD}"/>
                  </a:ext>
                </a:extLst>
              </p:cNvPr>
              <p:cNvSpPr/>
              <p:nvPr/>
            </p:nvSpPr>
            <p:spPr>
              <a:xfrm>
                <a:off x="7813790" y="54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0CCF754C-8551-4626-B3AD-EF7F3F6DBEC0}"/>
                </a:ext>
              </a:extLst>
            </p:cNvPr>
            <p:cNvSpPr/>
            <p:nvPr/>
          </p:nvSpPr>
          <p:spPr>
            <a:xfrm>
              <a:off x="7818404" y="1020353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524" name="Rectangle 523">
            <a:extLst>
              <a:ext uri="{FF2B5EF4-FFF2-40B4-BE49-F238E27FC236}">
                <a16:creationId xmlns:a16="http://schemas.microsoft.com/office/drawing/2014/main" id="{6EAACB98-3807-4723-B8CD-1E7AF542E2BD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853729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6" fill="hold">
                      <p:stCondLst>
                        <p:cond delay="indefinite"/>
                      </p:stCondLst>
                      <p:childTnLst>
                        <p:par>
                          <p:cTn id="217" fill="hold">
                            <p:stCondLst>
                              <p:cond delay="0"/>
                            </p:stCondLst>
                            <p:childTnLst>
                              <p:par>
                                <p:cTn id="2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1" fill="hold">
                      <p:stCondLst>
                        <p:cond delay="indefinite"/>
                      </p:stCondLst>
                      <p:childTnLst>
                        <p:par>
                          <p:cTn id="222" fill="hold">
                            <p:stCondLst>
                              <p:cond delay="0"/>
                            </p:stCondLst>
                            <p:childTnLst>
                              <p:par>
                                <p:cTn id="2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6" fill="hold">
                      <p:stCondLst>
                        <p:cond delay="indefinite"/>
                      </p:stCondLst>
                      <p:childTnLst>
                        <p:par>
                          <p:cTn id="227" fill="hold">
                            <p:stCondLst>
                              <p:cond delay="0"/>
                            </p:stCondLst>
                            <p:childTnLst>
                              <p:par>
                                <p:cTn id="2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>
                      <p:stCondLst>
                        <p:cond delay="indefinite"/>
                      </p:stCondLst>
                      <p:childTnLst>
                        <p:par>
                          <p:cTn id="232" fill="hold">
                            <p:stCondLst>
                              <p:cond delay="0"/>
                            </p:stCondLst>
                            <p:childTnLst>
                              <p:par>
                                <p:cTn id="2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5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2" fill="hold">
                      <p:stCondLst>
                        <p:cond delay="indefinite"/>
                      </p:stCondLst>
                      <p:childTnLst>
                        <p:par>
                          <p:cTn id="243" fill="hold">
                            <p:stCondLst>
                              <p:cond delay="0"/>
                            </p:stCondLst>
                            <p:childTnLst>
                              <p:par>
                                <p:cTn id="2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4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0" fill="hold">
                      <p:stCondLst>
                        <p:cond delay="indefinite"/>
                      </p:stCondLst>
                      <p:childTnLst>
                        <p:par>
                          <p:cTn id="251" fill="hold">
                            <p:stCondLst>
                              <p:cond delay="0"/>
                            </p:stCondLst>
                            <p:childTnLst>
                              <p:par>
                                <p:cTn id="2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" dur="500"/>
                                        <p:tgtEl>
                                          <p:spTgt spid="4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8" fill="hold">
                      <p:stCondLst>
                        <p:cond delay="indefinite"/>
                      </p:stCondLst>
                      <p:childTnLst>
                        <p:par>
                          <p:cTn id="259" fill="hold">
                            <p:stCondLst>
                              <p:cond delay="0"/>
                            </p:stCondLst>
                            <p:childTnLst>
                              <p:par>
                                <p:cTn id="2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" fill="hold">
                      <p:stCondLst>
                        <p:cond delay="indefinite"/>
                      </p:stCondLst>
                      <p:childTnLst>
                        <p:par>
                          <p:cTn id="264" fill="hold">
                            <p:stCondLst>
                              <p:cond delay="0"/>
                            </p:stCondLst>
                            <p:childTnLst>
                              <p:par>
                                <p:cTn id="265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3.33333E-6 L -0.0543 0.23703 " pathEditMode="relative" rAng="0" ptsTypes="AA">
                                      <p:cBhvr>
                                        <p:cTn id="266" dur="2000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721" y="1185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7" fill="hold">
                      <p:stCondLst>
                        <p:cond delay="indefinite"/>
                      </p:stCondLst>
                      <p:childTnLst>
                        <p:par>
                          <p:cTn id="268" fill="hold">
                            <p:stCondLst>
                              <p:cond delay="0"/>
                            </p:stCondLst>
                            <p:childTnLst>
                              <p:par>
                                <p:cTn id="2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1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4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5" fill="hold">
                      <p:stCondLst>
                        <p:cond delay="indefinite"/>
                      </p:stCondLst>
                      <p:childTnLst>
                        <p:par>
                          <p:cTn id="276" fill="hold">
                            <p:stCondLst>
                              <p:cond delay="0"/>
                            </p:stCondLst>
                            <p:childTnLst>
                              <p:par>
                                <p:cTn id="2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8" fill="hold">
                      <p:stCondLst>
                        <p:cond delay="indefinite"/>
                      </p:stCondLst>
                      <p:childTnLst>
                        <p:par>
                          <p:cTn id="289" fill="hold">
                            <p:stCondLst>
                              <p:cond delay="0"/>
                            </p:stCondLst>
                            <p:childTnLst>
                              <p:par>
                                <p:cTn id="290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-3.7037E-6 L -0.05677 0.125 " pathEditMode="relative" rAng="0" ptsTypes="AA">
                                      <p:cBhvr>
                                        <p:cTn id="291" dur="2000" fill="hold"/>
                                        <p:tgtEl>
                                          <p:spTgt spid="4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839" y="625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2" fill="hold">
                      <p:stCondLst>
                        <p:cond delay="indefinite"/>
                      </p:stCondLst>
                      <p:childTnLst>
                        <p:par>
                          <p:cTn id="293" fill="hold">
                            <p:stCondLst>
                              <p:cond delay="0"/>
                            </p:stCondLst>
                            <p:childTnLst>
                              <p:par>
                                <p:cTn id="2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6" dur="500"/>
                                        <p:tgtEl>
                                          <p:spTgt spid="4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9" dur="500"/>
                                        <p:tgtEl>
                                          <p:spTgt spid="4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0" fill="hold">
                      <p:stCondLst>
                        <p:cond delay="indefinite"/>
                      </p:stCondLst>
                      <p:childTnLst>
                        <p:par>
                          <p:cTn id="301" fill="hold">
                            <p:stCondLst>
                              <p:cond delay="0"/>
                            </p:stCondLst>
                            <p:childTnLst>
                              <p:par>
                                <p:cTn id="3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4" dur="500"/>
                                        <p:tgtEl>
                                          <p:spTgt spid="4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7" dur="5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8" fill="hold">
                      <p:stCondLst>
                        <p:cond delay="indefinite"/>
                      </p:stCondLst>
                      <p:childTnLst>
                        <p:par>
                          <p:cTn id="309" fill="hold">
                            <p:stCondLst>
                              <p:cond delay="0"/>
                            </p:stCondLst>
                            <p:childTnLst>
                              <p:par>
                                <p:cTn id="3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3" fill="hold">
                      <p:stCondLst>
                        <p:cond delay="indefinite"/>
                      </p:stCondLst>
                      <p:childTnLst>
                        <p:par>
                          <p:cTn id="314" fill="hold">
                            <p:stCondLst>
                              <p:cond delay="0"/>
                            </p:stCondLst>
                            <p:childTnLst>
                              <p:par>
                                <p:cTn id="315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4.81481E-6 L -0.05351 0.18587 " pathEditMode="relative" rAng="0" ptsTypes="AA">
                                      <p:cBhvr>
                                        <p:cTn id="316" dur="2000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82" y="928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3" grpId="0" animBg="1"/>
      <p:bldP spid="478" grpId="0" animBg="1"/>
      <p:bldP spid="479" grpId="0" animBg="1"/>
      <p:bldP spid="479" grpId="1" animBg="1"/>
      <p:bldP spid="472" grpId="0" animBg="1"/>
      <p:bldP spid="476" grpId="0" animBg="1"/>
      <p:bldP spid="477" grpId="0" animBg="1"/>
      <p:bldP spid="477" grpId="1" animBg="1"/>
      <p:bldP spid="471" grpId="0" animBg="1"/>
      <p:bldP spid="474" grpId="0" animBg="1"/>
      <p:bldP spid="475" grpId="0" animBg="1"/>
      <p:bldP spid="475" grpId="1" animBg="1"/>
      <p:bldP spid="241" grpId="0"/>
      <p:bldP spid="242" grpId="0"/>
      <p:bldP spid="243" grpId="0"/>
      <p:bldP spid="244" grpId="0"/>
      <p:bldP spid="245" grpId="0" animBg="1"/>
      <p:bldP spid="246" grpId="0" animBg="1"/>
      <p:bldP spid="247" grpId="0"/>
      <p:bldP spid="248" grpId="0"/>
      <p:bldP spid="249" grpId="0"/>
      <p:bldP spid="264" grpId="0"/>
      <p:bldP spid="265" grpId="0" animBg="1"/>
      <p:bldP spid="266" grpId="0" animBg="1"/>
      <p:bldP spid="270" grpId="0" animBg="1"/>
      <p:bldP spid="273" grpId="0"/>
      <p:bldP spid="274" grpId="0"/>
      <p:bldP spid="275" grpId="0"/>
      <p:bldP spid="276" grpId="0"/>
      <p:bldP spid="277" grpId="0" animBg="1"/>
      <p:bldP spid="278" grpId="0" animBg="1"/>
      <p:bldP spid="279" grpId="0"/>
      <p:bldP spid="280" grpId="0"/>
      <p:bldP spid="281" grpId="0"/>
      <p:bldP spid="292" grpId="0"/>
      <p:bldP spid="293" grpId="0" animBg="1"/>
      <p:bldP spid="294" grpId="0" animBg="1"/>
      <p:bldP spid="308" grpId="0"/>
      <p:bldP spid="309" grpId="0"/>
      <p:bldP spid="310" grpId="0"/>
      <p:bldP spid="311" grpId="0"/>
      <p:bldP spid="312" grpId="0" animBg="1"/>
      <p:bldP spid="313" grpId="0" animBg="1"/>
      <p:bldP spid="314" grpId="0"/>
      <p:bldP spid="315" grpId="0"/>
      <p:bldP spid="316" grpId="0"/>
      <p:bldP spid="330" grpId="0"/>
      <p:bldP spid="331" grpId="0" animBg="1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622126B0-95A9-4CD3-85AB-30DC2AD8C0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5584" y="143367"/>
            <a:ext cx="11840832" cy="5061815"/>
          </a:xfrm>
          <a:prstGeom prst="rect">
            <a:avLst/>
          </a:prstGeom>
        </p:spPr>
      </p:pic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29816E8-75B6-4F13-AD63-5A1877C8AC07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E1FCE85-EA1E-4578-AA2F-74A2560EFD74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C6DD50A1-7F3C-428C-B920-3EEDB444D46A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FA373C5-B9F6-4AA1-A8D6-4EEDE1BE8C18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7B7C667-8565-4AFA-86B1-DD391ED84E1C}"/>
              </a:ext>
            </a:extLst>
          </p:cNvPr>
          <p:cNvSpPr txBox="1"/>
          <p:nvPr/>
        </p:nvSpPr>
        <p:spPr>
          <a:xfrm>
            <a:off x="2708029" y="240190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F9051BF-4873-46E3-8777-639507604251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5" name="Arc 14">
            <a:extLst>
              <a:ext uri="{FF2B5EF4-FFF2-40B4-BE49-F238E27FC236}">
                <a16:creationId xmlns:a16="http://schemas.microsoft.com/office/drawing/2014/main" id="{A944BC64-51EE-40A4-BF99-F2E8E65DF5E0}"/>
              </a:ext>
            </a:extLst>
          </p:cNvPr>
          <p:cNvSpPr/>
          <p:nvPr/>
        </p:nvSpPr>
        <p:spPr>
          <a:xfrm rot="16200000">
            <a:off x="2193688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Arc 15">
            <a:extLst>
              <a:ext uri="{FF2B5EF4-FFF2-40B4-BE49-F238E27FC236}">
                <a16:creationId xmlns:a16="http://schemas.microsoft.com/office/drawing/2014/main" id="{D661ECFF-6A40-4023-8C6F-7BB30869A7DB}"/>
              </a:ext>
            </a:extLst>
          </p:cNvPr>
          <p:cNvSpPr/>
          <p:nvPr/>
        </p:nvSpPr>
        <p:spPr>
          <a:xfrm rot="5400000">
            <a:off x="2183401" y="236086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5C96F86-B517-4DE1-BE79-DC3CBFB75782}"/>
              </a:ext>
            </a:extLst>
          </p:cNvPr>
          <p:cNvSpPr txBox="1"/>
          <p:nvPr/>
        </p:nvSpPr>
        <p:spPr>
          <a:xfrm>
            <a:off x="2313991" y="289624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C50D2AD-6C41-4195-A24E-0325991151B3}"/>
              </a:ext>
            </a:extLst>
          </p:cNvPr>
          <p:cNvSpPr txBox="1"/>
          <p:nvPr/>
        </p:nvSpPr>
        <p:spPr>
          <a:xfrm>
            <a:off x="2313990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69C8ECC-EEC3-46A1-A29C-E238D849043D}"/>
              </a:ext>
            </a:extLst>
          </p:cNvPr>
          <p:cNvSpPr txBox="1"/>
          <p:nvPr/>
        </p:nvSpPr>
        <p:spPr>
          <a:xfrm>
            <a:off x="2705906" y="1955867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660DFBB-9E00-4764-BB6D-BFEFF7ACBB2C}"/>
              </a:ext>
            </a:extLst>
          </p:cNvPr>
          <p:cNvSpPr/>
          <p:nvPr/>
        </p:nvSpPr>
        <p:spPr>
          <a:xfrm>
            <a:off x="1686770" y="471857"/>
            <a:ext cx="384076" cy="810038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95AB1436-3C85-4573-83C8-771DC6F981AA}"/>
              </a:ext>
            </a:extLst>
          </p:cNvPr>
          <p:cNvSpPr/>
          <p:nvPr/>
        </p:nvSpPr>
        <p:spPr>
          <a:xfrm>
            <a:off x="2702511" y="2018633"/>
            <a:ext cx="898466" cy="88414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7459D893-96DC-4B06-B14E-74B00EC8865F}"/>
              </a:ext>
            </a:extLst>
          </p:cNvPr>
          <p:cNvCxnSpPr>
            <a:cxnSpLocks/>
          </p:cNvCxnSpPr>
          <p:nvPr/>
        </p:nvCxnSpPr>
        <p:spPr>
          <a:xfrm>
            <a:off x="4481962" y="245674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D15E47CD-924E-4BA2-9DDF-E82B64D7ED85}"/>
              </a:ext>
            </a:extLst>
          </p:cNvPr>
          <p:cNvSpPr txBox="1"/>
          <p:nvPr/>
        </p:nvSpPr>
        <p:spPr>
          <a:xfrm>
            <a:off x="4479838" y="2390782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E8F8EFF-FE52-4941-A9DE-96825F12D743}"/>
              </a:ext>
            </a:extLst>
          </p:cNvPr>
          <p:cNvSpPr txBox="1"/>
          <p:nvPr/>
        </p:nvSpPr>
        <p:spPr>
          <a:xfrm>
            <a:off x="4479838" y="194891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4C1E26E-86A1-4CBC-B39D-033C2AE76A9C}"/>
              </a:ext>
            </a:extLst>
          </p:cNvPr>
          <p:cNvSpPr txBox="1"/>
          <p:nvPr/>
        </p:nvSpPr>
        <p:spPr>
          <a:xfrm>
            <a:off x="5369009" y="2141278"/>
            <a:ext cx="48486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3EE3FE29-BDEF-44C4-891C-C78BE9BB2DCE}"/>
              </a:ext>
            </a:extLst>
          </p:cNvPr>
          <p:cNvCxnSpPr>
            <a:cxnSpLocks/>
          </p:cNvCxnSpPr>
          <p:nvPr/>
        </p:nvCxnSpPr>
        <p:spPr>
          <a:xfrm>
            <a:off x="5832478" y="2452413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C115064D-4EDB-4597-A505-BE48F5C6A76E}"/>
              </a:ext>
            </a:extLst>
          </p:cNvPr>
          <p:cNvSpPr txBox="1"/>
          <p:nvPr/>
        </p:nvSpPr>
        <p:spPr>
          <a:xfrm>
            <a:off x="5830354" y="238644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40CD2D4-8AD5-4D06-BF92-949A21D03C00}"/>
              </a:ext>
            </a:extLst>
          </p:cNvPr>
          <p:cNvSpPr txBox="1"/>
          <p:nvPr/>
        </p:nvSpPr>
        <p:spPr>
          <a:xfrm>
            <a:off x="6237813" y="1944579"/>
            <a:ext cx="5514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BAA1644-2BB8-4A7B-BA8A-40669C28F8F7}"/>
              </a:ext>
            </a:extLst>
          </p:cNvPr>
          <p:cNvSpPr txBox="1"/>
          <p:nvPr/>
        </p:nvSpPr>
        <p:spPr>
          <a:xfrm>
            <a:off x="6699444" y="2156741"/>
            <a:ext cx="48486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242D8C81-1DBA-4518-A5AC-100D45DB5C12}"/>
              </a:ext>
            </a:extLst>
          </p:cNvPr>
          <p:cNvCxnSpPr>
            <a:cxnSpLocks/>
          </p:cNvCxnSpPr>
          <p:nvPr/>
        </p:nvCxnSpPr>
        <p:spPr>
          <a:xfrm>
            <a:off x="7162913" y="246787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D8A3C500-078B-4569-8ABC-79A3484A1F17}"/>
              </a:ext>
            </a:extLst>
          </p:cNvPr>
          <p:cNvSpPr txBox="1"/>
          <p:nvPr/>
        </p:nvSpPr>
        <p:spPr>
          <a:xfrm>
            <a:off x="7160789" y="240190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47C29329-4FE9-4103-8913-A2FCF6BD462F}"/>
              </a:ext>
            </a:extLst>
          </p:cNvPr>
          <p:cNvSpPr txBox="1"/>
          <p:nvPr/>
        </p:nvSpPr>
        <p:spPr>
          <a:xfrm>
            <a:off x="7140242" y="1960042"/>
            <a:ext cx="9589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</a:t>
            </a:r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7ED696C6-A6F2-4DA3-B5BF-8AD434AAB0FF}"/>
              </a:ext>
            </a:extLst>
          </p:cNvPr>
          <p:cNvCxnSpPr>
            <a:cxnSpLocks/>
          </p:cNvCxnSpPr>
          <p:nvPr/>
        </p:nvCxnSpPr>
        <p:spPr>
          <a:xfrm>
            <a:off x="8733146" y="423331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9557970C-DF30-4109-BC24-763D104ABBDE}"/>
              </a:ext>
            </a:extLst>
          </p:cNvPr>
          <p:cNvSpPr txBox="1"/>
          <p:nvPr/>
        </p:nvSpPr>
        <p:spPr>
          <a:xfrm>
            <a:off x="8731022" y="4167351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A28C6924-35E2-40E8-B7F0-505946B40F03}"/>
              </a:ext>
            </a:extLst>
          </p:cNvPr>
          <p:cNvSpPr txBox="1"/>
          <p:nvPr/>
        </p:nvSpPr>
        <p:spPr>
          <a:xfrm>
            <a:off x="8710475" y="3725484"/>
            <a:ext cx="9589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E447BEFF-40C9-4959-BBC5-23DE21A9CCC6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</a:t>
            </a:r>
          </a:p>
        </p:txBody>
      </p:sp>
    </p:spTree>
    <p:extLst>
      <p:ext uri="{BB962C8B-B14F-4D97-AF65-F5344CB8AC3E}">
        <p14:creationId xmlns:p14="http://schemas.microsoft.com/office/powerpoint/2010/main" val="25516033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  <p:bldP spid="13" grpId="0"/>
      <p:bldP spid="14" grpId="0"/>
      <p:bldP spid="15" grpId="0" animBg="1"/>
      <p:bldP spid="16" grpId="0" animBg="1"/>
      <p:bldP spid="17" grpId="0"/>
      <p:bldP spid="18" grpId="0"/>
      <p:bldP spid="19" grpId="0"/>
      <p:bldP spid="20" grpId="0" animBg="1"/>
      <p:bldP spid="21" grpId="0" animBg="1"/>
      <p:bldP spid="23" grpId="0"/>
      <p:bldP spid="24" grpId="0"/>
      <p:bldP spid="26" grpId="0"/>
      <p:bldP spid="28" grpId="0"/>
      <p:bldP spid="29" grpId="0"/>
      <p:bldP spid="30" grpId="0"/>
      <p:bldP spid="32" grpId="0"/>
      <p:bldP spid="33" grpId="0"/>
      <p:bldP spid="35" grpId="0"/>
      <p:bldP spid="36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622126B0-95A9-4CD3-85AB-30DC2AD8C0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5584" y="143367"/>
            <a:ext cx="11840832" cy="5061815"/>
          </a:xfrm>
          <a:prstGeom prst="rect">
            <a:avLst/>
          </a:prstGeom>
        </p:spPr>
      </p:pic>
      <p:sp>
        <p:nvSpPr>
          <p:cNvPr id="37" name="Rectangle 36">
            <a:extLst>
              <a:ext uri="{FF2B5EF4-FFF2-40B4-BE49-F238E27FC236}">
                <a16:creationId xmlns:a16="http://schemas.microsoft.com/office/drawing/2014/main" id="{3E40542E-4D71-409D-AA44-1C347A98F392}"/>
              </a:ext>
            </a:extLst>
          </p:cNvPr>
          <p:cNvSpPr/>
          <p:nvPr/>
        </p:nvSpPr>
        <p:spPr>
          <a:xfrm>
            <a:off x="1550503" y="341780"/>
            <a:ext cx="3087757" cy="100646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29816E8-75B6-4F13-AD63-5A1877C8AC07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E1FCE85-EA1E-4578-AA2F-74A2560EFD74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C6DD50A1-7F3C-428C-B920-3EEDB444D46A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FA373C5-B9F6-4AA1-A8D6-4EEDE1BE8C18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7B7C667-8565-4AFA-86B1-DD391ED84E1C}"/>
              </a:ext>
            </a:extLst>
          </p:cNvPr>
          <p:cNvSpPr txBox="1"/>
          <p:nvPr/>
        </p:nvSpPr>
        <p:spPr>
          <a:xfrm>
            <a:off x="2708029" y="240190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F9051BF-4873-46E3-8777-639507604251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5" name="Arc 14">
            <a:extLst>
              <a:ext uri="{FF2B5EF4-FFF2-40B4-BE49-F238E27FC236}">
                <a16:creationId xmlns:a16="http://schemas.microsoft.com/office/drawing/2014/main" id="{A944BC64-51EE-40A4-BF99-F2E8E65DF5E0}"/>
              </a:ext>
            </a:extLst>
          </p:cNvPr>
          <p:cNvSpPr/>
          <p:nvPr/>
        </p:nvSpPr>
        <p:spPr>
          <a:xfrm rot="16200000">
            <a:off x="2193688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Arc 15">
            <a:extLst>
              <a:ext uri="{FF2B5EF4-FFF2-40B4-BE49-F238E27FC236}">
                <a16:creationId xmlns:a16="http://schemas.microsoft.com/office/drawing/2014/main" id="{D661ECFF-6A40-4023-8C6F-7BB30869A7DB}"/>
              </a:ext>
            </a:extLst>
          </p:cNvPr>
          <p:cNvSpPr/>
          <p:nvPr/>
        </p:nvSpPr>
        <p:spPr>
          <a:xfrm rot="5400000">
            <a:off x="2183401" y="236086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5C96F86-B517-4DE1-BE79-DC3CBFB75782}"/>
              </a:ext>
            </a:extLst>
          </p:cNvPr>
          <p:cNvSpPr txBox="1"/>
          <p:nvPr/>
        </p:nvSpPr>
        <p:spPr>
          <a:xfrm>
            <a:off x="2313991" y="289624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C50D2AD-6C41-4195-A24E-0325991151B3}"/>
              </a:ext>
            </a:extLst>
          </p:cNvPr>
          <p:cNvSpPr txBox="1"/>
          <p:nvPr/>
        </p:nvSpPr>
        <p:spPr>
          <a:xfrm>
            <a:off x="2313990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69C8ECC-EEC3-46A1-A29C-E238D849043D}"/>
              </a:ext>
            </a:extLst>
          </p:cNvPr>
          <p:cNvSpPr txBox="1"/>
          <p:nvPr/>
        </p:nvSpPr>
        <p:spPr>
          <a:xfrm>
            <a:off x="2705906" y="1955867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95AB1436-3C85-4573-83C8-771DC6F981AA}"/>
              </a:ext>
            </a:extLst>
          </p:cNvPr>
          <p:cNvSpPr/>
          <p:nvPr/>
        </p:nvSpPr>
        <p:spPr>
          <a:xfrm>
            <a:off x="2702511" y="2018633"/>
            <a:ext cx="898466" cy="88414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7459D893-96DC-4B06-B14E-74B00EC8865F}"/>
              </a:ext>
            </a:extLst>
          </p:cNvPr>
          <p:cNvCxnSpPr>
            <a:cxnSpLocks/>
          </p:cNvCxnSpPr>
          <p:nvPr/>
        </p:nvCxnSpPr>
        <p:spPr>
          <a:xfrm>
            <a:off x="4481962" y="245674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D15E47CD-924E-4BA2-9DDF-E82B64D7ED85}"/>
              </a:ext>
            </a:extLst>
          </p:cNvPr>
          <p:cNvSpPr txBox="1"/>
          <p:nvPr/>
        </p:nvSpPr>
        <p:spPr>
          <a:xfrm>
            <a:off x="4479838" y="2390782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E8F8EFF-FE52-4941-A9DE-96825F12D743}"/>
              </a:ext>
            </a:extLst>
          </p:cNvPr>
          <p:cNvSpPr txBox="1"/>
          <p:nvPr/>
        </p:nvSpPr>
        <p:spPr>
          <a:xfrm>
            <a:off x="4479838" y="194891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4C1E26E-86A1-4CBC-B39D-033C2AE76A9C}"/>
              </a:ext>
            </a:extLst>
          </p:cNvPr>
          <p:cNvSpPr txBox="1"/>
          <p:nvPr/>
        </p:nvSpPr>
        <p:spPr>
          <a:xfrm>
            <a:off x="5369009" y="2141278"/>
            <a:ext cx="48486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3EE3FE29-BDEF-44C4-891C-C78BE9BB2DCE}"/>
              </a:ext>
            </a:extLst>
          </p:cNvPr>
          <p:cNvCxnSpPr>
            <a:cxnSpLocks/>
          </p:cNvCxnSpPr>
          <p:nvPr/>
        </p:nvCxnSpPr>
        <p:spPr>
          <a:xfrm>
            <a:off x="5832478" y="2452413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C115064D-4EDB-4597-A505-BE48F5C6A76E}"/>
              </a:ext>
            </a:extLst>
          </p:cNvPr>
          <p:cNvSpPr txBox="1"/>
          <p:nvPr/>
        </p:nvSpPr>
        <p:spPr>
          <a:xfrm>
            <a:off x="5830354" y="238644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40CD2D4-8AD5-4D06-BF92-949A21D03C00}"/>
              </a:ext>
            </a:extLst>
          </p:cNvPr>
          <p:cNvSpPr txBox="1"/>
          <p:nvPr/>
        </p:nvSpPr>
        <p:spPr>
          <a:xfrm>
            <a:off x="6237813" y="1944579"/>
            <a:ext cx="5514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BAA1644-2BB8-4A7B-BA8A-40669C28F8F7}"/>
              </a:ext>
            </a:extLst>
          </p:cNvPr>
          <p:cNvSpPr txBox="1"/>
          <p:nvPr/>
        </p:nvSpPr>
        <p:spPr>
          <a:xfrm>
            <a:off x="6699444" y="2156741"/>
            <a:ext cx="48486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242D8C81-1DBA-4518-A5AC-100D45DB5C12}"/>
              </a:ext>
            </a:extLst>
          </p:cNvPr>
          <p:cNvCxnSpPr>
            <a:cxnSpLocks/>
          </p:cNvCxnSpPr>
          <p:nvPr/>
        </p:nvCxnSpPr>
        <p:spPr>
          <a:xfrm>
            <a:off x="7162913" y="246787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D8A3C500-078B-4569-8ABC-79A3484A1F17}"/>
              </a:ext>
            </a:extLst>
          </p:cNvPr>
          <p:cNvSpPr txBox="1"/>
          <p:nvPr/>
        </p:nvSpPr>
        <p:spPr>
          <a:xfrm>
            <a:off x="7160789" y="240190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47C29329-4FE9-4103-8913-A2FCF6BD462F}"/>
              </a:ext>
            </a:extLst>
          </p:cNvPr>
          <p:cNvSpPr txBox="1"/>
          <p:nvPr/>
        </p:nvSpPr>
        <p:spPr>
          <a:xfrm>
            <a:off x="7140242" y="1960042"/>
            <a:ext cx="9589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7ED696C6-A6F2-4DA3-B5BF-8AD434AAB0FF}"/>
              </a:ext>
            </a:extLst>
          </p:cNvPr>
          <p:cNvCxnSpPr>
            <a:cxnSpLocks/>
          </p:cNvCxnSpPr>
          <p:nvPr/>
        </p:nvCxnSpPr>
        <p:spPr>
          <a:xfrm>
            <a:off x="8733146" y="423331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9557970C-DF30-4109-BC24-763D104ABBDE}"/>
              </a:ext>
            </a:extLst>
          </p:cNvPr>
          <p:cNvSpPr txBox="1"/>
          <p:nvPr/>
        </p:nvSpPr>
        <p:spPr>
          <a:xfrm>
            <a:off x="8731022" y="4167351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A28C6924-35E2-40E8-B7F0-505946B40F03}"/>
              </a:ext>
            </a:extLst>
          </p:cNvPr>
          <p:cNvSpPr txBox="1"/>
          <p:nvPr/>
        </p:nvSpPr>
        <p:spPr>
          <a:xfrm>
            <a:off x="8710475" y="3725484"/>
            <a:ext cx="9589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47BF604A-52DF-4CE7-90E6-F97E691AA5B3}"/>
              </a:ext>
            </a:extLst>
          </p:cNvPr>
          <p:cNvSpPr/>
          <p:nvPr/>
        </p:nvSpPr>
        <p:spPr>
          <a:xfrm>
            <a:off x="1550504" y="481434"/>
            <a:ext cx="1890434" cy="77752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C576A980-E33C-4645-8BBF-7FD2A02AC9A4}"/>
              </a:ext>
            </a:extLst>
          </p:cNvPr>
          <p:cNvGrpSpPr/>
          <p:nvPr/>
        </p:nvGrpSpPr>
        <p:grpSpPr>
          <a:xfrm>
            <a:off x="1611602" y="362880"/>
            <a:ext cx="442756" cy="1045655"/>
            <a:chOff x="2724738" y="5471319"/>
            <a:chExt cx="442756" cy="1045655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62B767F-8F42-4CB3-AE71-A3D1C96C2D02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B2EA9C30-3865-487D-BCC0-BD8B5C9EB531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26023CA6-C3BC-49CE-B6AD-3C2A2C1D0E8B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2F6D60DB-74D8-4948-8D06-9EC95305E431}"/>
              </a:ext>
            </a:extLst>
          </p:cNvPr>
          <p:cNvGrpSpPr/>
          <p:nvPr/>
        </p:nvGrpSpPr>
        <p:grpSpPr>
          <a:xfrm>
            <a:off x="2463995" y="362879"/>
            <a:ext cx="652743" cy="1045656"/>
            <a:chOff x="2616364" y="5471318"/>
            <a:chExt cx="652743" cy="1045656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8AE13391-598E-4EC3-B920-467D53F6FA31}"/>
                </a:ext>
              </a:extLst>
            </p:cNvPr>
            <p:cNvSpPr txBox="1"/>
            <p:nvPr/>
          </p:nvSpPr>
          <p:spPr>
            <a:xfrm>
              <a:off x="2751075" y="5471318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B2A5131-C023-4C85-A319-C716ABB17012}"/>
                </a:ext>
              </a:extLst>
            </p:cNvPr>
            <p:cNvSpPr txBox="1"/>
            <p:nvPr/>
          </p:nvSpPr>
          <p:spPr>
            <a:xfrm>
              <a:off x="2616364" y="5870643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18</a:t>
              </a:r>
            </a:p>
          </p:txBody>
        </p: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7C05F492-B8DC-4241-BAEA-937B0DA7863C}"/>
                </a:ext>
              </a:extLst>
            </p:cNvPr>
            <p:cNvCxnSpPr>
              <a:cxnSpLocks/>
            </p:cNvCxnSpPr>
            <p:nvPr/>
          </p:nvCxnSpPr>
          <p:spPr>
            <a:xfrm>
              <a:off x="2698345" y="5996690"/>
              <a:ext cx="488780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688610C6-0305-4195-A83A-A58CE225A6FD}"/>
              </a:ext>
            </a:extLst>
          </p:cNvPr>
          <p:cNvSpPr txBox="1"/>
          <p:nvPr/>
        </p:nvSpPr>
        <p:spPr>
          <a:xfrm>
            <a:off x="3045370" y="528802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7A7D9250-DB4B-4773-A542-89F45F2DDAC7}"/>
              </a:ext>
            </a:extLst>
          </p:cNvPr>
          <p:cNvSpPr txBox="1"/>
          <p:nvPr/>
        </p:nvSpPr>
        <p:spPr>
          <a:xfrm>
            <a:off x="2110432" y="547029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660DFBB-9E00-4764-BB6D-BFEFF7ACBB2C}"/>
              </a:ext>
            </a:extLst>
          </p:cNvPr>
          <p:cNvSpPr/>
          <p:nvPr/>
        </p:nvSpPr>
        <p:spPr>
          <a:xfrm>
            <a:off x="1588537" y="439299"/>
            <a:ext cx="447035" cy="85068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7AEC6B9-1805-43E7-AC1B-6C6AD2FDEBFA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2018WDN</a:t>
            </a:r>
          </a:p>
        </p:txBody>
      </p:sp>
    </p:spTree>
    <p:extLst>
      <p:ext uri="{BB962C8B-B14F-4D97-AF65-F5344CB8AC3E}">
        <p14:creationId xmlns:p14="http://schemas.microsoft.com/office/powerpoint/2010/main" val="34817512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  <p:bldP spid="13" grpId="0"/>
      <p:bldP spid="14" grpId="0"/>
      <p:bldP spid="15" grpId="0" animBg="1"/>
      <p:bldP spid="16" grpId="0" animBg="1"/>
      <p:bldP spid="17" grpId="0"/>
      <p:bldP spid="18" grpId="0"/>
      <p:bldP spid="19" grpId="0"/>
      <p:bldP spid="21" grpId="0" animBg="1"/>
      <p:bldP spid="23" grpId="0"/>
      <p:bldP spid="24" grpId="0"/>
      <p:bldP spid="26" grpId="0"/>
      <p:bldP spid="28" grpId="0"/>
      <p:bldP spid="29" grpId="0"/>
      <p:bldP spid="30" grpId="0"/>
      <p:bldP spid="32" grpId="0"/>
      <p:bldP spid="33" grpId="0"/>
      <p:bldP spid="35" grpId="0"/>
      <p:bldP spid="36" grpId="0"/>
      <p:bldP spid="20" grpId="0" animBg="1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9FF45D7-4995-4E14-8855-07A648A7C0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Subtract fractions with denominators as common multiples within 1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4205A75-CEB0-4F7E-AD17-680CB2743AE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08958223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1" name="Group 550">
            <a:extLst>
              <a:ext uri="{FF2B5EF4-FFF2-40B4-BE49-F238E27FC236}">
                <a16:creationId xmlns:a16="http://schemas.microsoft.com/office/drawing/2014/main" id="{6491112A-F342-4838-9BB5-3A2867E06800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52" name="Straight Connector 551">
              <a:extLst>
                <a:ext uri="{FF2B5EF4-FFF2-40B4-BE49-F238E27FC236}">
                  <a16:creationId xmlns:a16="http://schemas.microsoft.com/office/drawing/2014/main" id="{8CD2F56C-BBF5-49A9-A34F-23AFCF470DD3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3" name="Straight Connector 552">
              <a:extLst>
                <a:ext uri="{FF2B5EF4-FFF2-40B4-BE49-F238E27FC236}">
                  <a16:creationId xmlns:a16="http://schemas.microsoft.com/office/drawing/2014/main" id="{F0ACECB6-185C-4283-834A-1C2F207787D9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4" name="Straight Connector 553">
              <a:extLst>
                <a:ext uri="{FF2B5EF4-FFF2-40B4-BE49-F238E27FC236}">
                  <a16:creationId xmlns:a16="http://schemas.microsoft.com/office/drawing/2014/main" id="{975BCFF1-60D2-4CC4-A464-97D1F6DA474C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Straight Connector 554">
              <a:extLst>
                <a:ext uri="{FF2B5EF4-FFF2-40B4-BE49-F238E27FC236}">
                  <a16:creationId xmlns:a16="http://schemas.microsoft.com/office/drawing/2014/main" id="{98CB4DB0-5874-4190-A7BD-548F99EEF6A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Straight Connector 555">
              <a:extLst>
                <a:ext uri="{FF2B5EF4-FFF2-40B4-BE49-F238E27FC236}">
                  <a16:creationId xmlns:a16="http://schemas.microsoft.com/office/drawing/2014/main" id="{FC361021-6379-4099-B327-D5317B08CA92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Straight Connector 556">
              <a:extLst>
                <a:ext uri="{FF2B5EF4-FFF2-40B4-BE49-F238E27FC236}">
                  <a16:creationId xmlns:a16="http://schemas.microsoft.com/office/drawing/2014/main" id="{BA4FEE77-671A-4173-8625-7835B6653EE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Straight Connector 557">
              <a:extLst>
                <a:ext uri="{FF2B5EF4-FFF2-40B4-BE49-F238E27FC236}">
                  <a16:creationId xmlns:a16="http://schemas.microsoft.com/office/drawing/2014/main" id="{96495611-F0A9-465B-B5B5-287685B4E7C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Straight Connector 558">
              <a:extLst>
                <a:ext uri="{FF2B5EF4-FFF2-40B4-BE49-F238E27FC236}">
                  <a16:creationId xmlns:a16="http://schemas.microsoft.com/office/drawing/2014/main" id="{EC355C8C-0E03-4C89-BB51-B96A327C21C4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Straight Connector 559">
              <a:extLst>
                <a:ext uri="{FF2B5EF4-FFF2-40B4-BE49-F238E27FC236}">
                  <a16:creationId xmlns:a16="http://schemas.microsoft.com/office/drawing/2014/main" id="{F57737BF-3DAD-4052-8143-94B8DFB60166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Straight Connector 560">
              <a:extLst>
                <a:ext uri="{FF2B5EF4-FFF2-40B4-BE49-F238E27FC236}">
                  <a16:creationId xmlns:a16="http://schemas.microsoft.com/office/drawing/2014/main" id="{2D56340C-E961-480D-BFCB-2B028EE4951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Straight Connector 561">
              <a:extLst>
                <a:ext uri="{FF2B5EF4-FFF2-40B4-BE49-F238E27FC236}">
                  <a16:creationId xmlns:a16="http://schemas.microsoft.com/office/drawing/2014/main" id="{399042FD-71D9-4103-B77F-B0524762D3CC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7122495F-8038-4D42-84C6-4682275BBE01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Straight Connector 563">
              <a:extLst>
                <a:ext uri="{FF2B5EF4-FFF2-40B4-BE49-F238E27FC236}">
                  <a16:creationId xmlns:a16="http://schemas.microsoft.com/office/drawing/2014/main" id="{25056640-69D8-45AE-A389-75D0DCFC4BFE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Straight Connector 564">
              <a:extLst>
                <a:ext uri="{FF2B5EF4-FFF2-40B4-BE49-F238E27FC236}">
                  <a16:creationId xmlns:a16="http://schemas.microsoft.com/office/drawing/2014/main" id="{EB2ACA14-8D96-4F29-A3B9-25F133B0FFA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Straight Connector 565">
              <a:extLst>
                <a:ext uri="{FF2B5EF4-FFF2-40B4-BE49-F238E27FC236}">
                  <a16:creationId xmlns:a16="http://schemas.microsoft.com/office/drawing/2014/main" id="{C32158CF-A5E9-4D98-B840-EF00497714AF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Straight Connector 566">
              <a:extLst>
                <a:ext uri="{FF2B5EF4-FFF2-40B4-BE49-F238E27FC236}">
                  <a16:creationId xmlns:a16="http://schemas.microsoft.com/office/drawing/2014/main" id="{769B7C83-8EA4-417D-83D9-1BB70E8062E4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Straight Connector 567">
              <a:extLst>
                <a:ext uri="{FF2B5EF4-FFF2-40B4-BE49-F238E27FC236}">
                  <a16:creationId xmlns:a16="http://schemas.microsoft.com/office/drawing/2014/main" id="{82CF49B9-4312-4BF2-B228-1616D0C02328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Straight Connector 568">
              <a:extLst>
                <a:ext uri="{FF2B5EF4-FFF2-40B4-BE49-F238E27FC236}">
                  <a16:creationId xmlns:a16="http://schemas.microsoft.com/office/drawing/2014/main" id="{2077A156-B412-44CD-BE94-1CD69E2851D5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Straight Connector 569">
              <a:extLst>
                <a:ext uri="{FF2B5EF4-FFF2-40B4-BE49-F238E27FC236}">
                  <a16:creationId xmlns:a16="http://schemas.microsoft.com/office/drawing/2014/main" id="{003AC070-BBFA-4F22-8DE5-0469C4E6AAF9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1" name="Straight Connector 570">
              <a:extLst>
                <a:ext uri="{FF2B5EF4-FFF2-40B4-BE49-F238E27FC236}">
                  <a16:creationId xmlns:a16="http://schemas.microsoft.com/office/drawing/2014/main" id="{F8758B8D-128A-4881-81FB-49E4F738F8DD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" name="Straight Connector 571">
              <a:extLst>
                <a:ext uri="{FF2B5EF4-FFF2-40B4-BE49-F238E27FC236}">
                  <a16:creationId xmlns:a16="http://schemas.microsoft.com/office/drawing/2014/main" id="{40FC960C-954C-4906-A5E5-AA47A059825E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3" name="Straight Connector 572">
              <a:extLst>
                <a:ext uri="{FF2B5EF4-FFF2-40B4-BE49-F238E27FC236}">
                  <a16:creationId xmlns:a16="http://schemas.microsoft.com/office/drawing/2014/main" id="{1FF92A97-58B3-4A32-91B2-E55B173B3BB1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4" name="Straight Connector 573">
              <a:extLst>
                <a:ext uri="{FF2B5EF4-FFF2-40B4-BE49-F238E27FC236}">
                  <a16:creationId xmlns:a16="http://schemas.microsoft.com/office/drawing/2014/main" id="{84964571-0776-4E44-84F8-7D5D5CD1C795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5" name="Straight Connector 574">
              <a:extLst>
                <a:ext uri="{FF2B5EF4-FFF2-40B4-BE49-F238E27FC236}">
                  <a16:creationId xmlns:a16="http://schemas.microsoft.com/office/drawing/2014/main" id="{8E3FEC8E-BF13-47B1-9A48-257FCB046B73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840BC8EE-C1AC-44D6-8380-AA836D75E1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7" name="Straight Connector 576">
              <a:extLst>
                <a:ext uri="{FF2B5EF4-FFF2-40B4-BE49-F238E27FC236}">
                  <a16:creationId xmlns:a16="http://schemas.microsoft.com/office/drawing/2014/main" id="{3B022C87-F691-46C5-AF7F-B0341E149E00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8" name="Straight Connector 577">
              <a:extLst>
                <a:ext uri="{FF2B5EF4-FFF2-40B4-BE49-F238E27FC236}">
                  <a16:creationId xmlns:a16="http://schemas.microsoft.com/office/drawing/2014/main" id="{8D1E5C8E-B7B7-49D0-B8ED-727FCB638952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9" name="Straight Connector 578">
              <a:extLst>
                <a:ext uri="{FF2B5EF4-FFF2-40B4-BE49-F238E27FC236}">
                  <a16:creationId xmlns:a16="http://schemas.microsoft.com/office/drawing/2014/main" id="{BD634981-4327-4DAF-9B88-A219FB8FA50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Straight Connector 579">
              <a:extLst>
                <a:ext uri="{FF2B5EF4-FFF2-40B4-BE49-F238E27FC236}">
                  <a16:creationId xmlns:a16="http://schemas.microsoft.com/office/drawing/2014/main" id="{9EAA89B0-B2B6-4A7B-9FB9-E2C9C5159B4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Straight Connector 580">
              <a:extLst>
                <a:ext uri="{FF2B5EF4-FFF2-40B4-BE49-F238E27FC236}">
                  <a16:creationId xmlns:a16="http://schemas.microsoft.com/office/drawing/2014/main" id="{29CC7003-D068-4E12-97A9-C1EBD87DF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2" name="Straight Connector 581">
              <a:extLst>
                <a:ext uri="{FF2B5EF4-FFF2-40B4-BE49-F238E27FC236}">
                  <a16:creationId xmlns:a16="http://schemas.microsoft.com/office/drawing/2014/main" id="{2E7ADC4C-AF93-481D-9702-7E1B8B602E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Straight Connector 582">
              <a:extLst>
                <a:ext uri="{FF2B5EF4-FFF2-40B4-BE49-F238E27FC236}">
                  <a16:creationId xmlns:a16="http://schemas.microsoft.com/office/drawing/2014/main" id="{7A8860B7-0B5D-415E-944B-723F856CE0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4" name="Straight Connector 583">
              <a:extLst>
                <a:ext uri="{FF2B5EF4-FFF2-40B4-BE49-F238E27FC236}">
                  <a16:creationId xmlns:a16="http://schemas.microsoft.com/office/drawing/2014/main" id="{9B761AB4-5711-4119-8092-DF68B6E1D6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5" name="Straight Connector 584">
              <a:extLst>
                <a:ext uri="{FF2B5EF4-FFF2-40B4-BE49-F238E27FC236}">
                  <a16:creationId xmlns:a16="http://schemas.microsoft.com/office/drawing/2014/main" id="{7A38F85D-9D90-406C-831D-13920AB19D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6" name="Straight Connector 585">
              <a:extLst>
                <a:ext uri="{FF2B5EF4-FFF2-40B4-BE49-F238E27FC236}">
                  <a16:creationId xmlns:a16="http://schemas.microsoft.com/office/drawing/2014/main" id="{215F55FF-D9F8-4DB2-845B-31F92214A25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7" name="Straight Connector 586">
              <a:extLst>
                <a:ext uri="{FF2B5EF4-FFF2-40B4-BE49-F238E27FC236}">
                  <a16:creationId xmlns:a16="http://schemas.microsoft.com/office/drawing/2014/main" id="{64F974FC-1348-42E3-96C2-D808DD79F0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Straight Connector 587">
              <a:extLst>
                <a:ext uri="{FF2B5EF4-FFF2-40B4-BE49-F238E27FC236}">
                  <a16:creationId xmlns:a16="http://schemas.microsoft.com/office/drawing/2014/main" id="{58D188B2-DEC7-4670-82F6-8FD9B71F7CE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Straight Connector 588">
              <a:extLst>
                <a:ext uri="{FF2B5EF4-FFF2-40B4-BE49-F238E27FC236}">
                  <a16:creationId xmlns:a16="http://schemas.microsoft.com/office/drawing/2014/main" id="{47AFB010-6BC5-4B8C-8B2E-4468D17903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Straight Connector 589">
              <a:extLst>
                <a:ext uri="{FF2B5EF4-FFF2-40B4-BE49-F238E27FC236}">
                  <a16:creationId xmlns:a16="http://schemas.microsoft.com/office/drawing/2014/main" id="{121A6FEA-316E-4EE2-B8FA-1FDE321F598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Straight Connector 590">
              <a:extLst>
                <a:ext uri="{FF2B5EF4-FFF2-40B4-BE49-F238E27FC236}">
                  <a16:creationId xmlns:a16="http://schemas.microsoft.com/office/drawing/2014/main" id="{36EF5FDE-8868-4B14-B51B-5EC957E749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Straight Connector 591">
              <a:extLst>
                <a:ext uri="{FF2B5EF4-FFF2-40B4-BE49-F238E27FC236}">
                  <a16:creationId xmlns:a16="http://schemas.microsoft.com/office/drawing/2014/main" id="{4B01E99A-84D0-46B3-82C8-CF6395F25D0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Straight Connector 592">
              <a:extLst>
                <a:ext uri="{FF2B5EF4-FFF2-40B4-BE49-F238E27FC236}">
                  <a16:creationId xmlns:a16="http://schemas.microsoft.com/office/drawing/2014/main" id="{EC0B4AA7-8834-4826-A9B2-25A54BC6D03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Straight Connector 593">
              <a:extLst>
                <a:ext uri="{FF2B5EF4-FFF2-40B4-BE49-F238E27FC236}">
                  <a16:creationId xmlns:a16="http://schemas.microsoft.com/office/drawing/2014/main" id="{5402DDA9-036D-4941-909F-96612167F8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5" name="Rectangle: Rounded Corners 294">
            <a:extLst>
              <a:ext uri="{FF2B5EF4-FFF2-40B4-BE49-F238E27FC236}">
                <a16:creationId xmlns:a16="http://schemas.microsoft.com/office/drawing/2014/main" id="{1666BDDB-3396-4E24-A4B5-41C9ED518ED2}"/>
              </a:ext>
            </a:extLst>
          </p:cNvPr>
          <p:cNvSpPr/>
          <p:nvPr/>
        </p:nvSpPr>
        <p:spPr>
          <a:xfrm rot="5400000">
            <a:off x="10003715" y="2419853"/>
            <a:ext cx="2565314" cy="1620459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7" name="Rectangle 546">
            <a:extLst>
              <a:ext uri="{FF2B5EF4-FFF2-40B4-BE49-F238E27FC236}">
                <a16:creationId xmlns:a16="http://schemas.microsoft.com/office/drawing/2014/main" id="{EB5A65BA-58B8-4EE0-B076-E622368177C6}"/>
              </a:ext>
            </a:extLst>
          </p:cNvPr>
          <p:cNvSpPr/>
          <p:nvPr/>
        </p:nvSpPr>
        <p:spPr>
          <a:xfrm>
            <a:off x="11047536" y="2094770"/>
            <a:ext cx="366378" cy="196602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8" name="Rectangle 547">
            <a:extLst>
              <a:ext uri="{FF2B5EF4-FFF2-40B4-BE49-F238E27FC236}">
                <a16:creationId xmlns:a16="http://schemas.microsoft.com/office/drawing/2014/main" id="{A825064E-F742-4014-AD21-3408526DE727}"/>
              </a:ext>
            </a:extLst>
          </p:cNvPr>
          <p:cNvSpPr/>
          <p:nvPr/>
        </p:nvSpPr>
        <p:spPr>
          <a:xfrm>
            <a:off x="11062088" y="2094552"/>
            <a:ext cx="348889" cy="169687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9" name="Rectangle 548">
            <a:extLst>
              <a:ext uri="{FF2B5EF4-FFF2-40B4-BE49-F238E27FC236}">
                <a16:creationId xmlns:a16="http://schemas.microsoft.com/office/drawing/2014/main" id="{54FE3C8C-A5D2-4CD4-B7E7-A054A9B4C55D}"/>
              </a:ext>
            </a:extLst>
          </p:cNvPr>
          <p:cNvSpPr/>
          <p:nvPr/>
        </p:nvSpPr>
        <p:spPr>
          <a:xfrm>
            <a:off x="11058487" y="2260839"/>
            <a:ext cx="348889" cy="17478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50" name="Rectangle 549">
            <a:extLst>
              <a:ext uri="{FF2B5EF4-FFF2-40B4-BE49-F238E27FC236}">
                <a16:creationId xmlns:a16="http://schemas.microsoft.com/office/drawing/2014/main" id="{44980224-E0EB-494B-85DD-75851FD0CC44}"/>
              </a:ext>
            </a:extLst>
          </p:cNvPr>
          <p:cNvSpPr/>
          <p:nvPr/>
        </p:nvSpPr>
        <p:spPr>
          <a:xfrm>
            <a:off x="11054494" y="2436609"/>
            <a:ext cx="348889" cy="19363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6" name="Rectangle: Rounded Corners 295">
            <a:extLst>
              <a:ext uri="{FF2B5EF4-FFF2-40B4-BE49-F238E27FC236}">
                <a16:creationId xmlns:a16="http://schemas.microsoft.com/office/drawing/2014/main" id="{30057DB7-7173-4AB3-BA59-2DAD80E76A02}"/>
              </a:ext>
            </a:extLst>
          </p:cNvPr>
          <p:cNvSpPr/>
          <p:nvPr/>
        </p:nvSpPr>
        <p:spPr>
          <a:xfrm rot="5400000">
            <a:off x="6004082" y="2419853"/>
            <a:ext cx="2565314" cy="1620459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4" name="Rectangle 433">
            <a:extLst>
              <a:ext uri="{FF2B5EF4-FFF2-40B4-BE49-F238E27FC236}">
                <a16:creationId xmlns:a16="http://schemas.microsoft.com/office/drawing/2014/main" id="{EB6E4D9E-3577-4CB1-B257-0CC54DF352D2}"/>
              </a:ext>
            </a:extLst>
          </p:cNvPr>
          <p:cNvSpPr/>
          <p:nvPr/>
        </p:nvSpPr>
        <p:spPr>
          <a:xfrm>
            <a:off x="7095611" y="2097090"/>
            <a:ext cx="366378" cy="17290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5" name="Rectangle 434">
            <a:extLst>
              <a:ext uri="{FF2B5EF4-FFF2-40B4-BE49-F238E27FC236}">
                <a16:creationId xmlns:a16="http://schemas.microsoft.com/office/drawing/2014/main" id="{8501AAC5-7B04-4B6C-9B06-37D97073E99E}"/>
              </a:ext>
            </a:extLst>
          </p:cNvPr>
          <p:cNvSpPr/>
          <p:nvPr/>
        </p:nvSpPr>
        <p:spPr>
          <a:xfrm>
            <a:off x="7278766" y="3619930"/>
            <a:ext cx="162658" cy="20209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5" name="Rectangle 524">
            <a:extLst>
              <a:ext uri="{FF2B5EF4-FFF2-40B4-BE49-F238E27FC236}">
                <a16:creationId xmlns:a16="http://schemas.microsoft.com/office/drawing/2014/main" id="{37AD892D-E881-467A-B79D-02EDB566291F}"/>
              </a:ext>
            </a:extLst>
          </p:cNvPr>
          <p:cNvSpPr/>
          <p:nvPr/>
        </p:nvSpPr>
        <p:spPr>
          <a:xfrm>
            <a:off x="7102376" y="3622187"/>
            <a:ext cx="162658" cy="20209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6" name="Rectangle 525">
            <a:extLst>
              <a:ext uri="{FF2B5EF4-FFF2-40B4-BE49-F238E27FC236}">
                <a16:creationId xmlns:a16="http://schemas.microsoft.com/office/drawing/2014/main" id="{EA3122C1-8A10-4CE0-A6DB-0C7E99F84AED}"/>
              </a:ext>
            </a:extLst>
          </p:cNvPr>
          <p:cNvSpPr/>
          <p:nvPr/>
        </p:nvSpPr>
        <p:spPr>
          <a:xfrm>
            <a:off x="7275740" y="3403529"/>
            <a:ext cx="162658" cy="20209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7" name="Rectangle: Rounded Corners 296">
            <a:extLst>
              <a:ext uri="{FF2B5EF4-FFF2-40B4-BE49-F238E27FC236}">
                <a16:creationId xmlns:a16="http://schemas.microsoft.com/office/drawing/2014/main" id="{22A1433D-C672-439B-819A-EBE33E4358C3}"/>
              </a:ext>
            </a:extLst>
          </p:cNvPr>
          <p:cNvSpPr/>
          <p:nvPr/>
        </p:nvSpPr>
        <p:spPr>
          <a:xfrm rot="5400000">
            <a:off x="1411798" y="2415350"/>
            <a:ext cx="2565314" cy="1620459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8" name="Rectangle 297">
            <a:extLst>
              <a:ext uri="{FF2B5EF4-FFF2-40B4-BE49-F238E27FC236}">
                <a16:creationId xmlns:a16="http://schemas.microsoft.com/office/drawing/2014/main" id="{38BAC88A-69F5-40EE-92BB-EF821B99B68B}"/>
              </a:ext>
            </a:extLst>
          </p:cNvPr>
          <p:cNvSpPr/>
          <p:nvPr/>
        </p:nvSpPr>
        <p:spPr>
          <a:xfrm>
            <a:off x="2495437" y="2082319"/>
            <a:ext cx="366378" cy="162769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0" name="Rectangle 409">
            <a:extLst>
              <a:ext uri="{FF2B5EF4-FFF2-40B4-BE49-F238E27FC236}">
                <a16:creationId xmlns:a16="http://schemas.microsoft.com/office/drawing/2014/main" id="{D002B5AB-9C56-4CFB-A0C2-FE3CAA575A09}"/>
              </a:ext>
            </a:extLst>
          </p:cNvPr>
          <p:cNvSpPr/>
          <p:nvPr/>
        </p:nvSpPr>
        <p:spPr>
          <a:xfrm>
            <a:off x="2525157" y="3432866"/>
            <a:ext cx="366378" cy="26779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1" name="Rectangle 410">
            <a:extLst>
              <a:ext uri="{FF2B5EF4-FFF2-40B4-BE49-F238E27FC236}">
                <a16:creationId xmlns:a16="http://schemas.microsoft.com/office/drawing/2014/main" id="{82909FAA-CAD6-406E-A04C-ABB2C7337085}"/>
              </a:ext>
            </a:extLst>
          </p:cNvPr>
          <p:cNvSpPr/>
          <p:nvPr/>
        </p:nvSpPr>
        <p:spPr>
          <a:xfrm>
            <a:off x="2527939" y="3162866"/>
            <a:ext cx="366378" cy="26779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2" name="Rectangle 411">
            <a:extLst>
              <a:ext uri="{FF2B5EF4-FFF2-40B4-BE49-F238E27FC236}">
                <a16:creationId xmlns:a16="http://schemas.microsoft.com/office/drawing/2014/main" id="{C36CEAE2-A95A-43F2-9075-5560D56AE5C9}"/>
              </a:ext>
            </a:extLst>
          </p:cNvPr>
          <p:cNvSpPr/>
          <p:nvPr/>
        </p:nvSpPr>
        <p:spPr>
          <a:xfrm>
            <a:off x="2518531" y="2905073"/>
            <a:ext cx="366378" cy="26779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4" name="Rectangle 523">
            <a:extLst>
              <a:ext uri="{FF2B5EF4-FFF2-40B4-BE49-F238E27FC236}">
                <a16:creationId xmlns:a16="http://schemas.microsoft.com/office/drawing/2014/main" id="{6EAACB98-3807-4723-B8CD-1E7AF542E2BD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A9597D14-1A98-4A11-A426-539B020E8B3E}"/>
              </a:ext>
            </a:extLst>
          </p:cNvPr>
          <p:cNvSpPr/>
          <p:nvPr/>
        </p:nvSpPr>
        <p:spPr>
          <a:xfrm>
            <a:off x="463769" y="483282"/>
            <a:ext cx="3121831" cy="13385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E90AC0DC-8E7D-4955-A09E-3EBFDB448BB3}"/>
              </a:ext>
            </a:extLst>
          </p:cNvPr>
          <p:cNvGrpSpPr/>
          <p:nvPr/>
        </p:nvGrpSpPr>
        <p:grpSpPr>
          <a:xfrm>
            <a:off x="612124" y="636459"/>
            <a:ext cx="435719" cy="1032867"/>
            <a:chOff x="2724738" y="5471319"/>
            <a:chExt cx="435719" cy="1032867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5012B8C6-A413-4B53-9D41-9F7B3165FA6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E9D17255-D9BC-49A9-B6E7-882D019B09AE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23F84A27-D176-4FF1-80CB-1F607B1D233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135C8AE6-FE1D-4B26-AC63-3A430E5416CA}"/>
              </a:ext>
            </a:extLst>
          </p:cNvPr>
          <p:cNvGrpSpPr/>
          <p:nvPr/>
        </p:nvGrpSpPr>
        <p:grpSpPr>
          <a:xfrm>
            <a:off x="1459030" y="636459"/>
            <a:ext cx="448400" cy="1032867"/>
            <a:chOff x="2712057" y="5471319"/>
            <a:chExt cx="448400" cy="1032867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1F5CF7C4-A5CE-435C-869B-D1C9968D150A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0E7770E8-3118-45E3-9D2C-46EF4B838D94}"/>
                </a:ext>
              </a:extLst>
            </p:cNvPr>
            <p:cNvSpPr txBox="1"/>
            <p:nvPr/>
          </p:nvSpPr>
          <p:spPr>
            <a:xfrm>
              <a:off x="2712057" y="5857855"/>
              <a:ext cx="29670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532F3A7A-7048-4F05-BE40-C921AD1941E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31759672-CC4F-49FF-9CA0-37AA22AAE785}"/>
              </a:ext>
            </a:extLst>
          </p:cNvPr>
          <p:cNvSpPr txBox="1"/>
          <p:nvPr/>
        </p:nvSpPr>
        <p:spPr>
          <a:xfrm>
            <a:off x="1062098" y="838664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AF39B13-5680-4272-BF3B-F7C6740E00A5}"/>
              </a:ext>
            </a:extLst>
          </p:cNvPr>
          <p:cNvSpPr txBox="1"/>
          <p:nvPr/>
        </p:nvSpPr>
        <p:spPr>
          <a:xfrm>
            <a:off x="1929609" y="83866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D88D3CCD-66A2-4BF3-84D2-F8BECC958CEA}"/>
              </a:ext>
            </a:extLst>
          </p:cNvPr>
          <p:cNvSpPr/>
          <p:nvPr/>
        </p:nvSpPr>
        <p:spPr>
          <a:xfrm>
            <a:off x="2348313" y="63645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291CA792-60F4-47C0-AF7B-0F6A12059706}"/>
              </a:ext>
            </a:extLst>
          </p:cNvPr>
          <p:cNvGrpSpPr/>
          <p:nvPr/>
        </p:nvGrpSpPr>
        <p:grpSpPr>
          <a:xfrm>
            <a:off x="2654620" y="645645"/>
            <a:ext cx="487609" cy="1071647"/>
            <a:chOff x="1951435" y="36281"/>
            <a:chExt cx="487609" cy="1071647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F0C2E167-A512-4F7A-BB48-BFF66AB919D7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A2E95B8-DD1C-4DE5-AF46-C31B6B09B90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B7E8131-314C-4800-B690-335B684D5846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199" name="Rectangle: Rounded Corners 198">
            <a:extLst>
              <a:ext uri="{FF2B5EF4-FFF2-40B4-BE49-F238E27FC236}">
                <a16:creationId xmlns:a16="http://schemas.microsoft.com/office/drawing/2014/main" id="{89CE9087-BEDC-4246-BE8F-738326A6591D}"/>
              </a:ext>
            </a:extLst>
          </p:cNvPr>
          <p:cNvSpPr/>
          <p:nvPr/>
        </p:nvSpPr>
        <p:spPr>
          <a:xfrm>
            <a:off x="4482124" y="492556"/>
            <a:ext cx="3121831" cy="13385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F133A29A-5E00-4E7E-BE7B-03F4CD080125}"/>
              </a:ext>
            </a:extLst>
          </p:cNvPr>
          <p:cNvGrpSpPr/>
          <p:nvPr/>
        </p:nvGrpSpPr>
        <p:grpSpPr>
          <a:xfrm>
            <a:off x="4630479" y="645733"/>
            <a:ext cx="435719" cy="1032867"/>
            <a:chOff x="2724738" y="5471319"/>
            <a:chExt cx="435719" cy="1032867"/>
          </a:xfrm>
        </p:grpSpPr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6CCA8BD7-BA6D-4CA8-9D6E-D600B95E940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16440EDF-D93B-44FE-BF0C-619CBB13765A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AC13EC01-76B9-4287-8E3F-4AFE9A881F1A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3FD6176E-2AE7-4E09-8117-BE6B874FA343}"/>
              </a:ext>
            </a:extLst>
          </p:cNvPr>
          <p:cNvGrpSpPr/>
          <p:nvPr/>
        </p:nvGrpSpPr>
        <p:grpSpPr>
          <a:xfrm>
            <a:off x="5355387" y="645733"/>
            <a:ext cx="652743" cy="1032867"/>
            <a:chOff x="2590059" y="5471319"/>
            <a:chExt cx="652743" cy="1032867"/>
          </a:xfrm>
        </p:grpSpPr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D8273A3-783D-4FC7-AB1E-9096A9C4D45E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9F799826-A577-4352-94AA-2390E27BA8D9}"/>
                </a:ext>
              </a:extLst>
            </p:cNvPr>
            <p:cNvSpPr txBox="1"/>
            <p:nvPr/>
          </p:nvSpPr>
          <p:spPr>
            <a:xfrm>
              <a:off x="2590059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20</a:t>
              </a:r>
            </a:p>
          </p:txBody>
        </p: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F1AC1451-C130-4BCC-9819-6FEE3A2BACE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8" name="TextBox 207">
            <a:extLst>
              <a:ext uri="{FF2B5EF4-FFF2-40B4-BE49-F238E27FC236}">
                <a16:creationId xmlns:a16="http://schemas.microsoft.com/office/drawing/2014/main" id="{60E44997-F31E-4A6E-A0FE-DB1BEACE9B96}"/>
              </a:ext>
            </a:extLst>
          </p:cNvPr>
          <p:cNvSpPr txBox="1"/>
          <p:nvPr/>
        </p:nvSpPr>
        <p:spPr>
          <a:xfrm>
            <a:off x="5080453" y="847938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7C330B9D-5320-45AC-8469-FB823ABDAAB7}"/>
              </a:ext>
            </a:extLst>
          </p:cNvPr>
          <p:cNvSpPr txBox="1"/>
          <p:nvPr/>
        </p:nvSpPr>
        <p:spPr>
          <a:xfrm>
            <a:off x="5947964" y="84793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10" name="Rectangle 209">
            <a:extLst>
              <a:ext uri="{FF2B5EF4-FFF2-40B4-BE49-F238E27FC236}">
                <a16:creationId xmlns:a16="http://schemas.microsoft.com/office/drawing/2014/main" id="{9EB9B2B9-A0A4-49FC-9F2E-7862FAB8E9D3}"/>
              </a:ext>
            </a:extLst>
          </p:cNvPr>
          <p:cNvSpPr/>
          <p:nvPr/>
        </p:nvSpPr>
        <p:spPr>
          <a:xfrm>
            <a:off x="6366668" y="645733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5" name="Rectangle: Rounded Corners 214">
            <a:extLst>
              <a:ext uri="{FF2B5EF4-FFF2-40B4-BE49-F238E27FC236}">
                <a16:creationId xmlns:a16="http://schemas.microsoft.com/office/drawing/2014/main" id="{8C0DF662-EA7D-4F5C-B471-52691BECE570}"/>
              </a:ext>
            </a:extLst>
          </p:cNvPr>
          <p:cNvSpPr/>
          <p:nvPr/>
        </p:nvSpPr>
        <p:spPr>
          <a:xfrm>
            <a:off x="8515537" y="485650"/>
            <a:ext cx="3121831" cy="13385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2B57483-58FB-4C48-900A-2C4545708408}"/>
              </a:ext>
            </a:extLst>
          </p:cNvPr>
          <p:cNvGrpSpPr/>
          <p:nvPr/>
        </p:nvGrpSpPr>
        <p:grpSpPr>
          <a:xfrm>
            <a:off x="8536906" y="638827"/>
            <a:ext cx="666242" cy="1032867"/>
            <a:chOff x="2597752" y="5471319"/>
            <a:chExt cx="666242" cy="1032867"/>
          </a:xfrm>
        </p:grpSpPr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2A6BC695-7451-48A2-8F3B-24F4F8B5C04F}"/>
                </a:ext>
              </a:extLst>
            </p:cNvPr>
            <p:cNvSpPr txBox="1"/>
            <p:nvPr/>
          </p:nvSpPr>
          <p:spPr>
            <a:xfrm>
              <a:off x="2597752" y="547131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11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BC81FE6E-5B87-42C6-94AE-A2A705311C3C}"/>
                </a:ext>
              </a:extLst>
            </p:cNvPr>
            <p:cNvSpPr txBox="1"/>
            <p:nvPr/>
          </p:nvSpPr>
          <p:spPr>
            <a:xfrm>
              <a:off x="2611251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89EED204-4276-488B-A9B6-319C4CB055F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67FDF8E2-F568-42F1-95D1-E1C655CC0357}"/>
              </a:ext>
            </a:extLst>
          </p:cNvPr>
          <p:cNvGrpSpPr/>
          <p:nvPr/>
        </p:nvGrpSpPr>
        <p:grpSpPr>
          <a:xfrm>
            <a:off x="9516723" y="638827"/>
            <a:ext cx="442475" cy="1032867"/>
            <a:chOff x="2717982" y="5471319"/>
            <a:chExt cx="442475" cy="1032867"/>
          </a:xfrm>
        </p:grpSpPr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F91BA28B-737E-468E-A845-BE11CC3C82AA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D64C0D1B-9C6B-4F98-95A2-F00F4C8A0626}"/>
                </a:ext>
              </a:extLst>
            </p:cNvPr>
            <p:cNvSpPr txBox="1"/>
            <p:nvPr/>
          </p:nvSpPr>
          <p:spPr>
            <a:xfrm>
              <a:off x="2717982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EB6A38FA-D5B9-443A-9509-3DC23F3D9A6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B12D2D8D-DE0B-48E1-8C18-622B0D789B15}"/>
              </a:ext>
            </a:extLst>
          </p:cNvPr>
          <p:cNvSpPr txBox="1"/>
          <p:nvPr/>
        </p:nvSpPr>
        <p:spPr>
          <a:xfrm>
            <a:off x="9113866" y="841032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24E73FA-06E2-4DC0-BB3D-428C6394C83D}"/>
              </a:ext>
            </a:extLst>
          </p:cNvPr>
          <p:cNvSpPr txBox="1"/>
          <p:nvPr/>
        </p:nvSpPr>
        <p:spPr>
          <a:xfrm>
            <a:off x="9981377" y="84103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26" name="Rectangle 225">
            <a:extLst>
              <a:ext uri="{FF2B5EF4-FFF2-40B4-BE49-F238E27FC236}">
                <a16:creationId xmlns:a16="http://schemas.microsoft.com/office/drawing/2014/main" id="{2FA9770F-5F91-46C3-A2A4-64574AE0DC77}"/>
              </a:ext>
            </a:extLst>
          </p:cNvPr>
          <p:cNvSpPr/>
          <p:nvPr/>
        </p:nvSpPr>
        <p:spPr>
          <a:xfrm>
            <a:off x="10400081" y="638827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A32DBCB2-C83C-4481-B852-0D4DCB116CE4}"/>
              </a:ext>
            </a:extLst>
          </p:cNvPr>
          <p:cNvGrpSpPr/>
          <p:nvPr/>
        </p:nvGrpSpPr>
        <p:grpSpPr>
          <a:xfrm>
            <a:off x="6409128" y="663465"/>
            <a:ext cx="958622" cy="1071647"/>
            <a:chOff x="1938741" y="36281"/>
            <a:chExt cx="958622" cy="1071647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806E784-BFF7-4E46-9B7C-E6D36053C3E7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B46A25E1-225E-4A89-967F-3D8ADC7B9EC1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202ADBDD-3C03-4862-AF70-459176A403FD}"/>
                </a:ext>
              </a:extLst>
            </p:cNvPr>
            <p:cNvSpPr txBox="1"/>
            <p:nvPr/>
          </p:nvSpPr>
          <p:spPr>
            <a:xfrm>
              <a:off x="1938741" y="36281"/>
              <a:ext cx="93905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1 3</a:t>
              </a: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D5727B5D-7FAD-43AB-960F-E1B1C4AEB6CB}"/>
              </a:ext>
            </a:extLst>
          </p:cNvPr>
          <p:cNvGrpSpPr/>
          <p:nvPr/>
        </p:nvGrpSpPr>
        <p:grpSpPr>
          <a:xfrm>
            <a:off x="10469515" y="652592"/>
            <a:ext cx="952574" cy="1071647"/>
            <a:chOff x="1963495" y="36281"/>
            <a:chExt cx="952574" cy="1071647"/>
          </a:xfrm>
        </p:grpSpPr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5A364ADE-56EF-4BCD-8F77-55639C288914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8C3B8FAA-4B93-4904-AFC0-C6A7E24B853B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CDF1C4E1-6A93-412D-A42C-78FFC03EE25B}"/>
                </a:ext>
              </a:extLst>
            </p:cNvPr>
            <p:cNvSpPr txBox="1"/>
            <p:nvPr/>
          </p:nvSpPr>
          <p:spPr>
            <a:xfrm>
              <a:off x="2221980" y="36281"/>
              <a:ext cx="69408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0D07F28D-FDDC-418B-AAF3-7ED42231BB75}"/>
              </a:ext>
            </a:extLst>
          </p:cNvPr>
          <p:cNvCxnSpPr>
            <a:cxnSpLocks/>
          </p:cNvCxnSpPr>
          <p:nvPr/>
        </p:nvCxnSpPr>
        <p:spPr>
          <a:xfrm>
            <a:off x="490281" y="315806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6799CCB8-BF45-4F45-83CE-3DE54816F8E2}"/>
              </a:ext>
            </a:extLst>
          </p:cNvPr>
          <p:cNvCxnSpPr>
            <a:cxnSpLocks/>
          </p:cNvCxnSpPr>
          <p:nvPr/>
        </p:nvCxnSpPr>
        <p:spPr>
          <a:xfrm>
            <a:off x="1369511" y="3158069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1" name="TextBox 240">
            <a:extLst>
              <a:ext uri="{FF2B5EF4-FFF2-40B4-BE49-F238E27FC236}">
                <a16:creationId xmlns:a16="http://schemas.microsoft.com/office/drawing/2014/main" id="{1B5491A5-CECE-4650-92C9-24F978DCEFFB}"/>
              </a:ext>
            </a:extLst>
          </p:cNvPr>
          <p:cNvSpPr txBox="1"/>
          <p:nvPr/>
        </p:nvSpPr>
        <p:spPr>
          <a:xfrm>
            <a:off x="452908" y="265023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BB0FA2B3-9C48-45FE-9517-8EEB0D024031}"/>
              </a:ext>
            </a:extLst>
          </p:cNvPr>
          <p:cNvSpPr txBox="1"/>
          <p:nvPr/>
        </p:nvSpPr>
        <p:spPr>
          <a:xfrm>
            <a:off x="463474" y="309627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D5D968AA-94E9-40FE-B730-8793AB8F29AC}"/>
              </a:ext>
            </a:extLst>
          </p:cNvPr>
          <p:cNvSpPr txBox="1"/>
          <p:nvPr/>
        </p:nvSpPr>
        <p:spPr>
          <a:xfrm>
            <a:off x="1350054" y="3096277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C3E9EDCF-6140-4CB2-A030-A125C318B68D}"/>
              </a:ext>
            </a:extLst>
          </p:cNvPr>
          <p:cNvSpPr txBox="1"/>
          <p:nvPr/>
        </p:nvSpPr>
        <p:spPr>
          <a:xfrm>
            <a:off x="922468" y="2842598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45" name="Arc 244">
            <a:extLst>
              <a:ext uri="{FF2B5EF4-FFF2-40B4-BE49-F238E27FC236}">
                <a16:creationId xmlns:a16="http://schemas.microsoft.com/office/drawing/2014/main" id="{DD1A4EAA-C056-4FF6-BC21-5DE6A57BE4D8}"/>
              </a:ext>
            </a:extLst>
          </p:cNvPr>
          <p:cNvSpPr/>
          <p:nvPr/>
        </p:nvSpPr>
        <p:spPr>
          <a:xfrm rot="16200000">
            <a:off x="741269" y="2242009"/>
            <a:ext cx="810037" cy="8984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6" name="Arc 245">
            <a:extLst>
              <a:ext uri="{FF2B5EF4-FFF2-40B4-BE49-F238E27FC236}">
                <a16:creationId xmlns:a16="http://schemas.microsoft.com/office/drawing/2014/main" id="{D5DC4C23-DFB8-4C8C-980C-F601212CA0B0}"/>
              </a:ext>
            </a:extLst>
          </p:cNvPr>
          <p:cNvSpPr/>
          <p:nvPr/>
        </p:nvSpPr>
        <p:spPr>
          <a:xfrm rot="5400000">
            <a:off x="730981" y="3175663"/>
            <a:ext cx="810037" cy="898466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B2D506DC-DA0A-4CFF-801B-6E28644537E4}"/>
              </a:ext>
            </a:extLst>
          </p:cNvPr>
          <p:cNvSpPr txBox="1"/>
          <p:nvPr/>
        </p:nvSpPr>
        <p:spPr>
          <a:xfrm>
            <a:off x="849011" y="359714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B65C6E09-CB68-4AD5-B106-EAECD001D26F}"/>
              </a:ext>
            </a:extLst>
          </p:cNvPr>
          <p:cNvSpPr txBox="1"/>
          <p:nvPr/>
        </p:nvSpPr>
        <p:spPr>
          <a:xfrm>
            <a:off x="834422" y="2296295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9" name="TextBox 248">
            <a:extLst>
              <a:ext uri="{FF2B5EF4-FFF2-40B4-BE49-F238E27FC236}">
                <a16:creationId xmlns:a16="http://schemas.microsoft.com/office/drawing/2014/main" id="{FF8BCE62-2447-4CFC-9193-4D53C5958BC0}"/>
              </a:ext>
            </a:extLst>
          </p:cNvPr>
          <p:cNvSpPr txBox="1"/>
          <p:nvPr/>
        </p:nvSpPr>
        <p:spPr>
          <a:xfrm>
            <a:off x="1339455" y="2650235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C1CDB049-3A65-4A3E-92CD-F04BAB4B010C}"/>
              </a:ext>
            </a:extLst>
          </p:cNvPr>
          <p:cNvGrpSpPr/>
          <p:nvPr/>
        </p:nvGrpSpPr>
        <p:grpSpPr>
          <a:xfrm>
            <a:off x="446905" y="4426586"/>
            <a:ext cx="487609" cy="1086161"/>
            <a:chOff x="1951435" y="36281"/>
            <a:chExt cx="487609" cy="1086161"/>
          </a:xfrm>
        </p:grpSpPr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4A5C10FE-3067-4603-BE69-C24744D764DD}"/>
                </a:ext>
              </a:extLst>
            </p:cNvPr>
            <p:cNvSpPr txBox="1"/>
            <p:nvPr/>
          </p:nvSpPr>
          <p:spPr>
            <a:xfrm>
              <a:off x="1963495" y="49150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4720E236-37C4-460D-BD96-6FD55DFC12FE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953315C2-7E8B-4E1D-88EB-466098C7ABD1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FDBD1EC2-1BA0-42AE-808D-82DAC7F96F73}"/>
              </a:ext>
            </a:extLst>
          </p:cNvPr>
          <p:cNvGrpSpPr/>
          <p:nvPr/>
        </p:nvGrpSpPr>
        <p:grpSpPr>
          <a:xfrm>
            <a:off x="924864" y="4439208"/>
            <a:ext cx="1313793" cy="1076984"/>
            <a:chOff x="918314" y="2208466"/>
            <a:chExt cx="1313793" cy="1076984"/>
          </a:xfrm>
        </p:grpSpPr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1C3740F4-0414-490D-BDA0-CAAB0A66F118}"/>
                </a:ext>
              </a:extLst>
            </p:cNvPr>
            <p:cNvSpPr txBox="1"/>
            <p:nvPr/>
          </p:nvSpPr>
          <p:spPr>
            <a:xfrm>
              <a:off x="918314" y="236888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56" name="Group 255">
              <a:extLst>
                <a:ext uri="{FF2B5EF4-FFF2-40B4-BE49-F238E27FC236}">
                  <a16:creationId xmlns:a16="http://schemas.microsoft.com/office/drawing/2014/main" id="{4F4EB8ED-C05B-4543-B1AB-2331139C55DD}"/>
                </a:ext>
              </a:extLst>
            </p:cNvPr>
            <p:cNvGrpSpPr/>
            <p:nvPr/>
          </p:nvGrpSpPr>
          <p:grpSpPr>
            <a:xfrm>
              <a:off x="1346864" y="2208466"/>
              <a:ext cx="445978" cy="1076984"/>
              <a:chOff x="1346864" y="2208466"/>
              <a:chExt cx="445978" cy="1076984"/>
            </a:xfrm>
          </p:grpSpPr>
          <p:cxnSp>
            <p:nvCxnSpPr>
              <p:cNvPr id="258" name="Straight Connector 257">
                <a:extLst>
                  <a:ext uri="{FF2B5EF4-FFF2-40B4-BE49-F238E27FC236}">
                    <a16:creationId xmlns:a16="http://schemas.microsoft.com/office/drawing/2014/main" id="{1A261E92-7DE9-49AB-932A-B7B58A980F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60362" y="2716300"/>
                <a:ext cx="43214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9" name="TextBox 258">
                <a:extLst>
                  <a:ext uri="{FF2B5EF4-FFF2-40B4-BE49-F238E27FC236}">
                    <a16:creationId xmlns:a16="http://schemas.microsoft.com/office/drawing/2014/main" id="{3A8F94F9-21C6-444B-A1F1-1AAE5494ED94}"/>
                  </a:ext>
                </a:extLst>
              </p:cNvPr>
              <p:cNvSpPr txBox="1"/>
              <p:nvPr/>
            </p:nvSpPr>
            <p:spPr>
              <a:xfrm>
                <a:off x="1351441" y="2654508"/>
                <a:ext cx="441401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sp>
            <p:nvSpPr>
              <p:cNvPr id="260" name="TextBox 259">
                <a:extLst>
                  <a:ext uri="{FF2B5EF4-FFF2-40B4-BE49-F238E27FC236}">
                    <a16:creationId xmlns:a16="http://schemas.microsoft.com/office/drawing/2014/main" id="{D320BA11-F952-4787-B266-B37C940E1AF1}"/>
                  </a:ext>
                </a:extLst>
              </p:cNvPr>
              <p:cNvSpPr txBox="1"/>
              <p:nvPr/>
            </p:nvSpPr>
            <p:spPr>
              <a:xfrm>
                <a:off x="1346864" y="2208466"/>
                <a:ext cx="44564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A2C5A111-4A70-4F33-82D9-BE3CC534BE2D}"/>
                </a:ext>
              </a:extLst>
            </p:cNvPr>
            <p:cNvSpPr txBox="1"/>
            <p:nvPr/>
          </p:nvSpPr>
          <p:spPr>
            <a:xfrm>
              <a:off x="1786460" y="243409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F9DB57AE-5778-4B88-8C35-DEE309D156DA}"/>
              </a:ext>
            </a:extLst>
          </p:cNvPr>
          <p:cNvGrpSpPr/>
          <p:nvPr/>
        </p:nvGrpSpPr>
        <p:grpSpPr>
          <a:xfrm>
            <a:off x="2242238" y="4885250"/>
            <a:ext cx="490985" cy="630942"/>
            <a:chOff x="2235688" y="2654508"/>
            <a:chExt cx="490985" cy="630942"/>
          </a:xfrm>
        </p:grpSpPr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E0DD7314-8EF8-4D6D-B3D9-C804ABF62C67}"/>
                </a:ext>
              </a:extLst>
            </p:cNvPr>
            <p:cNvCxnSpPr>
              <a:cxnSpLocks/>
            </p:cNvCxnSpPr>
            <p:nvPr/>
          </p:nvCxnSpPr>
          <p:spPr>
            <a:xfrm>
              <a:off x="2244613" y="271630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E4FC34B9-A794-4879-9014-B9743CB24EA1}"/>
                </a:ext>
              </a:extLst>
            </p:cNvPr>
            <p:cNvSpPr txBox="1"/>
            <p:nvPr/>
          </p:nvSpPr>
          <p:spPr>
            <a:xfrm>
              <a:off x="2235688" y="265450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264" name="TextBox 263">
            <a:extLst>
              <a:ext uri="{FF2B5EF4-FFF2-40B4-BE49-F238E27FC236}">
                <a16:creationId xmlns:a16="http://schemas.microsoft.com/office/drawing/2014/main" id="{0EBB69F9-4AFB-4DAE-94C4-7B838FEE63BB}"/>
              </a:ext>
            </a:extLst>
          </p:cNvPr>
          <p:cNvSpPr txBox="1"/>
          <p:nvPr/>
        </p:nvSpPr>
        <p:spPr>
          <a:xfrm>
            <a:off x="2222584" y="4422319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65" name="Rectangle 264">
            <a:extLst>
              <a:ext uri="{FF2B5EF4-FFF2-40B4-BE49-F238E27FC236}">
                <a16:creationId xmlns:a16="http://schemas.microsoft.com/office/drawing/2014/main" id="{E044A569-5B3F-4E16-AF4C-0B6F2EC85C88}"/>
              </a:ext>
            </a:extLst>
          </p:cNvPr>
          <p:cNvSpPr/>
          <p:nvPr/>
        </p:nvSpPr>
        <p:spPr>
          <a:xfrm>
            <a:off x="604228" y="728777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6" name="Rectangle 265">
            <a:extLst>
              <a:ext uri="{FF2B5EF4-FFF2-40B4-BE49-F238E27FC236}">
                <a16:creationId xmlns:a16="http://schemas.microsoft.com/office/drawing/2014/main" id="{A66ED0B6-C61F-440C-ADFC-6F9374122771}"/>
              </a:ext>
            </a:extLst>
          </p:cNvPr>
          <p:cNvSpPr/>
          <p:nvPr/>
        </p:nvSpPr>
        <p:spPr>
          <a:xfrm>
            <a:off x="459474" y="4489005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0" name="Rectangle 269">
            <a:extLst>
              <a:ext uri="{FF2B5EF4-FFF2-40B4-BE49-F238E27FC236}">
                <a16:creationId xmlns:a16="http://schemas.microsoft.com/office/drawing/2014/main" id="{29656C5E-30C6-43B2-B11C-12B85CFED753}"/>
              </a:ext>
            </a:extLst>
          </p:cNvPr>
          <p:cNvSpPr/>
          <p:nvPr/>
        </p:nvSpPr>
        <p:spPr>
          <a:xfrm>
            <a:off x="4620006" y="715424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71" name="Straight Connector 270">
            <a:extLst>
              <a:ext uri="{FF2B5EF4-FFF2-40B4-BE49-F238E27FC236}">
                <a16:creationId xmlns:a16="http://schemas.microsoft.com/office/drawing/2014/main" id="{D56BAF19-3199-45A0-AC2F-CCE67BD0B8BC}"/>
              </a:ext>
            </a:extLst>
          </p:cNvPr>
          <p:cNvCxnSpPr>
            <a:cxnSpLocks/>
          </p:cNvCxnSpPr>
          <p:nvPr/>
        </p:nvCxnSpPr>
        <p:spPr>
          <a:xfrm>
            <a:off x="4491924" y="316191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Straight Connector 271">
            <a:extLst>
              <a:ext uri="{FF2B5EF4-FFF2-40B4-BE49-F238E27FC236}">
                <a16:creationId xmlns:a16="http://schemas.microsoft.com/office/drawing/2014/main" id="{C27E4396-80AC-46F6-A6F1-893E8EC307A7}"/>
              </a:ext>
            </a:extLst>
          </p:cNvPr>
          <p:cNvCxnSpPr>
            <a:cxnSpLocks/>
          </p:cNvCxnSpPr>
          <p:nvPr/>
        </p:nvCxnSpPr>
        <p:spPr>
          <a:xfrm>
            <a:off x="5371154" y="316191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3" name="TextBox 272">
            <a:extLst>
              <a:ext uri="{FF2B5EF4-FFF2-40B4-BE49-F238E27FC236}">
                <a16:creationId xmlns:a16="http://schemas.microsoft.com/office/drawing/2014/main" id="{74503199-6C38-4DF1-BC8C-24266A8658C6}"/>
              </a:ext>
            </a:extLst>
          </p:cNvPr>
          <p:cNvSpPr txBox="1"/>
          <p:nvPr/>
        </p:nvSpPr>
        <p:spPr>
          <a:xfrm>
            <a:off x="4454551" y="265407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BADB25E8-2E1A-4139-90E0-67B4D1A76C2C}"/>
              </a:ext>
            </a:extLst>
          </p:cNvPr>
          <p:cNvSpPr txBox="1"/>
          <p:nvPr/>
        </p:nvSpPr>
        <p:spPr>
          <a:xfrm>
            <a:off x="4465117" y="310012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E259CF51-BC02-447D-80E2-D0FDAC4972EE}"/>
              </a:ext>
            </a:extLst>
          </p:cNvPr>
          <p:cNvSpPr txBox="1"/>
          <p:nvPr/>
        </p:nvSpPr>
        <p:spPr>
          <a:xfrm>
            <a:off x="5371153" y="310012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CC322C6F-6571-4232-9AA5-D152CAE6079D}"/>
              </a:ext>
            </a:extLst>
          </p:cNvPr>
          <p:cNvSpPr txBox="1"/>
          <p:nvPr/>
        </p:nvSpPr>
        <p:spPr>
          <a:xfrm>
            <a:off x="4924111" y="284644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77" name="Arc 276">
            <a:extLst>
              <a:ext uri="{FF2B5EF4-FFF2-40B4-BE49-F238E27FC236}">
                <a16:creationId xmlns:a16="http://schemas.microsoft.com/office/drawing/2014/main" id="{E6107EC9-DEB0-4CC4-AFB8-87798CA9DE59}"/>
              </a:ext>
            </a:extLst>
          </p:cNvPr>
          <p:cNvSpPr/>
          <p:nvPr/>
        </p:nvSpPr>
        <p:spPr>
          <a:xfrm rot="16200000">
            <a:off x="4856812" y="213195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8" name="Arc 277">
            <a:extLst>
              <a:ext uri="{FF2B5EF4-FFF2-40B4-BE49-F238E27FC236}">
                <a16:creationId xmlns:a16="http://schemas.microsoft.com/office/drawing/2014/main" id="{6CD480D1-482C-4AE3-A814-EDD43B99BA0B}"/>
              </a:ext>
            </a:extLst>
          </p:cNvPr>
          <p:cNvSpPr/>
          <p:nvPr/>
        </p:nvSpPr>
        <p:spPr>
          <a:xfrm rot="5400000">
            <a:off x="4846525" y="305907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C84373E8-C1BF-40C0-84EE-55393F0B3870}"/>
              </a:ext>
            </a:extLst>
          </p:cNvPr>
          <p:cNvSpPr txBox="1"/>
          <p:nvPr/>
        </p:nvSpPr>
        <p:spPr>
          <a:xfrm>
            <a:off x="4977115" y="359445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994B1322-1BD3-44AE-9564-5063900D8BDE}"/>
              </a:ext>
            </a:extLst>
          </p:cNvPr>
          <p:cNvSpPr txBox="1"/>
          <p:nvPr/>
        </p:nvSpPr>
        <p:spPr>
          <a:xfrm>
            <a:off x="4977114" y="230013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283D69CD-E8C6-425E-AC22-475A62118793}"/>
              </a:ext>
            </a:extLst>
          </p:cNvPr>
          <p:cNvSpPr txBox="1"/>
          <p:nvPr/>
        </p:nvSpPr>
        <p:spPr>
          <a:xfrm>
            <a:off x="5365778" y="2654078"/>
            <a:ext cx="94974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F6CDA2F-203E-403F-98CD-F04DD4FB9714}"/>
              </a:ext>
            </a:extLst>
          </p:cNvPr>
          <p:cNvGrpSpPr/>
          <p:nvPr/>
        </p:nvGrpSpPr>
        <p:grpSpPr>
          <a:xfrm>
            <a:off x="4477259" y="4435646"/>
            <a:ext cx="947568" cy="1072809"/>
            <a:chOff x="4477259" y="4435646"/>
            <a:chExt cx="947568" cy="1072809"/>
          </a:xfrm>
        </p:grpSpPr>
        <p:cxnSp>
          <p:nvCxnSpPr>
            <p:cNvPr id="282" name="Straight Connector 281">
              <a:extLst>
                <a:ext uri="{FF2B5EF4-FFF2-40B4-BE49-F238E27FC236}">
                  <a16:creationId xmlns:a16="http://schemas.microsoft.com/office/drawing/2014/main" id="{E46AD046-5992-4DD4-A3AF-1DF79CCE8A05}"/>
                </a:ext>
              </a:extLst>
            </p:cNvPr>
            <p:cNvCxnSpPr>
              <a:cxnSpLocks/>
            </p:cNvCxnSpPr>
            <p:nvPr/>
          </p:nvCxnSpPr>
          <p:spPr>
            <a:xfrm>
              <a:off x="4480460" y="494348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38CC09B-9891-47D7-915C-96DDD3BE9EEE}"/>
                </a:ext>
              </a:extLst>
            </p:cNvPr>
            <p:cNvSpPr txBox="1"/>
            <p:nvPr/>
          </p:nvSpPr>
          <p:spPr>
            <a:xfrm>
              <a:off x="4478336" y="4877513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E9793612-8CD6-47E0-9F31-12F83236F9E4}"/>
                </a:ext>
              </a:extLst>
            </p:cNvPr>
            <p:cNvSpPr txBox="1"/>
            <p:nvPr/>
          </p:nvSpPr>
          <p:spPr>
            <a:xfrm>
              <a:off x="4477259" y="4435646"/>
              <a:ext cx="9475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1 6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286B59A-7696-424A-86B3-B1F7BE586D30}"/>
              </a:ext>
            </a:extLst>
          </p:cNvPr>
          <p:cNvGrpSpPr/>
          <p:nvPr/>
        </p:nvGrpSpPr>
        <p:grpSpPr>
          <a:xfrm>
            <a:off x="5400960" y="4431310"/>
            <a:ext cx="1781842" cy="1072809"/>
            <a:chOff x="5400960" y="4431310"/>
            <a:chExt cx="1781842" cy="1072809"/>
          </a:xfrm>
        </p:grpSpPr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7BD40ADC-D092-484A-A2CD-8B8EEACE3613}"/>
                </a:ext>
              </a:extLst>
            </p:cNvPr>
            <p:cNvSpPr txBox="1"/>
            <p:nvPr/>
          </p:nvSpPr>
          <p:spPr>
            <a:xfrm>
              <a:off x="5400960" y="4605707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D6AA67C8-61AE-4F12-8CB4-13088C72042B}"/>
                </a:ext>
              </a:extLst>
            </p:cNvPr>
            <p:cNvCxnSpPr>
              <a:cxnSpLocks/>
            </p:cNvCxnSpPr>
            <p:nvPr/>
          </p:nvCxnSpPr>
          <p:spPr>
            <a:xfrm>
              <a:off x="5830976" y="4939144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D4F3911A-A2DB-44B4-B578-B9CF9F105AEE}"/>
                </a:ext>
              </a:extLst>
            </p:cNvPr>
            <p:cNvSpPr txBox="1"/>
            <p:nvPr/>
          </p:nvSpPr>
          <p:spPr>
            <a:xfrm>
              <a:off x="5828852" y="487317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99E5FA52-5E21-487D-AC7B-D98A06ABA3B5}"/>
                </a:ext>
              </a:extLst>
            </p:cNvPr>
            <p:cNvSpPr txBox="1"/>
            <p:nvPr/>
          </p:nvSpPr>
          <p:spPr>
            <a:xfrm>
              <a:off x="6050159" y="4431310"/>
              <a:ext cx="737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D9BDA827-8626-4068-9F53-2D5F6EB3AB48}"/>
                </a:ext>
              </a:extLst>
            </p:cNvPr>
            <p:cNvSpPr txBox="1"/>
            <p:nvPr/>
          </p:nvSpPr>
          <p:spPr>
            <a:xfrm>
              <a:off x="6697942" y="4643472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FC56E894-0D02-4063-85CC-AF90CD502352}"/>
              </a:ext>
            </a:extLst>
          </p:cNvPr>
          <p:cNvGrpSpPr/>
          <p:nvPr/>
        </p:nvGrpSpPr>
        <p:grpSpPr>
          <a:xfrm>
            <a:off x="7159287" y="4888640"/>
            <a:ext cx="946491" cy="630942"/>
            <a:chOff x="7159287" y="4888640"/>
            <a:chExt cx="946491" cy="630942"/>
          </a:xfrm>
        </p:grpSpPr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38425348-7CE4-4EFC-BB1D-D1D2FC90A46E}"/>
                </a:ext>
              </a:extLst>
            </p:cNvPr>
            <p:cNvCxnSpPr>
              <a:cxnSpLocks/>
            </p:cNvCxnSpPr>
            <p:nvPr/>
          </p:nvCxnSpPr>
          <p:spPr>
            <a:xfrm>
              <a:off x="7161411" y="4954607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3A8ECEDF-DF2A-40C0-90DA-4A4F75E32F14}"/>
                </a:ext>
              </a:extLst>
            </p:cNvPr>
            <p:cNvSpPr txBox="1"/>
            <p:nvPr/>
          </p:nvSpPr>
          <p:spPr>
            <a:xfrm>
              <a:off x="7159287" y="48886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</p:grpSp>
      <p:sp>
        <p:nvSpPr>
          <p:cNvPr id="292" name="TextBox 291">
            <a:extLst>
              <a:ext uri="{FF2B5EF4-FFF2-40B4-BE49-F238E27FC236}">
                <a16:creationId xmlns:a16="http://schemas.microsoft.com/office/drawing/2014/main" id="{83EA053D-66B0-49CE-A41E-DE9AF4ACA168}"/>
              </a:ext>
            </a:extLst>
          </p:cNvPr>
          <p:cNvSpPr txBox="1"/>
          <p:nvPr/>
        </p:nvSpPr>
        <p:spPr>
          <a:xfrm>
            <a:off x="7157729" y="4446773"/>
            <a:ext cx="93996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sp>
        <p:nvSpPr>
          <p:cNvPr id="293" name="Rectangle 292">
            <a:extLst>
              <a:ext uri="{FF2B5EF4-FFF2-40B4-BE49-F238E27FC236}">
                <a16:creationId xmlns:a16="http://schemas.microsoft.com/office/drawing/2014/main" id="{799D80EC-C513-4383-BE6C-DB07EA5D3612}"/>
              </a:ext>
            </a:extLst>
          </p:cNvPr>
          <p:cNvSpPr/>
          <p:nvPr/>
        </p:nvSpPr>
        <p:spPr>
          <a:xfrm>
            <a:off x="4488927" y="4502444"/>
            <a:ext cx="883415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4" name="Rectangle 293">
            <a:extLst>
              <a:ext uri="{FF2B5EF4-FFF2-40B4-BE49-F238E27FC236}">
                <a16:creationId xmlns:a16="http://schemas.microsoft.com/office/drawing/2014/main" id="{70D75305-E781-4E89-B638-CAE067941E06}"/>
              </a:ext>
            </a:extLst>
          </p:cNvPr>
          <p:cNvSpPr/>
          <p:nvPr/>
        </p:nvSpPr>
        <p:spPr>
          <a:xfrm>
            <a:off x="9511640" y="719651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06" name="Straight Connector 305">
            <a:extLst>
              <a:ext uri="{FF2B5EF4-FFF2-40B4-BE49-F238E27FC236}">
                <a16:creationId xmlns:a16="http://schemas.microsoft.com/office/drawing/2014/main" id="{FEFB0DA6-59FE-4971-9935-055EA0ED2F9E}"/>
              </a:ext>
            </a:extLst>
          </p:cNvPr>
          <p:cNvCxnSpPr>
            <a:cxnSpLocks/>
          </p:cNvCxnSpPr>
          <p:nvPr/>
        </p:nvCxnSpPr>
        <p:spPr>
          <a:xfrm>
            <a:off x="8514492" y="3158547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7" name="Straight Connector 306">
            <a:extLst>
              <a:ext uri="{FF2B5EF4-FFF2-40B4-BE49-F238E27FC236}">
                <a16:creationId xmlns:a16="http://schemas.microsoft.com/office/drawing/2014/main" id="{7A0CAA80-6935-4A68-855D-D81A3C28953C}"/>
              </a:ext>
            </a:extLst>
          </p:cNvPr>
          <p:cNvCxnSpPr>
            <a:cxnSpLocks/>
          </p:cNvCxnSpPr>
          <p:nvPr/>
        </p:nvCxnSpPr>
        <p:spPr>
          <a:xfrm>
            <a:off x="9393722" y="315854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8" name="TextBox 307">
            <a:extLst>
              <a:ext uri="{FF2B5EF4-FFF2-40B4-BE49-F238E27FC236}">
                <a16:creationId xmlns:a16="http://schemas.microsoft.com/office/drawing/2014/main" id="{2C83F3AA-6128-46BC-8D75-83307F321FCA}"/>
              </a:ext>
            </a:extLst>
          </p:cNvPr>
          <p:cNvSpPr txBox="1"/>
          <p:nvPr/>
        </p:nvSpPr>
        <p:spPr>
          <a:xfrm>
            <a:off x="8477119" y="265071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072EAD5C-F896-4E90-9D19-7AE124A3358D}"/>
              </a:ext>
            </a:extLst>
          </p:cNvPr>
          <p:cNvSpPr txBox="1"/>
          <p:nvPr/>
        </p:nvSpPr>
        <p:spPr>
          <a:xfrm>
            <a:off x="8487685" y="309675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1779F785-B4F0-4008-9BCD-DA92D97B824D}"/>
              </a:ext>
            </a:extLst>
          </p:cNvPr>
          <p:cNvSpPr txBox="1"/>
          <p:nvPr/>
        </p:nvSpPr>
        <p:spPr>
          <a:xfrm>
            <a:off x="9393721" y="309675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846727AD-3570-4DB4-8511-55DCC4127FFB}"/>
              </a:ext>
            </a:extLst>
          </p:cNvPr>
          <p:cNvSpPr txBox="1"/>
          <p:nvPr/>
        </p:nvSpPr>
        <p:spPr>
          <a:xfrm>
            <a:off x="8946679" y="284307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12" name="Arc 311">
            <a:extLst>
              <a:ext uri="{FF2B5EF4-FFF2-40B4-BE49-F238E27FC236}">
                <a16:creationId xmlns:a16="http://schemas.microsoft.com/office/drawing/2014/main" id="{F09CC645-5899-4922-B241-B86B5FFB282C}"/>
              </a:ext>
            </a:extLst>
          </p:cNvPr>
          <p:cNvSpPr/>
          <p:nvPr/>
        </p:nvSpPr>
        <p:spPr>
          <a:xfrm rot="16200000">
            <a:off x="8879380" y="212858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3" name="Arc 312">
            <a:extLst>
              <a:ext uri="{FF2B5EF4-FFF2-40B4-BE49-F238E27FC236}">
                <a16:creationId xmlns:a16="http://schemas.microsoft.com/office/drawing/2014/main" id="{4061BF7A-66B2-4258-862B-B5D424EF29A4}"/>
              </a:ext>
            </a:extLst>
          </p:cNvPr>
          <p:cNvSpPr/>
          <p:nvPr/>
        </p:nvSpPr>
        <p:spPr>
          <a:xfrm rot="5400000">
            <a:off x="8869093" y="305570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12D65B81-187C-4813-89FE-4F500B2E282E}"/>
              </a:ext>
            </a:extLst>
          </p:cNvPr>
          <p:cNvSpPr txBox="1"/>
          <p:nvPr/>
        </p:nvSpPr>
        <p:spPr>
          <a:xfrm>
            <a:off x="8999683" y="359108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98EAA803-3849-46C6-8BD0-B43D986D8B7C}"/>
              </a:ext>
            </a:extLst>
          </p:cNvPr>
          <p:cNvSpPr txBox="1"/>
          <p:nvPr/>
        </p:nvSpPr>
        <p:spPr>
          <a:xfrm>
            <a:off x="8999682" y="229677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16" name="TextBox 315">
            <a:extLst>
              <a:ext uri="{FF2B5EF4-FFF2-40B4-BE49-F238E27FC236}">
                <a16:creationId xmlns:a16="http://schemas.microsoft.com/office/drawing/2014/main" id="{BF97EDC8-47A9-4DAF-A423-015A4A4E0663}"/>
              </a:ext>
            </a:extLst>
          </p:cNvPr>
          <p:cNvSpPr txBox="1"/>
          <p:nvPr/>
        </p:nvSpPr>
        <p:spPr>
          <a:xfrm>
            <a:off x="9607610" y="2650713"/>
            <a:ext cx="7304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AABBBD21-4D24-4509-AB98-003DA1B3816B}"/>
              </a:ext>
            </a:extLst>
          </p:cNvPr>
          <p:cNvGrpSpPr/>
          <p:nvPr/>
        </p:nvGrpSpPr>
        <p:grpSpPr>
          <a:xfrm>
            <a:off x="8500637" y="4436970"/>
            <a:ext cx="968793" cy="1072809"/>
            <a:chOff x="4478336" y="4435646"/>
            <a:chExt cx="968793" cy="1072809"/>
          </a:xfrm>
        </p:grpSpPr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7BC5125F-43D5-49F7-AFC8-958F362E411C}"/>
                </a:ext>
              </a:extLst>
            </p:cNvPr>
            <p:cNvCxnSpPr>
              <a:cxnSpLocks/>
            </p:cNvCxnSpPr>
            <p:nvPr/>
          </p:nvCxnSpPr>
          <p:spPr>
            <a:xfrm>
              <a:off x="4480460" y="494348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1F8AC35A-37CF-47AF-A8B2-55202D01917B}"/>
                </a:ext>
              </a:extLst>
            </p:cNvPr>
            <p:cNvSpPr txBox="1"/>
            <p:nvPr/>
          </p:nvSpPr>
          <p:spPr>
            <a:xfrm>
              <a:off x="4478336" y="4877513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80E93058-522A-4089-B89D-A173F8ECD405}"/>
                </a:ext>
              </a:extLst>
            </p:cNvPr>
            <p:cNvSpPr txBox="1"/>
            <p:nvPr/>
          </p:nvSpPr>
          <p:spPr>
            <a:xfrm>
              <a:off x="4483670" y="4435646"/>
              <a:ext cx="96345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 </a:t>
              </a: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D80952A6-95CB-4E52-AB10-43F450BBF9FA}"/>
              </a:ext>
            </a:extLst>
          </p:cNvPr>
          <p:cNvGrpSpPr/>
          <p:nvPr/>
        </p:nvGrpSpPr>
        <p:grpSpPr>
          <a:xfrm>
            <a:off x="9412110" y="4432634"/>
            <a:ext cx="1792993" cy="1072809"/>
            <a:chOff x="5389809" y="4431310"/>
            <a:chExt cx="1792993" cy="1072809"/>
          </a:xfrm>
        </p:grpSpPr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D43A14F0-78FC-4F27-803E-4777290BE064}"/>
                </a:ext>
              </a:extLst>
            </p:cNvPr>
            <p:cNvSpPr txBox="1"/>
            <p:nvPr/>
          </p:nvSpPr>
          <p:spPr>
            <a:xfrm>
              <a:off x="5389809" y="4605707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D08AE4EF-5916-4806-AE35-4EA522AB9650}"/>
                </a:ext>
              </a:extLst>
            </p:cNvPr>
            <p:cNvCxnSpPr>
              <a:cxnSpLocks/>
            </p:cNvCxnSpPr>
            <p:nvPr/>
          </p:nvCxnSpPr>
          <p:spPr>
            <a:xfrm>
              <a:off x="5830976" y="4939144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C2569FF9-21E4-4DD8-A679-96A88124A22F}"/>
                </a:ext>
              </a:extLst>
            </p:cNvPr>
            <p:cNvSpPr txBox="1"/>
            <p:nvPr/>
          </p:nvSpPr>
          <p:spPr>
            <a:xfrm>
              <a:off x="5828852" y="487317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543F21DD-7FC5-40F3-B596-4C61A1802280}"/>
                </a:ext>
              </a:extLst>
            </p:cNvPr>
            <p:cNvSpPr txBox="1"/>
            <p:nvPr/>
          </p:nvSpPr>
          <p:spPr>
            <a:xfrm>
              <a:off x="6050159" y="4431310"/>
              <a:ext cx="737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326" name="TextBox 325">
              <a:extLst>
                <a:ext uri="{FF2B5EF4-FFF2-40B4-BE49-F238E27FC236}">
                  <a16:creationId xmlns:a16="http://schemas.microsoft.com/office/drawing/2014/main" id="{28AA973B-B014-4001-93E5-4CC2D3309F7A}"/>
                </a:ext>
              </a:extLst>
            </p:cNvPr>
            <p:cNvSpPr txBox="1"/>
            <p:nvPr/>
          </p:nvSpPr>
          <p:spPr>
            <a:xfrm>
              <a:off x="6697942" y="4643472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327" name="Group 326">
            <a:extLst>
              <a:ext uri="{FF2B5EF4-FFF2-40B4-BE49-F238E27FC236}">
                <a16:creationId xmlns:a16="http://schemas.microsoft.com/office/drawing/2014/main" id="{88763DC6-6FB2-4C8E-944B-1D950642A26D}"/>
              </a:ext>
            </a:extLst>
          </p:cNvPr>
          <p:cNvGrpSpPr/>
          <p:nvPr/>
        </p:nvGrpSpPr>
        <p:grpSpPr>
          <a:xfrm>
            <a:off x="11181588" y="4889964"/>
            <a:ext cx="946491" cy="630942"/>
            <a:chOff x="7159287" y="4888640"/>
            <a:chExt cx="946491" cy="630942"/>
          </a:xfrm>
        </p:grpSpPr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A810E492-3DB7-46D9-BE35-19DC5BA9897A}"/>
                </a:ext>
              </a:extLst>
            </p:cNvPr>
            <p:cNvCxnSpPr>
              <a:cxnSpLocks/>
            </p:cNvCxnSpPr>
            <p:nvPr/>
          </p:nvCxnSpPr>
          <p:spPr>
            <a:xfrm>
              <a:off x="7161411" y="4954607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3EF0867E-76E9-4B63-8E1E-E5CF1CCC4BBA}"/>
                </a:ext>
              </a:extLst>
            </p:cNvPr>
            <p:cNvSpPr txBox="1"/>
            <p:nvPr/>
          </p:nvSpPr>
          <p:spPr>
            <a:xfrm>
              <a:off x="7159287" y="48886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</p:grpSp>
      <p:sp>
        <p:nvSpPr>
          <p:cNvPr id="330" name="TextBox 329">
            <a:extLst>
              <a:ext uri="{FF2B5EF4-FFF2-40B4-BE49-F238E27FC236}">
                <a16:creationId xmlns:a16="http://schemas.microsoft.com/office/drawing/2014/main" id="{220C6A02-D8C8-4C47-9CE1-A37C02F565C1}"/>
              </a:ext>
            </a:extLst>
          </p:cNvPr>
          <p:cNvSpPr txBox="1"/>
          <p:nvPr/>
        </p:nvSpPr>
        <p:spPr>
          <a:xfrm>
            <a:off x="11377792" y="4448097"/>
            <a:ext cx="7422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331" name="Rectangle 330">
            <a:extLst>
              <a:ext uri="{FF2B5EF4-FFF2-40B4-BE49-F238E27FC236}">
                <a16:creationId xmlns:a16="http://schemas.microsoft.com/office/drawing/2014/main" id="{33E104AA-3E88-4732-BC1D-3BECA9C26898}"/>
              </a:ext>
            </a:extLst>
          </p:cNvPr>
          <p:cNvSpPr/>
          <p:nvPr/>
        </p:nvSpPr>
        <p:spPr>
          <a:xfrm>
            <a:off x="9847661" y="4503768"/>
            <a:ext cx="883415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92A2A8EC-24C8-4616-A2D8-3476967B5980}"/>
              </a:ext>
            </a:extLst>
          </p:cNvPr>
          <p:cNvGrpSpPr/>
          <p:nvPr/>
        </p:nvGrpSpPr>
        <p:grpSpPr>
          <a:xfrm>
            <a:off x="2524909" y="2081496"/>
            <a:ext cx="370026" cy="2160831"/>
            <a:chOff x="3160724" y="1026150"/>
            <a:chExt cx="370026" cy="2160831"/>
          </a:xfrm>
        </p:grpSpPr>
        <p:grpSp>
          <p:nvGrpSpPr>
            <p:cNvPr id="300" name="Group 299">
              <a:extLst>
                <a:ext uri="{FF2B5EF4-FFF2-40B4-BE49-F238E27FC236}">
                  <a16:creationId xmlns:a16="http://schemas.microsoft.com/office/drawing/2014/main" id="{DE185D2F-BC7D-475C-998D-48C5A4EE8A6F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302" name="Rectangle 301">
                <a:extLst>
                  <a:ext uri="{FF2B5EF4-FFF2-40B4-BE49-F238E27FC236}">
                    <a16:creationId xmlns:a16="http://schemas.microsoft.com/office/drawing/2014/main" id="{59DEDB5C-B260-489C-A93E-A5848EEDEC4C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3" name="Rectangle 302">
                <a:extLst>
                  <a:ext uri="{FF2B5EF4-FFF2-40B4-BE49-F238E27FC236}">
                    <a16:creationId xmlns:a16="http://schemas.microsoft.com/office/drawing/2014/main" id="{89010B5B-5662-4383-8667-6FB04CE95F18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4" name="Rectangle 303">
                <a:extLst>
                  <a:ext uri="{FF2B5EF4-FFF2-40B4-BE49-F238E27FC236}">
                    <a16:creationId xmlns:a16="http://schemas.microsoft.com/office/drawing/2014/main" id="{10DB6128-59CF-4726-9841-2EF9ACE34A8E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5" name="Rectangle 304">
                <a:extLst>
                  <a:ext uri="{FF2B5EF4-FFF2-40B4-BE49-F238E27FC236}">
                    <a16:creationId xmlns:a16="http://schemas.microsoft.com/office/drawing/2014/main" id="{2AB6AB78-BC49-4CC1-9AAE-9FE485B7D415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4F9BBB8B-CBF4-4FD3-B339-264777B833DE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40BF13D4-8038-416A-8B21-CCB7FB7689B6}"/>
              </a:ext>
            </a:extLst>
          </p:cNvPr>
          <p:cNvGrpSpPr/>
          <p:nvPr/>
        </p:nvGrpSpPr>
        <p:grpSpPr>
          <a:xfrm>
            <a:off x="2521509" y="2080665"/>
            <a:ext cx="360000" cy="2160000"/>
            <a:chOff x="5493026" y="3429000"/>
            <a:chExt cx="360000" cy="2160000"/>
          </a:xfrm>
        </p:grpSpPr>
        <p:sp>
          <p:nvSpPr>
            <p:cNvPr id="402" name="Rectangle 401">
              <a:extLst>
                <a:ext uri="{FF2B5EF4-FFF2-40B4-BE49-F238E27FC236}">
                  <a16:creationId xmlns:a16="http://schemas.microsoft.com/office/drawing/2014/main" id="{AC99615C-0FAF-42EE-90F8-157C4CE0BA8F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3" name="Rectangle 402">
              <a:extLst>
                <a:ext uri="{FF2B5EF4-FFF2-40B4-BE49-F238E27FC236}">
                  <a16:creationId xmlns:a16="http://schemas.microsoft.com/office/drawing/2014/main" id="{817D8B58-4B43-4BCF-B0C3-87466C53CEEC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4" name="Rectangle 403">
              <a:extLst>
                <a:ext uri="{FF2B5EF4-FFF2-40B4-BE49-F238E27FC236}">
                  <a16:creationId xmlns:a16="http://schemas.microsoft.com/office/drawing/2014/main" id="{490B9BEA-85E2-4072-96A5-292BFEA55270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C509E8CC-45F7-42B3-B9FB-FBF637FFDFEF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EB1FCA2A-3C4E-46F8-A878-6D36F421CEAD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7" name="Rectangle 406">
              <a:extLst>
                <a:ext uri="{FF2B5EF4-FFF2-40B4-BE49-F238E27FC236}">
                  <a16:creationId xmlns:a16="http://schemas.microsoft.com/office/drawing/2014/main" id="{1250BFBC-AF28-4CF9-A6FE-5F6E0472DC84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17058F0D-031E-4D69-B2A6-010782D65685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E7BF508D-AD8E-42B5-A214-D01413113471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13" name="Group 412">
            <a:extLst>
              <a:ext uri="{FF2B5EF4-FFF2-40B4-BE49-F238E27FC236}">
                <a16:creationId xmlns:a16="http://schemas.microsoft.com/office/drawing/2014/main" id="{CCD998E0-FBEC-479F-AAE1-B925BD01C30B}"/>
              </a:ext>
            </a:extLst>
          </p:cNvPr>
          <p:cNvGrpSpPr/>
          <p:nvPr/>
        </p:nvGrpSpPr>
        <p:grpSpPr>
          <a:xfrm>
            <a:off x="7090095" y="2100333"/>
            <a:ext cx="360000" cy="2160644"/>
            <a:chOff x="8983973" y="3427813"/>
            <a:chExt cx="360000" cy="2160644"/>
          </a:xfrm>
        </p:grpSpPr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201C1E4F-750C-479C-B7B8-653C1E0D9516}"/>
                </a:ext>
              </a:extLst>
            </p:cNvPr>
            <p:cNvSpPr/>
            <p:nvPr/>
          </p:nvSpPr>
          <p:spPr>
            <a:xfrm>
              <a:off x="8983973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5" name="Rectangle 414">
              <a:extLst>
                <a:ext uri="{FF2B5EF4-FFF2-40B4-BE49-F238E27FC236}">
                  <a16:creationId xmlns:a16="http://schemas.microsoft.com/office/drawing/2014/main" id="{F90F1558-A2C1-4EC7-8C0B-22FD8DF728CC}"/>
                </a:ext>
              </a:extLst>
            </p:cNvPr>
            <p:cNvSpPr/>
            <p:nvPr/>
          </p:nvSpPr>
          <p:spPr>
            <a:xfrm>
              <a:off x="8983973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F054BCD7-8EF3-47A7-8286-B3B688523617}"/>
                </a:ext>
              </a:extLst>
            </p:cNvPr>
            <p:cNvSpPr/>
            <p:nvPr/>
          </p:nvSpPr>
          <p:spPr>
            <a:xfrm>
              <a:off x="8983973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EA5A7BF5-8C37-4B18-8113-59D7B4C138F6}"/>
                </a:ext>
              </a:extLst>
            </p:cNvPr>
            <p:cNvSpPr/>
            <p:nvPr/>
          </p:nvSpPr>
          <p:spPr>
            <a:xfrm>
              <a:off x="8983973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73BE1359-893B-4BDE-A97F-A3679889E87B}"/>
                </a:ext>
              </a:extLst>
            </p:cNvPr>
            <p:cNvSpPr/>
            <p:nvPr/>
          </p:nvSpPr>
          <p:spPr>
            <a:xfrm>
              <a:off x="8983973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6717B59B-9341-4C8D-99D9-E502BB828AF1}"/>
                </a:ext>
              </a:extLst>
            </p:cNvPr>
            <p:cNvSpPr/>
            <p:nvPr/>
          </p:nvSpPr>
          <p:spPr>
            <a:xfrm>
              <a:off x="8983973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86F3B523-1ECC-4368-AA6D-2FF73BB9C67C}"/>
                </a:ext>
              </a:extLst>
            </p:cNvPr>
            <p:cNvSpPr/>
            <p:nvPr/>
          </p:nvSpPr>
          <p:spPr>
            <a:xfrm>
              <a:off x="8983973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9E6D68F5-8306-4179-A2F6-D8DCAED6C92F}"/>
                </a:ext>
              </a:extLst>
            </p:cNvPr>
            <p:cNvSpPr/>
            <p:nvPr/>
          </p:nvSpPr>
          <p:spPr>
            <a:xfrm>
              <a:off x="8983973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2" name="Rectangle 421">
              <a:extLst>
                <a:ext uri="{FF2B5EF4-FFF2-40B4-BE49-F238E27FC236}">
                  <a16:creationId xmlns:a16="http://schemas.microsoft.com/office/drawing/2014/main" id="{70F3F203-4B6C-4424-8F02-EA071903DEAD}"/>
                </a:ext>
              </a:extLst>
            </p:cNvPr>
            <p:cNvSpPr/>
            <p:nvPr/>
          </p:nvSpPr>
          <p:spPr>
            <a:xfrm>
              <a:off x="8983973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3" name="Rectangle 422">
              <a:extLst>
                <a:ext uri="{FF2B5EF4-FFF2-40B4-BE49-F238E27FC236}">
                  <a16:creationId xmlns:a16="http://schemas.microsoft.com/office/drawing/2014/main" id="{DA6FA809-97FE-49BB-AFB3-B3DF5CF93546}"/>
                </a:ext>
              </a:extLst>
            </p:cNvPr>
            <p:cNvSpPr/>
            <p:nvPr/>
          </p:nvSpPr>
          <p:spPr>
            <a:xfrm>
              <a:off x="8983973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4" name="Rectangle 423">
              <a:extLst>
                <a:ext uri="{FF2B5EF4-FFF2-40B4-BE49-F238E27FC236}">
                  <a16:creationId xmlns:a16="http://schemas.microsoft.com/office/drawing/2014/main" id="{33762243-3EEA-4E6B-A59A-EA076822E3FE}"/>
                </a:ext>
              </a:extLst>
            </p:cNvPr>
            <p:cNvSpPr/>
            <p:nvPr/>
          </p:nvSpPr>
          <p:spPr>
            <a:xfrm>
              <a:off x="8983973" y="3428297"/>
              <a:ext cx="18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5" name="Rectangle 424">
              <a:extLst>
                <a:ext uri="{FF2B5EF4-FFF2-40B4-BE49-F238E27FC236}">
                  <a16:creationId xmlns:a16="http://schemas.microsoft.com/office/drawing/2014/main" id="{0AEFBFCF-8544-4BF8-A0AE-460F89771769}"/>
                </a:ext>
              </a:extLst>
            </p:cNvPr>
            <p:cNvSpPr/>
            <p:nvPr/>
          </p:nvSpPr>
          <p:spPr>
            <a:xfrm>
              <a:off x="9163973" y="3427813"/>
              <a:ext cx="18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6" name="Group 425">
            <a:extLst>
              <a:ext uri="{FF2B5EF4-FFF2-40B4-BE49-F238E27FC236}">
                <a16:creationId xmlns:a16="http://schemas.microsoft.com/office/drawing/2014/main" id="{EC226CFE-1872-464D-993C-DD293AC98594}"/>
              </a:ext>
            </a:extLst>
          </p:cNvPr>
          <p:cNvGrpSpPr/>
          <p:nvPr/>
        </p:nvGrpSpPr>
        <p:grpSpPr>
          <a:xfrm>
            <a:off x="7082675" y="2087631"/>
            <a:ext cx="364475" cy="2170481"/>
            <a:chOff x="3750941" y="1016500"/>
            <a:chExt cx="364475" cy="2170481"/>
          </a:xfrm>
        </p:grpSpPr>
        <p:grpSp>
          <p:nvGrpSpPr>
            <p:cNvPr id="427" name="Group 426">
              <a:extLst>
                <a:ext uri="{FF2B5EF4-FFF2-40B4-BE49-F238E27FC236}">
                  <a16:creationId xmlns:a16="http://schemas.microsoft.com/office/drawing/2014/main" id="{E3973659-7829-4C24-A47B-266CCF91540F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429" name="Rectangle 428">
                <a:extLst>
                  <a:ext uri="{FF2B5EF4-FFF2-40B4-BE49-F238E27FC236}">
                    <a16:creationId xmlns:a16="http://schemas.microsoft.com/office/drawing/2014/main" id="{1D25F746-25CF-4A80-9816-AC7037A670EB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0" name="Rectangle 429">
                <a:extLst>
                  <a:ext uri="{FF2B5EF4-FFF2-40B4-BE49-F238E27FC236}">
                    <a16:creationId xmlns:a16="http://schemas.microsoft.com/office/drawing/2014/main" id="{609866CD-43E1-478E-BE32-3AFFA1DCC9EF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1" name="Rectangle 430">
                <a:extLst>
                  <a:ext uri="{FF2B5EF4-FFF2-40B4-BE49-F238E27FC236}">
                    <a16:creationId xmlns:a16="http://schemas.microsoft.com/office/drawing/2014/main" id="{13F884FF-834B-49BF-A9F8-D3E4927341CD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2" name="Rectangle 431">
                <a:extLst>
                  <a:ext uri="{FF2B5EF4-FFF2-40B4-BE49-F238E27FC236}">
                    <a16:creationId xmlns:a16="http://schemas.microsoft.com/office/drawing/2014/main" id="{68CF0F32-D9AB-4264-BA70-2AF3DF0ED25E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3" name="Rectangle 432">
                <a:extLst>
                  <a:ext uri="{FF2B5EF4-FFF2-40B4-BE49-F238E27FC236}">
                    <a16:creationId xmlns:a16="http://schemas.microsoft.com/office/drawing/2014/main" id="{9EC8704F-AE08-4F1F-B5EC-822C7F61179D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825984A0-88E7-46EC-8D61-93BF9FD8D9FA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27" name="Group 526">
            <a:extLst>
              <a:ext uri="{FF2B5EF4-FFF2-40B4-BE49-F238E27FC236}">
                <a16:creationId xmlns:a16="http://schemas.microsoft.com/office/drawing/2014/main" id="{BD5A9D6B-ECBD-4458-9E45-5B5C7FD3B2EE}"/>
              </a:ext>
            </a:extLst>
          </p:cNvPr>
          <p:cNvGrpSpPr/>
          <p:nvPr/>
        </p:nvGrpSpPr>
        <p:grpSpPr>
          <a:xfrm>
            <a:off x="11046451" y="2085104"/>
            <a:ext cx="360000" cy="2160000"/>
            <a:chOff x="7813790" y="3429000"/>
            <a:chExt cx="360000" cy="2160000"/>
          </a:xfrm>
        </p:grpSpPr>
        <p:sp>
          <p:nvSpPr>
            <p:cNvPr id="528" name="Rectangle 527">
              <a:extLst>
                <a:ext uri="{FF2B5EF4-FFF2-40B4-BE49-F238E27FC236}">
                  <a16:creationId xmlns:a16="http://schemas.microsoft.com/office/drawing/2014/main" id="{DDFED369-E879-4E5E-948E-1C888D78AB86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9" name="Rectangle 528">
              <a:extLst>
                <a:ext uri="{FF2B5EF4-FFF2-40B4-BE49-F238E27FC236}">
                  <a16:creationId xmlns:a16="http://schemas.microsoft.com/office/drawing/2014/main" id="{F5887062-6FEE-4228-B22C-2F0FA00C0623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0B2B560D-4954-43AC-873C-80C9E13E44A9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1" name="Rectangle 530">
              <a:extLst>
                <a:ext uri="{FF2B5EF4-FFF2-40B4-BE49-F238E27FC236}">
                  <a16:creationId xmlns:a16="http://schemas.microsoft.com/office/drawing/2014/main" id="{48413F9B-BC47-42EE-B07C-002EE5F5307D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2" name="Rectangle 531">
              <a:extLst>
                <a:ext uri="{FF2B5EF4-FFF2-40B4-BE49-F238E27FC236}">
                  <a16:creationId xmlns:a16="http://schemas.microsoft.com/office/drawing/2014/main" id="{2C142DA1-9E5B-48E7-A5A4-C55E2F96A9A2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312B4E95-AEFE-4A9C-A269-C351EBDFB208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00B5D5F4-D6E9-4DF4-B6DA-EC2C9F4F2345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977C5753-1B3F-4015-AE43-B8425CC9CC86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7081E79A-77A1-4177-B3BD-5998FEE1F0F0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7" name="Rectangle 536">
              <a:extLst>
                <a:ext uri="{FF2B5EF4-FFF2-40B4-BE49-F238E27FC236}">
                  <a16:creationId xmlns:a16="http://schemas.microsoft.com/office/drawing/2014/main" id="{7BF4C018-2461-4D79-B676-AB7690C214F5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4D465F2A-7E5D-492E-BC8E-BAF0CA4C8162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D7B08759-04A7-44D1-812D-17769EF15565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40" name="Group 539">
            <a:extLst>
              <a:ext uri="{FF2B5EF4-FFF2-40B4-BE49-F238E27FC236}">
                <a16:creationId xmlns:a16="http://schemas.microsoft.com/office/drawing/2014/main" id="{77E058D7-BA99-426C-A048-CD496FD285E0}"/>
              </a:ext>
            </a:extLst>
          </p:cNvPr>
          <p:cNvGrpSpPr/>
          <p:nvPr/>
        </p:nvGrpSpPr>
        <p:grpSpPr>
          <a:xfrm>
            <a:off x="11052063" y="2086800"/>
            <a:ext cx="370026" cy="2160831"/>
            <a:chOff x="3160724" y="1026150"/>
            <a:chExt cx="370026" cy="2160831"/>
          </a:xfrm>
        </p:grpSpPr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783923C-2551-48EA-B535-1534799D4483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543" name="Rectangle 542">
                <a:extLst>
                  <a:ext uri="{FF2B5EF4-FFF2-40B4-BE49-F238E27FC236}">
                    <a16:creationId xmlns:a16="http://schemas.microsoft.com/office/drawing/2014/main" id="{974F0435-F8E6-427F-91B6-27A92D26D8D6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44" name="Rectangle 543">
                <a:extLst>
                  <a:ext uri="{FF2B5EF4-FFF2-40B4-BE49-F238E27FC236}">
                    <a16:creationId xmlns:a16="http://schemas.microsoft.com/office/drawing/2014/main" id="{6F6705EE-F43E-4C18-A89D-C06E91869CE7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45" name="Rectangle 544">
                <a:extLst>
                  <a:ext uri="{FF2B5EF4-FFF2-40B4-BE49-F238E27FC236}">
                    <a16:creationId xmlns:a16="http://schemas.microsoft.com/office/drawing/2014/main" id="{CB0E07B5-A35C-4107-83ED-046DD23E6D3A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46" name="Rectangle 545">
                <a:extLst>
                  <a:ext uri="{FF2B5EF4-FFF2-40B4-BE49-F238E27FC236}">
                    <a16:creationId xmlns:a16="http://schemas.microsoft.com/office/drawing/2014/main" id="{DAFD5FDD-27C5-4CDE-B6FB-2FB02885F14B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542" name="Rectangle 541">
              <a:extLst>
                <a:ext uri="{FF2B5EF4-FFF2-40B4-BE49-F238E27FC236}">
                  <a16:creationId xmlns:a16="http://schemas.microsoft.com/office/drawing/2014/main" id="{DD9D1749-503E-476F-95B8-BE0870DDF2E2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27343974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6" fill="hold">
                      <p:stCondLst>
                        <p:cond delay="indefinite"/>
                      </p:stCondLst>
                      <p:childTnLst>
                        <p:par>
                          <p:cTn id="217" fill="hold">
                            <p:stCondLst>
                              <p:cond delay="0"/>
                            </p:stCondLst>
                            <p:childTnLst>
                              <p:par>
                                <p:cTn id="2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1" fill="hold">
                      <p:stCondLst>
                        <p:cond delay="indefinite"/>
                      </p:stCondLst>
                      <p:childTnLst>
                        <p:par>
                          <p:cTn id="222" fill="hold">
                            <p:stCondLst>
                              <p:cond delay="0"/>
                            </p:stCondLst>
                            <p:childTnLst>
                              <p:par>
                                <p:cTn id="2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6" fill="hold">
                      <p:stCondLst>
                        <p:cond delay="indefinite"/>
                      </p:stCondLst>
                      <p:childTnLst>
                        <p:par>
                          <p:cTn id="227" fill="hold">
                            <p:stCondLst>
                              <p:cond delay="0"/>
                            </p:stCondLst>
                            <p:childTnLst>
                              <p:par>
                                <p:cTn id="2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>
                      <p:stCondLst>
                        <p:cond delay="indefinite"/>
                      </p:stCondLst>
                      <p:childTnLst>
                        <p:par>
                          <p:cTn id="232" fill="hold">
                            <p:stCondLst>
                              <p:cond delay="0"/>
                            </p:stCondLst>
                            <p:childTnLst>
                              <p:par>
                                <p:cTn id="2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2" fill="hold">
                      <p:stCondLst>
                        <p:cond delay="indefinite"/>
                      </p:stCondLst>
                      <p:childTnLst>
                        <p:par>
                          <p:cTn id="243" fill="hold">
                            <p:stCondLst>
                              <p:cond delay="0"/>
                            </p:stCondLst>
                            <p:childTnLst>
                              <p:par>
                                <p:cTn id="2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0" fill="hold">
                      <p:stCondLst>
                        <p:cond delay="indefinite"/>
                      </p:stCondLst>
                      <p:childTnLst>
                        <p:par>
                          <p:cTn id="251" fill="hold">
                            <p:stCondLst>
                              <p:cond delay="0"/>
                            </p:stCondLst>
                            <p:childTnLst>
                              <p:par>
                                <p:cTn id="25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5" fill="hold">
                      <p:stCondLst>
                        <p:cond delay="indefinite"/>
                      </p:stCondLst>
                      <p:childTnLst>
                        <p:par>
                          <p:cTn id="256" fill="hold">
                            <p:stCondLst>
                              <p:cond delay="0"/>
                            </p:stCondLst>
                            <p:childTnLst>
                              <p:par>
                                <p:cTn id="2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0" fill="hold">
                      <p:stCondLst>
                        <p:cond delay="indefinite"/>
                      </p:stCondLst>
                      <p:childTnLst>
                        <p:par>
                          <p:cTn id="261" fill="hold">
                            <p:stCondLst>
                              <p:cond delay="0"/>
                            </p:stCondLst>
                            <p:childTnLst>
                              <p:par>
                                <p:cTn id="2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5" fill="hold">
                      <p:stCondLst>
                        <p:cond delay="indefinite"/>
                      </p:stCondLst>
                      <p:childTnLst>
                        <p:par>
                          <p:cTn id="266" fill="hold">
                            <p:stCondLst>
                              <p:cond delay="0"/>
                            </p:stCondLst>
                            <p:childTnLst>
                              <p:par>
                                <p:cTn id="2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9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0" fill="hold">
                      <p:stCondLst>
                        <p:cond delay="indefinite"/>
                      </p:stCondLst>
                      <p:childTnLst>
                        <p:par>
                          <p:cTn id="271" fill="hold">
                            <p:stCondLst>
                              <p:cond delay="0"/>
                            </p:stCondLst>
                            <p:childTnLst>
                              <p:par>
                                <p:cTn id="2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4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7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8" fill="hold">
                      <p:stCondLst>
                        <p:cond delay="indefinite"/>
                      </p:stCondLst>
                      <p:childTnLst>
                        <p:par>
                          <p:cTn id="279" fill="hold">
                            <p:stCondLst>
                              <p:cond delay="0"/>
                            </p:stCondLst>
                            <p:childTnLst>
                              <p:par>
                                <p:cTn id="2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" dur="500"/>
                                        <p:tgtEl>
                                          <p:spTgt spid="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8" fill="hold">
                      <p:stCondLst>
                        <p:cond delay="indefinite"/>
                      </p:stCondLst>
                      <p:childTnLst>
                        <p:par>
                          <p:cTn id="289" fill="hold">
                            <p:stCondLst>
                              <p:cond delay="0"/>
                            </p:stCondLst>
                            <p:childTnLst>
                              <p:par>
                                <p:cTn id="2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" dur="500"/>
                                        <p:tgtEl>
                                          <p:spTgt spid="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3" fill="hold">
                      <p:stCondLst>
                        <p:cond delay="indefinite"/>
                      </p:stCondLst>
                      <p:childTnLst>
                        <p:par>
                          <p:cTn id="294" fill="hold">
                            <p:stCondLst>
                              <p:cond delay="0"/>
                            </p:stCondLst>
                            <p:childTnLst>
                              <p:par>
                                <p:cTn id="2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" dur="500"/>
                                        <p:tgtEl>
                                          <p:spTgt spid="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8" fill="hold">
                      <p:stCondLst>
                        <p:cond delay="indefinite"/>
                      </p:stCondLst>
                      <p:childTnLst>
                        <p:par>
                          <p:cTn id="299" fill="hold">
                            <p:stCondLst>
                              <p:cond delay="0"/>
                            </p:stCondLst>
                            <p:childTnLst>
                              <p:par>
                                <p:cTn id="3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2" dur="500"/>
                                        <p:tgtEl>
                                          <p:spTgt spid="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5" dur="500"/>
                                        <p:tgtEl>
                                          <p:spTgt spid="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8" dur="5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9" fill="hold">
                      <p:stCondLst>
                        <p:cond delay="indefinite"/>
                      </p:stCondLst>
                      <p:childTnLst>
                        <p:par>
                          <p:cTn id="310" fill="hold">
                            <p:stCondLst>
                              <p:cond delay="0"/>
                            </p:stCondLst>
                            <p:childTnLst>
                              <p:par>
                                <p:cTn id="3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4" fill="hold">
                      <p:stCondLst>
                        <p:cond delay="indefinite"/>
                      </p:stCondLst>
                      <p:childTnLst>
                        <p:par>
                          <p:cTn id="315" fill="hold">
                            <p:stCondLst>
                              <p:cond delay="0"/>
                            </p:stCondLst>
                            <p:childTnLst>
                              <p:par>
                                <p:cTn id="3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8" dur="500"/>
                                        <p:tgtEl>
                                          <p:spTgt spid="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9" fill="hold">
                      <p:stCondLst>
                        <p:cond delay="indefinite"/>
                      </p:stCondLst>
                      <p:childTnLst>
                        <p:par>
                          <p:cTn id="320" fill="hold">
                            <p:stCondLst>
                              <p:cond delay="0"/>
                            </p:stCondLst>
                            <p:childTnLst>
                              <p:par>
                                <p:cTn id="3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3" dur="5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4" fill="hold">
                      <p:stCondLst>
                        <p:cond delay="indefinite"/>
                      </p:stCondLst>
                      <p:childTnLst>
                        <p:par>
                          <p:cTn id="325" fill="hold">
                            <p:stCondLst>
                              <p:cond delay="0"/>
                            </p:stCondLst>
                            <p:childTnLst>
                              <p:par>
                                <p:cTn id="3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7" dur="500"/>
                                        <p:tgtEl>
                                          <p:spTgt spid="5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9" fill="hold">
                      <p:stCondLst>
                        <p:cond delay="indefinite"/>
                      </p:stCondLst>
                      <p:childTnLst>
                        <p:par>
                          <p:cTn id="330" fill="hold">
                            <p:stCondLst>
                              <p:cond delay="0"/>
                            </p:stCondLst>
                            <p:childTnLst>
                              <p:par>
                                <p:cTn id="3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5" grpId="0" animBg="1"/>
      <p:bldP spid="547" grpId="0" animBg="1"/>
      <p:bldP spid="548" grpId="0" animBg="1"/>
      <p:bldP spid="549" grpId="0" animBg="1"/>
      <p:bldP spid="550" grpId="0" animBg="1"/>
      <p:bldP spid="296" grpId="0" animBg="1"/>
      <p:bldP spid="434" grpId="0" animBg="1"/>
      <p:bldP spid="435" grpId="0" animBg="1"/>
      <p:bldP spid="525" grpId="0" animBg="1"/>
      <p:bldP spid="526" grpId="0" animBg="1"/>
      <p:bldP spid="297" grpId="0" animBg="1"/>
      <p:bldP spid="298" grpId="0" animBg="1"/>
      <p:bldP spid="410" grpId="0" animBg="1"/>
      <p:bldP spid="411" grpId="0" animBg="1"/>
      <p:bldP spid="412" grpId="0" animBg="1"/>
      <p:bldP spid="241" grpId="0"/>
      <p:bldP spid="242" grpId="0"/>
      <p:bldP spid="243" grpId="0"/>
      <p:bldP spid="244" grpId="0"/>
      <p:bldP spid="245" grpId="0" animBg="1"/>
      <p:bldP spid="246" grpId="0" animBg="1"/>
      <p:bldP spid="247" grpId="0"/>
      <p:bldP spid="248" grpId="0"/>
      <p:bldP spid="249" grpId="0"/>
      <p:bldP spid="264" grpId="0"/>
      <p:bldP spid="265" grpId="0" animBg="1"/>
      <p:bldP spid="266" grpId="0" animBg="1"/>
      <p:bldP spid="270" grpId="0" animBg="1"/>
      <p:bldP spid="273" grpId="0"/>
      <p:bldP spid="274" grpId="0"/>
      <p:bldP spid="275" grpId="0"/>
      <p:bldP spid="276" grpId="0"/>
      <p:bldP spid="277" grpId="0" animBg="1"/>
      <p:bldP spid="278" grpId="0" animBg="1"/>
      <p:bldP spid="279" grpId="0"/>
      <p:bldP spid="280" grpId="0"/>
      <p:bldP spid="281" grpId="0"/>
      <p:bldP spid="292" grpId="0"/>
      <p:bldP spid="293" grpId="0" animBg="1"/>
      <p:bldP spid="294" grpId="0" animBg="1"/>
      <p:bldP spid="308" grpId="0"/>
      <p:bldP spid="309" grpId="0"/>
      <p:bldP spid="310" grpId="0"/>
      <p:bldP spid="311" grpId="0"/>
      <p:bldP spid="312" grpId="0" animBg="1"/>
      <p:bldP spid="313" grpId="0" animBg="1"/>
      <p:bldP spid="314" grpId="0"/>
      <p:bldP spid="315" grpId="0"/>
      <p:bldP spid="316" grpId="0"/>
      <p:bldP spid="330" grpId="0"/>
      <p:bldP spid="331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D3FC8DAF-C10D-4041-8D03-C07EAA1C4E5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8145" y="147122"/>
            <a:ext cx="11835329" cy="5104336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E497B14A-84D4-49C1-A982-7D2224C667E1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C0FC88E9-1234-43A0-945E-E43637B58E39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B6852DDA-8FC8-40CF-B5C0-1AE7A6773329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873A4A9-ADBA-4081-ABE4-461E96BD7664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7730F40-8515-45ED-A6B0-812413B773EE}"/>
              </a:ext>
            </a:extLst>
          </p:cNvPr>
          <p:cNvSpPr txBox="1"/>
          <p:nvPr/>
        </p:nvSpPr>
        <p:spPr>
          <a:xfrm>
            <a:off x="2688573" y="2401909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051B4DE-20C9-4D1F-BB5C-2B36D07AD789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0" name="Arc 9">
            <a:extLst>
              <a:ext uri="{FF2B5EF4-FFF2-40B4-BE49-F238E27FC236}">
                <a16:creationId xmlns:a16="http://schemas.microsoft.com/office/drawing/2014/main" id="{2EC8A1E6-1E49-4016-926B-5A3F2695DCE4}"/>
              </a:ext>
            </a:extLst>
          </p:cNvPr>
          <p:cNvSpPr/>
          <p:nvPr/>
        </p:nvSpPr>
        <p:spPr>
          <a:xfrm rot="16200000">
            <a:off x="2079788" y="1547641"/>
            <a:ext cx="810037" cy="8984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D6E7161E-09ED-42A3-99FB-CBCC05D8A178}"/>
              </a:ext>
            </a:extLst>
          </p:cNvPr>
          <p:cNvSpPr/>
          <p:nvPr/>
        </p:nvSpPr>
        <p:spPr>
          <a:xfrm rot="5400000">
            <a:off x="2069500" y="2481295"/>
            <a:ext cx="810037" cy="898466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1B35155-BBAF-49E7-87DB-5B1E413FBD11}"/>
              </a:ext>
            </a:extLst>
          </p:cNvPr>
          <p:cNvSpPr txBox="1"/>
          <p:nvPr/>
        </p:nvSpPr>
        <p:spPr>
          <a:xfrm>
            <a:off x="2187530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05F2029-A095-4ADA-B480-88503B901EAD}"/>
              </a:ext>
            </a:extLst>
          </p:cNvPr>
          <p:cNvSpPr txBox="1"/>
          <p:nvPr/>
        </p:nvSpPr>
        <p:spPr>
          <a:xfrm>
            <a:off x="2172941" y="1601927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784A2A4-FD07-4A79-A554-020B14E63AF5}"/>
              </a:ext>
            </a:extLst>
          </p:cNvPr>
          <p:cNvSpPr txBox="1"/>
          <p:nvPr/>
        </p:nvSpPr>
        <p:spPr>
          <a:xfrm>
            <a:off x="2665942" y="195586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26FE360A-2D56-4271-9EF8-47F54E9F607C}"/>
              </a:ext>
            </a:extLst>
          </p:cNvPr>
          <p:cNvCxnSpPr>
            <a:cxnSpLocks/>
          </p:cNvCxnSpPr>
          <p:nvPr/>
        </p:nvCxnSpPr>
        <p:spPr>
          <a:xfrm>
            <a:off x="1806766" y="422767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6488F6BD-6AD1-4BDF-A5EE-1A903662FC04}"/>
              </a:ext>
            </a:extLst>
          </p:cNvPr>
          <p:cNvSpPr txBox="1"/>
          <p:nvPr/>
        </p:nvSpPr>
        <p:spPr>
          <a:xfrm>
            <a:off x="1769393" y="371983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E80BD2F-2521-4883-8044-476BAD0DBA27}"/>
              </a:ext>
            </a:extLst>
          </p:cNvPr>
          <p:cNvSpPr txBox="1"/>
          <p:nvPr/>
        </p:nvSpPr>
        <p:spPr>
          <a:xfrm>
            <a:off x="1779959" y="416587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7DAF3568-1D3C-457F-B1F6-83B1ECB4D8C4}"/>
              </a:ext>
            </a:extLst>
          </p:cNvPr>
          <p:cNvCxnSpPr>
            <a:cxnSpLocks/>
          </p:cNvCxnSpPr>
          <p:nvPr/>
        </p:nvCxnSpPr>
        <p:spPr>
          <a:xfrm>
            <a:off x="2680693" y="4244783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293C4AF3-C1A6-4BA9-8EBC-55EE8098DFA0}"/>
              </a:ext>
            </a:extLst>
          </p:cNvPr>
          <p:cNvSpPr txBox="1"/>
          <p:nvPr/>
        </p:nvSpPr>
        <p:spPr>
          <a:xfrm>
            <a:off x="2643320" y="373694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0467387-81B7-4A0C-8AA4-57D798DEC41E}"/>
              </a:ext>
            </a:extLst>
          </p:cNvPr>
          <p:cNvSpPr txBox="1"/>
          <p:nvPr/>
        </p:nvSpPr>
        <p:spPr>
          <a:xfrm>
            <a:off x="2653886" y="418299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D550ECE-09B0-4107-BD58-AD8AEAD1E79A}"/>
              </a:ext>
            </a:extLst>
          </p:cNvPr>
          <p:cNvSpPr txBox="1"/>
          <p:nvPr/>
        </p:nvSpPr>
        <p:spPr>
          <a:xfrm>
            <a:off x="2294645" y="388796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F5FDF58-23F5-491B-9294-6013D0387CDE}"/>
              </a:ext>
            </a:extLst>
          </p:cNvPr>
          <p:cNvSpPr txBox="1"/>
          <p:nvPr/>
        </p:nvSpPr>
        <p:spPr>
          <a:xfrm>
            <a:off x="3168572" y="392931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66D1DA2A-2350-44A0-8884-B8B307BDA656}"/>
              </a:ext>
            </a:extLst>
          </p:cNvPr>
          <p:cNvCxnSpPr>
            <a:cxnSpLocks/>
          </p:cNvCxnSpPr>
          <p:nvPr/>
        </p:nvCxnSpPr>
        <p:spPr>
          <a:xfrm>
            <a:off x="3579415" y="4244783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5624A417-F8BC-479D-9BDC-D47656BE6E2D}"/>
              </a:ext>
            </a:extLst>
          </p:cNvPr>
          <p:cNvSpPr txBox="1"/>
          <p:nvPr/>
        </p:nvSpPr>
        <p:spPr>
          <a:xfrm>
            <a:off x="3559958" y="4182991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699C1534-4FEB-4A58-9D83-14F2A859E941}"/>
              </a:ext>
            </a:extLst>
          </p:cNvPr>
          <p:cNvSpPr txBox="1"/>
          <p:nvPr/>
        </p:nvSpPr>
        <p:spPr>
          <a:xfrm>
            <a:off x="3537327" y="3736949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E024EC7D-B72A-48EC-8FC7-8E50A7D226E8}"/>
              </a:ext>
            </a:extLst>
          </p:cNvPr>
          <p:cNvCxnSpPr>
            <a:cxnSpLocks/>
          </p:cNvCxnSpPr>
          <p:nvPr/>
        </p:nvCxnSpPr>
        <p:spPr>
          <a:xfrm>
            <a:off x="8904822" y="4227671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F471169A-988E-4387-B816-9DD7DB84D436}"/>
              </a:ext>
            </a:extLst>
          </p:cNvPr>
          <p:cNvSpPr txBox="1"/>
          <p:nvPr/>
        </p:nvSpPr>
        <p:spPr>
          <a:xfrm>
            <a:off x="8885365" y="4165879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DA96DE40-A4B7-4F8D-AA5B-59B408AC850B}"/>
              </a:ext>
            </a:extLst>
          </p:cNvPr>
          <p:cNvSpPr txBox="1"/>
          <p:nvPr/>
        </p:nvSpPr>
        <p:spPr>
          <a:xfrm>
            <a:off x="8862734" y="371983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80B3BE60-FC41-4528-8044-C444461B42AD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</a:t>
            </a:r>
          </a:p>
        </p:txBody>
      </p:sp>
    </p:spTree>
    <p:extLst>
      <p:ext uri="{BB962C8B-B14F-4D97-AF65-F5344CB8AC3E}">
        <p14:creationId xmlns:p14="http://schemas.microsoft.com/office/powerpoint/2010/main" val="22281622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 animBg="1"/>
      <p:bldP spid="11" grpId="0" animBg="1"/>
      <p:bldP spid="12" grpId="0"/>
      <p:bldP spid="13" grpId="0"/>
      <p:bldP spid="14" grpId="0"/>
      <p:bldP spid="16" grpId="0"/>
      <p:bldP spid="17" grpId="0"/>
      <p:bldP spid="19" grpId="0"/>
      <p:bldP spid="20" grpId="0"/>
      <p:bldP spid="21" grpId="0"/>
      <p:bldP spid="22" grpId="0"/>
      <p:bldP spid="24" grpId="0"/>
      <p:bldP spid="25" grpId="0"/>
      <p:bldP spid="27" grpId="0"/>
      <p:bldP spid="28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D3FC8DAF-C10D-4041-8D03-C07EAA1C4E5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8145" y="147122"/>
            <a:ext cx="11835329" cy="5104336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E497B14A-84D4-49C1-A982-7D2224C667E1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C0FC88E9-1234-43A0-945E-E43637B58E39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87138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B6852DDA-8FC8-40CF-B5C0-1AE7A6773329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873A4A9-ADBA-4081-ABE4-461E96BD7664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7730F40-8515-45ED-A6B0-812413B773EE}"/>
              </a:ext>
            </a:extLst>
          </p:cNvPr>
          <p:cNvSpPr txBox="1"/>
          <p:nvPr/>
        </p:nvSpPr>
        <p:spPr>
          <a:xfrm>
            <a:off x="2673517" y="2401909"/>
            <a:ext cx="9715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051B4DE-20C9-4D1F-BB5C-2B36D07AD789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0" name="Arc 9">
            <a:extLst>
              <a:ext uri="{FF2B5EF4-FFF2-40B4-BE49-F238E27FC236}">
                <a16:creationId xmlns:a16="http://schemas.microsoft.com/office/drawing/2014/main" id="{2EC8A1E6-1E49-4016-926B-5A3F2695DCE4}"/>
              </a:ext>
            </a:extLst>
          </p:cNvPr>
          <p:cNvSpPr/>
          <p:nvPr/>
        </p:nvSpPr>
        <p:spPr>
          <a:xfrm rot="16200000">
            <a:off x="2185508" y="1441920"/>
            <a:ext cx="810037" cy="1109907"/>
          </a:xfrm>
          <a:prstGeom prst="arc">
            <a:avLst>
              <a:gd name="adj1" fmla="val 16050752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D6E7161E-09ED-42A3-99FB-CBCC05D8A178}"/>
              </a:ext>
            </a:extLst>
          </p:cNvPr>
          <p:cNvSpPr/>
          <p:nvPr/>
        </p:nvSpPr>
        <p:spPr>
          <a:xfrm rot="5400000">
            <a:off x="2170794" y="2380002"/>
            <a:ext cx="802371" cy="1093388"/>
          </a:xfrm>
          <a:prstGeom prst="arc">
            <a:avLst>
              <a:gd name="adj1" fmla="val 16138844"/>
              <a:gd name="adj2" fmla="val 5454364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1B35155-BBAF-49E7-87DB-5B1E413FBD11}"/>
              </a:ext>
            </a:extLst>
          </p:cNvPr>
          <p:cNvSpPr txBox="1"/>
          <p:nvPr/>
        </p:nvSpPr>
        <p:spPr>
          <a:xfrm>
            <a:off x="2294718" y="290201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05F2029-A095-4ADA-B480-88503B901EAD}"/>
              </a:ext>
            </a:extLst>
          </p:cNvPr>
          <p:cNvSpPr txBox="1"/>
          <p:nvPr/>
        </p:nvSpPr>
        <p:spPr>
          <a:xfrm>
            <a:off x="2309129" y="1601927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784A2A4-FD07-4A79-A554-020B14E63AF5}"/>
              </a:ext>
            </a:extLst>
          </p:cNvPr>
          <p:cNvSpPr txBox="1"/>
          <p:nvPr/>
        </p:nvSpPr>
        <p:spPr>
          <a:xfrm>
            <a:off x="2650886" y="1955867"/>
            <a:ext cx="9942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26FE360A-2D56-4271-9EF8-47F54E9F607C}"/>
              </a:ext>
            </a:extLst>
          </p:cNvPr>
          <p:cNvCxnSpPr>
            <a:cxnSpLocks/>
          </p:cNvCxnSpPr>
          <p:nvPr/>
        </p:nvCxnSpPr>
        <p:spPr>
          <a:xfrm>
            <a:off x="1363133" y="4227671"/>
            <a:ext cx="88161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6488F6BD-6AD1-4BDF-A5EE-1A903662FC04}"/>
              </a:ext>
            </a:extLst>
          </p:cNvPr>
          <p:cNvSpPr txBox="1"/>
          <p:nvPr/>
        </p:nvSpPr>
        <p:spPr>
          <a:xfrm>
            <a:off x="1331924" y="3719837"/>
            <a:ext cx="9872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>
                <a:latin typeface="Arial Black" panose="020B0A04020102020204" pitchFamily="34" charset="0"/>
              </a:rPr>
              <a:t>1 0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E80BD2F-2521-4883-8044-476BAD0DBA27}"/>
              </a:ext>
            </a:extLst>
          </p:cNvPr>
          <p:cNvSpPr txBox="1"/>
          <p:nvPr/>
        </p:nvSpPr>
        <p:spPr>
          <a:xfrm>
            <a:off x="1332133" y="4170176"/>
            <a:ext cx="95278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>
                <a:latin typeface="Arial Black" panose="020B0A04020102020204" pitchFamily="34" charset="0"/>
              </a:rPr>
              <a:t>1 2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7DAF3568-1D3C-457F-B1F6-83B1ECB4D8C4}"/>
              </a:ext>
            </a:extLst>
          </p:cNvPr>
          <p:cNvCxnSpPr>
            <a:cxnSpLocks/>
          </p:cNvCxnSpPr>
          <p:nvPr/>
        </p:nvCxnSpPr>
        <p:spPr>
          <a:xfrm>
            <a:off x="2680693" y="4244783"/>
            <a:ext cx="89872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293C4AF3-C1A6-4BA9-8EBC-55EE8098DFA0}"/>
              </a:ext>
            </a:extLst>
          </p:cNvPr>
          <p:cNvSpPr txBox="1"/>
          <p:nvPr/>
        </p:nvSpPr>
        <p:spPr>
          <a:xfrm>
            <a:off x="3118674" y="372055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0467387-81B7-4A0C-8AA4-57D798DEC41E}"/>
              </a:ext>
            </a:extLst>
          </p:cNvPr>
          <p:cNvSpPr txBox="1"/>
          <p:nvPr/>
        </p:nvSpPr>
        <p:spPr>
          <a:xfrm>
            <a:off x="2691534" y="4182991"/>
            <a:ext cx="95278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D550ECE-09B0-4107-BD58-AD8AEAD1E79A}"/>
              </a:ext>
            </a:extLst>
          </p:cNvPr>
          <p:cNvSpPr txBox="1"/>
          <p:nvPr/>
        </p:nvSpPr>
        <p:spPr>
          <a:xfrm>
            <a:off x="2294645" y="388796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F5FDF58-23F5-491B-9294-6013D0387CDE}"/>
              </a:ext>
            </a:extLst>
          </p:cNvPr>
          <p:cNvSpPr txBox="1"/>
          <p:nvPr/>
        </p:nvSpPr>
        <p:spPr>
          <a:xfrm>
            <a:off x="3567458" y="394572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66D1DA2A-2350-44A0-8884-B8B307BDA656}"/>
              </a:ext>
            </a:extLst>
          </p:cNvPr>
          <p:cNvCxnSpPr>
            <a:cxnSpLocks/>
          </p:cNvCxnSpPr>
          <p:nvPr/>
        </p:nvCxnSpPr>
        <p:spPr>
          <a:xfrm>
            <a:off x="4029184" y="4231968"/>
            <a:ext cx="88499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5624A417-F8BC-479D-9BDC-D47656BE6E2D}"/>
              </a:ext>
            </a:extLst>
          </p:cNvPr>
          <p:cNvSpPr txBox="1"/>
          <p:nvPr/>
        </p:nvSpPr>
        <p:spPr>
          <a:xfrm>
            <a:off x="3990262" y="4172629"/>
            <a:ext cx="9301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699C1534-4FEB-4A58-9D83-14F2A859E941}"/>
              </a:ext>
            </a:extLst>
          </p:cNvPr>
          <p:cNvSpPr txBox="1"/>
          <p:nvPr/>
        </p:nvSpPr>
        <p:spPr>
          <a:xfrm>
            <a:off x="4443830" y="371983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E024EC7D-B72A-48EC-8FC7-8E50A7D226E8}"/>
              </a:ext>
            </a:extLst>
          </p:cNvPr>
          <p:cNvCxnSpPr>
            <a:cxnSpLocks/>
          </p:cNvCxnSpPr>
          <p:nvPr/>
        </p:nvCxnSpPr>
        <p:spPr>
          <a:xfrm>
            <a:off x="8904822" y="4227671"/>
            <a:ext cx="54821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F471169A-988E-4387-B816-9DD7DB84D436}"/>
              </a:ext>
            </a:extLst>
          </p:cNvPr>
          <p:cNvSpPr txBox="1"/>
          <p:nvPr/>
        </p:nvSpPr>
        <p:spPr>
          <a:xfrm>
            <a:off x="8787809" y="4148285"/>
            <a:ext cx="8350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12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DA96DE40-A4B7-4F8D-AA5B-59B408AC850B}"/>
              </a:ext>
            </a:extLst>
          </p:cNvPr>
          <p:cNvSpPr txBox="1"/>
          <p:nvPr/>
        </p:nvSpPr>
        <p:spPr>
          <a:xfrm>
            <a:off x="8956103" y="371983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3E9F4F41-CE51-416D-9E20-BB12F2702182}"/>
              </a:ext>
            </a:extLst>
          </p:cNvPr>
          <p:cNvSpPr/>
          <p:nvPr/>
        </p:nvSpPr>
        <p:spPr>
          <a:xfrm>
            <a:off x="1524000" y="468899"/>
            <a:ext cx="2782957" cy="79998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CB3842DD-B61F-43B1-BCE5-0B97B6DE2004}"/>
              </a:ext>
            </a:extLst>
          </p:cNvPr>
          <p:cNvSpPr/>
          <p:nvPr/>
        </p:nvSpPr>
        <p:spPr>
          <a:xfrm>
            <a:off x="1582056" y="569842"/>
            <a:ext cx="1601451" cy="63094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340A239B-67BE-4124-967D-AF0250B3E367}"/>
              </a:ext>
            </a:extLst>
          </p:cNvPr>
          <p:cNvSpPr/>
          <p:nvPr/>
        </p:nvSpPr>
        <p:spPr>
          <a:xfrm>
            <a:off x="1582057" y="569842"/>
            <a:ext cx="1629954" cy="63093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983F2C88-16FA-4950-BDC7-6BF4EEEC9D80}"/>
              </a:ext>
            </a:extLst>
          </p:cNvPr>
          <p:cNvSpPr/>
          <p:nvPr/>
        </p:nvSpPr>
        <p:spPr>
          <a:xfrm>
            <a:off x="1595225" y="508442"/>
            <a:ext cx="1890434" cy="77752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8D0613B-DBA9-4E42-AF00-E39104F29EED}"/>
              </a:ext>
            </a:extLst>
          </p:cNvPr>
          <p:cNvGrpSpPr/>
          <p:nvPr/>
        </p:nvGrpSpPr>
        <p:grpSpPr>
          <a:xfrm>
            <a:off x="1669658" y="362880"/>
            <a:ext cx="442756" cy="1045655"/>
            <a:chOff x="2724738" y="5471319"/>
            <a:chExt cx="442756" cy="1045655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10E0F686-956B-4C8D-9E81-3C47E27A1CB5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98D5E093-F117-453C-9849-51816EDE2C10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57D24169-2AB4-4D3C-886B-89D7F7E18D7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C7D9420A-19E1-4338-9368-5069C305A6D0}"/>
              </a:ext>
            </a:extLst>
          </p:cNvPr>
          <p:cNvGrpSpPr/>
          <p:nvPr/>
        </p:nvGrpSpPr>
        <p:grpSpPr>
          <a:xfrm>
            <a:off x="2540442" y="362880"/>
            <a:ext cx="652743" cy="1045655"/>
            <a:chOff x="2634755" y="5471319"/>
            <a:chExt cx="652743" cy="1045655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77440092-9A1B-4DAF-8318-F89CF1BED547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543C9D2B-6223-4843-8AAE-83F214FD472C}"/>
                </a:ext>
              </a:extLst>
            </p:cNvPr>
            <p:cNvSpPr txBox="1"/>
            <p:nvPr/>
          </p:nvSpPr>
          <p:spPr>
            <a:xfrm>
              <a:off x="2634755" y="5870643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99BEB15E-1374-4D3E-8D49-D29851C55AF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515055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71BB23B5-CD5A-4AC7-8C50-959ECF7B9CFB}"/>
              </a:ext>
            </a:extLst>
          </p:cNvPr>
          <p:cNvSpPr txBox="1"/>
          <p:nvPr/>
        </p:nvSpPr>
        <p:spPr>
          <a:xfrm>
            <a:off x="3175999" y="528802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DA3F263F-4C4E-4AAE-8711-EB52793669E6}"/>
              </a:ext>
            </a:extLst>
          </p:cNvPr>
          <p:cNvSpPr txBox="1"/>
          <p:nvPr/>
        </p:nvSpPr>
        <p:spPr>
          <a:xfrm>
            <a:off x="2168488" y="547029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BDD0382A-A9CE-4705-829E-8B862CE538A6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2017WDN</a:t>
            </a:r>
          </a:p>
        </p:txBody>
      </p:sp>
    </p:spTree>
    <p:extLst>
      <p:ext uri="{BB962C8B-B14F-4D97-AF65-F5344CB8AC3E}">
        <p14:creationId xmlns:p14="http://schemas.microsoft.com/office/powerpoint/2010/main" val="1385180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 animBg="1"/>
      <p:bldP spid="11" grpId="0" animBg="1"/>
      <p:bldP spid="12" grpId="0"/>
      <p:bldP spid="13" grpId="0"/>
      <p:bldP spid="14" grpId="0"/>
      <p:bldP spid="16" grpId="0"/>
      <p:bldP spid="17" grpId="0"/>
      <p:bldP spid="19" grpId="0"/>
      <p:bldP spid="20" grpId="0"/>
      <p:bldP spid="21" grpId="0"/>
      <p:bldP spid="22" grpId="0"/>
      <p:bldP spid="24" grpId="0"/>
      <p:bldP spid="25" grpId="0"/>
      <p:bldP spid="27" grpId="0"/>
      <p:bldP spid="28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7603CCEF-9090-4C49-B46C-FA9BB0103E7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2849" y="152545"/>
            <a:ext cx="11822144" cy="5098650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3338C91-8283-4ED3-8F9C-62F36F89649F}"/>
              </a:ext>
            </a:extLst>
          </p:cNvPr>
          <p:cNvCxnSpPr>
            <a:cxnSpLocks/>
          </p:cNvCxnSpPr>
          <p:nvPr/>
        </p:nvCxnSpPr>
        <p:spPr>
          <a:xfrm>
            <a:off x="1385385" y="2463701"/>
            <a:ext cx="881396" cy="1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EF447F02-FF63-4C1A-B66D-FA59699E8925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E294C666-F3F3-40DA-850F-768629C9C963}"/>
              </a:ext>
            </a:extLst>
          </p:cNvPr>
          <p:cNvSpPr txBox="1"/>
          <p:nvPr/>
        </p:nvSpPr>
        <p:spPr>
          <a:xfrm>
            <a:off x="1778427" y="192343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A3ED055-CDA7-45A0-88D6-671E6E63CAE2}"/>
              </a:ext>
            </a:extLst>
          </p:cNvPr>
          <p:cNvSpPr txBox="1"/>
          <p:nvPr/>
        </p:nvSpPr>
        <p:spPr>
          <a:xfrm>
            <a:off x="1354036" y="2373023"/>
            <a:ext cx="9474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88F035F-5313-4AB2-86FF-407F2F2EBA5C}"/>
              </a:ext>
            </a:extLst>
          </p:cNvPr>
          <p:cNvSpPr txBox="1"/>
          <p:nvPr/>
        </p:nvSpPr>
        <p:spPr>
          <a:xfrm>
            <a:off x="2708029" y="240190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06620AC-5400-46EA-B23F-70EE5E98980E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0" name="Arc 9">
            <a:extLst>
              <a:ext uri="{FF2B5EF4-FFF2-40B4-BE49-F238E27FC236}">
                <a16:creationId xmlns:a16="http://schemas.microsoft.com/office/drawing/2014/main" id="{C8CB0506-9C37-4C4A-BA46-BF3536568F34}"/>
              </a:ext>
            </a:extLst>
          </p:cNvPr>
          <p:cNvSpPr/>
          <p:nvPr/>
        </p:nvSpPr>
        <p:spPr>
          <a:xfrm rot="16200000">
            <a:off x="2193688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9BCBF5A8-BAA2-48A5-8E06-13BFF551FB2D}"/>
              </a:ext>
            </a:extLst>
          </p:cNvPr>
          <p:cNvSpPr/>
          <p:nvPr/>
        </p:nvSpPr>
        <p:spPr>
          <a:xfrm rot="5400000">
            <a:off x="2183401" y="236086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E2929DA-683C-4D2E-8152-E2FC85DC857B}"/>
              </a:ext>
            </a:extLst>
          </p:cNvPr>
          <p:cNvSpPr txBox="1"/>
          <p:nvPr/>
        </p:nvSpPr>
        <p:spPr>
          <a:xfrm>
            <a:off x="2313991" y="289624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FB46CA1-89E3-49BA-BDD4-B5506D313A5E}"/>
              </a:ext>
            </a:extLst>
          </p:cNvPr>
          <p:cNvSpPr txBox="1"/>
          <p:nvPr/>
        </p:nvSpPr>
        <p:spPr>
          <a:xfrm>
            <a:off x="2313990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6524A5E-174B-4829-8AD7-340A21AB4421}"/>
              </a:ext>
            </a:extLst>
          </p:cNvPr>
          <p:cNvSpPr txBox="1"/>
          <p:nvPr/>
        </p:nvSpPr>
        <p:spPr>
          <a:xfrm>
            <a:off x="3133196" y="1955867"/>
            <a:ext cx="42996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7ABF4562-66B3-443A-AC54-DE3441439669}"/>
              </a:ext>
            </a:extLst>
          </p:cNvPr>
          <p:cNvSpPr/>
          <p:nvPr/>
        </p:nvSpPr>
        <p:spPr>
          <a:xfrm>
            <a:off x="1680805" y="517789"/>
            <a:ext cx="491593" cy="810038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3D346476-5631-431E-AE6F-BC9E94D7D49D}"/>
              </a:ext>
            </a:extLst>
          </p:cNvPr>
          <p:cNvSpPr/>
          <p:nvPr/>
        </p:nvSpPr>
        <p:spPr>
          <a:xfrm>
            <a:off x="2702511" y="2018633"/>
            <a:ext cx="898466" cy="88414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69B4B70F-AE77-4BB3-BF55-0D6AB491DB84}"/>
              </a:ext>
            </a:extLst>
          </p:cNvPr>
          <p:cNvCxnSpPr>
            <a:cxnSpLocks/>
          </p:cNvCxnSpPr>
          <p:nvPr/>
        </p:nvCxnSpPr>
        <p:spPr>
          <a:xfrm>
            <a:off x="4481962" y="245674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C676C3CF-DBAB-40C8-B87C-6281C8DE5FF9}"/>
              </a:ext>
            </a:extLst>
          </p:cNvPr>
          <p:cNvSpPr txBox="1"/>
          <p:nvPr/>
        </p:nvSpPr>
        <p:spPr>
          <a:xfrm>
            <a:off x="4479838" y="2390782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E4292BF-70BD-46D8-A14F-BCFA218BBE75}"/>
              </a:ext>
            </a:extLst>
          </p:cNvPr>
          <p:cNvSpPr txBox="1"/>
          <p:nvPr/>
        </p:nvSpPr>
        <p:spPr>
          <a:xfrm>
            <a:off x="4907129" y="1948915"/>
            <a:ext cx="5514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E7F3163-5DD3-4822-9489-202DCB36C18F}"/>
              </a:ext>
            </a:extLst>
          </p:cNvPr>
          <p:cNvSpPr txBox="1"/>
          <p:nvPr/>
        </p:nvSpPr>
        <p:spPr>
          <a:xfrm>
            <a:off x="5412785" y="2121822"/>
            <a:ext cx="48486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</a:t>
            </a:r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D4D76625-3F3D-41C9-AC98-68AA8EA3F682}"/>
              </a:ext>
            </a:extLst>
          </p:cNvPr>
          <p:cNvCxnSpPr>
            <a:cxnSpLocks/>
          </p:cNvCxnSpPr>
          <p:nvPr/>
        </p:nvCxnSpPr>
        <p:spPr>
          <a:xfrm>
            <a:off x="5832478" y="2452413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D5222F2D-34D3-4EE0-9F21-088D7D5032FD}"/>
              </a:ext>
            </a:extLst>
          </p:cNvPr>
          <p:cNvSpPr txBox="1"/>
          <p:nvPr/>
        </p:nvSpPr>
        <p:spPr>
          <a:xfrm>
            <a:off x="5830354" y="238644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B5D77A2-1CB3-4525-B049-15838119CAC9}"/>
              </a:ext>
            </a:extLst>
          </p:cNvPr>
          <p:cNvSpPr txBox="1"/>
          <p:nvPr/>
        </p:nvSpPr>
        <p:spPr>
          <a:xfrm>
            <a:off x="6237813" y="1944579"/>
            <a:ext cx="5514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4FD1792-EC6C-48D8-A694-6532738354D1}"/>
              </a:ext>
            </a:extLst>
          </p:cNvPr>
          <p:cNvSpPr txBox="1"/>
          <p:nvPr/>
        </p:nvSpPr>
        <p:spPr>
          <a:xfrm>
            <a:off x="6699444" y="2156741"/>
            <a:ext cx="48486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9997EE27-9D7A-464E-B874-0AED44072E28}"/>
              </a:ext>
            </a:extLst>
          </p:cNvPr>
          <p:cNvCxnSpPr>
            <a:cxnSpLocks/>
          </p:cNvCxnSpPr>
          <p:nvPr/>
        </p:nvCxnSpPr>
        <p:spPr>
          <a:xfrm>
            <a:off x="7162913" y="246787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11891EA5-F35E-480B-8D58-AD2541127B72}"/>
              </a:ext>
            </a:extLst>
          </p:cNvPr>
          <p:cNvSpPr txBox="1"/>
          <p:nvPr/>
        </p:nvSpPr>
        <p:spPr>
          <a:xfrm>
            <a:off x="7160789" y="240190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C4BD252-6D78-45DC-A675-4A3C5285FE77}"/>
              </a:ext>
            </a:extLst>
          </p:cNvPr>
          <p:cNvSpPr txBox="1"/>
          <p:nvPr/>
        </p:nvSpPr>
        <p:spPr>
          <a:xfrm>
            <a:off x="7588328" y="1960042"/>
            <a:ext cx="51086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97D8BF34-4294-49E9-BCBA-BCBFF2F34FB2}"/>
              </a:ext>
            </a:extLst>
          </p:cNvPr>
          <p:cNvCxnSpPr>
            <a:cxnSpLocks/>
          </p:cNvCxnSpPr>
          <p:nvPr/>
        </p:nvCxnSpPr>
        <p:spPr>
          <a:xfrm>
            <a:off x="8733146" y="423331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47F0AC89-9ED8-4208-B496-C3A130C4AA25}"/>
              </a:ext>
            </a:extLst>
          </p:cNvPr>
          <p:cNvSpPr txBox="1"/>
          <p:nvPr/>
        </p:nvSpPr>
        <p:spPr>
          <a:xfrm>
            <a:off x="8731022" y="4167351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4CC7AE1-E71A-4292-8C02-85A7DD8A8498}"/>
              </a:ext>
            </a:extLst>
          </p:cNvPr>
          <p:cNvSpPr txBox="1"/>
          <p:nvPr/>
        </p:nvSpPr>
        <p:spPr>
          <a:xfrm>
            <a:off x="8976700" y="3725484"/>
            <a:ext cx="51688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316E3A3D-A1A2-43E6-B9DE-249FDD84F1DC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</a:t>
            </a:r>
          </a:p>
        </p:txBody>
      </p:sp>
    </p:spTree>
    <p:extLst>
      <p:ext uri="{BB962C8B-B14F-4D97-AF65-F5344CB8AC3E}">
        <p14:creationId xmlns:p14="http://schemas.microsoft.com/office/powerpoint/2010/main" val="42889223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 animBg="1"/>
      <p:bldP spid="11" grpId="0" animBg="1"/>
      <p:bldP spid="12" grpId="0"/>
      <p:bldP spid="13" grpId="0"/>
      <p:bldP spid="14" grpId="0"/>
      <p:bldP spid="15" grpId="0" animBg="1"/>
      <p:bldP spid="16" grpId="0" animBg="1"/>
      <p:bldP spid="18" grpId="0"/>
      <p:bldP spid="19" grpId="0"/>
      <p:bldP spid="20" grpId="0"/>
      <p:bldP spid="22" grpId="0"/>
      <p:bldP spid="23" grpId="0"/>
      <p:bldP spid="24" grpId="0"/>
      <p:bldP spid="26" grpId="0"/>
      <p:bldP spid="27" grpId="0"/>
      <p:bldP spid="29" grpId="0"/>
      <p:bldP spid="30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7603CCEF-9090-4C49-B46C-FA9BB0103E7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2849" y="152545"/>
            <a:ext cx="11822144" cy="5098650"/>
          </a:xfrm>
          <a:prstGeom prst="rect">
            <a:avLst/>
          </a:prstGeom>
        </p:spPr>
      </p:pic>
      <p:sp>
        <p:nvSpPr>
          <p:cNvPr id="31" name="Rectangle 30">
            <a:extLst>
              <a:ext uri="{FF2B5EF4-FFF2-40B4-BE49-F238E27FC236}">
                <a16:creationId xmlns:a16="http://schemas.microsoft.com/office/drawing/2014/main" id="{C299262D-3DA5-479A-B2FF-EB249DB6997E}"/>
              </a:ext>
            </a:extLst>
          </p:cNvPr>
          <p:cNvSpPr/>
          <p:nvPr/>
        </p:nvSpPr>
        <p:spPr>
          <a:xfrm>
            <a:off x="1695530" y="452425"/>
            <a:ext cx="1899547" cy="85162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3338C91-8283-4ED3-8F9C-62F36F89649F}"/>
              </a:ext>
            </a:extLst>
          </p:cNvPr>
          <p:cNvCxnSpPr>
            <a:cxnSpLocks/>
          </p:cNvCxnSpPr>
          <p:nvPr/>
        </p:nvCxnSpPr>
        <p:spPr>
          <a:xfrm>
            <a:off x="1821966" y="2463702"/>
            <a:ext cx="44481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EF447F02-FF63-4C1A-B66D-FA59699E8925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E294C666-F3F3-40DA-850F-768629C9C963}"/>
              </a:ext>
            </a:extLst>
          </p:cNvPr>
          <p:cNvSpPr txBox="1"/>
          <p:nvPr/>
        </p:nvSpPr>
        <p:spPr>
          <a:xfrm>
            <a:off x="1778427" y="192343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A3ED055-CDA7-45A0-88D6-671E6E63CAE2}"/>
              </a:ext>
            </a:extLst>
          </p:cNvPr>
          <p:cNvSpPr txBox="1"/>
          <p:nvPr/>
        </p:nvSpPr>
        <p:spPr>
          <a:xfrm>
            <a:off x="1775976" y="2386275"/>
            <a:ext cx="5123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88F035F-5313-4AB2-86FF-407F2F2EBA5C}"/>
              </a:ext>
            </a:extLst>
          </p:cNvPr>
          <p:cNvSpPr txBox="1"/>
          <p:nvPr/>
        </p:nvSpPr>
        <p:spPr>
          <a:xfrm>
            <a:off x="2708029" y="240190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06620AC-5400-46EA-B23F-70EE5E98980E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0" name="Arc 9">
            <a:extLst>
              <a:ext uri="{FF2B5EF4-FFF2-40B4-BE49-F238E27FC236}">
                <a16:creationId xmlns:a16="http://schemas.microsoft.com/office/drawing/2014/main" id="{C8CB0506-9C37-4C4A-BA46-BF3536568F34}"/>
              </a:ext>
            </a:extLst>
          </p:cNvPr>
          <p:cNvSpPr/>
          <p:nvPr/>
        </p:nvSpPr>
        <p:spPr>
          <a:xfrm rot="16200000">
            <a:off x="2193688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9BCBF5A8-BAA2-48A5-8E06-13BFF551FB2D}"/>
              </a:ext>
            </a:extLst>
          </p:cNvPr>
          <p:cNvSpPr/>
          <p:nvPr/>
        </p:nvSpPr>
        <p:spPr>
          <a:xfrm rot="5400000">
            <a:off x="2183401" y="236086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E2929DA-683C-4D2E-8152-E2FC85DC857B}"/>
              </a:ext>
            </a:extLst>
          </p:cNvPr>
          <p:cNvSpPr txBox="1"/>
          <p:nvPr/>
        </p:nvSpPr>
        <p:spPr>
          <a:xfrm>
            <a:off x="2313991" y="289624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FB46CA1-89E3-49BA-BDD4-B5506D313A5E}"/>
              </a:ext>
            </a:extLst>
          </p:cNvPr>
          <p:cNvSpPr txBox="1"/>
          <p:nvPr/>
        </p:nvSpPr>
        <p:spPr>
          <a:xfrm>
            <a:off x="2313990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6524A5E-174B-4829-8AD7-340A21AB4421}"/>
              </a:ext>
            </a:extLst>
          </p:cNvPr>
          <p:cNvSpPr txBox="1"/>
          <p:nvPr/>
        </p:nvSpPr>
        <p:spPr>
          <a:xfrm>
            <a:off x="3133196" y="1955867"/>
            <a:ext cx="42996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7ABF4562-66B3-443A-AC54-DE3441439669}"/>
              </a:ext>
            </a:extLst>
          </p:cNvPr>
          <p:cNvSpPr/>
          <p:nvPr/>
        </p:nvSpPr>
        <p:spPr>
          <a:xfrm>
            <a:off x="1680805" y="517789"/>
            <a:ext cx="491593" cy="810038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3D346476-5631-431E-AE6F-BC9E94D7D49D}"/>
              </a:ext>
            </a:extLst>
          </p:cNvPr>
          <p:cNvSpPr/>
          <p:nvPr/>
        </p:nvSpPr>
        <p:spPr>
          <a:xfrm>
            <a:off x="2702511" y="2018633"/>
            <a:ext cx="898466" cy="88414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69B4B70F-AE77-4BB3-BF55-0D6AB491DB84}"/>
              </a:ext>
            </a:extLst>
          </p:cNvPr>
          <p:cNvCxnSpPr>
            <a:cxnSpLocks/>
          </p:cNvCxnSpPr>
          <p:nvPr/>
        </p:nvCxnSpPr>
        <p:spPr>
          <a:xfrm>
            <a:off x="4481962" y="245674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C676C3CF-DBAB-40C8-B87C-6281C8DE5FF9}"/>
              </a:ext>
            </a:extLst>
          </p:cNvPr>
          <p:cNvSpPr txBox="1"/>
          <p:nvPr/>
        </p:nvSpPr>
        <p:spPr>
          <a:xfrm>
            <a:off x="4479838" y="2390782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E4292BF-70BD-46D8-A14F-BCFA218BBE75}"/>
              </a:ext>
            </a:extLst>
          </p:cNvPr>
          <p:cNvSpPr txBox="1"/>
          <p:nvPr/>
        </p:nvSpPr>
        <p:spPr>
          <a:xfrm>
            <a:off x="4907129" y="1948915"/>
            <a:ext cx="5514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E7F3163-5DD3-4822-9489-202DCB36C18F}"/>
              </a:ext>
            </a:extLst>
          </p:cNvPr>
          <p:cNvSpPr txBox="1"/>
          <p:nvPr/>
        </p:nvSpPr>
        <p:spPr>
          <a:xfrm>
            <a:off x="5412785" y="2121822"/>
            <a:ext cx="48486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</a:t>
            </a:r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D4D76625-3F3D-41C9-AC98-68AA8EA3F682}"/>
              </a:ext>
            </a:extLst>
          </p:cNvPr>
          <p:cNvCxnSpPr>
            <a:cxnSpLocks/>
          </p:cNvCxnSpPr>
          <p:nvPr/>
        </p:nvCxnSpPr>
        <p:spPr>
          <a:xfrm>
            <a:off x="5832478" y="2452413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D5222F2D-34D3-4EE0-9F21-088D7D5032FD}"/>
              </a:ext>
            </a:extLst>
          </p:cNvPr>
          <p:cNvSpPr txBox="1"/>
          <p:nvPr/>
        </p:nvSpPr>
        <p:spPr>
          <a:xfrm>
            <a:off x="5830354" y="238644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B5D77A2-1CB3-4525-B049-15838119CAC9}"/>
              </a:ext>
            </a:extLst>
          </p:cNvPr>
          <p:cNvSpPr txBox="1"/>
          <p:nvPr/>
        </p:nvSpPr>
        <p:spPr>
          <a:xfrm>
            <a:off x="6237813" y="1944579"/>
            <a:ext cx="5514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4FD1792-EC6C-48D8-A694-6532738354D1}"/>
              </a:ext>
            </a:extLst>
          </p:cNvPr>
          <p:cNvSpPr txBox="1"/>
          <p:nvPr/>
        </p:nvSpPr>
        <p:spPr>
          <a:xfrm>
            <a:off x="6699444" y="2156741"/>
            <a:ext cx="48486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9997EE27-9D7A-464E-B874-0AED44072E28}"/>
              </a:ext>
            </a:extLst>
          </p:cNvPr>
          <p:cNvCxnSpPr>
            <a:cxnSpLocks/>
          </p:cNvCxnSpPr>
          <p:nvPr/>
        </p:nvCxnSpPr>
        <p:spPr>
          <a:xfrm>
            <a:off x="7162913" y="246787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11891EA5-F35E-480B-8D58-AD2541127B72}"/>
              </a:ext>
            </a:extLst>
          </p:cNvPr>
          <p:cNvSpPr txBox="1"/>
          <p:nvPr/>
        </p:nvSpPr>
        <p:spPr>
          <a:xfrm>
            <a:off x="7160789" y="240190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C4BD252-6D78-45DC-A675-4A3C5285FE77}"/>
              </a:ext>
            </a:extLst>
          </p:cNvPr>
          <p:cNvSpPr txBox="1"/>
          <p:nvPr/>
        </p:nvSpPr>
        <p:spPr>
          <a:xfrm>
            <a:off x="7588328" y="1960042"/>
            <a:ext cx="51086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97D8BF34-4294-49E9-BCBA-BCBFF2F34FB2}"/>
              </a:ext>
            </a:extLst>
          </p:cNvPr>
          <p:cNvCxnSpPr>
            <a:cxnSpLocks/>
          </p:cNvCxnSpPr>
          <p:nvPr/>
        </p:nvCxnSpPr>
        <p:spPr>
          <a:xfrm>
            <a:off x="8733146" y="423331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47F0AC89-9ED8-4208-B496-C3A130C4AA25}"/>
              </a:ext>
            </a:extLst>
          </p:cNvPr>
          <p:cNvSpPr txBox="1"/>
          <p:nvPr/>
        </p:nvSpPr>
        <p:spPr>
          <a:xfrm>
            <a:off x="8731022" y="4167351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4CC7AE1-E71A-4292-8C02-85A7DD8A8498}"/>
              </a:ext>
            </a:extLst>
          </p:cNvPr>
          <p:cNvSpPr txBox="1"/>
          <p:nvPr/>
        </p:nvSpPr>
        <p:spPr>
          <a:xfrm>
            <a:off x="8976700" y="3725484"/>
            <a:ext cx="51688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C44EA038-1D4C-49D2-A1C9-FF3D48238D2A}"/>
              </a:ext>
            </a:extLst>
          </p:cNvPr>
          <p:cNvGrpSpPr/>
          <p:nvPr/>
        </p:nvGrpSpPr>
        <p:grpSpPr>
          <a:xfrm>
            <a:off x="1720957" y="373870"/>
            <a:ext cx="442756" cy="1045655"/>
            <a:chOff x="2724738" y="5471319"/>
            <a:chExt cx="442756" cy="1045655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76BFDD2-E235-4C62-8317-9532DAC4FF1E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7D1163BF-E550-4446-B509-23EFD93B8983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6F028B2D-C015-4DE5-85AA-24FBDF55EA3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A7B5A917-AF55-46F1-AE50-2B57F6E6F793}"/>
              </a:ext>
            </a:extLst>
          </p:cNvPr>
          <p:cNvGrpSpPr/>
          <p:nvPr/>
        </p:nvGrpSpPr>
        <p:grpSpPr>
          <a:xfrm>
            <a:off x="2599694" y="389384"/>
            <a:ext cx="652743" cy="1045655"/>
            <a:chOff x="2669278" y="5471319"/>
            <a:chExt cx="652743" cy="1045655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3A309538-BE57-479F-B4A9-8C7C1265D3B4}"/>
                </a:ext>
              </a:extLst>
            </p:cNvPr>
            <p:cNvSpPr txBox="1"/>
            <p:nvPr/>
          </p:nvSpPr>
          <p:spPr>
            <a:xfrm>
              <a:off x="2786704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A61FF4F0-E26E-4A13-B512-9EDC31482A2D}"/>
                </a:ext>
              </a:extLst>
            </p:cNvPr>
            <p:cNvSpPr txBox="1"/>
            <p:nvPr/>
          </p:nvSpPr>
          <p:spPr>
            <a:xfrm>
              <a:off x="2669278" y="5870643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7BE57DE3-BF84-4FB5-8089-98961F1769B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557303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" name="TextBox 44">
            <a:extLst>
              <a:ext uri="{FF2B5EF4-FFF2-40B4-BE49-F238E27FC236}">
                <a16:creationId xmlns:a16="http://schemas.microsoft.com/office/drawing/2014/main" id="{165CEE0D-FAA7-439F-A455-14AEF84C1231}"/>
              </a:ext>
            </a:extLst>
          </p:cNvPr>
          <p:cNvSpPr txBox="1"/>
          <p:nvPr/>
        </p:nvSpPr>
        <p:spPr>
          <a:xfrm>
            <a:off x="3247426" y="581810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216338B3-9807-42A8-B57D-E0C14EF8DAB5}"/>
              </a:ext>
            </a:extLst>
          </p:cNvPr>
          <p:cNvSpPr txBox="1"/>
          <p:nvPr/>
        </p:nvSpPr>
        <p:spPr>
          <a:xfrm>
            <a:off x="2231786" y="573533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1E46D743-D183-4BD1-BFCD-B54538C124CB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2016WDN</a:t>
            </a:r>
          </a:p>
        </p:txBody>
      </p:sp>
    </p:spTree>
    <p:extLst>
      <p:ext uri="{BB962C8B-B14F-4D97-AF65-F5344CB8AC3E}">
        <p14:creationId xmlns:p14="http://schemas.microsoft.com/office/powerpoint/2010/main" val="29646106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 animBg="1"/>
      <p:bldP spid="11" grpId="0" animBg="1"/>
      <p:bldP spid="12" grpId="0"/>
      <p:bldP spid="13" grpId="0"/>
      <p:bldP spid="14" grpId="0"/>
      <p:bldP spid="15" grpId="0" animBg="1"/>
      <p:bldP spid="16" grpId="0" animBg="1"/>
      <p:bldP spid="18" grpId="0"/>
      <p:bldP spid="19" grpId="0"/>
      <p:bldP spid="20" grpId="0"/>
      <p:bldP spid="22" grpId="0"/>
      <p:bldP spid="23" grpId="0"/>
      <p:bldP spid="24" grpId="0"/>
      <p:bldP spid="26" grpId="0"/>
      <p:bldP spid="27" grpId="0"/>
      <p:bldP spid="29" grpId="0"/>
      <p:bldP spid="30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A41AA5A-870B-4EBC-A341-89DC271342D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Solve missing number problems for addition and subtraction of fractions with denominators as common multiples within 1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8D35B93-85FF-4670-B3FC-C7E0C02F332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709374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3" name="Group 422">
            <a:extLst>
              <a:ext uri="{FF2B5EF4-FFF2-40B4-BE49-F238E27FC236}">
                <a16:creationId xmlns:a16="http://schemas.microsoft.com/office/drawing/2014/main" id="{BD13A18B-E4EA-4D64-B8C1-83491B0C6322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24" name="Straight Connector 423">
              <a:extLst>
                <a:ext uri="{FF2B5EF4-FFF2-40B4-BE49-F238E27FC236}">
                  <a16:creationId xmlns:a16="http://schemas.microsoft.com/office/drawing/2014/main" id="{CE254E41-3826-4D79-8646-D9A502F0D60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" name="Straight Connector 424">
              <a:extLst>
                <a:ext uri="{FF2B5EF4-FFF2-40B4-BE49-F238E27FC236}">
                  <a16:creationId xmlns:a16="http://schemas.microsoft.com/office/drawing/2014/main" id="{14C6ED53-A0BE-4874-B833-CC9EF39730E3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" name="Straight Connector 425">
              <a:extLst>
                <a:ext uri="{FF2B5EF4-FFF2-40B4-BE49-F238E27FC236}">
                  <a16:creationId xmlns:a16="http://schemas.microsoft.com/office/drawing/2014/main" id="{71832F42-063F-4E48-B663-12AD6ED1BD2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AF77EA83-42D0-4AE2-B2CF-5153C901726A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0A7D74E4-ADEB-43D0-9FE8-B1C228D7446A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7434E048-E83E-43AC-BBEE-F52C1DE19993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4632D65A-A97E-4990-882C-55568C34C59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6BFA9401-F700-4478-A320-52082785B801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D071937E-0EED-4A0F-AC6E-57708662770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136C2347-CDE6-4498-84B4-B6F424E936B4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Straight Connector 433">
              <a:extLst>
                <a:ext uri="{FF2B5EF4-FFF2-40B4-BE49-F238E27FC236}">
                  <a16:creationId xmlns:a16="http://schemas.microsoft.com/office/drawing/2014/main" id="{3C6FA4B9-D7C6-491B-AB86-FE61988D616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EEE7FE6C-FAA2-46C7-9AE7-251D3504260D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Straight Connector 435">
              <a:extLst>
                <a:ext uri="{FF2B5EF4-FFF2-40B4-BE49-F238E27FC236}">
                  <a16:creationId xmlns:a16="http://schemas.microsoft.com/office/drawing/2014/main" id="{CFC4813C-831D-4105-8E9B-7C95CCCF82B3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27616343-2A58-49E3-9D08-E72CB57D41E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E52BF8C9-3711-4E9E-BE0E-EBCC0ED3C80D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Straight Connector 438">
              <a:extLst>
                <a:ext uri="{FF2B5EF4-FFF2-40B4-BE49-F238E27FC236}">
                  <a16:creationId xmlns:a16="http://schemas.microsoft.com/office/drawing/2014/main" id="{570FF20C-A00B-44CB-B189-C27E01AEDF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0" name="Straight Connector 439">
              <a:extLst>
                <a:ext uri="{FF2B5EF4-FFF2-40B4-BE49-F238E27FC236}">
                  <a16:creationId xmlns:a16="http://schemas.microsoft.com/office/drawing/2014/main" id="{5085125C-DF23-4DB9-81D3-9F1C26489D09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92522C5-DB14-48C4-883A-7147FE868BFA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32530874-5CA0-4A10-965F-63832ED34447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D373E3CB-F5E4-44E3-93AA-B28E4EFDD7D1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47664282-9C36-4807-B561-E3404D94573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D9CA65DD-A1EE-4593-A184-1630817842C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8A33FC12-1F31-46BD-BA4D-03960C3112E5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F97A478A-57E3-4E78-8AA4-BBD5B5D4A5A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A48A0E53-4B26-4EED-8080-A045C930BFD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A9B42E06-FF1D-4A00-BE30-FA613F6C9EEE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A57F70BC-A528-4873-9652-16C0D6782FA2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7F4171A8-9CBA-4036-AC76-9E7A3B27C84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A3C704FA-8DDE-48B1-83DB-2D329E8BC77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21AADB61-6218-4E92-9723-43AD7EF420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802C59B2-55CB-464C-9B86-FF60B605C9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39D1322B-FE4D-411C-97E6-71D9288940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CAE2DEE7-FE69-48FF-A3C0-6539A4259F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FE6C84F9-C183-44A3-B8BD-61E7DAC273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22A2AD82-188C-435B-8ECE-8BFB0CC7B6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A7BDC97C-7C68-40EF-8A72-66F21267EC3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F14BE7FA-9FAA-4CFB-BDEB-CB0F3F5C063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4B8452B6-C288-4D4B-9668-5592C06512C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8F461E12-AE2F-4731-9573-E61F2843A44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0EEFABE2-4BB1-4703-A242-15A68A50B47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F5730358-19FA-4E2B-8645-68E4113CD6E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3BC082A8-0217-406B-A8C1-523210C7818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38D1E4FA-ACD3-4B5E-889D-0BE2EE9A47E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22" name="Rectangle: Rounded Corners 421">
            <a:extLst>
              <a:ext uri="{FF2B5EF4-FFF2-40B4-BE49-F238E27FC236}">
                <a16:creationId xmlns:a16="http://schemas.microsoft.com/office/drawing/2014/main" id="{289DCC88-0E46-43A7-B73D-B7A607FD2AF0}"/>
              </a:ext>
            </a:extLst>
          </p:cNvPr>
          <p:cNvSpPr/>
          <p:nvPr/>
        </p:nvSpPr>
        <p:spPr>
          <a:xfrm rot="5400000">
            <a:off x="5269274" y="-817158"/>
            <a:ext cx="1586787" cy="12021029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7" name="Rectangle 466">
            <a:extLst>
              <a:ext uri="{FF2B5EF4-FFF2-40B4-BE49-F238E27FC236}">
                <a16:creationId xmlns:a16="http://schemas.microsoft.com/office/drawing/2014/main" id="{6C259FCA-10E1-449B-8410-1222CF4C35D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1" name="Rectangle 420">
            <a:extLst>
              <a:ext uri="{FF2B5EF4-FFF2-40B4-BE49-F238E27FC236}">
                <a16:creationId xmlns:a16="http://schemas.microsoft.com/office/drawing/2014/main" id="{467BC1D1-77C1-4752-A55A-AAD87CFD67D1}"/>
              </a:ext>
            </a:extLst>
          </p:cNvPr>
          <p:cNvSpPr/>
          <p:nvPr/>
        </p:nvSpPr>
        <p:spPr>
          <a:xfrm rot="5400000">
            <a:off x="9221943" y="4133851"/>
            <a:ext cx="366378" cy="143174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0" name="Rectangle 419">
            <a:extLst>
              <a:ext uri="{FF2B5EF4-FFF2-40B4-BE49-F238E27FC236}">
                <a16:creationId xmlns:a16="http://schemas.microsoft.com/office/drawing/2014/main" id="{57429DA5-C259-414B-B451-7928310FCEB9}"/>
              </a:ext>
            </a:extLst>
          </p:cNvPr>
          <p:cNvSpPr/>
          <p:nvPr/>
        </p:nvSpPr>
        <p:spPr>
          <a:xfrm rot="5400000">
            <a:off x="10179795" y="4601369"/>
            <a:ext cx="366378" cy="48395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61" name="Rectangle 360">
            <a:extLst>
              <a:ext uri="{FF2B5EF4-FFF2-40B4-BE49-F238E27FC236}">
                <a16:creationId xmlns:a16="http://schemas.microsoft.com/office/drawing/2014/main" id="{1506E64C-1DAE-4229-991B-C9EF614E505B}"/>
              </a:ext>
            </a:extLst>
          </p:cNvPr>
          <p:cNvSpPr/>
          <p:nvPr/>
        </p:nvSpPr>
        <p:spPr>
          <a:xfrm rot="5400000">
            <a:off x="5445157" y="4010258"/>
            <a:ext cx="366378" cy="163418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0" name="Rectangle 389">
            <a:extLst>
              <a:ext uri="{FF2B5EF4-FFF2-40B4-BE49-F238E27FC236}">
                <a16:creationId xmlns:a16="http://schemas.microsoft.com/office/drawing/2014/main" id="{901AC4C1-1BE0-4383-A975-5FF98AFACB59}"/>
              </a:ext>
            </a:extLst>
          </p:cNvPr>
          <p:cNvSpPr/>
          <p:nvPr/>
        </p:nvSpPr>
        <p:spPr>
          <a:xfrm rot="5400000">
            <a:off x="5590511" y="4151615"/>
            <a:ext cx="366378" cy="134347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60" name="Rectangle 359">
            <a:extLst>
              <a:ext uri="{FF2B5EF4-FFF2-40B4-BE49-F238E27FC236}">
                <a16:creationId xmlns:a16="http://schemas.microsoft.com/office/drawing/2014/main" id="{386FE756-CF2F-4127-8583-F135EA99D888}"/>
              </a:ext>
            </a:extLst>
          </p:cNvPr>
          <p:cNvSpPr/>
          <p:nvPr/>
        </p:nvSpPr>
        <p:spPr>
          <a:xfrm rot="5400000">
            <a:off x="2254025" y="4535427"/>
            <a:ext cx="366378" cy="63659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9" name="Rectangle 358">
            <a:extLst>
              <a:ext uri="{FF2B5EF4-FFF2-40B4-BE49-F238E27FC236}">
                <a16:creationId xmlns:a16="http://schemas.microsoft.com/office/drawing/2014/main" id="{BD377756-B266-4F19-830B-E79F344D84C0}"/>
              </a:ext>
            </a:extLst>
          </p:cNvPr>
          <p:cNvSpPr/>
          <p:nvPr/>
        </p:nvSpPr>
        <p:spPr>
          <a:xfrm rot="5400000">
            <a:off x="1610603" y="4540388"/>
            <a:ext cx="366378" cy="192343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19B7CD32-800E-47C0-BE3D-92887BC17CC0}"/>
              </a:ext>
            </a:extLst>
          </p:cNvPr>
          <p:cNvSpPr/>
          <p:nvPr/>
        </p:nvSpPr>
        <p:spPr>
          <a:xfrm>
            <a:off x="473506" y="305406"/>
            <a:ext cx="3167744" cy="129440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3B124320-85E4-4D92-A4A2-2D3E9201311D}"/>
              </a:ext>
            </a:extLst>
          </p:cNvPr>
          <p:cNvGrpSpPr/>
          <p:nvPr/>
        </p:nvGrpSpPr>
        <p:grpSpPr>
          <a:xfrm>
            <a:off x="621861" y="417653"/>
            <a:ext cx="435719" cy="1032867"/>
            <a:chOff x="2724738" y="5471319"/>
            <a:chExt cx="435719" cy="1032867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E113522-CD52-457F-B562-099B647C1E6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F62276-861A-44A9-A9B1-5FD9B49FDA30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2A3EFEC-AF87-4FED-8D57-7F2758748F2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0539AD7B-44F2-4B48-B53E-EA809C4FCBB1}"/>
              </a:ext>
            </a:extLst>
          </p:cNvPr>
          <p:cNvGrpSpPr/>
          <p:nvPr/>
        </p:nvGrpSpPr>
        <p:grpSpPr>
          <a:xfrm>
            <a:off x="2935675" y="417653"/>
            <a:ext cx="652743" cy="1032867"/>
            <a:chOff x="2611342" y="5471319"/>
            <a:chExt cx="652743" cy="1032867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0E945EFC-B3DC-4A45-8AE4-A8765BCCF04A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DBFF7368-029A-4661-A3CC-CE561CC3A6B0}"/>
                </a:ext>
              </a:extLst>
            </p:cNvPr>
            <p:cNvSpPr txBox="1"/>
            <p:nvPr/>
          </p:nvSpPr>
          <p:spPr>
            <a:xfrm>
              <a:off x="2611342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06FF7F4A-07C7-4B4D-8873-1B7FE933982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2F540AD3-9859-4814-A878-8CC4AA45464F}"/>
              </a:ext>
            </a:extLst>
          </p:cNvPr>
          <p:cNvSpPr txBox="1"/>
          <p:nvPr/>
        </p:nvSpPr>
        <p:spPr>
          <a:xfrm>
            <a:off x="1071835" y="619858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D8157B19-6956-4574-BBA4-EDAC58ED8B8B}"/>
              </a:ext>
            </a:extLst>
          </p:cNvPr>
          <p:cNvSpPr txBox="1"/>
          <p:nvPr/>
        </p:nvSpPr>
        <p:spPr>
          <a:xfrm>
            <a:off x="2602900" y="63031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F6A2C209-B229-43F6-A011-F7B3780C0AF8}"/>
              </a:ext>
            </a:extLst>
          </p:cNvPr>
          <p:cNvSpPr/>
          <p:nvPr/>
        </p:nvSpPr>
        <p:spPr>
          <a:xfrm>
            <a:off x="1508969" y="417653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99FD82D2-6BE9-4C8C-8D31-D993AE4C3F8E}"/>
              </a:ext>
            </a:extLst>
          </p:cNvPr>
          <p:cNvGrpSpPr/>
          <p:nvPr/>
        </p:nvGrpSpPr>
        <p:grpSpPr>
          <a:xfrm>
            <a:off x="1607633" y="416782"/>
            <a:ext cx="933868" cy="1071647"/>
            <a:chOff x="1963495" y="36281"/>
            <a:chExt cx="933868" cy="1071647"/>
          </a:xfrm>
        </p:grpSpPr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3429CE11-A634-4D1C-9FD9-3C3CCC77888A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807A2B8D-1E89-40B0-8E0E-2EDA1D6AEFF7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1D50DA-7B62-4607-A87A-E01321C382BB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118" name="Rectangle: Rounded Corners 117">
            <a:extLst>
              <a:ext uri="{FF2B5EF4-FFF2-40B4-BE49-F238E27FC236}">
                <a16:creationId xmlns:a16="http://schemas.microsoft.com/office/drawing/2014/main" id="{CF0574D4-C85C-4F04-8468-CA0E00F61617}"/>
              </a:ext>
            </a:extLst>
          </p:cNvPr>
          <p:cNvSpPr/>
          <p:nvPr/>
        </p:nvSpPr>
        <p:spPr>
          <a:xfrm>
            <a:off x="4525649" y="304535"/>
            <a:ext cx="3167744" cy="129440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573734D7-8D9A-491E-9DB3-0C3F3100C961}"/>
              </a:ext>
            </a:extLst>
          </p:cNvPr>
          <p:cNvGrpSpPr/>
          <p:nvPr/>
        </p:nvGrpSpPr>
        <p:grpSpPr>
          <a:xfrm>
            <a:off x="4674004" y="416782"/>
            <a:ext cx="435719" cy="1032867"/>
            <a:chOff x="2724738" y="5471319"/>
            <a:chExt cx="435719" cy="10328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0D284BAC-8B4C-41DE-A666-ED3D202B161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52A192CB-DC09-49C3-8373-884466C46FD7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2410BFDD-1450-4230-B59A-2C537F2FBBA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88D5A084-52B4-4EA8-A7CC-45D3D9B6FDBC}"/>
              </a:ext>
            </a:extLst>
          </p:cNvPr>
          <p:cNvGrpSpPr/>
          <p:nvPr/>
        </p:nvGrpSpPr>
        <p:grpSpPr>
          <a:xfrm>
            <a:off x="7101214" y="416782"/>
            <a:ext cx="435719" cy="1032867"/>
            <a:chOff x="2724738" y="5471319"/>
            <a:chExt cx="435719" cy="1032867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83A7AED4-899B-4F1D-8AB7-19426760326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0AB38395-12CA-4F1E-AE29-5449D3E2CDF5}"/>
                </a:ext>
              </a:extLst>
            </p:cNvPr>
            <p:cNvSpPr txBox="1"/>
            <p:nvPr/>
          </p:nvSpPr>
          <p:spPr>
            <a:xfrm>
              <a:off x="2732662" y="5857855"/>
              <a:ext cx="29738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9B0C5977-F8B8-4ABD-B0D5-2A2A59F85E3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7" name="TextBox 126">
            <a:extLst>
              <a:ext uri="{FF2B5EF4-FFF2-40B4-BE49-F238E27FC236}">
                <a16:creationId xmlns:a16="http://schemas.microsoft.com/office/drawing/2014/main" id="{2CCF7532-1778-4C7F-8BE7-70CFF3856531}"/>
              </a:ext>
            </a:extLst>
          </p:cNvPr>
          <p:cNvSpPr txBox="1"/>
          <p:nvPr/>
        </p:nvSpPr>
        <p:spPr>
          <a:xfrm>
            <a:off x="5123978" y="601402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DB54BA5E-A9EC-48D5-AB6C-ECEB98CB054D}"/>
              </a:ext>
            </a:extLst>
          </p:cNvPr>
          <p:cNvSpPr txBox="1"/>
          <p:nvPr/>
        </p:nvSpPr>
        <p:spPr>
          <a:xfrm>
            <a:off x="6655043" y="62943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29" name="Rectangle 128">
            <a:extLst>
              <a:ext uri="{FF2B5EF4-FFF2-40B4-BE49-F238E27FC236}">
                <a16:creationId xmlns:a16="http://schemas.microsoft.com/office/drawing/2014/main" id="{8FCCF67B-317A-4E3E-B24B-913AFF75798B}"/>
              </a:ext>
            </a:extLst>
          </p:cNvPr>
          <p:cNvSpPr/>
          <p:nvPr/>
        </p:nvSpPr>
        <p:spPr>
          <a:xfrm>
            <a:off x="5561112" y="416782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4" name="Rectangle: Rounded Corners 133">
            <a:extLst>
              <a:ext uri="{FF2B5EF4-FFF2-40B4-BE49-F238E27FC236}">
                <a16:creationId xmlns:a16="http://schemas.microsoft.com/office/drawing/2014/main" id="{1645E3D1-CE02-41E1-B2B6-C8E347709E07}"/>
              </a:ext>
            </a:extLst>
          </p:cNvPr>
          <p:cNvSpPr/>
          <p:nvPr/>
        </p:nvSpPr>
        <p:spPr>
          <a:xfrm>
            <a:off x="8528272" y="304535"/>
            <a:ext cx="3167744" cy="129440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EFF322EE-9F9A-4AC0-91A4-12B42A5B779C}"/>
              </a:ext>
            </a:extLst>
          </p:cNvPr>
          <p:cNvGrpSpPr/>
          <p:nvPr/>
        </p:nvGrpSpPr>
        <p:grpSpPr>
          <a:xfrm>
            <a:off x="10214937" y="419043"/>
            <a:ext cx="435719" cy="1032867"/>
            <a:chOff x="2724738" y="5471319"/>
            <a:chExt cx="435719" cy="1032867"/>
          </a:xfrm>
        </p:grpSpPr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5B4336F6-7E96-414C-A017-FE6E2BCA2CD8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A60CCC6D-3163-4F7F-962E-8EAFB5DE148F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1D1EB9A6-9256-435E-858A-1AE81DD1556A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D276B507-9F0A-4B36-BEB3-63D5AC4ACB84}"/>
              </a:ext>
            </a:extLst>
          </p:cNvPr>
          <p:cNvGrpSpPr/>
          <p:nvPr/>
        </p:nvGrpSpPr>
        <p:grpSpPr>
          <a:xfrm>
            <a:off x="11151965" y="416782"/>
            <a:ext cx="579964" cy="1032867"/>
            <a:chOff x="2724738" y="5471319"/>
            <a:chExt cx="579964" cy="1032867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5F5BBF04-38B3-4F7E-8E2E-8537360F089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14693204-EF65-4C39-A991-EB113DA8B0D6}"/>
                </a:ext>
              </a:extLst>
            </p:cNvPr>
            <p:cNvSpPr txBox="1"/>
            <p:nvPr/>
          </p:nvSpPr>
          <p:spPr>
            <a:xfrm>
              <a:off x="2732662" y="5857855"/>
              <a:ext cx="57204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E06DCDED-9E95-4D8D-84E9-101D8037E42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TextBox 142">
            <a:extLst>
              <a:ext uri="{FF2B5EF4-FFF2-40B4-BE49-F238E27FC236}">
                <a16:creationId xmlns:a16="http://schemas.microsoft.com/office/drawing/2014/main" id="{3A038D1F-2E68-4E5E-BE22-FFA29096D408}"/>
              </a:ext>
            </a:extLst>
          </p:cNvPr>
          <p:cNvSpPr txBox="1"/>
          <p:nvPr/>
        </p:nvSpPr>
        <p:spPr>
          <a:xfrm>
            <a:off x="9764111" y="594726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42410AB7-68ED-4919-846E-C6E0C728E966}"/>
              </a:ext>
            </a:extLst>
          </p:cNvPr>
          <p:cNvSpPr txBox="1"/>
          <p:nvPr/>
        </p:nvSpPr>
        <p:spPr>
          <a:xfrm>
            <a:off x="10693762" y="62943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45" name="Rectangle 144">
            <a:extLst>
              <a:ext uri="{FF2B5EF4-FFF2-40B4-BE49-F238E27FC236}">
                <a16:creationId xmlns:a16="http://schemas.microsoft.com/office/drawing/2014/main" id="{14E5CA48-80E4-4F23-BED3-742F8A25AA3A}"/>
              </a:ext>
            </a:extLst>
          </p:cNvPr>
          <p:cNvSpPr/>
          <p:nvPr/>
        </p:nvSpPr>
        <p:spPr>
          <a:xfrm>
            <a:off x="8684504" y="416782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702FF082-391C-4C02-BE41-4CD6EA61E01C}"/>
              </a:ext>
            </a:extLst>
          </p:cNvPr>
          <p:cNvGrpSpPr/>
          <p:nvPr/>
        </p:nvGrpSpPr>
        <p:grpSpPr>
          <a:xfrm>
            <a:off x="5873684" y="430547"/>
            <a:ext cx="487609" cy="1071647"/>
            <a:chOff x="1951435" y="36281"/>
            <a:chExt cx="487609" cy="1071647"/>
          </a:xfrm>
        </p:grpSpPr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0FDE35CA-ECA9-4D5F-A5A0-F711560122D9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ABCDDE61-C989-45D8-B5DF-B4DFD0793F15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5C2A839D-0ECF-40E4-9DC8-CFC0128BAC3B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F290EB3F-D591-4F90-AA69-0605446AF4FC}"/>
              </a:ext>
            </a:extLst>
          </p:cNvPr>
          <p:cNvGrpSpPr/>
          <p:nvPr/>
        </p:nvGrpSpPr>
        <p:grpSpPr>
          <a:xfrm>
            <a:off x="461700" y="1764531"/>
            <a:ext cx="933868" cy="1071647"/>
            <a:chOff x="1963495" y="36281"/>
            <a:chExt cx="933868" cy="1071647"/>
          </a:xfrm>
        </p:grpSpPr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8A451DF0-4AB5-4047-8FA8-E94735AE54AE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213" name="Straight Connector 212">
              <a:extLst>
                <a:ext uri="{FF2B5EF4-FFF2-40B4-BE49-F238E27FC236}">
                  <a16:creationId xmlns:a16="http://schemas.microsoft.com/office/drawing/2014/main" id="{7B11E625-7EFA-4B00-BA73-4DC106BD06B0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A5F4909F-7D5E-42D3-BB5F-62E5BC22882B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711851A4-CFAB-433D-A937-B8EF00022B09}"/>
              </a:ext>
            </a:extLst>
          </p:cNvPr>
          <p:cNvGrpSpPr/>
          <p:nvPr/>
        </p:nvGrpSpPr>
        <p:grpSpPr>
          <a:xfrm>
            <a:off x="1418411" y="1764266"/>
            <a:ext cx="1268668" cy="1071647"/>
            <a:chOff x="1418411" y="1764266"/>
            <a:chExt cx="1268668" cy="1071647"/>
          </a:xfrm>
        </p:grpSpPr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C086D0C1-77F0-4D77-9B6F-811B6350DD41}"/>
                </a:ext>
              </a:extLst>
            </p:cNvPr>
            <p:cNvSpPr txBox="1"/>
            <p:nvPr/>
          </p:nvSpPr>
          <p:spPr>
            <a:xfrm>
              <a:off x="1418411" y="191064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89EB301A-5F8C-4AD4-B0BF-137BEB1A7426}"/>
                </a:ext>
              </a:extLst>
            </p:cNvPr>
            <p:cNvGrpSpPr/>
            <p:nvPr/>
          </p:nvGrpSpPr>
          <p:grpSpPr>
            <a:xfrm>
              <a:off x="1772864" y="1764266"/>
              <a:ext cx="487609" cy="1071647"/>
              <a:chOff x="1951435" y="36281"/>
              <a:chExt cx="487609" cy="1071647"/>
            </a:xfrm>
          </p:grpSpPr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98269F60-4579-4F9D-B8D2-92E3F73E7E69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ADB7EEAC-068B-49B4-977B-6966A6E4A0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EAAAB241-6739-4AFF-BDFD-9089DE0A7228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D7993B6F-3B22-438C-BE15-1DF0AF567294}"/>
                </a:ext>
              </a:extLst>
            </p:cNvPr>
            <p:cNvSpPr txBox="1"/>
            <p:nvPr/>
          </p:nvSpPr>
          <p:spPr>
            <a:xfrm>
              <a:off x="2241432" y="1966138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21" name="Rectangle 220">
            <a:extLst>
              <a:ext uri="{FF2B5EF4-FFF2-40B4-BE49-F238E27FC236}">
                <a16:creationId xmlns:a16="http://schemas.microsoft.com/office/drawing/2014/main" id="{77D3550A-DB8F-45FE-B992-ECF0274B6727}"/>
              </a:ext>
            </a:extLst>
          </p:cNvPr>
          <p:cNvSpPr/>
          <p:nvPr/>
        </p:nvSpPr>
        <p:spPr>
          <a:xfrm>
            <a:off x="1791309" y="1833211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F3597A8A-812F-474D-BAFB-FB018B15DA7E}"/>
              </a:ext>
            </a:extLst>
          </p:cNvPr>
          <p:cNvGrpSpPr/>
          <p:nvPr/>
        </p:nvGrpSpPr>
        <p:grpSpPr>
          <a:xfrm>
            <a:off x="458504" y="3101236"/>
            <a:ext cx="968793" cy="1072809"/>
            <a:chOff x="4478336" y="4435646"/>
            <a:chExt cx="968793" cy="1072809"/>
          </a:xfrm>
        </p:grpSpPr>
        <p:cxnSp>
          <p:nvCxnSpPr>
            <p:cNvPr id="224" name="Straight Connector 223">
              <a:extLst>
                <a:ext uri="{FF2B5EF4-FFF2-40B4-BE49-F238E27FC236}">
                  <a16:creationId xmlns:a16="http://schemas.microsoft.com/office/drawing/2014/main" id="{264EB91F-D01F-43FE-AFF1-50AD95E71780}"/>
                </a:ext>
              </a:extLst>
            </p:cNvPr>
            <p:cNvCxnSpPr>
              <a:cxnSpLocks/>
            </p:cNvCxnSpPr>
            <p:nvPr/>
          </p:nvCxnSpPr>
          <p:spPr>
            <a:xfrm>
              <a:off x="4480460" y="494348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CEBE2086-FA9C-48CD-8545-66E0D076BE78}"/>
                </a:ext>
              </a:extLst>
            </p:cNvPr>
            <p:cNvSpPr txBox="1"/>
            <p:nvPr/>
          </p:nvSpPr>
          <p:spPr>
            <a:xfrm>
              <a:off x="4478336" y="4877513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B6D515E8-E653-4098-BE85-91B97E7D4F32}"/>
                </a:ext>
              </a:extLst>
            </p:cNvPr>
            <p:cNvSpPr txBox="1"/>
            <p:nvPr/>
          </p:nvSpPr>
          <p:spPr>
            <a:xfrm>
              <a:off x="4730961" y="4435646"/>
              <a:ext cx="7161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 </a:t>
              </a: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CF9E0934-2AB4-42B1-93AB-7728F0DD61F4}"/>
              </a:ext>
            </a:extLst>
          </p:cNvPr>
          <p:cNvGrpSpPr/>
          <p:nvPr/>
        </p:nvGrpSpPr>
        <p:grpSpPr>
          <a:xfrm>
            <a:off x="1369977" y="3096900"/>
            <a:ext cx="1792993" cy="1072809"/>
            <a:chOff x="5389809" y="4431310"/>
            <a:chExt cx="1792993" cy="1072809"/>
          </a:xfrm>
        </p:grpSpPr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1C8EC9C5-B23E-4FD5-B35E-CC74FC1841A7}"/>
                </a:ext>
              </a:extLst>
            </p:cNvPr>
            <p:cNvSpPr txBox="1"/>
            <p:nvPr/>
          </p:nvSpPr>
          <p:spPr>
            <a:xfrm>
              <a:off x="5389809" y="4605707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29" name="Straight Connector 228">
              <a:extLst>
                <a:ext uri="{FF2B5EF4-FFF2-40B4-BE49-F238E27FC236}">
                  <a16:creationId xmlns:a16="http://schemas.microsoft.com/office/drawing/2014/main" id="{10BD9115-E363-4D8A-B046-070549F8AC74}"/>
                </a:ext>
              </a:extLst>
            </p:cNvPr>
            <p:cNvCxnSpPr>
              <a:cxnSpLocks/>
            </p:cNvCxnSpPr>
            <p:nvPr/>
          </p:nvCxnSpPr>
          <p:spPr>
            <a:xfrm>
              <a:off x="5830976" y="4939144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AAFE2F5-33A8-4626-BA16-F81A0CDB7BFE}"/>
                </a:ext>
              </a:extLst>
            </p:cNvPr>
            <p:cNvSpPr txBox="1"/>
            <p:nvPr/>
          </p:nvSpPr>
          <p:spPr>
            <a:xfrm>
              <a:off x="5828852" y="487317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DB0ADC5C-3CEE-43AE-BB58-3F86DE0C4773}"/>
                </a:ext>
              </a:extLst>
            </p:cNvPr>
            <p:cNvSpPr txBox="1"/>
            <p:nvPr/>
          </p:nvSpPr>
          <p:spPr>
            <a:xfrm>
              <a:off x="6050159" y="4431310"/>
              <a:ext cx="737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589913FC-7E65-4315-A3E2-6CDE323F271F}"/>
                </a:ext>
              </a:extLst>
            </p:cNvPr>
            <p:cNvSpPr txBox="1"/>
            <p:nvPr/>
          </p:nvSpPr>
          <p:spPr>
            <a:xfrm>
              <a:off x="6697942" y="4643472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C5FCC3A6-6466-425E-A36C-A038BE82CD96}"/>
              </a:ext>
            </a:extLst>
          </p:cNvPr>
          <p:cNvGrpSpPr/>
          <p:nvPr/>
        </p:nvGrpSpPr>
        <p:grpSpPr>
          <a:xfrm>
            <a:off x="3139455" y="3554230"/>
            <a:ext cx="946491" cy="630942"/>
            <a:chOff x="7159287" y="4888640"/>
            <a:chExt cx="946491" cy="630942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B4471E1F-ECDB-4390-9255-8A30EBBD62F7}"/>
                </a:ext>
              </a:extLst>
            </p:cNvPr>
            <p:cNvCxnSpPr>
              <a:cxnSpLocks/>
            </p:cNvCxnSpPr>
            <p:nvPr/>
          </p:nvCxnSpPr>
          <p:spPr>
            <a:xfrm>
              <a:off x="7161411" y="4954607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1A6D2DF7-4EA9-4713-BD57-74164D89D617}"/>
                </a:ext>
              </a:extLst>
            </p:cNvPr>
            <p:cNvSpPr txBox="1"/>
            <p:nvPr/>
          </p:nvSpPr>
          <p:spPr>
            <a:xfrm>
              <a:off x="7159287" y="48886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43268745-4351-4620-8D03-AF778B7D4BE5}"/>
              </a:ext>
            </a:extLst>
          </p:cNvPr>
          <p:cNvSpPr txBox="1"/>
          <p:nvPr/>
        </p:nvSpPr>
        <p:spPr>
          <a:xfrm>
            <a:off x="3335659" y="3112363"/>
            <a:ext cx="7422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37" name="Rectangle 236">
            <a:extLst>
              <a:ext uri="{FF2B5EF4-FFF2-40B4-BE49-F238E27FC236}">
                <a16:creationId xmlns:a16="http://schemas.microsoft.com/office/drawing/2014/main" id="{4870EE14-8089-42A5-A299-490CBEDD1A22}"/>
              </a:ext>
            </a:extLst>
          </p:cNvPr>
          <p:cNvSpPr/>
          <p:nvPr/>
        </p:nvSpPr>
        <p:spPr>
          <a:xfrm>
            <a:off x="1805528" y="3168034"/>
            <a:ext cx="883415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9D930A2C-3F17-47D9-99D8-D1BF8E9D7FC8}"/>
              </a:ext>
            </a:extLst>
          </p:cNvPr>
          <p:cNvGrpSpPr/>
          <p:nvPr/>
        </p:nvGrpSpPr>
        <p:grpSpPr>
          <a:xfrm>
            <a:off x="4899103" y="1764973"/>
            <a:ext cx="487609" cy="1071647"/>
            <a:chOff x="1951435" y="36281"/>
            <a:chExt cx="487609" cy="1071647"/>
          </a:xfrm>
        </p:grpSpPr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B4CEDD35-A56F-4BF4-9500-597A788CCEE1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0521C543-98C8-4F58-8300-4C739C45C7D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3EE87FF7-3CBC-4ECF-BA52-B499C0F86D61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269" name="Group 268">
            <a:extLst>
              <a:ext uri="{FF2B5EF4-FFF2-40B4-BE49-F238E27FC236}">
                <a16:creationId xmlns:a16="http://schemas.microsoft.com/office/drawing/2014/main" id="{031C838C-4F4A-457A-9066-C1A8E05470DB}"/>
              </a:ext>
            </a:extLst>
          </p:cNvPr>
          <p:cNvGrpSpPr/>
          <p:nvPr/>
        </p:nvGrpSpPr>
        <p:grpSpPr>
          <a:xfrm>
            <a:off x="5414577" y="1759287"/>
            <a:ext cx="1289216" cy="1071647"/>
            <a:chOff x="1397863" y="1764266"/>
            <a:chExt cx="1289216" cy="1071647"/>
          </a:xfrm>
        </p:grpSpPr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84955B94-AE38-4C5C-8401-939AD102EB22}"/>
                </a:ext>
              </a:extLst>
            </p:cNvPr>
            <p:cNvSpPr txBox="1"/>
            <p:nvPr/>
          </p:nvSpPr>
          <p:spPr>
            <a:xfrm>
              <a:off x="1397863" y="191064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71" name="Group 270">
              <a:extLst>
                <a:ext uri="{FF2B5EF4-FFF2-40B4-BE49-F238E27FC236}">
                  <a16:creationId xmlns:a16="http://schemas.microsoft.com/office/drawing/2014/main" id="{D633247A-ACE1-44D7-837F-E9983E592A12}"/>
                </a:ext>
              </a:extLst>
            </p:cNvPr>
            <p:cNvGrpSpPr/>
            <p:nvPr/>
          </p:nvGrpSpPr>
          <p:grpSpPr>
            <a:xfrm>
              <a:off x="1772864" y="1764266"/>
              <a:ext cx="487609" cy="1071647"/>
              <a:chOff x="1951435" y="36281"/>
              <a:chExt cx="487609" cy="1071647"/>
            </a:xfrm>
          </p:grpSpPr>
          <p:sp>
            <p:nvSpPr>
              <p:cNvPr id="273" name="TextBox 272">
                <a:extLst>
                  <a:ext uri="{FF2B5EF4-FFF2-40B4-BE49-F238E27FC236}">
                    <a16:creationId xmlns:a16="http://schemas.microsoft.com/office/drawing/2014/main" id="{4578574F-E3D0-472D-AC02-946B6D8CECE8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274" name="Straight Connector 273">
                <a:extLst>
                  <a:ext uri="{FF2B5EF4-FFF2-40B4-BE49-F238E27FC236}">
                    <a16:creationId xmlns:a16="http://schemas.microsoft.com/office/drawing/2014/main" id="{461905A3-84DE-4F67-98A3-B2911E1309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5" name="TextBox 274">
                <a:extLst>
                  <a:ext uri="{FF2B5EF4-FFF2-40B4-BE49-F238E27FC236}">
                    <a16:creationId xmlns:a16="http://schemas.microsoft.com/office/drawing/2014/main" id="{DC56D754-592E-4CFD-8A5F-D2994106DE78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C4409AF4-96ED-4024-9873-8B6F12531686}"/>
                </a:ext>
              </a:extLst>
            </p:cNvPr>
            <p:cNvSpPr txBox="1"/>
            <p:nvPr/>
          </p:nvSpPr>
          <p:spPr>
            <a:xfrm>
              <a:off x="2241432" y="1966138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76" name="Rectangle 275">
            <a:extLst>
              <a:ext uri="{FF2B5EF4-FFF2-40B4-BE49-F238E27FC236}">
                <a16:creationId xmlns:a16="http://schemas.microsoft.com/office/drawing/2014/main" id="{71882B40-73C2-4EFF-9372-FCE6EB954F5B}"/>
              </a:ext>
            </a:extLst>
          </p:cNvPr>
          <p:cNvSpPr/>
          <p:nvPr/>
        </p:nvSpPr>
        <p:spPr>
          <a:xfrm>
            <a:off x="4924728" y="1828232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5D7E3440-0ADD-48B8-B786-7DE7AB2943C5}"/>
              </a:ext>
            </a:extLst>
          </p:cNvPr>
          <p:cNvGrpSpPr/>
          <p:nvPr/>
        </p:nvGrpSpPr>
        <p:grpSpPr>
          <a:xfrm>
            <a:off x="4885096" y="3109870"/>
            <a:ext cx="487609" cy="1071647"/>
            <a:chOff x="1951435" y="36281"/>
            <a:chExt cx="487609" cy="1071647"/>
          </a:xfrm>
        </p:grpSpPr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F89E546C-760E-4E36-8FEF-332CE6453928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79" name="Straight Connector 278">
              <a:extLst>
                <a:ext uri="{FF2B5EF4-FFF2-40B4-BE49-F238E27FC236}">
                  <a16:creationId xmlns:a16="http://schemas.microsoft.com/office/drawing/2014/main" id="{EC33042B-730F-4AB9-87FA-CE284AC86D75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AB4F7519-BA3D-4DE9-97EC-9C869C1761BD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4FACB3C0-C236-4818-ADD2-EA40CF8CA4DB}"/>
              </a:ext>
            </a:extLst>
          </p:cNvPr>
          <p:cNvGrpSpPr/>
          <p:nvPr/>
        </p:nvGrpSpPr>
        <p:grpSpPr>
          <a:xfrm>
            <a:off x="5400570" y="3093033"/>
            <a:ext cx="1289216" cy="1071647"/>
            <a:chOff x="1397863" y="1764266"/>
            <a:chExt cx="1289216" cy="1071647"/>
          </a:xfrm>
        </p:grpSpPr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47306ACA-8E96-4C8A-8C5D-89417131110E}"/>
                </a:ext>
              </a:extLst>
            </p:cNvPr>
            <p:cNvSpPr txBox="1"/>
            <p:nvPr/>
          </p:nvSpPr>
          <p:spPr>
            <a:xfrm>
              <a:off x="1397863" y="191064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EA26EDEA-4148-41F9-AF22-DA2DAF18C63E}"/>
                </a:ext>
              </a:extLst>
            </p:cNvPr>
            <p:cNvGrpSpPr/>
            <p:nvPr/>
          </p:nvGrpSpPr>
          <p:grpSpPr>
            <a:xfrm>
              <a:off x="1772864" y="1764266"/>
              <a:ext cx="487609" cy="1071647"/>
              <a:chOff x="1951435" y="36281"/>
              <a:chExt cx="487609" cy="1071647"/>
            </a:xfrm>
          </p:grpSpPr>
          <p:sp>
            <p:nvSpPr>
              <p:cNvPr id="285" name="TextBox 284">
                <a:extLst>
                  <a:ext uri="{FF2B5EF4-FFF2-40B4-BE49-F238E27FC236}">
                    <a16:creationId xmlns:a16="http://schemas.microsoft.com/office/drawing/2014/main" id="{AD968C56-750C-4334-BE83-68F2D8E0D6FD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F7138F5A-826D-4554-AF13-DC97320494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7" name="TextBox 286">
                <a:extLst>
                  <a:ext uri="{FF2B5EF4-FFF2-40B4-BE49-F238E27FC236}">
                    <a16:creationId xmlns:a16="http://schemas.microsoft.com/office/drawing/2014/main" id="{929CC06C-3974-45E9-9CF7-C9BD7E003F16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BEE27681-0BF6-467E-B844-7C7C56F44065}"/>
                </a:ext>
              </a:extLst>
            </p:cNvPr>
            <p:cNvSpPr txBox="1"/>
            <p:nvPr/>
          </p:nvSpPr>
          <p:spPr>
            <a:xfrm>
              <a:off x="2241432" y="1966138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88" name="Rectangle 287">
            <a:extLst>
              <a:ext uri="{FF2B5EF4-FFF2-40B4-BE49-F238E27FC236}">
                <a16:creationId xmlns:a16="http://schemas.microsoft.com/office/drawing/2014/main" id="{14BD4CD4-9AEC-4DBF-8641-1FF3689E86DA}"/>
              </a:ext>
            </a:extLst>
          </p:cNvPr>
          <p:cNvSpPr/>
          <p:nvPr/>
        </p:nvSpPr>
        <p:spPr>
          <a:xfrm>
            <a:off x="4910721" y="317312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27504B33-FE0F-46E4-B7FD-E5738E0839B3}"/>
              </a:ext>
            </a:extLst>
          </p:cNvPr>
          <p:cNvGrpSpPr/>
          <p:nvPr/>
        </p:nvGrpSpPr>
        <p:grpSpPr>
          <a:xfrm>
            <a:off x="6689368" y="3538621"/>
            <a:ext cx="475549" cy="630942"/>
            <a:chOff x="6249575" y="3538621"/>
            <a:chExt cx="475549" cy="630942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0F751AAC-34B4-476D-B995-B079C2679925}"/>
                </a:ext>
              </a:extLst>
            </p:cNvPr>
            <p:cNvSpPr txBox="1"/>
            <p:nvPr/>
          </p:nvSpPr>
          <p:spPr>
            <a:xfrm>
              <a:off x="6249575" y="3538621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91" name="Straight Connector 290">
              <a:extLst>
                <a:ext uri="{FF2B5EF4-FFF2-40B4-BE49-F238E27FC236}">
                  <a16:creationId xmlns:a16="http://schemas.microsoft.com/office/drawing/2014/main" id="{87C3F323-A53D-4620-89DF-D3E17631D25D}"/>
                </a:ext>
              </a:extLst>
            </p:cNvPr>
            <p:cNvCxnSpPr>
              <a:cxnSpLocks/>
            </p:cNvCxnSpPr>
            <p:nvPr/>
          </p:nvCxnSpPr>
          <p:spPr>
            <a:xfrm>
              <a:off x="6267287" y="3616611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2" name="TextBox 291">
            <a:extLst>
              <a:ext uri="{FF2B5EF4-FFF2-40B4-BE49-F238E27FC236}">
                <a16:creationId xmlns:a16="http://schemas.microsoft.com/office/drawing/2014/main" id="{E135194C-939A-4DC6-969F-0D7628732A3A}"/>
              </a:ext>
            </a:extLst>
          </p:cNvPr>
          <p:cNvSpPr txBox="1"/>
          <p:nvPr/>
        </p:nvSpPr>
        <p:spPr>
          <a:xfrm>
            <a:off x="6677308" y="3097916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7FE743E3-5BFE-41AD-B193-FF3EDBA773F3}"/>
              </a:ext>
            </a:extLst>
          </p:cNvPr>
          <p:cNvGrpSpPr/>
          <p:nvPr/>
        </p:nvGrpSpPr>
        <p:grpSpPr>
          <a:xfrm>
            <a:off x="8994115" y="430547"/>
            <a:ext cx="487609" cy="1071647"/>
            <a:chOff x="1951435" y="36281"/>
            <a:chExt cx="487609" cy="1071647"/>
          </a:xfrm>
        </p:grpSpPr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5D91C07B-FA21-4ACE-938E-29FAB6B672BF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cxnSp>
          <p:nvCxnSpPr>
            <p:cNvPr id="296" name="Straight Connector 295">
              <a:extLst>
                <a:ext uri="{FF2B5EF4-FFF2-40B4-BE49-F238E27FC236}">
                  <a16:creationId xmlns:a16="http://schemas.microsoft.com/office/drawing/2014/main" id="{284992C1-9BC5-40BE-9DA7-96D37283D8CC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67E27A07-1849-464E-BCC4-350FC782791A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F59A7586-E38E-4134-830B-DA1896FFF15B}"/>
              </a:ext>
            </a:extLst>
          </p:cNvPr>
          <p:cNvGrpSpPr/>
          <p:nvPr/>
        </p:nvGrpSpPr>
        <p:grpSpPr>
          <a:xfrm>
            <a:off x="8473971" y="1762847"/>
            <a:ext cx="487609" cy="1071647"/>
            <a:chOff x="1951435" y="36281"/>
            <a:chExt cx="487609" cy="1071647"/>
          </a:xfrm>
        </p:grpSpPr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45F2395D-6AB9-49E9-AF0E-230941EA045B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300" name="Straight Connector 299">
              <a:extLst>
                <a:ext uri="{FF2B5EF4-FFF2-40B4-BE49-F238E27FC236}">
                  <a16:creationId xmlns:a16="http://schemas.microsoft.com/office/drawing/2014/main" id="{B305C695-D97A-4BD8-9885-FD1AB22CD0A4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931FF4A5-215B-4AF8-AEF0-C572E427FD85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23D8596F-E061-4DFF-AD4B-A6E5C4E1F036}"/>
              </a:ext>
            </a:extLst>
          </p:cNvPr>
          <p:cNvGrpSpPr/>
          <p:nvPr/>
        </p:nvGrpSpPr>
        <p:grpSpPr>
          <a:xfrm>
            <a:off x="8958623" y="1757161"/>
            <a:ext cx="1320038" cy="1071647"/>
            <a:chOff x="1367041" y="1764266"/>
            <a:chExt cx="1320038" cy="1071647"/>
          </a:xfrm>
        </p:grpSpPr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8D734FBF-D3AB-451D-9976-18E7DAD2F74A}"/>
                </a:ext>
              </a:extLst>
            </p:cNvPr>
            <p:cNvSpPr txBox="1"/>
            <p:nvPr/>
          </p:nvSpPr>
          <p:spPr>
            <a:xfrm>
              <a:off x="1367041" y="196201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304" name="Group 303">
              <a:extLst>
                <a:ext uri="{FF2B5EF4-FFF2-40B4-BE49-F238E27FC236}">
                  <a16:creationId xmlns:a16="http://schemas.microsoft.com/office/drawing/2014/main" id="{F9A9F4A4-50E0-4A41-BC59-8273051C4C87}"/>
                </a:ext>
              </a:extLst>
            </p:cNvPr>
            <p:cNvGrpSpPr/>
            <p:nvPr/>
          </p:nvGrpSpPr>
          <p:grpSpPr>
            <a:xfrm>
              <a:off x="1772864" y="1764266"/>
              <a:ext cx="487609" cy="1071647"/>
              <a:chOff x="1951435" y="36281"/>
              <a:chExt cx="487609" cy="1071647"/>
            </a:xfrm>
          </p:grpSpPr>
          <p:sp>
            <p:nvSpPr>
              <p:cNvPr id="306" name="TextBox 305">
                <a:extLst>
                  <a:ext uri="{FF2B5EF4-FFF2-40B4-BE49-F238E27FC236}">
                    <a16:creationId xmlns:a16="http://schemas.microsoft.com/office/drawing/2014/main" id="{9CCED17E-1595-4815-9972-A484D6E85F82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134D6A5B-79CF-4B5B-8374-7F153C6E9A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8" name="TextBox 307">
                <a:extLst>
                  <a:ext uri="{FF2B5EF4-FFF2-40B4-BE49-F238E27FC236}">
                    <a16:creationId xmlns:a16="http://schemas.microsoft.com/office/drawing/2014/main" id="{5DC466A9-67CF-46F2-84F4-F0EEC95E3AA5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6BA6BB36-5BD4-4419-ABC6-E0A7B56D9BB4}"/>
                </a:ext>
              </a:extLst>
            </p:cNvPr>
            <p:cNvSpPr txBox="1"/>
            <p:nvPr/>
          </p:nvSpPr>
          <p:spPr>
            <a:xfrm>
              <a:off x="2241432" y="1966138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309" name="Rectangle 308">
            <a:extLst>
              <a:ext uri="{FF2B5EF4-FFF2-40B4-BE49-F238E27FC236}">
                <a16:creationId xmlns:a16="http://schemas.microsoft.com/office/drawing/2014/main" id="{AE79F816-4C49-4A99-A852-BB42008C6DC0}"/>
              </a:ext>
            </a:extLst>
          </p:cNvPr>
          <p:cNvSpPr/>
          <p:nvPr/>
        </p:nvSpPr>
        <p:spPr>
          <a:xfrm>
            <a:off x="8499596" y="1826106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A3C3AD8C-397B-4017-A040-3DDCAF0A014E}"/>
              </a:ext>
            </a:extLst>
          </p:cNvPr>
          <p:cNvGrpSpPr/>
          <p:nvPr/>
        </p:nvGrpSpPr>
        <p:grpSpPr>
          <a:xfrm>
            <a:off x="8459964" y="3107744"/>
            <a:ext cx="487609" cy="1071647"/>
            <a:chOff x="1951435" y="36281"/>
            <a:chExt cx="487609" cy="1071647"/>
          </a:xfrm>
        </p:grpSpPr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5C29022F-8272-490D-834F-D47743014037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9402A346-4CBC-4D8E-9639-AA50C21CAF40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52D792C1-6313-4EBA-AA85-4E010545E7D2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D30C3B60-36DA-44DC-9319-43229558DD96}"/>
              </a:ext>
            </a:extLst>
          </p:cNvPr>
          <p:cNvGrpSpPr/>
          <p:nvPr/>
        </p:nvGrpSpPr>
        <p:grpSpPr>
          <a:xfrm>
            <a:off x="8944616" y="3090907"/>
            <a:ext cx="1320038" cy="1071647"/>
            <a:chOff x="1367041" y="1764266"/>
            <a:chExt cx="1320038" cy="1071647"/>
          </a:xfrm>
        </p:grpSpPr>
        <p:sp>
          <p:nvSpPr>
            <p:cNvPr id="315" name="TextBox 314">
              <a:extLst>
                <a:ext uri="{FF2B5EF4-FFF2-40B4-BE49-F238E27FC236}">
                  <a16:creationId xmlns:a16="http://schemas.microsoft.com/office/drawing/2014/main" id="{C1503135-5499-4B6E-B2D8-46899CC40D29}"/>
                </a:ext>
              </a:extLst>
            </p:cNvPr>
            <p:cNvSpPr txBox="1"/>
            <p:nvPr/>
          </p:nvSpPr>
          <p:spPr>
            <a:xfrm>
              <a:off x="1367041" y="195174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0C1939F2-21EC-44CC-A68B-7EB15E80C0D3}"/>
                </a:ext>
              </a:extLst>
            </p:cNvPr>
            <p:cNvGrpSpPr/>
            <p:nvPr/>
          </p:nvGrpSpPr>
          <p:grpSpPr>
            <a:xfrm>
              <a:off x="1772864" y="1764266"/>
              <a:ext cx="487609" cy="1071647"/>
              <a:chOff x="1951435" y="36281"/>
              <a:chExt cx="487609" cy="1071647"/>
            </a:xfrm>
          </p:grpSpPr>
          <p:sp>
            <p:nvSpPr>
              <p:cNvPr id="318" name="TextBox 317">
                <a:extLst>
                  <a:ext uri="{FF2B5EF4-FFF2-40B4-BE49-F238E27FC236}">
                    <a16:creationId xmlns:a16="http://schemas.microsoft.com/office/drawing/2014/main" id="{13B1A2C8-7AD4-4D8D-BEE5-A42FE30CDE1E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68043FD4-C4DD-4BB3-B733-D7E1B605F3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0" name="TextBox 319">
                <a:extLst>
                  <a:ext uri="{FF2B5EF4-FFF2-40B4-BE49-F238E27FC236}">
                    <a16:creationId xmlns:a16="http://schemas.microsoft.com/office/drawing/2014/main" id="{166F0C4F-19CA-4C51-B8F0-8DC4B0578038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2BC38432-F052-49B7-895B-3730297826A5}"/>
                </a:ext>
              </a:extLst>
            </p:cNvPr>
            <p:cNvSpPr txBox="1"/>
            <p:nvPr/>
          </p:nvSpPr>
          <p:spPr>
            <a:xfrm>
              <a:off x="2241432" y="1966138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321" name="Rectangle 320">
            <a:extLst>
              <a:ext uri="{FF2B5EF4-FFF2-40B4-BE49-F238E27FC236}">
                <a16:creationId xmlns:a16="http://schemas.microsoft.com/office/drawing/2014/main" id="{398D1DF7-512E-4A35-8060-3DD058F42F9C}"/>
              </a:ext>
            </a:extLst>
          </p:cNvPr>
          <p:cNvSpPr/>
          <p:nvPr/>
        </p:nvSpPr>
        <p:spPr>
          <a:xfrm>
            <a:off x="8485589" y="3171003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912B530E-920C-4F9E-9EFE-3C9F10863A73}"/>
              </a:ext>
            </a:extLst>
          </p:cNvPr>
          <p:cNvGrpSpPr/>
          <p:nvPr/>
        </p:nvGrpSpPr>
        <p:grpSpPr>
          <a:xfrm>
            <a:off x="10264236" y="3536495"/>
            <a:ext cx="475549" cy="630942"/>
            <a:chOff x="6249575" y="3538621"/>
            <a:chExt cx="475549" cy="630942"/>
          </a:xfrm>
        </p:grpSpPr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9EDA22BD-0EC0-4446-8BDF-F82CB8E8F79D}"/>
                </a:ext>
              </a:extLst>
            </p:cNvPr>
            <p:cNvSpPr txBox="1"/>
            <p:nvPr/>
          </p:nvSpPr>
          <p:spPr>
            <a:xfrm>
              <a:off x="6249575" y="3538621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5CB4DED1-9DF3-4B7B-879D-649D62F486CD}"/>
                </a:ext>
              </a:extLst>
            </p:cNvPr>
            <p:cNvCxnSpPr>
              <a:cxnSpLocks/>
            </p:cNvCxnSpPr>
            <p:nvPr/>
          </p:nvCxnSpPr>
          <p:spPr>
            <a:xfrm>
              <a:off x="6267287" y="3616611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9B24A59-094B-4018-BFE8-669EEAE3AE9C}"/>
              </a:ext>
            </a:extLst>
          </p:cNvPr>
          <p:cNvSpPr txBox="1"/>
          <p:nvPr/>
        </p:nvSpPr>
        <p:spPr>
          <a:xfrm>
            <a:off x="10252176" y="309579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326" name="Rectangle 325">
            <a:extLst>
              <a:ext uri="{FF2B5EF4-FFF2-40B4-BE49-F238E27FC236}">
                <a16:creationId xmlns:a16="http://schemas.microsoft.com/office/drawing/2014/main" id="{565ACC10-C496-48DC-9438-9480B22A9374}"/>
              </a:ext>
            </a:extLst>
          </p:cNvPr>
          <p:cNvSpPr/>
          <p:nvPr/>
        </p:nvSpPr>
        <p:spPr>
          <a:xfrm rot="5400000">
            <a:off x="1295168" y="4186913"/>
            <a:ext cx="366378" cy="127084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27" name="Group 326">
            <a:extLst>
              <a:ext uri="{FF2B5EF4-FFF2-40B4-BE49-F238E27FC236}">
                <a16:creationId xmlns:a16="http://schemas.microsoft.com/office/drawing/2014/main" id="{F7CF196C-385E-44EF-9DBF-B63B4BFBF9E1}"/>
              </a:ext>
            </a:extLst>
          </p:cNvPr>
          <p:cNvGrpSpPr/>
          <p:nvPr/>
        </p:nvGrpSpPr>
        <p:grpSpPr>
          <a:xfrm rot="5400000">
            <a:off x="1720781" y="3756583"/>
            <a:ext cx="364475" cy="2170481"/>
            <a:chOff x="3750941" y="1016500"/>
            <a:chExt cx="364475" cy="2170481"/>
          </a:xfrm>
        </p:grpSpPr>
        <p:grpSp>
          <p:nvGrpSpPr>
            <p:cNvPr id="328" name="Group 327">
              <a:extLst>
                <a:ext uri="{FF2B5EF4-FFF2-40B4-BE49-F238E27FC236}">
                  <a16:creationId xmlns:a16="http://schemas.microsoft.com/office/drawing/2014/main" id="{167285E2-070B-499C-8563-D05F5E2674F6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E862788A-06C3-4D0D-B8B3-A921FC359F65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1" name="Rectangle 330">
                <a:extLst>
                  <a:ext uri="{FF2B5EF4-FFF2-40B4-BE49-F238E27FC236}">
                    <a16:creationId xmlns:a16="http://schemas.microsoft.com/office/drawing/2014/main" id="{C89D8FAF-4F23-46E8-B5A7-623918D49EF2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2" name="Rectangle 331">
                <a:extLst>
                  <a:ext uri="{FF2B5EF4-FFF2-40B4-BE49-F238E27FC236}">
                    <a16:creationId xmlns:a16="http://schemas.microsoft.com/office/drawing/2014/main" id="{8503A255-CB21-4C9E-94A8-20538E2904F4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3" name="Rectangle 332">
                <a:extLst>
                  <a:ext uri="{FF2B5EF4-FFF2-40B4-BE49-F238E27FC236}">
                    <a16:creationId xmlns:a16="http://schemas.microsoft.com/office/drawing/2014/main" id="{8BC83B18-DB5F-4360-AB8D-C6B4025CBA37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4" name="Rectangle 333">
                <a:extLst>
                  <a:ext uri="{FF2B5EF4-FFF2-40B4-BE49-F238E27FC236}">
                    <a16:creationId xmlns:a16="http://schemas.microsoft.com/office/drawing/2014/main" id="{B8941C2B-9281-43AB-95EB-897546D5BD0C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0455B9EC-2793-47AD-BDB7-58F5F1070AC5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5" name="Group 334">
            <a:extLst>
              <a:ext uri="{FF2B5EF4-FFF2-40B4-BE49-F238E27FC236}">
                <a16:creationId xmlns:a16="http://schemas.microsoft.com/office/drawing/2014/main" id="{C141F57B-F309-40CA-8EC3-0603CD7CA8D9}"/>
              </a:ext>
            </a:extLst>
          </p:cNvPr>
          <p:cNvGrpSpPr/>
          <p:nvPr/>
        </p:nvGrpSpPr>
        <p:grpSpPr>
          <a:xfrm rot="5400000">
            <a:off x="1716304" y="3777181"/>
            <a:ext cx="360000" cy="2159457"/>
            <a:chOff x="6653408" y="3429000"/>
            <a:chExt cx="360000" cy="2159457"/>
          </a:xfrm>
        </p:grpSpPr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F42C1DEB-6898-461E-8A06-3EBA7329B4AC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B9DC547E-2FEA-4C01-92CC-24F8B7364E23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8" name="Rectangle 337">
              <a:extLst>
                <a:ext uri="{FF2B5EF4-FFF2-40B4-BE49-F238E27FC236}">
                  <a16:creationId xmlns:a16="http://schemas.microsoft.com/office/drawing/2014/main" id="{406F38C2-ADF6-4053-9B26-96741E45DB42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9" name="Rectangle 338">
              <a:extLst>
                <a:ext uri="{FF2B5EF4-FFF2-40B4-BE49-F238E27FC236}">
                  <a16:creationId xmlns:a16="http://schemas.microsoft.com/office/drawing/2014/main" id="{EAA66E2A-1CA9-4CE9-90F5-0B8EBA2F4DF5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0" name="Rectangle 339">
              <a:extLst>
                <a:ext uri="{FF2B5EF4-FFF2-40B4-BE49-F238E27FC236}">
                  <a16:creationId xmlns:a16="http://schemas.microsoft.com/office/drawing/2014/main" id="{2A9B98D3-D307-4069-9326-E2C2A6F7192F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1" name="Rectangle 340">
              <a:extLst>
                <a:ext uri="{FF2B5EF4-FFF2-40B4-BE49-F238E27FC236}">
                  <a16:creationId xmlns:a16="http://schemas.microsoft.com/office/drawing/2014/main" id="{CB5FF6D1-492C-425C-AF4C-149CBF364FF2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2" name="Rectangle 341">
              <a:extLst>
                <a:ext uri="{FF2B5EF4-FFF2-40B4-BE49-F238E27FC236}">
                  <a16:creationId xmlns:a16="http://schemas.microsoft.com/office/drawing/2014/main" id="{F72CDDCA-8BB8-499B-9241-5B48A0106F9F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2F7AE8F-1451-422F-A0E5-7278872437DB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7BBCAA7D-AE41-445D-8FE5-FB85A684A313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48B08E66-4009-4527-9DCE-E56074E87C69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C6598EA7-E52C-4577-9065-7E3A612529B8}"/>
              </a:ext>
            </a:extLst>
          </p:cNvPr>
          <p:cNvGrpSpPr/>
          <p:nvPr/>
        </p:nvGrpSpPr>
        <p:grpSpPr>
          <a:xfrm rot="5400000">
            <a:off x="1713172" y="4411273"/>
            <a:ext cx="364674" cy="2164538"/>
            <a:chOff x="6651896" y="1021900"/>
            <a:chExt cx="364674" cy="2164538"/>
          </a:xfrm>
        </p:grpSpPr>
        <p:grpSp>
          <p:nvGrpSpPr>
            <p:cNvPr id="347" name="Group 346">
              <a:extLst>
                <a:ext uri="{FF2B5EF4-FFF2-40B4-BE49-F238E27FC236}">
                  <a16:creationId xmlns:a16="http://schemas.microsoft.com/office/drawing/2014/main" id="{7006989E-95CF-49E1-8773-3F0ACC7DC886}"/>
                </a:ext>
              </a:extLst>
            </p:cNvPr>
            <p:cNvGrpSpPr/>
            <p:nvPr/>
          </p:nvGrpSpPr>
          <p:grpSpPr>
            <a:xfrm>
              <a:off x="6651896" y="1026981"/>
              <a:ext cx="360000" cy="2159457"/>
              <a:chOff x="6653408" y="3429000"/>
              <a:chExt cx="360000" cy="2159457"/>
            </a:xfrm>
          </p:grpSpPr>
          <p:sp>
            <p:nvSpPr>
              <p:cNvPr id="349" name="Rectangle 348">
                <a:extLst>
                  <a:ext uri="{FF2B5EF4-FFF2-40B4-BE49-F238E27FC236}">
                    <a16:creationId xmlns:a16="http://schemas.microsoft.com/office/drawing/2014/main" id="{7EC10D24-6696-4EB0-A8B5-CB6BA0B6723E}"/>
                  </a:ext>
                </a:extLst>
              </p:cNvPr>
              <p:cNvSpPr/>
              <p:nvPr/>
            </p:nvSpPr>
            <p:spPr>
              <a:xfrm>
                <a:off x="6653408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0" name="Rectangle 349">
                <a:extLst>
                  <a:ext uri="{FF2B5EF4-FFF2-40B4-BE49-F238E27FC236}">
                    <a16:creationId xmlns:a16="http://schemas.microsoft.com/office/drawing/2014/main" id="{BF0140AD-BD74-4649-B2C7-9A081901DC2E}"/>
                  </a:ext>
                </a:extLst>
              </p:cNvPr>
              <p:cNvSpPr/>
              <p:nvPr/>
            </p:nvSpPr>
            <p:spPr>
              <a:xfrm>
                <a:off x="6653408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1" name="Rectangle 350">
                <a:extLst>
                  <a:ext uri="{FF2B5EF4-FFF2-40B4-BE49-F238E27FC236}">
                    <a16:creationId xmlns:a16="http://schemas.microsoft.com/office/drawing/2014/main" id="{C998F774-B88F-4026-8001-D733D0F60D15}"/>
                  </a:ext>
                </a:extLst>
              </p:cNvPr>
              <p:cNvSpPr/>
              <p:nvPr/>
            </p:nvSpPr>
            <p:spPr>
              <a:xfrm>
                <a:off x="6653408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2" name="Rectangle 351">
                <a:extLst>
                  <a:ext uri="{FF2B5EF4-FFF2-40B4-BE49-F238E27FC236}">
                    <a16:creationId xmlns:a16="http://schemas.microsoft.com/office/drawing/2014/main" id="{4ACCDDD9-5A29-436C-A198-0883DB7A598F}"/>
                  </a:ext>
                </a:extLst>
              </p:cNvPr>
              <p:cNvSpPr/>
              <p:nvPr/>
            </p:nvSpPr>
            <p:spPr>
              <a:xfrm>
                <a:off x="6653408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3" name="Rectangle 352">
                <a:extLst>
                  <a:ext uri="{FF2B5EF4-FFF2-40B4-BE49-F238E27FC236}">
                    <a16:creationId xmlns:a16="http://schemas.microsoft.com/office/drawing/2014/main" id="{C965D43C-351F-4BEF-8E08-0E6655436900}"/>
                  </a:ext>
                </a:extLst>
              </p:cNvPr>
              <p:cNvSpPr/>
              <p:nvPr/>
            </p:nvSpPr>
            <p:spPr>
              <a:xfrm>
                <a:off x="6653408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4" name="Rectangle 353">
                <a:extLst>
                  <a:ext uri="{FF2B5EF4-FFF2-40B4-BE49-F238E27FC236}">
                    <a16:creationId xmlns:a16="http://schemas.microsoft.com/office/drawing/2014/main" id="{FD1794E9-3718-4743-BA80-4030C3A38E7F}"/>
                  </a:ext>
                </a:extLst>
              </p:cNvPr>
              <p:cNvSpPr/>
              <p:nvPr/>
            </p:nvSpPr>
            <p:spPr>
              <a:xfrm>
                <a:off x="6653408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5" name="Rectangle 354">
                <a:extLst>
                  <a:ext uri="{FF2B5EF4-FFF2-40B4-BE49-F238E27FC236}">
                    <a16:creationId xmlns:a16="http://schemas.microsoft.com/office/drawing/2014/main" id="{1228A39A-AE42-4214-84D4-1B4AF805B317}"/>
                  </a:ext>
                </a:extLst>
              </p:cNvPr>
              <p:cNvSpPr/>
              <p:nvPr/>
            </p:nvSpPr>
            <p:spPr>
              <a:xfrm>
                <a:off x="6653408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6" name="Rectangle 355">
                <a:extLst>
                  <a:ext uri="{FF2B5EF4-FFF2-40B4-BE49-F238E27FC236}">
                    <a16:creationId xmlns:a16="http://schemas.microsoft.com/office/drawing/2014/main" id="{EE7C9E4B-2980-4DA5-938E-7CEAC88D11C4}"/>
                  </a:ext>
                </a:extLst>
              </p:cNvPr>
              <p:cNvSpPr/>
              <p:nvPr/>
            </p:nvSpPr>
            <p:spPr>
              <a:xfrm>
                <a:off x="6653408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7" name="Rectangle 356">
                <a:extLst>
                  <a:ext uri="{FF2B5EF4-FFF2-40B4-BE49-F238E27FC236}">
                    <a16:creationId xmlns:a16="http://schemas.microsoft.com/office/drawing/2014/main" id="{F2C47274-BF2A-4A86-939E-9A9685F14FDF}"/>
                  </a:ext>
                </a:extLst>
              </p:cNvPr>
              <p:cNvSpPr/>
              <p:nvPr/>
            </p:nvSpPr>
            <p:spPr>
              <a:xfrm>
                <a:off x="6653408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8" name="Rectangle 357">
                <a:extLst>
                  <a:ext uri="{FF2B5EF4-FFF2-40B4-BE49-F238E27FC236}">
                    <a16:creationId xmlns:a16="http://schemas.microsoft.com/office/drawing/2014/main" id="{612A0CFD-F4A5-4796-AAB8-E807DF2ECBED}"/>
                  </a:ext>
                </a:extLst>
              </p:cNvPr>
              <p:cNvSpPr/>
              <p:nvPr/>
            </p:nvSpPr>
            <p:spPr>
              <a:xfrm>
                <a:off x="6653408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48" name="Rectangle 347">
              <a:extLst>
                <a:ext uri="{FF2B5EF4-FFF2-40B4-BE49-F238E27FC236}">
                  <a16:creationId xmlns:a16="http://schemas.microsoft.com/office/drawing/2014/main" id="{7E59476D-C104-43B5-877B-87FB6C3D099D}"/>
                </a:ext>
              </a:extLst>
            </p:cNvPr>
            <p:cNvSpPr/>
            <p:nvPr/>
          </p:nvSpPr>
          <p:spPr>
            <a:xfrm>
              <a:off x="6656570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9BC0436C-B715-4608-8863-D0AB5ED9D50E}"/>
              </a:ext>
            </a:extLst>
          </p:cNvPr>
          <p:cNvGrpSpPr/>
          <p:nvPr/>
        </p:nvGrpSpPr>
        <p:grpSpPr>
          <a:xfrm rot="5400000">
            <a:off x="5720839" y="3741918"/>
            <a:ext cx="370026" cy="2160831"/>
            <a:chOff x="3160724" y="1026150"/>
            <a:chExt cx="370026" cy="2160831"/>
          </a:xfrm>
        </p:grpSpPr>
        <p:grpSp>
          <p:nvGrpSpPr>
            <p:cNvPr id="363" name="Group 362">
              <a:extLst>
                <a:ext uri="{FF2B5EF4-FFF2-40B4-BE49-F238E27FC236}">
                  <a16:creationId xmlns:a16="http://schemas.microsoft.com/office/drawing/2014/main" id="{7082189E-F135-4826-8A73-958B8F2EA169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365" name="Rectangle 364">
                <a:extLst>
                  <a:ext uri="{FF2B5EF4-FFF2-40B4-BE49-F238E27FC236}">
                    <a16:creationId xmlns:a16="http://schemas.microsoft.com/office/drawing/2014/main" id="{5AD39899-B73C-4252-8313-61B063397B73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66" name="Rectangle 365">
                <a:extLst>
                  <a:ext uri="{FF2B5EF4-FFF2-40B4-BE49-F238E27FC236}">
                    <a16:creationId xmlns:a16="http://schemas.microsoft.com/office/drawing/2014/main" id="{FF729DE4-D670-49C0-A25E-BE89B5473562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67" name="Rectangle 366">
                <a:extLst>
                  <a:ext uri="{FF2B5EF4-FFF2-40B4-BE49-F238E27FC236}">
                    <a16:creationId xmlns:a16="http://schemas.microsoft.com/office/drawing/2014/main" id="{BF223848-2224-45BC-B452-06E6491845B9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1FAE9B63-4FAF-4949-9519-E4CD9962CDCF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37C61195-E7BD-46BF-AB1B-C6878D65BCCE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369" name="Rectangle 368">
            <a:extLst>
              <a:ext uri="{FF2B5EF4-FFF2-40B4-BE49-F238E27FC236}">
                <a16:creationId xmlns:a16="http://schemas.microsoft.com/office/drawing/2014/main" id="{AD470DF7-5A74-4A1C-B8EC-9FB27E9A446D}"/>
              </a:ext>
            </a:extLst>
          </p:cNvPr>
          <p:cNvSpPr/>
          <p:nvPr/>
        </p:nvSpPr>
        <p:spPr>
          <a:xfrm rot="5400000">
            <a:off x="4777075" y="5395200"/>
            <a:ext cx="366378" cy="24198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70" name="Group 369">
            <a:extLst>
              <a:ext uri="{FF2B5EF4-FFF2-40B4-BE49-F238E27FC236}">
                <a16:creationId xmlns:a16="http://schemas.microsoft.com/office/drawing/2014/main" id="{525F391C-AEAC-49F5-901B-F40B4EF4CBEC}"/>
              </a:ext>
            </a:extLst>
          </p:cNvPr>
          <p:cNvGrpSpPr/>
          <p:nvPr/>
        </p:nvGrpSpPr>
        <p:grpSpPr>
          <a:xfrm rot="5400000">
            <a:off x="5726210" y="3722927"/>
            <a:ext cx="360000" cy="2160000"/>
            <a:chOff x="5493026" y="3429000"/>
            <a:chExt cx="360000" cy="2160000"/>
          </a:xfrm>
        </p:grpSpPr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77ED0B3F-BFCE-4740-A0C8-042B51A58FDB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2" name="Rectangle 371">
              <a:extLst>
                <a:ext uri="{FF2B5EF4-FFF2-40B4-BE49-F238E27FC236}">
                  <a16:creationId xmlns:a16="http://schemas.microsoft.com/office/drawing/2014/main" id="{74E35437-CA02-4055-93AB-076ECCD5AE02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3" name="Rectangle 372">
              <a:extLst>
                <a:ext uri="{FF2B5EF4-FFF2-40B4-BE49-F238E27FC236}">
                  <a16:creationId xmlns:a16="http://schemas.microsoft.com/office/drawing/2014/main" id="{838F636A-A638-4483-96C3-78235FA04C93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7257AC3B-E531-457D-A6F9-6D4B8ED074FB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62C03C9A-2F74-4A01-A677-40390808D1EB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89D65F8E-5CEF-42E0-B174-AA7FBBD97383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EDE32925-D406-44E3-A204-3E9EE13ECF9B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85D5AAC9-80C2-477C-86EC-6B8231A564C2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782BBBA3-51B7-4B55-8B0A-53ED16D2659D}"/>
              </a:ext>
            </a:extLst>
          </p:cNvPr>
          <p:cNvGrpSpPr/>
          <p:nvPr/>
        </p:nvGrpSpPr>
        <p:grpSpPr>
          <a:xfrm rot="5400000">
            <a:off x="5712458" y="4428561"/>
            <a:ext cx="362676" cy="2165081"/>
            <a:chOff x="5488838" y="1021900"/>
            <a:chExt cx="362676" cy="2165081"/>
          </a:xfrm>
        </p:grpSpPr>
        <p:grpSp>
          <p:nvGrpSpPr>
            <p:cNvPr id="380" name="Group 379">
              <a:extLst>
                <a:ext uri="{FF2B5EF4-FFF2-40B4-BE49-F238E27FC236}">
                  <a16:creationId xmlns:a16="http://schemas.microsoft.com/office/drawing/2014/main" id="{67DF4790-3210-4E9E-BADE-FA73F3D16718}"/>
                </a:ext>
              </a:extLst>
            </p:cNvPr>
            <p:cNvGrpSpPr/>
            <p:nvPr/>
          </p:nvGrpSpPr>
          <p:grpSpPr>
            <a:xfrm>
              <a:off x="5491514" y="1026981"/>
              <a:ext cx="360000" cy="2160000"/>
              <a:chOff x="5493026" y="3429000"/>
              <a:chExt cx="360000" cy="2160000"/>
            </a:xfrm>
          </p:grpSpPr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D76210A1-22BA-467B-A85F-D734BB332E63}"/>
                  </a:ext>
                </a:extLst>
              </p:cNvPr>
              <p:cNvSpPr/>
              <p:nvPr/>
            </p:nvSpPr>
            <p:spPr>
              <a:xfrm>
                <a:off x="5493026" y="342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D2976A87-CA1A-42FD-8291-B646AA26BF40}"/>
                  </a:ext>
                </a:extLst>
              </p:cNvPr>
              <p:cNvSpPr/>
              <p:nvPr/>
            </p:nvSpPr>
            <p:spPr>
              <a:xfrm>
                <a:off x="5493026" y="369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7B3D4F4F-77EA-461C-8EB1-7869C6AEBFAE}"/>
                  </a:ext>
                </a:extLst>
              </p:cNvPr>
              <p:cNvSpPr/>
              <p:nvPr/>
            </p:nvSpPr>
            <p:spPr>
              <a:xfrm>
                <a:off x="5493026" y="396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03E3A235-04AD-43F8-A81B-CF19539C273D}"/>
                  </a:ext>
                </a:extLst>
              </p:cNvPr>
              <p:cNvSpPr/>
              <p:nvPr/>
            </p:nvSpPr>
            <p:spPr>
              <a:xfrm>
                <a:off x="5493026" y="423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D1E498A4-CE66-49A6-B323-FC350411CF65}"/>
                  </a:ext>
                </a:extLst>
              </p:cNvPr>
              <p:cNvSpPr/>
              <p:nvPr/>
            </p:nvSpPr>
            <p:spPr>
              <a:xfrm>
                <a:off x="5493026" y="450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777C6459-813F-439D-A446-ACB4ECDF8338}"/>
                  </a:ext>
                </a:extLst>
              </p:cNvPr>
              <p:cNvSpPr/>
              <p:nvPr/>
            </p:nvSpPr>
            <p:spPr>
              <a:xfrm>
                <a:off x="5493026" y="477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8" name="Rectangle 387">
                <a:extLst>
                  <a:ext uri="{FF2B5EF4-FFF2-40B4-BE49-F238E27FC236}">
                    <a16:creationId xmlns:a16="http://schemas.microsoft.com/office/drawing/2014/main" id="{29ED9603-7AD1-4161-8D05-FCCB663FD682}"/>
                  </a:ext>
                </a:extLst>
              </p:cNvPr>
              <p:cNvSpPr/>
              <p:nvPr/>
            </p:nvSpPr>
            <p:spPr>
              <a:xfrm>
                <a:off x="5493026" y="504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4E637E15-7F75-4552-83FE-FBBC5870FFC4}"/>
                  </a:ext>
                </a:extLst>
              </p:cNvPr>
              <p:cNvSpPr/>
              <p:nvPr/>
            </p:nvSpPr>
            <p:spPr>
              <a:xfrm>
                <a:off x="5493026" y="531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81" name="Rectangle 380">
              <a:extLst>
                <a:ext uri="{FF2B5EF4-FFF2-40B4-BE49-F238E27FC236}">
                  <a16:creationId xmlns:a16="http://schemas.microsoft.com/office/drawing/2014/main" id="{C21FB732-C104-4A80-9D47-5ACC061D1424}"/>
                </a:ext>
              </a:extLst>
            </p:cNvPr>
            <p:cNvSpPr/>
            <p:nvPr/>
          </p:nvSpPr>
          <p:spPr>
            <a:xfrm>
              <a:off x="5488838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391" name="Rectangle 390">
            <a:extLst>
              <a:ext uri="{FF2B5EF4-FFF2-40B4-BE49-F238E27FC236}">
                <a16:creationId xmlns:a16="http://schemas.microsoft.com/office/drawing/2014/main" id="{9916D934-04CF-44AD-8469-5AA7E11873E8}"/>
              </a:ext>
            </a:extLst>
          </p:cNvPr>
          <p:cNvSpPr/>
          <p:nvPr/>
        </p:nvSpPr>
        <p:spPr>
          <a:xfrm rot="5400000">
            <a:off x="9222757" y="4756956"/>
            <a:ext cx="366378" cy="14685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DDBEDA64-EF45-4361-A411-5F369BE80F5E}"/>
              </a:ext>
            </a:extLst>
          </p:cNvPr>
          <p:cNvGrpSpPr/>
          <p:nvPr/>
        </p:nvGrpSpPr>
        <p:grpSpPr>
          <a:xfrm rot="5400000">
            <a:off x="9600198" y="4427689"/>
            <a:ext cx="360000" cy="2167200"/>
            <a:chOff x="6073217" y="3429000"/>
            <a:chExt cx="360000" cy="2167200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961053D5-621F-4D51-BDE8-964E92EF54E1}"/>
                </a:ext>
              </a:extLst>
            </p:cNvPr>
            <p:cNvSpPr/>
            <p:nvPr/>
          </p:nvSpPr>
          <p:spPr>
            <a:xfrm>
              <a:off x="6073217" y="34290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C99B8E66-DA0A-4870-8793-0AAD37E3C02F}"/>
                </a:ext>
              </a:extLst>
            </p:cNvPr>
            <p:cNvSpPr/>
            <p:nvPr/>
          </p:nvSpPr>
          <p:spPr>
            <a:xfrm>
              <a:off x="6073217" y="36702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5" name="Rectangle 394">
              <a:extLst>
                <a:ext uri="{FF2B5EF4-FFF2-40B4-BE49-F238E27FC236}">
                  <a16:creationId xmlns:a16="http://schemas.microsoft.com/office/drawing/2014/main" id="{02BC9B12-8FD4-420D-BA33-C02EE9348E01}"/>
                </a:ext>
              </a:extLst>
            </p:cNvPr>
            <p:cNvSpPr/>
            <p:nvPr/>
          </p:nvSpPr>
          <p:spPr>
            <a:xfrm>
              <a:off x="6073217" y="39114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8F712A22-1FCF-4857-BEA9-DEFFC52287B4}"/>
                </a:ext>
              </a:extLst>
            </p:cNvPr>
            <p:cNvSpPr/>
            <p:nvPr/>
          </p:nvSpPr>
          <p:spPr>
            <a:xfrm>
              <a:off x="6073217" y="41508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17ACD66F-9FBE-43B6-A1AD-0C33315BF29B}"/>
                </a:ext>
              </a:extLst>
            </p:cNvPr>
            <p:cNvSpPr/>
            <p:nvPr/>
          </p:nvSpPr>
          <p:spPr>
            <a:xfrm>
              <a:off x="6073217" y="43902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2606EAEB-2E0C-40FC-A9A9-8DA0FEFA1C70}"/>
                </a:ext>
              </a:extLst>
            </p:cNvPr>
            <p:cNvSpPr/>
            <p:nvPr/>
          </p:nvSpPr>
          <p:spPr>
            <a:xfrm>
              <a:off x="6073217" y="46314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BF7560B0-9FD0-4E4F-ACCC-A49DA46EFA69}"/>
                </a:ext>
              </a:extLst>
            </p:cNvPr>
            <p:cNvSpPr/>
            <p:nvPr/>
          </p:nvSpPr>
          <p:spPr>
            <a:xfrm>
              <a:off x="6073217" y="48726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0" name="Rectangle 399">
              <a:extLst>
                <a:ext uri="{FF2B5EF4-FFF2-40B4-BE49-F238E27FC236}">
                  <a16:creationId xmlns:a16="http://schemas.microsoft.com/office/drawing/2014/main" id="{CC6DF90A-A773-4E32-AD87-E5F2E4F866FF}"/>
                </a:ext>
              </a:extLst>
            </p:cNvPr>
            <p:cNvSpPr/>
            <p:nvPr/>
          </p:nvSpPr>
          <p:spPr>
            <a:xfrm>
              <a:off x="6073217" y="51138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1" name="Rectangle 400">
              <a:extLst>
                <a:ext uri="{FF2B5EF4-FFF2-40B4-BE49-F238E27FC236}">
                  <a16:creationId xmlns:a16="http://schemas.microsoft.com/office/drawing/2014/main" id="{5BB55382-7AE4-403A-A8D7-48DEA855A805}"/>
                </a:ext>
              </a:extLst>
            </p:cNvPr>
            <p:cNvSpPr/>
            <p:nvPr/>
          </p:nvSpPr>
          <p:spPr>
            <a:xfrm>
              <a:off x="6073217" y="53550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02" name="Group 401">
            <a:extLst>
              <a:ext uri="{FF2B5EF4-FFF2-40B4-BE49-F238E27FC236}">
                <a16:creationId xmlns:a16="http://schemas.microsoft.com/office/drawing/2014/main" id="{491F1ECD-061F-473A-A534-2A3B774200A0}"/>
              </a:ext>
            </a:extLst>
          </p:cNvPr>
          <p:cNvGrpSpPr/>
          <p:nvPr/>
        </p:nvGrpSpPr>
        <p:grpSpPr>
          <a:xfrm rot="5400000">
            <a:off x="9594976" y="4420074"/>
            <a:ext cx="362676" cy="2167767"/>
            <a:chOff x="2587883" y="1026981"/>
            <a:chExt cx="362676" cy="2167767"/>
          </a:xfrm>
        </p:grpSpPr>
        <p:sp>
          <p:nvSpPr>
            <p:cNvPr id="403" name="Rectangle 402">
              <a:extLst>
                <a:ext uri="{FF2B5EF4-FFF2-40B4-BE49-F238E27FC236}">
                  <a16:creationId xmlns:a16="http://schemas.microsoft.com/office/drawing/2014/main" id="{75412DF5-09A0-46CA-BE6E-D7FBDAC0EC60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404" name="Group 403">
              <a:extLst>
                <a:ext uri="{FF2B5EF4-FFF2-40B4-BE49-F238E27FC236}">
                  <a16:creationId xmlns:a16="http://schemas.microsoft.com/office/drawing/2014/main" id="{241B0EF3-763B-4317-B20A-5C98D2BC50C5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405" name="Rectangle 404">
                <a:extLst>
                  <a:ext uri="{FF2B5EF4-FFF2-40B4-BE49-F238E27FC236}">
                    <a16:creationId xmlns:a16="http://schemas.microsoft.com/office/drawing/2014/main" id="{0167067C-D698-430B-BDC2-E4C72F4BAA3A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06" name="Rectangle 405">
                <a:extLst>
                  <a:ext uri="{FF2B5EF4-FFF2-40B4-BE49-F238E27FC236}">
                    <a16:creationId xmlns:a16="http://schemas.microsoft.com/office/drawing/2014/main" id="{B1C30D6E-9846-46DA-8D60-DACCC2FED348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07" name="Rectangle 406">
                <a:extLst>
                  <a:ext uri="{FF2B5EF4-FFF2-40B4-BE49-F238E27FC236}">
                    <a16:creationId xmlns:a16="http://schemas.microsoft.com/office/drawing/2014/main" id="{D0C20B80-506F-4884-8209-A2FADB082A90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1C2B4F21-5B9B-4B5E-B997-3E624A04C5B0}"/>
              </a:ext>
            </a:extLst>
          </p:cNvPr>
          <p:cNvGrpSpPr/>
          <p:nvPr/>
        </p:nvGrpSpPr>
        <p:grpSpPr>
          <a:xfrm rot="5400000">
            <a:off x="9578924" y="3766575"/>
            <a:ext cx="370374" cy="2170296"/>
            <a:chOff x="6061331" y="1023885"/>
            <a:chExt cx="370374" cy="2170296"/>
          </a:xfrm>
        </p:grpSpPr>
        <p:grpSp>
          <p:nvGrpSpPr>
            <p:cNvPr id="409" name="Group 408">
              <a:extLst>
                <a:ext uri="{FF2B5EF4-FFF2-40B4-BE49-F238E27FC236}">
                  <a16:creationId xmlns:a16="http://schemas.microsoft.com/office/drawing/2014/main" id="{CE8D3BD1-78A9-4868-AAEA-5E0691246D4A}"/>
                </a:ext>
              </a:extLst>
            </p:cNvPr>
            <p:cNvGrpSpPr/>
            <p:nvPr/>
          </p:nvGrpSpPr>
          <p:grpSpPr>
            <a:xfrm>
              <a:off x="6071705" y="1026981"/>
              <a:ext cx="360000" cy="2167200"/>
              <a:chOff x="6073217" y="3429000"/>
              <a:chExt cx="360000" cy="2167200"/>
            </a:xfrm>
          </p:grpSpPr>
          <p:sp>
            <p:nvSpPr>
              <p:cNvPr id="411" name="Rectangle 410">
                <a:extLst>
                  <a:ext uri="{FF2B5EF4-FFF2-40B4-BE49-F238E27FC236}">
                    <a16:creationId xmlns:a16="http://schemas.microsoft.com/office/drawing/2014/main" id="{C71BE4AB-7AA0-43C5-AD47-B40C59954F1B}"/>
                  </a:ext>
                </a:extLst>
              </p:cNvPr>
              <p:cNvSpPr/>
              <p:nvPr/>
            </p:nvSpPr>
            <p:spPr>
              <a:xfrm>
                <a:off x="6073217" y="34290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12" name="Rectangle 411">
                <a:extLst>
                  <a:ext uri="{FF2B5EF4-FFF2-40B4-BE49-F238E27FC236}">
                    <a16:creationId xmlns:a16="http://schemas.microsoft.com/office/drawing/2014/main" id="{4E84F468-1516-4798-AE6D-5C04D38AF7DF}"/>
                  </a:ext>
                </a:extLst>
              </p:cNvPr>
              <p:cNvSpPr/>
              <p:nvPr/>
            </p:nvSpPr>
            <p:spPr>
              <a:xfrm>
                <a:off x="6073217" y="36702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13" name="Rectangle 412">
                <a:extLst>
                  <a:ext uri="{FF2B5EF4-FFF2-40B4-BE49-F238E27FC236}">
                    <a16:creationId xmlns:a16="http://schemas.microsoft.com/office/drawing/2014/main" id="{6EC6C36E-F4B1-4B88-96BF-B4337E49F641}"/>
                  </a:ext>
                </a:extLst>
              </p:cNvPr>
              <p:cNvSpPr/>
              <p:nvPr/>
            </p:nvSpPr>
            <p:spPr>
              <a:xfrm>
                <a:off x="6073217" y="39114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14" name="Rectangle 413">
                <a:extLst>
                  <a:ext uri="{FF2B5EF4-FFF2-40B4-BE49-F238E27FC236}">
                    <a16:creationId xmlns:a16="http://schemas.microsoft.com/office/drawing/2014/main" id="{822CE085-4851-46B5-BF3F-6DA06C9BBA44}"/>
                  </a:ext>
                </a:extLst>
              </p:cNvPr>
              <p:cNvSpPr/>
              <p:nvPr/>
            </p:nvSpPr>
            <p:spPr>
              <a:xfrm>
                <a:off x="6073217" y="41508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15" name="Rectangle 414">
                <a:extLst>
                  <a:ext uri="{FF2B5EF4-FFF2-40B4-BE49-F238E27FC236}">
                    <a16:creationId xmlns:a16="http://schemas.microsoft.com/office/drawing/2014/main" id="{437AE398-CB52-4355-8321-42CD1B2C5E05}"/>
                  </a:ext>
                </a:extLst>
              </p:cNvPr>
              <p:cNvSpPr/>
              <p:nvPr/>
            </p:nvSpPr>
            <p:spPr>
              <a:xfrm>
                <a:off x="6073217" y="43902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16" name="Rectangle 415">
                <a:extLst>
                  <a:ext uri="{FF2B5EF4-FFF2-40B4-BE49-F238E27FC236}">
                    <a16:creationId xmlns:a16="http://schemas.microsoft.com/office/drawing/2014/main" id="{B5DA99C8-98BF-41D1-8520-CA5A2EC43AEC}"/>
                  </a:ext>
                </a:extLst>
              </p:cNvPr>
              <p:cNvSpPr/>
              <p:nvPr/>
            </p:nvSpPr>
            <p:spPr>
              <a:xfrm>
                <a:off x="6073217" y="46314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17" name="Rectangle 416">
                <a:extLst>
                  <a:ext uri="{FF2B5EF4-FFF2-40B4-BE49-F238E27FC236}">
                    <a16:creationId xmlns:a16="http://schemas.microsoft.com/office/drawing/2014/main" id="{5F4888BF-20B7-4872-A6F8-B912D9BEB772}"/>
                  </a:ext>
                </a:extLst>
              </p:cNvPr>
              <p:cNvSpPr/>
              <p:nvPr/>
            </p:nvSpPr>
            <p:spPr>
              <a:xfrm>
                <a:off x="6073217" y="48726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18" name="Rectangle 417">
                <a:extLst>
                  <a:ext uri="{FF2B5EF4-FFF2-40B4-BE49-F238E27FC236}">
                    <a16:creationId xmlns:a16="http://schemas.microsoft.com/office/drawing/2014/main" id="{4D190E81-50EE-4C11-A0B2-E8CD9180073B}"/>
                  </a:ext>
                </a:extLst>
              </p:cNvPr>
              <p:cNvSpPr/>
              <p:nvPr/>
            </p:nvSpPr>
            <p:spPr>
              <a:xfrm>
                <a:off x="6073217" y="51138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19" name="Rectangle 418">
                <a:extLst>
                  <a:ext uri="{FF2B5EF4-FFF2-40B4-BE49-F238E27FC236}">
                    <a16:creationId xmlns:a16="http://schemas.microsoft.com/office/drawing/2014/main" id="{091F1724-0CB3-44FD-960D-4032573D57D3}"/>
                  </a:ext>
                </a:extLst>
              </p:cNvPr>
              <p:cNvSpPr/>
              <p:nvPr/>
            </p:nvSpPr>
            <p:spPr>
              <a:xfrm>
                <a:off x="6073217" y="53550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6DD686DC-0E55-4965-B947-B7164F295863}"/>
                </a:ext>
              </a:extLst>
            </p:cNvPr>
            <p:cNvSpPr/>
            <p:nvPr/>
          </p:nvSpPr>
          <p:spPr>
            <a:xfrm>
              <a:off x="6061331" y="1023885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32311595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>
                      <p:stCondLst>
                        <p:cond delay="indefinite"/>
                      </p:stCondLst>
                      <p:childTnLst>
                        <p:par>
                          <p:cTn id="191" fill="hold">
                            <p:stCondLst>
                              <p:cond delay="0"/>
                            </p:stCondLst>
                            <p:childTnLst>
                              <p:par>
                                <p:cTn id="1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6" fill="hold">
                      <p:stCondLst>
                        <p:cond delay="indefinite"/>
                      </p:stCondLst>
                      <p:childTnLst>
                        <p:par>
                          <p:cTn id="217" fill="hold">
                            <p:stCondLst>
                              <p:cond delay="0"/>
                            </p:stCondLst>
                            <p:childTnLst>
                              <p:par>
                                <p:cTn id="2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2" grpId="0" animBg="1"/>
      <p:bldP spid="421" grpId="0" animBg="1"/>
      <p:bldP spid="420" grpId="0" animBg="1"/>
      <p:bldP spid="361" grpId="0" animBg="1"/>
      <p:bldP spid="390" grpId="0" animBg="1"/>
      <p:bldP spid="360" grpId="0" animBg="1"/>
      <p:bldP spid="359" grpId="0" animBg="1"/>
      <p:bldP spid="221" grpId="0" animBg="1"/>
      <p:bldP spid="236" grpId="0"/>
      <p:bldP spid="237" grpId="0" animBg="1"/>
      <p:bldP spid="276" grpId="0" animBg="1"/>
      <p:bldP spid="288" grpId="0" animBg="1"/>
      <p:bldP spid="292" grpId="0"/>
      <p:bldP spid="309" grpId="0" animBg="1"/>
      <p:bldP spid="321" grpId="0" animBg="1"/>
      <p:bldP spid="325" grpId="0"/>
      <p:bldP spid="326" grpId="0" animBg="1"/>
      <p:bldP spid="369" grpId="0" animBg="1"/>
      <p:bldP spid="391" grpId="0" animBg="1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2ADD708-102C-4375-AB6E-532D625F4B2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Add fractions with denominators as common multiples beyond 1 whole, writing answers as mixed numbers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78A919E-D625-4755-BC2F-BE1478ADBE7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49575870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0" name="Group 309">
            <a:extLst>
              <a:ext uri="{FF2B5EF4-FFF2-40B4-BE49-F238E27FC236}">
                <a16:creationId xmlns:a16="http://schemas.microsoft.com/office/drawing/2014/main" id="{FBD6672F-0ED3-488B-BC7D-3C821456ED8E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052EE170-028F-4AD7-B01C-5120BB555D9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D346C82A-8732-4856-91F3-DF41D4CAB4AD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EF659F5B-7868-46D2-B626-7AD68C1144F4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22AC7D06-DD0A-4EE8-BB9B-EE7B9F672EB9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ECF783C9-A8D7-48AF-95CB-80AA2083FAF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0912F768-F6B5-4A49-B282-06428B21AA72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536450C0-4E7C-478F-8F6E-4C89BB1DF41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B87D165E-9097-4BDA-A527-19F382E5FB2D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CA52E187-9DA3-429F-8D12-F625FFF587D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9BD905DE-933C-48D8-B129-68429E94B37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27F66BEA-DAB9-45F5-A524-643FC416508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8ADD3DFA-76EF-441D-B73B-6CDFB9EFF332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F6A95652-E658-48E7-A306-F379AEC1020D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7AD9CB30-1202-4F2D-B8AC-19D3DCE796C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B4EF430D-4110-484F-86E0-4955D231325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BEB8AD2E-F44B-4BFE-824C-6B06270195C0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4FC1B3F2-AFA4-4029-8472-BC65ADED344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FC0B0236-E4E8-4051-93A8-02AB3E20EED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B5C7F750-08CB-49BE-8A80-0677164F3E5A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2C574233-A798-4FB0-BD75-EE0A409096B5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88BCE940-B955-41F9-899A-1EE3DC12806D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24FB4E09-35FF-4856-ABAD-262CA7341BB5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90E45A7B-7AC9-47D9-B16E-44BBE5D0571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6CE46144-BA44-40E6-AE55-32ACF4F17C44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4D9C48DA-B824-496A-A1D4-A4256751AB2A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F2DA3240-1514-4A7C-9B19-07959E0A22D9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003313A2-2043-4263-83DA-9817CC5945BB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41BAC699-D217-472C-AE91-C5C287F265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78875E00-425C-417E-A803-16A542E940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E0D24A1F-782F-4D6D-8CC8-B42E3B34EAC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5508E663-99DE-4220-9BD8-7C714015F5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00170C13-4A1D-43F2-8BAA-8942C9948A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Straight Connector 342">
              <a:extLst>
                <a:ext uri="{FF2B5EF4-FFF2-40B4-BE49-F238E27FC236}">
                  <a16:creationId xmlns:a16="http://schemas.microsoft.com/office/drawing/2014/main" id="{0909A678-E3B4-4AC4-914C-F76C10BE5E2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Straight Connector 343">
              <a:extLst>
                <a:ext uri="{FF2B5EF4-FFF2-40B4-BE49-F238E27FC236}">
                  <a16:creationId xmlns:a16="http://schemas.microsoft.com/office/drawing/2014/main" id="{D11202F4-C5E1-408C-86EC-585956EBC46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Straight Connector 344">
              <a:extLst>
                <a:ext uri="{FF2B5EF4-FFF2-40B4-BE49-F238E27FC236}">
                  <a16:creationId xmlns:a16="http://schemas.microsoft.com/office/drawing/2014/main" id="{BB6F7F70-C7F8-4C84-AE83-5189ADB70FC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Straight Connector 345">
              <a:extLst>
                <a:ext uri="{FF2B5EF4-FFF2-40B4-BE49-F238E27FC236}">
                  <a16:creationId xmlns:a16="http://schemas.microsoft.com/office/drawing/2014/main" id="{3BA0B994-77AE-4EC0-8803-DEA05AFF3F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Straight Connector 346">
              <a:extLst>
                <a:ext uri="{FF2B5EF4-FFF2-40B4-BE49-F238E27FC236}">
                  <a16:creationId xmlns:a16="http://schemas.microsoft.com/office/drawing/2014/main" id="{27BEB45E-3E6B-45A5-83DF-9A303C6C3F9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20FB73D0-867A-4A95-9B55-B0D3DCF090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0F62A1AC-6A7E-4EF0-91C5-74C37C972E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Straight Connector 349">
              <a:extLst>
                <a:ext uri="{FF2B5EF4-FFF2-40B4-BE49-F238E27FC236}">
                  <a16:creationId xmlns:a16="http://schemas.microsoft.com/office/drawing/2014/main" id="{9A285242-0027-4D02-8792-908CE502129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Straight Connector 350">
              <a:extLst>
                <a:ext uri="{FF2B5EF4-FFF2-40B4-BE49-F238E27FC236}">
                  <a16:creationId xmlns:a16="http://schemas.microsoft.com/office/drawing/2014/main" id="{CF2ADC19-00F1-4D69-998B-C9DB0592CE5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A4F43B99-27C4-4355-95CE-E95C0ED22A7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Straight Connector 352">
              <a:extLst>
                <a:ext uri="{FF2B5EF4-FFF2-40B4-BE49-F238E27FC236}">
                  <a16:creationId xmlns:a16="http://schemas.microsoft.com/office/drawing/2014/main" id="{27CE2301-6ABD-43E3-B5F9-5375F1843AC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3" name="Rectangle: Rounded Corners 122">
            <a:extLst>
              <a:ext uri="{FF2B5EF4-FFF2-40B4-BE49-F238E27FC236}">
                <a16:creationId xmlns:a16="http://schemas.microsoft.com/office/drawing/2014/main" id="{BE88AD95-7891-4853-863E-A3BF8521F6B9}"/>
              </a:ext>
            </a:extLst>
          </p:cNvPr>
          <p:cNvSpPr/>
          <p:nvPr/>
        </p:nvSpPr>
        <p:spPr>
          <a:xfrm>
            <a:off x="6181212" y="284207"/>
            <a:ext cx="5523977" cy="1970895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4" name="Rectangle 523">
            <a:extLst>
              <a:ext uri="{FF2B5EF4-FFF2-40B4-BE49-F238E27FC236}">
                <a16:creationId xmlns:a16="http://schemas.microsoft.com/office/drawing/2014/main" id="{DA10C614-3ABA-4E67-A2B6-D7CDC60E0B8D}"/>
              </a:ext>
            </a:extLst>
          </p:cNvPr>
          <p:cNvSpPr/>
          <p:nvPr/>
        </p:nvSpPr>
        <p:spPr>
          <a:xfrm rot="5400000">
            <a:off x="9565028" y="1287828"/>
            <a:ext cx="366378" cy="127079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8" name="Rectangle 537">
            <a:extLst>
              <a:ext uri="{FF2B5EF4-FFF2-40B4-BE49-F238E27FC236}">
                <a16:creationId xmlns:a16="http://schemas.microsoft.com/office/drawing/2014/main" id="{3A041C76-783A-453E-8514-8C7F3B680C45}"/>
              </a:ext>
            </a:extLst>
          </p:cNvPr>
          <p:cNvSpPr/>
          <p:nvPr/>
        </p:nvSpPr>
        <p:spPr>
          <a:xfrm rot="5400000">
            <a:off x="10378001" y="1731491"/>
            <a:ext cx="366378" cy="3648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D4ACE32C-F154-4851-A1BC-6D6C5F4CF279}"/>
              </a:ext>
            </a:extLst>
          </p:cNvPr>
          <p:cNvSpPr/>
          <p:nvPr/>
        </p:nvSpPr>
        <p:spPr>
          <a:xfrm>
            <a:off x="367228" y="284207"/>
            <a:ext cx="5523977" cy="1970895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7" name="Rectangle 496">
            <a:extLst>
              <a:ext uri="{FF2B5EF4-FFF2-40B4-BE49-F238E27FC236}">
                <a16:creationId xmlns:a16="http://schemas.microsoft.com/office/drawing/2014/main" id="{D8025D68-EFAF-4ADB-90AA-230FE6792EF9}"/>
              </a:ext>
            </a:extLst>
          </p:cNvPr>
          <p:cNvSpPr/>
          <p:nvPr/>
        </p:nvSpPr>
        <p:spPr>
          <a:xfrm rot="5400000">
            <a:off x="3350629" y="1698268"/>
            <a:ext cx="366378" cy="42394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8" name="Rectangle 497">
            <a:extLst>
              <a:ext uri="{FF2B5EF4-FFF2-40B4-BE49-F238E27FC236}">
                <a16:creationId xmlns:a16="http://schemas.microsoft.com/office/drawing/2014/main" id="{72153C83-3AE9-449A-9609-0F58F2AD8D9D}"/>
              </a:ext>
            </a:extLst>
          </p:cNvPr>
          <p:cNvSpPr/>
          <p:nvPr/>
        </p:nvSpPr>
        <p:spPr>
          <a:xfrm rot="5400000">
            <a:off x="3675753" y="1797435"/>
            <a:ext cx="366378" cy="22630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4" name="Rectangle 353">
            <a:extLst>
              <a:ext uri="{FF2B5EF4-FFF2-40B4-BE49-F238E27FC236}">
                <a16:creationId xmlns:a16="http://schemas.microsoft.com/office/drawing/2014/main" id="{CCA34237-7E0A-423B-855C-58EB6BFFF75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B44A1F2-3600-440C-971C-20CD609A3D05}"/>
              </a:ext>
            </a:extLst>
          </p:cNvPr>
          <p:cNvGrpSpPr/>
          <p:nvPr/>
        </p:nvGrpSpPr>
        <p:grpSpPr>
          <a:xfrm>
            <a:off x="748596" y="469699"/>
            <a:ext cx="435719" cy="1032867"/>
            <a:chOff x="2724738" y="5471319"/>
            <a:chExt cx="435719" cy="1032867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EFC84F5D-022F-4967-B119-FD2947D056B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8ADA302C-8FB3-4589-9097-11E2F0DB4494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7B80887-D505-4A7F-A9FA-69E80E68098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3F1B88FE-51CE-4A6D-99E9-244224F186EC}"/>
              </a:ext>
            </a:extLst>
          </p:cNvPr>
          <p:cNvGrpSpPr/>
          <p:nvPr/>
        </p:nvGrpSpPr>
        <p:grpSpPr>
          <a:xfrm>
            <a:off x="1493898" y="469699"/>
            <a:ext cx="652743" cy="1032867"/>
            <a:chOff x="2610453" y="5471319"/>
            <a:chExt cx="652743" cy="1032867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84FB8C1D-30BA-412A-9659-D4ECB3E4117B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6104F926-5AEB-4861-9A72-0AF429AAB885}"/>
                </a:ext>
              </a:extLst>
            </p:cNvPr>
            <p:cNvSpPr txBox="1"/>
            <p:nvPr/>
          </p:nvSpPr>
          <p:spPr>
            <a:xfrm>
              <a:off x="2610453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214F4900-1C6F-4D3E-97C5-483EEDE54A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6E9D9EA2-11D9-400D-A9A5-38B1AE686F9A}"/>
              </a:ext>
            </a:extLst>
          </p:cNvPr>
          <p:cNvSpPr txBox="1"/>
          <p:nvPr/>
        </p:nvSpPr>
        <p:spPr>
          <a:xfrm>
            <a:off x="1198570" y="6719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F71EE3A-2FCD-458B-BE6F-087F8F8716B8}"/>
              </a:ext>
            </a:extLst>
          </p:cNvPr>
          <p:cNvSpPr txBox="1"/>
          <p:nvPr/>
        </p:nvSpPr>
        <p:spPr>
          <a:xfrm>
            <a:off x="2066081" y="6719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9E3F2476-E5D6-4267-9661-E9D96DDB73FF}"/>
              </a:ext>
            </a:extLst>
          </p:cNvPr>
          <p:cNvSpPr/>
          <p:nvPr/>
        </p:nvSpPr>
        <p:spPr>
          <a:xfrm>
            <a:off x="2484785" y="46969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9C15B650-5123-4DF4-9718-3FEBFCA292C8}"/>
              </a:ext>
            </a:extLst>
          </p:cNvPr>
          <p:cNvSpPr/>
          <p:nvPr/>
        </p:nvSpPr>
        <p:spPr>
          <a:xfrm>
            <a:off x="4054980" y="469699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CC6A02D-BA66-4BB0-A163-135DDA88592C}"/>
              </a:ext>
            </a:extLst>
          </p:cNvPr>
          <p:cNvSpPr txBox="1"/>
          <p:nvPr/>
        </p:nvSpPr>
        <p:spPr>
          <a:xfrm>
            <a:off x="3582746" y="67190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26EDA27F-99E8-4DEC-9686-767A66FCFB4B}"/>
              </a:ext>
            </a:extLst>
          </p:cNvPr>
          <p:cNvGrpSpPr/>
          <p:nvPr/>
        </p:nvGrpSpPr>
        <p:grpSpPr>
          <a:xfrm>
            <a:off x="6446679" y="469699"/>
            <a:ext cx="652743" cy="1032867"/>
            <a:chOff x="2608837" y="5471319"/>
            <a:chExt cx="652743" cy="1032867"/>
          </a:xfrm>
        </p:grpSpPr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D057480-8A65-48F2-9329-DAEA1508403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569E1B96-D227-4BE1-B859-42C3ACFB30B7}"/>
                </a:ext>
              </a:extLst>
            </p:cNvPr>
            <p:cNvSpPr txBox="1"/>
            <p:nvPr/>
          </p:nvSpPr>
          <p:spPr>
            <a:xfrm>
              <a:off x="2608837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C97C35B7-40EC-4682-AF6B-2647FC0DDC6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81B9D150-6C1C-4112-BE61-FD68E3F46888}"/>
              </a:ext>
            </a:extLst>
          </p:cNvPr>
          <p:cNvGrpSpPr/>
          <p:nvPr/>
        </p:nvGrpSpPr>
        <p:grpSpPr>
          <a:xfrm>
            <a:off x="7422167" y="469699"/>
            <a:ext cx="435719" cy="1032867"/>
            <a:chOff x="2724738" y="5471319"/>
            <a:chExt cx="435719" cy="1032867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150D9DCE-B409-4CB1-9613-49248C679C3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6C1E873E-72E8-48F8-8F49-6CCD4E253DD3}"/>
                </a:ext>
              </a:extLst>
            </p:cNvPr>
            <p:cNvSpPr txBox="1"/>
            <p:nvPr/>
          </p:nvSpPr>
          <p:spPr>
            <a:xfrm>
              <a:off x="272667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E1B012A2-05EB-4C8A-9E69-2AEB8E9FB85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96D491CC-49E6-415C-BFD9-9D4B194B6EB8}"/>
              </a:ext>
            </a:extLst>
          </p:cNvPr>
          <p:cNvSpPr txBox="1"/>
          <p:nvPr/>
        </p:nvSpPr>
        <p:spPr>
          <a:xfrm>
            <a:off x="7012554" y="6719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E04B81AC-E10D-47DE-9B9C-33EB8857D41E}"/>
              </a:ext>
            </a:extLst>
          </p:cNvPr>
          <p:cNvSpPr txBox="1"/>
          <p:nvPr/>
        </p:nvSpPr>
        <p:spPr>
          <a:xfrm>
            <a:off x="7880065" y="6719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5DA436DF-F3AE-4ADF-94ED-2943F0B470DF}"/>
              </a:ext>
            </a:extLst>
          </p:cNvPr>
          <p:cNvSpPr/>
          <p:nvPr/>
        </p:nvSpPr>
        <p:spPr>
          <a:xfrm>
            <a:off x="8298769" y="46969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Rectangle 138">
            <a:extLst>
              <a:ext uri="{FF2B5EF4-FFF2-40B4-BE49-F238E27FC236}">
                <a16:creationId xmlns:a16="http://schemas.microsoft.com/office/drawing/2014/main" id="{B64330FE-E5FD-40E0-9BBD-6726523FF1E7}"/>
              </a:ext>
            </a:extLst>
          </p:cNvPr>
          <p:cNvSpPr/>
          <p:nvPr/>
        </p:nvSpPr>
        <p:spPr>
          <a:xfrm>
            <a:off x="9868964" y="469699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58BA4D-6B86-4BF4-AE39-799F8865BDAC}"/>
              </a:ext>
            </a:extLst>
          </p:cNvPr>
          <p:cNvSpPr txBox="1"/>
          <p:nvPr/>
        </p:nvSpPr>
        <p:spPr>
          <a:xfrm>
            <a:off x="9396730" y="67190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31661830-AA35-4F7C-AE8E-2F05EF858D5C}"/>
              </a:ext>
            </a:extLst>
          </p:cNvPr>
          <p:cNvGrpSpPr/>
          <p:nvPr/>
        </p:nvGrpSpPr>
        <p:grpSpPr>
          <a:xfrm>
            <a:off x="2551906" y="459243"/>
            <a:ext cx="1031459" cy="1071647"/>
            <a:chOff x="1963495" y="36281"/>
            <a:chExt cx="1031459" cy="1071647"/>
          </a:xfrm>
        </p:grpSpPr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20F83F7A-6913-49A5-A7BD-062EE1BDD82F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12FCBD66-E7FA-4A2F-91BE-7200A1530D83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DAF5F995-EC7F-4E5A-99D1-4F2A7F081707}"/>
                </a:ext>
              </a:extLst>
            </p:cNvPr>
            <p:cNvSpPr txBox="1"/>
            <p:nvPr/>
          </p:nvSpPr>
          <p:spPr>
            <a:xfrm>
              <a:off x="1976601" y="36281"/>
              <a:ext cx="10183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EDCEDC9-44DB-40A1-83D7-B416DB7E2C9D}"/>
              </a:ext>
            </a:extLst>
          </p:cNvPr>
          <p:cNvGrpSpPr/>
          <p:nvPr/>
        </p:nvGrpSpPr>
        <p:grpSpPr>
          <a:xfrm>
            <a:off x="4056531" y="464973"/>
            <a:ext cx="1416421" cy="1071647"/>
            <a:chOff x="4056531" y="464973"/>
            <a:chExt cx="1416421" cy="1071647"/>
          </a:xfrm>
        </p:grpSpPr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B986A1-20CF-4665-AA86-60DD865F9017}"/>
                </a:ext>
              </a:extLst>
            </p:cNvPr>
            <p:cNvSpPr txBox="1"/>
            <p:nvPr/>
          </p:nvSpPr>
          <p:spPr>
            <a:xfrm>
              <a:off x="4056531" y="692162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FA108FF4-03CC-4534-B044-DE05711F6CFB}"/>
                </a:ext>
              </a:extLst>
            </p:cNvPr>
            <p:cNvGrpSpPr/>
            <p:nvPr/>
          </p:nvGrpSpPr>
          <p:grpSpPr>
            <a:xfrm>
              <a:off x="4441493" y="464973"/>
              <a:ext cx="1031459" cy="1071647"/>
              <a:chOff x="1963495" y="36281"/>
              <a:chExt cx="1031459" cy="1071647"/>
            </a:xfrm>
          </p:grpSpPr>
          <p:sp>
            <p:nvSpPr>
              <p:cNvPr id="243" name="TextBox 242">
                <a:extLst>
                  <a:ext uri="{FF2B5EF4-FFF2-40B4-BE49-F238E27FC236}">
                    <a16:creationId xmlns:a16="http://schemas.microsoft.com/office/drawing/2014/main" id="{009C3819-1027-42EF-BAB2-EAAE603A1CD4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244" name="Straight Connector 243">
                <a:extLst>
                  <a:ext uri="{FF2B5EF4-FFF2-40B4-BE49-F238E27FC236}">
                    <a16:creationId xmlns:a16="http://schemas.microsoft.com/office/drawing/2014/main" id="{BA2FFB07-142B-4A70-BFCB-A76220DA22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035E467F-D487-46E8-9BDF-E8EC3E19DBD6}"/>
                  </a:ext>
                </a:extLst>
              </p:cNvPr>
              <p:cNvSpPr txBox="1"/>
              <p:nvPr/>
            </p:nvSpPr>
            <p:spPr>
              <a:xfrm>
                <a:off x="2203316" y="36281"/>
                <a:ext cx="7916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  <p:grpSp>
        <p:nvGrpSpPr>
          <p:cNvPr id="357" name="Group 356">
            <a:extLst>
              <a:ext uri="{FF2B5EF4-FFF2-40B4-BE49-F238E27FC236}">
                <a16:creationId xmlns:a16="http://schemas.microsoft.com/office/drawing/2014/main" id="{7E5251DB-AF75-4A02-B3CD-744407324127}"/>
              </a:ext>
            </a:extLst>
          </p:cNvPr>
          <p:cNvGrpSpPr/>
          <p:nvPr/>
        </p:nvGrpSpPr>
        <p:grpSpPr>
          <a:xfrm>
            <a:off x="8383904" y="484180"/>
            <a:ext cx="1031459" cy="1071647"/>
            <a:chOff x="1963495" y="36281"/>
            <a:chExt cx="1031459" cy="1071647"/>
          </a:xfrm>
        </p:grpSpPr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4C8BF70A-762F-44D9-8F93-968472C97B09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359" name="Straight Connector 358">
              <a:extLst>
                <a:ext uri="{FF2B5EF4-FFF2-40B4-BE49-F238E27FC236}">
                  <a16:creationId xmlns:a16="http://schemas.microsoft.com/office/drawing/2014/main" id="{B370325B-480D-4AA2-B8DA-4524EBD38DC0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E35DE01C-7548-4D30-ADC3-478C60ADF595}"/>
                </a:ext>
              </a:extLst>
            </p:cNvPr>
            <p:cNvSpPr txBox="1"/>
            <p:nvPr/>
          </p:nvSpPr>
          <p:spPr>
            <a:xfrm>
              <a:off x="1976601" y="36281"/>
              <a:ext cx="10183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419D254-DA90-41AB-BDAA-7B54CC166A0D}"/>
              </a:ext>
            </a:extLst>
          </p:cNvPr>
          <p:cNvGrpSpPr/>
          <p:nvPr/>
        </p:nvGrpSpPr>
        <p:grpSpPr>
          <a:xfrm>
            <a:off x="9888529" y="489910"/>
            <a:ext cx="1416421" cy="1071647"/>
            <a:chOff x="9888529" y="489910"/>
            <a:chExt cx="1416421" cy="1071647"/>
          </a:xfrm>
        </p:grpSpPr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3F5CDC33-ED1B-4399-9FE6-5667A578A13D}"/>
                </a:ext>
              </a:extLst>
            </p:cNvPr>
            <p:cNvSpPr txBox="1"/>
            <p:nvPr/>
          </p:nvSpPr>
          <p:spPr>
            <a:xfrm>
              <a:off x="9888529" y="717099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361" name="Group 360">
              <a:extLst>
                <a:ext uri="{FF2B5EF4-FFF2-40B4-BE49-F238E27FC236}">
                  <a16:creationId xmlns:a16="http://schemas.microsoft.com/office/drawing/2014/main" id="{50E42D3C-A8F9-4F49-8AA5-E84A72D3581A}"/>
                </a:ext>
              </a:extLst>
            </p:cNvPr>
            <p:cNvGrpSpPr/>
            <p:nvPr/>
          </p:nvGrpSpPr>
          <p:grpSpPr>
            <a:xfrm>
              <a:off x="10273491" y="489910"/>
              <a:ext cx="1031459" cy="1071647"/>
              <a:chOff x="1963495" y="36281"/>
              <a:chExt cx="1031459" cy="1071647"/>
            </a:xfrm>
          </p:grpSpPr>
          <p:sp>
            <p:nvSpPr>
              <p:cNvPr id="362" name="TextBox 361">
                <a:extLst>
                  <a:ext uri="{FF2B5EF4-FFF2-40B4-BE49-F238E27FC236}">
                    <a16:creationId xmlns:a16="http://schemas.microsoft.com/office/drawing/2014/main" id="{E8C1DDC2-2E8C-4311-9754-F320736A98D2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1 2</a:t>
                </a:r>
              </a:p>
            </p:txBody>
          </p:sp>
          <p:cxnSp>
            <p:nvCxnSpPr>
              <p:cNvPr id="363" name="Straight Connector 362">
                <a:extLst>
                  <a:ext uri="{FF2B5EF4-FFF2-40B4-BE49-F238E27FC236}">
                    <a16:creationId xmlns:a16="http://schemas.microsoft.com/office/drawing/2014/main" id="{376A2EEA-9125-4D24-BD5E-515C5CAADE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4" name="TextBox 363">
                <a:extLst>
                  <a:ext uri="{FF2B5EF4-FFF2-40B4-BE49-F238E27FC236}">
                    <a16:creationId xmlns:a16="http://schemas.microsoft.com/office/drawing/2014/main" id="{19B94CD9-8859-4F41-94E5-284A05306D53}"/>
                  </a:ext>
                </a:extLst>
              </p:cNvPr>
              <p:cNvSpPr txBox="1"/>
              <p:nvPr/>
            </p:nvSpPr>
            <p:spPr>
              <a:xfrm>
                <a:off x="2203316" y="36281"/>
                <a:ext cx="7916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</p:grpSp>
      <p:sp>
        <p:nvSpPr>
          <p:cNvPr id="409" name="Rectangle 408">
            <a:extLst>
              <a:ext uri="{FF2B5EF4-FFF2-40B4-BE49-F238E27FC236}">
                <a16:creationId xmlns:a16="http://schemas.microsoft.com/office/drawing/2014/main" id="{C4405B19-7E09-439C-8C61-093956502E73}"/>
              </a:ext>
            </a:extLst>
          </p:cNvPr>
          <p:cNvSpPr/>
          <p:nvPr/>
        </p:nvSpPr>
        <p:spPr>
          <a:xfrm>
            <a:off x="736332" y="54583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410" name="Straight Connector 409">
            <a:extLst>
              <a:ext uri="{FF2B5EF4-FFF2-40B4-BE49-F238E27FC236}">
                <a16:creationId xmlns:a16="http://schemas.microsoft.com/office/drawing/2014/main" id="{F36F86C4-A7AB-4E48-A8F7-AA840AECA11B}"/>
              </a:ext>
            </a:extLst>
          </p:cNvPr>
          <p:cNvCxnSpPr>
            <a:cxnSpLocks/>
          </p:cNvCxnSpPr>
          <p:nvPr/>
        </p:nvCxnSpPr>
        <p:spPr>
          <a:xfrm>
            <a:off x="903182" y="361393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1" name="Straight Connector 410">
            <a:extLst>
              <a:ext uri="{FF2B5EF4-FFF2-40B4-BE49-F238E27FC236}">
                <a16:creationId xmlns:a16="http://schemas.microsoft.com/office/drawing/2014/main" id="{07E18562-9991-415A-89EF-A096DF941EB3}"/>
              </a:ext>
            </a:extLst>
          </p:cNvPr>
          <p:cNvCxnSpPr>
            <a:cxnSpLocks/>
          </p:cNvCxnSpPr>
          <p:nvPr/>
        </p:nvCxnSpPr>
        <p:spPr>
          <a:xfrm>
            <a:off x="1782412" y="361393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2" name="TextBox 411">
            <a:extLst>
              <a:ext uri="{FF2B5EF4-FFF2-40B4-BE49-F238E27FC236}">
                <a16:creationId xmlns:a16="http://schemas.microsoft.com/office/drawing/2014/main" id="{22CD2975-8D37-4E2D-9BC8-F17A89EC3DCF}"/>
              </a:ext>
            </a:extLst>
          </p:cNvPr>
          <p:cNvSpPr txBox="1"/>
          <p:nvPr/>
        </p:nvSpPr>
        <p:spPr>
          <a:xfrm>
            <a:off x="865809" y="310609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413" name="TextBox 412">
            <a:extLst>
              <a:ext uri="{FF2B5EF4-FFF2-40B4-BE49-F238E27FC236}">
                <a16:creationId xmlns:a16="http://schemas.microsoft.com/office/drawing/2014/main" id="{F76CD441-47D0-45B1-A23A-6DAB28DEB8ED}"/>
              </a:ext>
            </a:extLst>
          </p:cNvPr>
          <p:cNvSpPr txBox="1"/>
          <p:nvPr/>
        </p:nvSpPr>
        <p:spPr>
          <a:xfrm>
            <a:off x="876375" y="355213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414" name="TextBox 413">
            <a:extLst>
              <a:ext uri="{FF2B5EF4-FFF2-40B4-BE49-F238E27FC236}">
                <a16:creationId xmlns:a16="http://schemas.microsoft.com/office/drawing/2014/main" id="{EFB1651A-A40D-4287-8F87-E08913F7F502}"/>
              </a:ext>
            </a:extLst>
          </p:cNvPr>
          <p:cNvSpPr txBox="1"/>
          <p:nvPr/>
        </p:nvSpPr>
        <p:spPr>
          <a:xfrm>
            <a:off x="1782411" y="355213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415" name="TextBox 414">
            <a:extLst>
              <a:ext uri="{FF2B5EF4-FFF2-40B4-BE49-F238E27FC236}">
                <a16:creationId xmlns:a16="http://schemas.microsoft.com/office/drawing/2014/main" id="{2B5B6F88-15A1-4DD5-AC71-3F7321A725D4}"/>
              </a:ext>
            </a:extLst>
          </p:cNvPr>
          <p:cNvSpPr txBox="1"/>
          <p:nvPr/>
        </p:nvSpPr>
        <p:spPr>
          <a:xfrm>
            <a:off x="1335369" y="329846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416" name="Arc 415">
            <a:extLst>
              <a:ext uri="{FF2B5EF4-FFF2-40B4-BE49-F238E27FC236}">
                <a16:creationId xmlns:a16="http://schemas.microsoft.com/office/drawing/2014/main" id="{635F4B1A-3789-4730-BE02-24F83BAFAE59}"/>
              </a:ext>
            </a:extLst>
          </p:cNvPr>
          <p:cNvSpPr/>
          <p:nvPr/>
        </p:nvSpPr>
        <p:spPr>
          <a:xfrm rot="16200000">
            <a:off x="1268070" y="258397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7" name="Arc 416">
            <a:extLst>
              <a:ext uri="{FF2B5EF4-FFF2-40B4-BE49-F238E27FC236}">
                <a16:creationId xmlns:a16="http://schemas.microsoft.com/office/drawing/2014/main" id="{3DB30AE7-351B-4627-AD5D-739694CEAE1D}"/>
              </a:ext>
            </a:extLst>
          </p:cNvPr>
          <p:cNvSpPr/>
          <p:nvPr/>
        </p:nvSpPr>
        <p:spPr>
          <a:xfrm rot="5400000">
            <a:off x="1257783" y="351109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8" name="TextBox 417">
            <a:extLst>
              <a:ext uri="{FF2B5EF4-FFF2-40B4-BE49-F238E27FC236}">
                <a16:creationId xmlns:a16="http://schemas.microsoft.com/office/drawing/2014/main" id="{FE5B9C2A-C8FA-4B6B-8406-0F3860EE0909}"/>
              </a:ext>
            </a:extLst>
          </p:cNvPr>
          <p:cNvSpPr txBox="1"/>
          <p:nvPr/>
        </p:nvSpPr>
        <p:spPr>
          <a:xfrm>
            <a:off x="1388373" y="404647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19" name="TextBox 418">
            <a:extLst>
              <a:ext uri="{FF2B5EF4-FFF2-40B4-BE49-F238E27FC236}">
                <a16:creationId xmlns:a16="http://schemas.microsoft.com/office/drawing/2014/main" id="{61ACFE25-282F-4883-B5A7-7E70F45F8320}"/>
              </a:ext>
            </a:extLst>
          </p:cNvPr>
          <p:cNvSpPr txBox="1"/>
          <p:nvPr/>
        </p:nvSpPr>
        <p:spPr>
          <a:xfrm>
            <a:off x="1388372" y="275215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20" name="TextBox 419">
            <a:extLst>
              <a:ext uri="{FF2B5EF4-FFF2-40B4-BE49-F238E27FC236}">
                <a16:creationId xmlns:a16="http://schemas.microsoft.com/office/drawing/2014/main" id="{3985AFCE-251E-431E-8174-A883A474B6A1}"/>
              </a:ext>
            </a:extLst>
          </p:cNvPr>
          <p:cNvSpPr txBox="1"/>
          <p:nvPr/>
        </p:nvSpPr>
        <p:spPr>
          <a:xfrm>
            <a:off x="2043487" y="3106097"/>
            <a:ext cx="6832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grpSp>
        <p:nvGrpSpPr>
          <p:cNvPr id="421" name="Group 420">
            <a:extLst>
              <a:ext uri="{FF2B5EF4-FFF2-40B4-BE49-F238E27FC236}">
                <a16:creationId xmlns:a16="http://schemas.microsoft.com/office/drawing/2014/main" id="{A1FFD6F0-DA6C-4D70-86C8-E2D30A3E2CFB}"/>
              </a:ext>
            </a:extLst>
          </p:cNvPr>
          <p:cNvGrpSpPr/>
          <p:nvPr/>
        </p:nvGrpSpPr>
        <p:grpSpPr>
          <a:xfrm>
            <a:off x="912051" y="4892931"/>
            <a:ext cx="946491" cy="1072809"/>
            <a:chOff x="4478336" y="4435646"/>
            <a:chExt cx="946491" cy="1072809"/>
          </a:xfrm>
        </p:grpSpPr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D391E512-838C-4F64-B707-48E0B52C82BD}"/>
                </a:ext>
              </a:extLst>
            </p:cNvPr>
            <p:cNvCxnSpPr>
              <a:cxnSpLocks/>
            </p:cNvCxnSpPr>
            <p:nvPr/>
          </p:nvCxnSpPr>
          <p:spPr>
            <a:xfrm>
              <a:off x="4480460" y="494348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013E4D22-9C0F-41DD-83C3-3E1C185C622A}"/>
                </a:ext>
              </a:extLst>
            </p:cNvPr>
            <p:cNvSpPr txBox="1"/>
            <p:nvPr/>
          </p:nvSpPr>
          <p:spPr>
            <a:xfrm>
              <a:off x="4478336" y="4877513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2A705446-067C-4ACB-8FA6-043014953F2E}"/>
                </a:ext>
              </a:extLst>
            </p:cNvPr>
            <p:cNvSpPr txBox="1"/>
            <p:nvPr/>
          </p:nvSpPr>
          <p:spPr>
            <a:xfrm>
              <a:off x="4710959" y="4435646"/>
              <a:ext cx="71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143C547B-B434-4315-A40E-0AE8B03609A9}"/>
              </a:ext>
            </a:extLst>
          </p:cNvPr>
          <p:cNvGrpSpPr/>
          <p:nvPr/>
        </p:nvGrpSpPr>
        <p:grpSpPr>
          <a:xfrm>
            <a:off x="1801222" y="4888595"/>
            <a:ext cx="1815295" cy="1072809"/>
            <a:chOff x="5367507" y="4431310"/>
            <a:chExt cx="1815295" cy="1072809"/>
          </a:xfrm>
        </p:grpSpPr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684E7503-91B1-434A-9E48-A7701227A59B}"/>
                </a:ext>
              </a:extLst>
            </p:cNvPr>
            <p:cNvSpPr txBox="1"/>
            <p:nvPr/>
          </p:nvSpPr>
          <p:spPr>
            <a:xfrm>
              <a:off x="5367507" y="4628009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3B10F101-DC2C-40DE-B8E5-7D07E3B35460}"/>
                </a:ext>
              </a:extLst>
            </p:cNvPr>
            <p:cNvCxnSpPr>
              <a:cxnSpLocks/>
            </p:cNvCxnSpPr>
            <p:nvPr/>
          </p:nvCxnSpPr>
          <p:spPr>
            <a:xfrm>
              <a:off x="5830976" y="4939144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FABDFBFB-29ED-4A23-9386-005AA2EF0F06}"/>
                </a:ext>
              </a:extLst>
            </p:cNvPr>
            <p:cNvSpPr txBox="1"/>
            <p:nvPr/>
          </p:nvSpPr>
          <p:spPr>
            <a:xfrm>
              <a:off x="5828852" y="487317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875E882E-69DF-4BD6-82D0-3ED2CEA33957}"/>
                </a:ext>
              </a:extLst>
            </p:cNvPr>
            <p:cNvSpPr txBox="1"/>
            <p:nvPr/>
          </p:nvSpPr>
          <p:spPr>
            <a:xfrm>
              <a:off x="6050159" y="4431310"/>
              <a:ext cx="737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019C98A2-E2F1-4722-881D-15F3E52C1C41}"/>
                </a:ext>
              </a:extLst>
            </p:cNvPr>
            <p:cNvSpPr txBox="1"/>
            <p:nvPr/>
          </p:nvSpPr>
          <p:spPr>
            <a:xfrm>
              <a:off x="6697942" y="4643472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431" name="Group 430">
            <a:extLst>
              <a:ext uri="{FF2B5EF4-FFF2-40B4-BE49-F238E27FC236}">
                <a16:creationId xmlns:a16="http://schemas.microsoft.com/office/drawing/2014/main" id="{F58D5620-7582-4D56-A9AD-B212ADB6365E}"/>
              </a:ext>
            </a:extLst>
          </p:cNvPr>
          <p:cNvGrpSpPr/>
          <p:nvPr/>
        </p:nvGrpSpPr>
        <p:grpSpPr>
          <a:xfrm>
            <a:off x="3593002" y="5345925"/>
            <a:ext cx="946491" cy="630942"/>
            <a:chOff x="7159287" y="4888640"/>
            <a:chExt cx="946491" cy="630942"/>
          </a:xfrm>
        </p:grpSpPr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C080F5B7-22E2-4DBF-91CF-76D5D828D66E}"/>
                </a:ext>
              </a:extLst>
            </p:cNvPr>
            <p:cNvCxnSpPr>
              <a:cxnSpLocks/>
            </p:cNvCxnSpPr>
            <p:nvPr/>
          </p:nvCxnSpPr>
          <p:spPr>
            <a:xfrm>
              <a:off x="7161411" y="4954607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C01A1DD6-D28A-4724-83A2-2A19EEA4E9FF}"/>
                </a:ext>
              </a:extLst>
            </p:cNvPr>
            <p:cNvSpPr txBox="1"/>
            <p:nvPr/>
          </p:nvSpPr>
          <p:spPr>
            <a:xfrm>
              <a:off x="7159287" y="48886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</p:grpSp>
      <p:sp>
        <p:nvSpPr>
          <p:cNvPr id="434" name="TextBox 433">
            <a:extLst>
              <a:ext uri="{FF2B5EF4-FFF2-40B4-BE49-F238E27FC236}">
                <a16:creationId xmlns:a16="http://schemas.microsoft.com/office/drawing/2014/main" id="{2FD9EEB2-F54A-4611-8A18-A4B165B82400}"/>
              </a:ext>
            </a:extLst>
          </p:cNvPr>
          <p:cNvSpPr txBox="1"/>
          <p:nvPr/>
        </p:nvSpPr>
        <p:spPr>
          <a:xfrm>
            <a:off x="3593002" y="4904058"/>
            <a:ext cx="9384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435" name="Rectangle 434">
            <a:extLst>
              <a:ext uri="{FF2B5EF4-FFF2-40B4-BE49-F238E27FC236}">
                <a16:creationId xmlns:a16="http://schemas.microsoft.com/office/drawing/2014/main" id="{E68ADC80-957F-4B96-8E8B-FE3B15C25090}"/>
              </a:ext>
            </a:extLst>
          </p:cNvPr>
          <p:cNvSpPr/>
          <p:nvPr/>
        </p:nvSpPr>
        <p:spPr>
          <a:xfrm>
            <a:off x="912914" y="4950001"/>
            <a:ext cx="883415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6" name="Rectangle 435">
            <a:extLst>
              <a:ext uri="{FF2B5EF4-FFF2-40B4-BE49-F238E27FC236}">
                <a16:creationId xmlns:a16="http://schemas.microsoft.com/office/drawing/2014/main" id="{576E6F45-2C79-4F74-A4BE-86D636E634B3}"/>
              </a:ext>
            </a:extLst>
          </p:cNvPr>
          <p:cNvSpPr/>
          <p:nvPr/>
        </p:nvSpPr>
        <p:spPr>
          <a:xfrm>
            <a:off x="7389429" y="54583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437" name="Straight Connector 436">
            <a:extLst>
              <a:ext uri="{FF2B5EF4-FFF2-40B4-BE49-F238E27FC236}">
                <a16:creationId xmlns:a16="http://schemas.microsoft.com/office/drawing/2014/main" id="{AE477D6E-FE43-4951-804D-86AA3003E9A6}"/>
              </a:ext>
            </a:extLst>
          </p:cNvPr>
          <p:cNvCxnSpPr>
            <a:cxnSpLocks/>
          </p:cNvCxnSpPr>
          <p:nvPr/>
        </p:nvCxnSpPr>
        <p:spPr>
          <a:xfrm>
            <a:off x="7170009" y="361455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8" name="Straight Connector 437">
            <a:extLst>
              <a:ext uri="{FF2B5EF4-FFF2-40B4-BE49-F238E27FC236}">
                <a16:creationId xmlns:a16="http://schemas.microsoft.com/office/drawing/2014/main" id="{459198CA-EB85-4703-97D6-8CE555C855D5}"/>
              </a:ext>
            </a:extLst>
          </p:cNvPr>
          <p:cNvCxnSpPr>
            <a:cxnSpLocks/>
          </p:cNvCxnSpPr>
          <p:nvPr/>
        </p:nvCxnSpPr>
        <p:spPr>
          <a:xfrm>
            <a:off x="8049239" y="361455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9" name="TextBox 438">
            <a:extLst>
              <a:ext uri="{FF2B5EF4-FFF2-40B4-BE49-F238E27FC236}">
                <a16:creationId xmlns:a16="http://schemas.microsoft.com/office/drawing/2014/main" id="{06F9FBBD-C646-4C49-8518-4B7622DDBD73}"/>
              </a:ext>
            </a:extLst>
          </p:cNvPr>
          <p:cNvSpPr txBox="1"/>
          <p:nvPr/>
        </p:nvSpPr>
        <p:spPr>
          <a:xfrm>
            <a:off x="7132636" y="310672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440" name="TextBox 439">
            <a:extLst>
              <a:ext uri="{FF2B5EF4-FFF2-40B4-BE49-F238E27FC236}">
                <a16:creationId xmlns:a16="http://schemas.microsoft.com/office/drawing/2014/main" id="{06FF385F-0953-44AD-9A8C-B98F5EE69822}"/>
              </a:ext>
            </a:extLst>
          </p:cNvPr>
          <p:cNvSpPr txBox="1"/>
          <p:nvPr/>
        </p:nvSpPr>
        <p:spPr>
          <a:xfrm>
            <a:off x="7143202" y="355276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441" name="TextBox 440">
            <a:extLst>
              <a:ext uri="{FF2B5EF4-FFF2-40B4-BE49-F238E27FC236}">
                <a16:creationId xmlns:a16="http://schemas.microsoft.com/office/drawing/2014/main" id="{6A5F5981-D4BC-4D05-81A3-E9C9D2BC0CE3}"/>
              </a:ext>
            </a:extLst>
          </p:cNvPr>
          <p:cNvSpPr txBox="1"/>
          <p:nvPr/>
        </p:nvSpPr>
        <p:spPr>
          <a:xfrm>
            <a:off x="8049238" y="355276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442" name="TextBox 441">
            <a:extLst>
              <a:ext uri="{FF2B5EF4-FFF2-40B4-BE49-F238E27FC236}">
                <a16:creationId xmlns:a16="http://schemas.microsoft.com/office/drawing/2014/main" id="{64115F02-D16B-41B0-B348-DB79E8E3BEA9}"/>
              </a:ext>
            </a:extLst>
          </p:cNvPr>
          <p:cNvSpPr txBox="1"/>
          <p:nvPr/>
        </p:nvSpPr>
        <p:spPr>
          <a:xfrm>
            <a:off x="7602196" y="329908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443" name="Arc 442">
            <a:extLst>
              <a:ext uri="{FF2B5EF4-FFF2-40B4-BE49-F238E27FC236}">
                <a16:creationId xmlns:a16="http://schemas.microsoft.com/office/drawing/2014/main" id="{714FC8AD-482D-4D64-A64F-4658F870D1D3}"/>
              </a:ext>
            </a:extLst>
          </p:cNvPr>
          <p:cNvSpPr/>
          <p:nvPr/>
        </p:nvSpPr>
        <p:spPr>
          <a:xfrm rot="16200000">
            <a:off x="7534897" y="258459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4" name="Arc 443">
            <a:extLst>
              <a:ext uri="{FF2B5EF4-FFF2-40B4-BE49-F238E27FC236}">
                <a16:creationId xmlns:a16="http://schemas.microsoft.com/office/drawing/2014/main" id="{9A29A445-641D-4755-A986-AACC1CF7496D}"/>
              </a:ext>
            </a:extLst>
          </p:cNvPr>
          <p:cNvSpPr/>
          <p:nvPr/>
        </p:nvSpPr>
        <p:spPr>
          <a:xfrm rot="5400000">
            <a:off x="7524610" y="351171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5" name="TextBox 444">
            <a:extLst>
              <a:ext uri="{FF2B5EF4-FFF2-40B4-BE49-F238E27FC236}">
                <a16:creationId xmlns:a16="http://schemas.microsoft.com/office/drawing/2014/main" id="{75A14E65-B4B3-4CF0-B565-4A2830DBE588}"/>
              </a:ext>
            </a:extLst>
          </p:cNvPr>
          <p:cNvSpPr txBox="1"/>
          <p:nvPr/>
        </p:nvSpPr>
        <p:spPr>
          <a:xfrm>
            <a:off x="7655200" y="404709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46" name="TextBox 445">
            <a:extLst>
              <a:ext uri="{FF2B5EF4-FFF2-40B4-BE49-F238E27FC236}">
                <a16:creationId xmlns:a16="http://schemas.microsoft.com/office/drawing/2014/main" id="{1CA78CCA-742E-4002-B78B-DC8730EDB92E}"/>
              </a:ext>
            </a:extLst>
          </p:cNvPr>
          <p:cNvSpPr txBox="1"/>
          <p:nvPr/>
        </p:nvSpPr>
        <p:spPr>
          <a:xfrm>
            <a:off x="7655199" y="275278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47" name="TextBox 446">
            <a:extLst>
              <a:ext uri="{FF2B5EF4-FFF2-40B4-BE49-F238E27FC236}">
                <a16:creationId xmlns:a16="http://schemas.microsoft.com/office/drawing/2014/main" id="{8AD4BE27-E630-4416-A181-EDBAFF05644A}"/>
              </a:ext>
            </a:extLst>
          </p:cNvPr>
          <p:cNvSpPr txBox="1"/>
          <p:nvPr/>
        </p:nvSpPr>
        <p:spPr>
          <a:xfrm>
            <a:off x="8310314" y="3106722"/>
            <a:ext cx="6832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grpSp>
        <p:nvGrpSpPr>
          <p:cNvPr id="448" name="Group 447">
            <a:extLst>
              <a:ext uri="{FF2B5EF4-FFF2-40B4-BE49-F238E27FC236}">
                <a16:creationId xmlns:a16="http://schemas.microsoft.com/office/drawing/2014/main" id="{0E5ECBE1-9590-420D-A177-1CBB3413C543}"/>
              </a:ext>
            </a:extLst>
          </p:cNvPr>
          <p:cNvGrpSpPr/>
          <p:nvPr/>
        </p:nvGrpSpPr>
        <p:grpSpPr>
          <a:xfrm>
            <a:off x="7158706" y="4893556"/>
            <a:ext cx="946491" cy="1072809"/>
            <a:chOff x="4478336" y="4435646"/>
            <a:chExt cx="946491" cy="1072809"/>
          </a:xfrm>
        </p:grpSpPr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051112B1-A7D0-4FFD-8C9D-2900EA55C06F}"/>
                </a:ext>
              </a:extLst>
            </p:cNvPr>
            <p:cNvCxnSpPr>
              <a:cxnSpLocks/>
            </p:cNvCxnSpPr>
            <p:nvPr/>
          </p:nvCxnSpPr>
          <p:spPr>
            <a:xfrm>
              <a:off x="4480460" y="494348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219BA95D-47F7-494D-86D9-4F8DB74FF7B4}"/>
                </a:ext>
              </a:extLst>
            </p:cNvPr>
            <p:cNvSpPr txBox="1"/>
            <p:nvPr/>
          </p:nvSpPr>
          <p:spPr>
            <a:xfrm>
              <a:off x="4478336" y="4877513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8046342A-510E-478F-BE06-3FA8465A624C}"/>
                </a:ext>
              </a:extLst>
            </p:cNvPr>
            <p:cNvSpPr txBox="1"/>
            <p:nvPr/>
          </p:nvSpPr>
          <p:spPr>
            <a:xfrm>
              <a:off x="4710959" y="4435646"/>
              <a:ext cx="71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452" name="Group 451">
            <a:extLst>
              <a:ext uri="{FF2B5EF4-FFF2-40B4-BE49-F238E27FC236}">
                <a16:creationId xmlns:a16="http://schemas.microsoft.com/office/drawing/2014/main" id="{471E1223-B172-465D-8033-69DF17D416B9}"/>
              </a:ext>
            </a:extLst>
          </p:cNvPr>
          <p:cNvGrpSpPr/>
          <p:nvPr/>
        </p:nvGrpSpPr>
        <p:grpSpPr>
          <a:xfrm>
            <a:off x="8047877" y="4889220"/>
            <a:ext cx="1815295" cy="1072809"/>
            <a:chOff x="5367507" y="4431310"/>
            <a:chExt cx="1815295" cy="1072809"/>
          </a:xfrm>
        </p:grpSpPr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8BDA9EDF-0B2C-48EF-AACA-24F1C44EA8BE}"/>
                </a:ext>
              </a:extLst>
            </p:cNvPr>
            <p:cNvSpPr txBox="1"/>
            <p:nvPr/>
          </p:nvSpPr>
          <p:spPr>
            <a:xfrm>
              <a:off x="5367507" y="4628009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A4E73920-D4A4-460F-8EED-E6116B340824}"/>
                </a:ext>
              </a:extLst>
            </p:cNvPr>
            <p:cNvCxnSpPr>
              <a:cxnSpLocks/>
            </p:cNvCxnSpPr>
            <p:nvPr/>
          </p:nvCxnSpPr>
          <p:spPr>
            <a:xfrm>
              <a:off x="5830976" y="4939144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9EB2A7A4-4C00-4088-8FF1-AB43C9FAC1BF}"/>
                </a:ext>
              </a:extLst>
            </p:cNvPr>
            <p:cNvSpPr txBox="1"/>
            <p:nvPr/>
          </p:nvSpPr>
          <p:spPr>
            <a:xfrm>
              <a:off x="5828852" y="487317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47BF62BC-4527-415D-AE5E-4B934EABEFC9}"/>
                </a:ext>
              </a:extLst>
            </p:cNvPr>
            <p:cNvSpPr txBox="1"/>
            <p:nvPr/>
          </p:nvSpPr>
          <p:spPr>
            <a:xfrm>
              <a:off x="6050159" y="4431310"/>
              <a:ext cx="737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8DD148C2-0EC2-4314-9AF1-E3A5320CE611}"/>
                </a:ext>
              </a:extLst>
            </p:cNvPr>
            <p:cNvSpPr txBox="1"/>
            <p:nvPr/>
          </p:nvSpPr>
          <p:spPr>
            <a:xfrm>
              <a:off x="6697942" y="4643472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B708DD49-563C-495D-870B-7D6273DD4785}"/>
              </a:ext>
            </a:extLst>
          </p:cNvPr>
          <p:cNvGrpSpPr/>
          <p:nvPr/>
        </p:nvGrpSpPr>
        <p:grpSpPr>
          <a:xfrm>
            <a:off x="9839657" y="5346550"/>
            <a:ext cx="946491" cy="630942"/>
            <a:chOff x="7159287" y="4888640"/>
            <a:chExt cx="946491" cy="630942"/>
          </a:xfrm>
        </p:grpSpPr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A17ED1AD-7BE0-4F20-8BE9-77C4E1D7FF58}"/>
                </a:ext>
              </a:extLst>
            </p:cNvPr>
            <p:cNvCxnSpPr>
              <a:cxnSpLocks/>
            </p:cNvCxnSpPr>
            <p:nvPr/>
          </p:nvCxnSpPr>
          <p:spPr>
            <a:xfrm>
              <a:off x="7161411" y="4954607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3A03B3B7-0D6C-4727-A393-3FC6DF867016}"/>
                </a:ext>
              </a:extLst>
            </p:cNvPr>
            <p:cNvSpPr txBox="1"/>
            <p:nvPr/>
          </p:nvSpPr>
          <p:spPr>
            <a:xfrm>
              <a:off x="7159287" y="48886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</p:grpSp>
      <p:sp>
        <p:nvSpPr>
          <p:cNvPr id="461" name="TextBox 460">
            <a:extLst>
              <a:ext uri="{FF2B5EF4-FFF2-40B4-BE49-F238E27FC236}">
                <a16:creationId xmlns:a16="http://schemas.microsoft.com/office/drawing/2014/main" id="{7D09C983-3A49-4DD8-A851-6F2A08E4984C}"/>
              </a:ext>
            </a:extLst>
          </p:cNvPr>
          <p:cNvSpPr txBox="1"/>
          <p:nvPr/>
        </p:nvSpPr>
        <p:spPr>
          <a:xfrm>
            <a:off x="9839657" y="4904683"/>
            <a:ext cx="9384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462" name="Rectangle 461">
            <a:extLst>
              <a:ext uri="{FF2B5EF4-FFF2-40B4-BE49-F238E27FC236}">
                <a16:creationId xmlns:a16="http://schemas.microsoft.com/office/drawing/2014/main" id="{CE1DFDE4-B559-4EE0-B023-6CE823EAD6A6}"/>
              </a:ext>
            </a:extLst>
          </p:cNvPr>
          <p:cNvSpPr/>
          <p:nvPr/>
        </p:nvSpPr>
        <p:spPr>
          <a:xfrm>
            <a:off x="8500469" y="4950626"/>
            <a:ext cx="883415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3" name="Rectangle 462">
            <a:extLst>
              <a:ext uri="{FF2B5EF4-FFF2-40B4-BE49-F238E27FC236}">
                <a16:creationId xmlns:a16="http://schemas.microsoft.com/office/drawing/2014/main" id="{63C7626C-6B84-4060-97B7-8736F4F085C5}"/>
              </a:ext>
            </a:extLst>
          </p:cNvPr>
          <p:cNvSpPr/>
          <p:nvPr/>
        </p:nvSpPr>
        <p:spPr>
          <a:xfrm rot="5400000">
            <a:off x="1540542" y="1067631"/>
            <a:ext cx="366378" cy="171011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464" name="Group 463">
            <a:extLst>
              <a:ext uri="{FF2B5EF4-FFF2-40B4-BE49-F238E27FC236}">
                <a16:creationId xmlns:a16="http://schemas.microsoft.com/office/drawing/2014/main" id="{3FB9E125-B5E0-4352-A593-FB1557E4A514}"/>
              </a:ext>
            </a:extLst>
          </p:cNvPr>
          <p:cNvGrpSpPr/>
          <p:nvPr/>
        </p:nvGrpSpPr>
        <p:grpSpPr>
          <a:xfrm rot="5400000">
            <a:off x="1750790" y="834007"/>
            <a:ext cx="360000" cy="2160000"/>
            <a:chOff x="3752453" y="3429000"/>
            <a:chExt cx="360000" cy="2160000"/>
          </a:xfrm>
        </p:grpSpPr>
        <p:sp>
          <p:nvSpPr>
            <p:cNvPr id="465" name="Rectangle 464">
              <a:extLst>
                <a:ext uri="{FF2B5EF4-FFF2-40B4-BE49-F238E27FC236}">
                  <a16:creationId xmlns:a16="http://schemas.microsoft.com/office/drawing/2014/main" id="{AC8443CA-A000-40CB-A7F0-342DAB74E378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DFB94DDC-D1F1-4CFA-9A12-55AA9A4C3C3C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61BB700D-4281-499D-B244-C7A525710EC7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F3F52F76-0BB6-4F91-9E70-B5E9DA0444F5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9A82A142-BE21-4C10-963F-1A59106D3FE5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70" name="Group 469">
            <a:extLst>
              <a:ext uri="{FF2B5EF4-FFF2-40B4-BE49-F238E27FC236}">
                <a16:creationId xmlns:a16="http://schemas.microsoft.com/office/drawing/2014/main" id="{45E01BEE-583C-42B2-9589-C339B1A2B06E}"/>
              </a:ext>
            </a:extLst>
          </p:cNvPr>
          <p:cNvGrpSpPr/>
          <p:nvPr/>
        </p:nvGrpSpPr>
        <p:grpSpPr>
          <a:xfrm rot="5400000">
            <a:off x="1748416" y="834012"/>
            <a:ext cx="360000" cy="2159457"/>
            <a:chOff x="6653408" y="3429000"/>
            <a:chExt cx="360000" cy="2159457"/>
          </a:xfrm>
        </p:grpSpPr>
        <p:sp>
          <p:nvSpPr>
            <p:cNvPr id="471" name="Rectangle 470">
              <a:extLst>
                <a:ext uri="{FF2B5EF4-FFF2-40B4-BE49-F238E27FC236}">
                  <a16:creationId xmlns:a16="http://schemas.microsoft.com/office/drawing/2014/main" id="{E27D4886-93BD-4AA3-BE4C-BDDD93FF7A01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2" name="Rectangle 471">
              <a:extLst>
                <a:ext uri="{FF2B5EF4-FFF2-40B4-BE49-F238E27FC236}">
                  <a16:creationId xmlns:a16="http://schemas.microsoft.com/office/drawing/2014/main" id="{3DDF67B9-DC12-4EE2-AAE3-2A89389FC092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3" name="Rectangle 472">
              <a:extLst>
                <a:ext uri="{FF2B5EF4-FFF2-40B4-BE49-F238E27FC236}">
                  <a16:creationId xmlns:a16="http://schemas.microsoft.com/office/drawing/2014/main" id="{DC5B418A-13A2-4164-98F9-5467511A8EAF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4" name="Rectangle 473">
              <a:extLst>
                <a:ext uri="{FF2B5EF4-FFF2-40B4-BE49-F238E27FC236}">
                  <a16:creationId xmlns:a16="http://schemas.microsoft.com/office/drawing/2014/main" id="{4ABDD6F5-7313-41B1-9527-6B29157D30CD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5" name="Rectangle 474">
              <a:extLst>
                <a:ext uri="{FF2B5EF4-FFF2-40B4-BE49-F238E27FC236}">
                  <a16:creationId xmlns:a16="http://schemas.microsoft.com/office/drawing/2014/main" id="{036CD7B0-D609-4B0E-B712-7E53DCB5516C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FBA665FB-F03C-4270-8902-D17323E41CD3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59AE8E1C-D8BD-4861-996F-FF30D7CCA939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01AFD3D4-0F4E-401A-A180-D5984624AB82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EA743836-57A0-456B-B181-DD3C73055F44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6C5A3F07-40F1-4302-8A70-9AAB1FAA200B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81" name="Group 480">
            <a:extLst>
              <a:ext uri="{FF2B5EF4-FFF2-40B4-BE49-F238E27FC236}">
                <a16:creationId xmlns:a16="http://schemas.microsoft.com/office/drawing/2014/main" id="{34B31761-E93B-4375-AF54-E369E923CC6B}"/>
              </a:ext>
            </a:extLst>
          </p:cNvPr>
          <p:cNvGrpSpPr/>
          <p:nvPr/>
        </p:nvGrpSpPr>
        <p:grpSpPr>
          <a:xfrm rot="5400000">
            <a:off x="1750846" y="829943"/>
            <a:ext cx="364674" cy="2164787"/>
            <a:chOff x="1430177" y="1026981"/>
            <a:chExt cx="364674" cy="2164787"/>
          </a:xfrm>
        </p:grpSpPr>
        <p:sp>
          <p:nvSpPr>
            <p:cNvPr id="482" name="Rectangle 481">
              <a:extLst>
                <a:ext uri="{FF2B5EF4-FFF2-40B4-BE49-F238E27FC236}">
                  <a16:creationId xmlns:a16="http://schemas.microsoft.com/office/drawing/2014/main" id="{5DC458C4-4B35-4C24-90F0-A392DE51D86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3" name="Rectangle 482">
              <a:extLst>
                <a:ext uri="{FF2B5EF4-FFF2-40B4-BE49-F238E27FC236}">
                  <a16:creationId xmlns:a16="http://schemas.microsoft.com/office/drawing/2014/main" id="{03DACC80-DDF4-4E66-837F-FD46FC15000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DBBFDA92-0145-42B0-8C94-E310EE695F84}"/>
              </a:ext>
            </a:extLst>
          </p:cNvPr>
          <p:cNvGrpSpPr/>
          <p:nvPr/>
        </p:nvGrpSpPr>
        <p:grpSpPr>
          <a:xfrm rot="5400000">
            <a:off x="4214083" y="825415"/>
            <a:ext cx="364674" cy="2164538"/>
            <a:chOff x="6651896" y="1021900"/>
            <a:chExt cx="364674" cy="2164538"/>
          </a:xfrm>
        </p:grpSpPr>
        <p:grpSp>
          <p:nvGrpSpPr>
            <p:cNvPr id="485" name="Group 484">
              <a:extLst>
                <a:ext uri="{FF2B5EF4-FFF2-40B4-BE49-F238E27FC236}">
                  <a16:creationId xmlns:a16="http://schemas.microsoft.com/office/drawing/2014/main" id="{F7AEEBC0-933F-40B8-BFF5-22CB6252E1E2}"/>
                </a:ext>
              </a:extLst>
            </p:cNvPr>
            <p:cNvGrpSpPr/>
            <p:nvPr/>
          </p:nvGrpSpPr>
          <p:grpSpPr>
            <a:xfrm>
              <a:off x="6651896" y="1026981"/>
              <a:ext cx="360000" cy="2159457"/>
              <a:chOff x="6653408" y="3429000"/>
              <a:chExt cx="360000" cy="2159457"/>
            </a:xfrm>
          </p:grpSpPr>
          <p:sp>
            <p:nvSpPr>
              <p:cNvPr id="487" name="Rectangle 486">
                <a:extLst>
                  <a:ext uri="{FF2B5EF4-FFF2-40B4-BE49-F238E27FC236}">
                    <a16:creationId xmlns:a16="http://schemas.microsoft.com/office/drawing/2014/main" id="{2578C96F-3FA5-4589-A731-2ABEAB6B0F6A}"/>
                  </a:ext>
                </a:extLst>
              </p:cNvPr>
              <p:cNvSpPr/>
              <p:nvPr/>
            </p:nvSpPr>
            <p:spPr>
              <a:xfrm>
                <a:off x="6653408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88" name="Rectangle 487">
                <a:extLst>
                  <a:ext uri="{FF2B5EF4-FFF2-40B4-BE49-F238E27FC236}">
                    <a16:creationId xmlns:a16="http://schemas.microsoft.com/office/drawing/2014/main" id="{B3C03BF7-7D48-4480-8CA8-CD7726419E23}"/>
                  </a:ext>
                </a:extLst>
              </p:cNvPr>
              <p:cNvSpPr/>
              <p:nvPr/>
            </p:nvSpPr>
            <p:spPr>
              <a:xfrm>
                <a:off x="6653408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89" name="Rectangle 488">
                <a:extLst>
                  <a:ext uri="{FF2B5EF4-FFF2-40B4-BE49-F238E27FC236}">
                    <a16:creationId xmlns:a16="http://schemas.microsoft.com/office/drawing/2014/main" id="{46336B8D-257A-41A6-B6B8-90B4C1870FFE}"/>
                  </a:ext>
                </a:extLst>
              </p:cNvPr>
              <p:cNvSpPr/>
              <p:nvPr/>
            </p:nvSpPr>
            <p:spPr>
              <a:xfrm>
                <a:off x="6653408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90" name="Rectangle 489">
                <a:extLst>
                  <a:ext uri="{FF2B5EF4-FFF2-40B4-BE49-F238E27FC236}">
                    <a16:creationId xmlns:a16="http://schemas.microsoft.com/office/drawing/2014/main" id="{724426F0-C759-4EE9-BA86-43D75D4BEC40}"/>
                  </a:ext>
                </a:extLst>
              </p:cNvPr>
              <p:cNvSpPr/>
              <p:nvPr/>
            </p:nvSpPr>
            <p:spPr>
              <a:xfrm>
                <a:off x="6653408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91" name="Rectangle 490">
                <a:extLst>
                  <a:ext uri="{FF2B5EF4-FFF2-40B4-BE49-F238E27FC236}">
                    <a16:creationId xmlns:a16="http://schemas.microsoft.com/office/drawing/2014/main" id="{FAD83CFF-9A4B-4859-AA2C-42429C9AD99E}"/>
                  </a:ext>
                </a:extLst>
              </p:cNvPr>
              <p:cNvSpPr/>
              <p:nvPr/>
            </p:nvSpPr>
            <p:spPr>
              <a:xfrm>
                <a:off x="6653408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92" name="Rectangle 491">
                <a:extLst>
                  <a:ext uri="{FF2B5EF4-FFF2-40B4-BE49-F238E27FC236}">
                    <a16:creationId xmlns:a16="http://schemas.microsoft.com/office/drawing/2014/main" id="{37E34DBC-1082-40F0-98B0-F4647FE2604F}"/>
                  </a:ext>
                </a:extLst>
              </p:cNvPr>
              <p:cNvSpPr/>
              <p:nvPr/>
            </p:nvSpPr>
            <p:spPr>
              <a:xfrm>
                <a:off x="6653408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93" name="Rectangle 492">
                <a:extLst>
                  <a:ext uri="{FF2B5EF4-FFF2-40B4-BE49-F238E27FC236}">
                    <a16:creationId xmlns:a16="http://schemas.microsoft.com/office/drawing/2014/main" id="{8FB60D41-E7FA-4E84-BF6C-6BEDC6298C9D}"/>
                  </a:ext>
                </a:extLst>
              </p:cNvPr>
              <p:cNvSpPr/>
              <p:nvPr/>
            </p:nvSpPr>
            <p:spPr>
              <a:xfrm>
                <a:off x="6653408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94" name="Rectangle 493">
                <a:extLst>
                  <a:ext uri="{FF2B5EF4-FFF2-40B4-BE49-F238E27FC236}">
                    <a16:creationId xmlns:a16="http://schemas.microsoft.com/office/drawing/2014/main" id="{8DA4A3DE-9086-44D7-A36E-4EC0C76F71AF}"/>
                  </a:ext>
                </a:extLst>
              </p:cNvPr>
              <p:cNvSpPr/>
              <p:nvPr/>
            </p:nvSpPr>
            <p:spPr>
              <a:xfrm>
                <a:off x="6653408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95" name="Rectangle 494">
                <a:extLst>
                  <a:ext uri="{FF2B5EF4-FFF2-40B4-BE49-F238E27FC236}">
                    <a16:creationId xmlns:a16="http://schemas.microsoft.com/office/drawing/2014/main" id="{736242B2-AB40-4BD8-9E35-7F4D902C5288}"/>
                  </a:ext>
                </a:extLst>
              </p:cNvPr>
              <p:cNvSpPr/>
              <p:nvPr/>
            </p:nvSpPr>
            <p:spPr>
              <a:xfrm>
                <a:off x="6653408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96" name="Rectangle 495">
                <a:extLst>
                  <a:ext uri="{FF2B5EF4-FFF2-40B4-BE49-F238E27FC236}">
                    <a16:creationId xmlns:a16="http://schemas.microsoft.com/office/drawing/2014/main" id="{42E0A087-6C4C-4AF9-8193-DBA8A6B392FB}"/>
                  </a:ext>
                </a:extLst>
              </p:cNvPr>
              <p:cNvSpPr/>
              <p:nvPr/>
            </p:nvSpPr>
            <p:spPr>
              <a:xfrm>
                <a:off x="6653408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0C91E3AC-2A62-4528-AEFD-CE50CA3FA80E}"/>
                </a:ext>
              </a:extLst>
            </p:cNvPr>
            <p:cNvSpPr/>
            <p:nvPr/>
          </p:nvSpPr>
          <p:spPr>
            <a:xfrm>
              <a:off x="6656570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499" name="Rectangle 498">
            <a:extLst>
              <a:ext uri="{FF2B5EF4-FFF2-40B4-BE49-F238E27FC236}">
                <a16:creationId xmlns:a16="http://schemas.microsoft.com/office/drawing/2014/main" id="{90F28F61-02F4-4257-9A96-D95883130CDD}"/>
              </a:ext>
            </a:extLst>
          </p:cNvPr>
          <p:cNvSpPr/>
          <p:nvPr/>
        </p:nvSpPr>
        <p:spPr>
          <a:xfrm rot="5400000">
            <a:off x="6922946" y="1462209"/>
            <a:ext cx="366378" cy="89912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4B0F42F9-C3E7-4194-8C96-4422ECC74281}"/>
              </a:ext>
            </a:extLst>
          </p:cNvPr>
          <p:cNvGrpSpPr/>
          <p:nvPr/>
        </p:nvGrpSpPr>
        <p:grpSpPr>
          <a:xfrm rot="5400000">
            <a:off x="7550967" y="838952"/>
            <a:ext cx="364674" cy="2164787"/>
            <a:chOff x="1430177" y="1026981"/>
            <a:chExt cx="364674" cy="2164787"/>
          </a:xfrm>
        </p:grpSpPr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90DE429A-0E14-4E6B-A2AC-8F81D697D3A8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5" name="Rectangle 514">
              <a:extLst>
                <a:ext uri="{FF2B5EF4-FFF2-40B4-BE49-F238E27FC236}">
                  <a16:creationId xmlns:a16="http://schemas.microsoft.com/office/drawing/2014/main" id="{23AD8E6E-0E0F-431E-A45A-12234DE6425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16" name="Group 515">
            <a:extLst>
              <a:ext uri="{FF2B5EF4-FFF2-40B4-BE49-F238E27FC236}">
                <a16:creationId xmlns:a16="http://schemas.microsoft.com/office/drawing/2014/main" id="{604CD7D7-C9A3-4DDA-BAAE-F54ECAECDB37}"/>
              </a:ext>
            </a:extLst>
          </p:cNvPr>
          <p:cNvGrpSpPr/>
          <p:nvPr/>
        </p:nvGrpSpPr>
        <p:grpSpPr>
          <a:xfrm rot="5400000">
            <a:off x="10019018" y="845352"/>
            <a:ext cx="370026" cy="2160831"/>
            <a:chOff x="3160724" y="1026150"/>
            <a:chExt cx="370026" cy="2160831"/>
          </a:xfrm>
        </p:grpSpPr>
        <p:grpSp>
          <p:nvGrpSpPr>
            <p:cNvPr id="517" name="Group 516">
              <a:extLst>
                <a:ext uri="{FF2B5EF4-FFF2-40B4-BE49-F238E27FC236}">
                  <a16:creationId xmlns:a16="http://schemas.microsoft.com/office/drawing/2014/main" id="{4DA65C54-6C1C-4D56-835F-482AF4FAE067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519" name="Rectangle 518">
                <a:extLst>
                  <a:ext uri="{FF2B5EF4-FFF2-40B4-BE49-F238E27FC236}">
                    <a16:creationId xmlns:a16="http://schemas.microsoft.com/office/drawing/2014/main" id="{77D7B088-B594-4AAF-9CB2-D2A8AF7DF876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20" name="Rectangle 519">
                <a:extLst>
                  <a:ext uri="{FF2B5EF4-FFF2-40B4-BE49-F238E27FC236}">
                    <a16:creationId xmlns:a16="http://schemas.microsoft.com/office/drawing/2014/main" id="{1EE71557-3EA5-4DE6-9B07-82D0077E61CD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9BD59FEE-CCA7-491D-B09C-92A5CD72F116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22" name="Rectangle 521">
                <a:extLst>
                  <a:ext uri="{FF2B5EF4-FFF2-40B4-BE49-F238E27FC236}">
                    <a16:creationId xmlns:a16="http://schemas.microsoft.com/office/drawing/2014/main" id="{2BBB7875-DC2D-43F9-A0B0-946369DECECC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518" name="Rectangle 517">
              <a:extLst>
                <a:ext uri="{FF2B5EF4-FFF2-40B4-BE49-F238E27FC236}">
                  <a16:creationId xmlns:a16="http://schemas.microsoft.com/office/drawing/2014/main" id="{5C524E09-6C97-4ABE-857A-B5FD1FA81632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E83250FD-CC91-47C3-AB4F-9BFE63A492F1}"/>
              </a:ext>
            </a:extLst>
          </p:cNvPr>
          <p:cNvGrpSpPr/>
          <p:nvPr/>
        </p:nvGrpSpPr>
        <p:grpSpPr>
          <a:xfrm rot="5400000">
            <a:off x="7555698" y="844416"/>
            <a:ext cx="360000" cy="2160000"/>
            <a:chOff x="7813790" y="3429000"/>
            <a:chExt cx="360000" cy="2160000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F75A872A-AB9F-49D8-8169-EB96F80D2ECA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162121CD-8DE7-47E9-9807-46A5CBEAB360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8" name="Rectangle 527">
              <a:extLst>
                <a:ext uri="{FF2B5EF4-FFF2-40B4-BE49-F238E27FC236}">
                  <a16:creationId xmlns:a16="http://schemas.microsoft.com/office/drawing/2014/main" id="{D2C23918-3AF2-4AE0-A7A7-B1A9A4C23B31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9" name="Rectangle 528">
              <a:extLst>
                <a:ext uri="{FF2B5EF4-FFF2-40B4-BE49-F238E27FC236}">
                  <a16:creationId xmlns:a16="http://schemas.microsoft.com/office/drawing/2014/main" id="{FD88C977-AF9D-41F7-AF8D-13083402EFB1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15F66A3F-CF4A-433E-A748-FF9BF3714AE2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1" name="Rectangle 530">
              <a:extLst>
                <a:ext uri="{FF2B5EF4-FFF2-40B4-BE49-F238E27FC236}">
                  <a16:creationId xmlns:a16="http://schemas.microsoft.com/office/drawing/2014/main" id="{74CBAE76-5EB8-420B-9C14-24CF75BAEEFE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2" name="Rectangle 531">
              <a:extLst>
                <a:ext uri="{FF2B5EF4-FFF2-40B4-BE49-F238E27FC236}">
                  <a16:creationId xmlns:a16="http://schemas.microsoft.com/office/drawing/2014/main" id="{C29C2C99-7CFC-4A12-A27B-463F4DD89C61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D3CD2713-3300-4031-8980-C606DF794D64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58DD70CC-1A6F-48D5-9765-6C3E2F554372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05349A58-628F-455E-9303-9F68AA5A92DA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27F0928B-6C7F-4541-BAB2-8C407E5E177B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7" name="Rectangle 536">
              <a:extLst>
                <a:ext uri="{FF2B5EF4-FFF2-40B4-BE49-F238E27FC236}">
                  <a16:creationId xmlns:a16="http://schemas.microsoft.com/office/drawing/2014/main" id="{A35AF8B1-AC6B-4446-9AFE-983AEB5E5A41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00" name="Group 499">
            <a:extLst>
              <a:ext uri="{FF2B5EF4-FFF2-40B4-BE49-F238E27FC236}">
                <a16:creationId xmlns:a16="http://schemas.microsoft.com/office/drawing/2014/main" id="{12046786-253C-417D-8A6D-4EA5BA52B8C3}"/>
              </a:ext>
            </a:extLst>
          </p:cNvPr>
          <p:cNvGrpSpPr/>
          <p:nvPr/>
        </p:nvGrpSpPr>
        <p:grpSpPr>
          <a:xfrm rot="5400000">
            <a:off x="10024138" y="833463"/>
            <a:ext cx="360000" cy="2160000"/>
            <a:chOff x="7813790" y="3429000"/>
            <a:chExt cx="360000" cy="2160000"/>
          </a:xfrm>
        </p:grpSpPr>
        <p:sp>
          <p:nvSpPr>
            <p:cNvPr id="501" name="Rectangle 500">
              <a:extLst>
                <a:ext uri="{FF2B5EF4-FFF2-40B4-BE49-F238E27FC236}">
                  <a16:creationId xmlns:a16="http://schemas.microsoft.com/office/drawing/2014/main" id="{1262FB4C-D645-4075-9029-1BB981890685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2" name="Rectangle 501">
              <a:extLst>
                <a:ext uri="{FF2B5EF4-FFF2-40B4-BE49-F238E27FC236}">
                  <a16:creationId xmlns:a16="http://schemas.microsoft.com/office/drawing/2014/main" id="{2DDF7704-A71C-405D-ADD6-767037A67635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3" name="Rectangle 502">
              <a:extLst>
                <a:ext uri="{FF2B5EF4-FFF2-40B4-BE49-F238E27FC236}">
                  <a16:creationId xmlns:a16="http://schemas.microsoft.com/office/drawing/2014/main" id="{F53BD1A4-8892-49CE-BAF9-EE3927596D4A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4" name="Rectangle 503">
              <a:extLst>
                <a:ext uri="{FF2B5EF4-FFF2-40B4-BE49-F238E27FC236}">
                  <a16:creationId xmlns:a16="http://schemas.microsoft.com/office/drawing/2014/main" id="{9960FF72-5354-4FCE-8EDD-CE7C3699F617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5" name="Rectangle 504">
              <a:extLst>
                <a:ext uri="{FF2B5EF4-FFF2-40B4-BE49-F238E27FC236}">
                  <a16:creationId xmlns:a16="http://schemas.microsoft.com/office/drawing/2014/main" id="{418A97FD-68FA-4239-AF31-35A647CCD494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14E81279-F6C1-4F23-B97E-80FB4F4DF967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DAEFBBBF-A8F0-43ED-8940-0B07DB64D4D9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00FE2996-812E-4A49-8B52-A526B1FC072B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29555EC2-A966-4AA2-87C6-A3A82E5DF9DA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0" name="Rectangle 509">
              <a:extLst>
                <a:ext uri="{FF2B5EF4-FFF2-40B4-BE49-F238E27FC236}">
                  <a16:creationId xmlns:a16="http://schemas.microsoft.com/office/drawing/2014/main" id="{156A5B11-81A7-4687-89E0-D1FC43DBAB4A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1" name="Rectangle 510">
              <a:extLst>
                <a:ext uri="{FF2B5EF4-FFF2-40B4-BE49-F238E27FC236}">
                  <a16:creationId xmlns:a16="http://schemas.microsoft.com/office/drawing/2014/main" id="{5C2C6F07-D76A-487F-9A88-5774A6E02438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2" name="Rectangle 511">
              <a:extLst>
                <a:ext uri="{FF2B5EF4-FFF2-40B4-BE49-F238E27FC236}">
                  <a16:creationId xmlns:a16="http://schemas.microsoft.com/office/drawing/2014/main" id="{8A01A23D-46CE-47A5-80D7-F17A7BCDE888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5327786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2.22222E-6 L -0.06093 0.00139 " pathEditMode="relative" rAng="0" ptsTypes="AA">
                                      <p:cBhvr>
                                        <p:cTn id="195" dur="2000" fill="hold"/>
                                        <p:tgtEl>
                                          <p:spTgt spid="4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047" y="69"/>
                                    </p:animMotion>
                                  </p:childTnLst>
                                </p:cTn>
                              </p:par>
                              <p:par>
                                <p:cTn id="196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2.22222E-6 L -0.03646 0.0007 " pathEditMode="relative" rAng="0" ptsTypes="AA">
                                      <p:cBhvr>
                                        <p:cTn id="197" dur="2000" fill="hold"/>
                                        <p:tgtEl>
                                          <p:spTgt spid="4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23" y="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8" fill="hold">
                      <p:stCondLst>
                        <p:cond delay="indefinite"/>
                      </p:stCondLst>
                      <p:childTnLst>
                        <p:par>
                          <p:cTn id="199" fill="hold">
                            <p:stCondLst>
                              <p:cond delay="0"/>
                            </p:stCondLst>
                            <p:childTnLst>
                              <p:par>
                                <p:cTn id="20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1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4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5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>
                      <p:stCondLst>
                        <p:cond delay="indefinite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4.07407E-6 L -0.12917 0.00116 " pathEditMode="relative" rAng="0" ptsTypes="AA">
                                      <p:cBhvr>
                                        <p:cTn id="236" dur="2000" fill="hold"/>
                                        <p:tgtEl>
                                          <p:spTgt spid="5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458" y="46"/>
                                    </p:animMotion>
                                  </p:childTnLst>
                                </p:cTn>
                              </p:par>
                              <p:par>
                                <p:cTn id="237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3.33333E-6 L -0.10326 0.00115 " pathEditMode="relative" rAng="0" ptsTypes="AA">
                                      <p:cBhvr>
                                        <p:cTn id="238" dur="2000" fill="hold"/>
                                        <p:tgtEl>
                                          <p:spTgt spid="5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169" y="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2" dur="500"/>
                                        <p:tgtEl>
                                          <p:spTgt spid="5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4" grpId="0" animBg="1"/>
      <p:bldP spid="524" grpId="1" animBg="1"/>
      <p:bldP spid="538" grpId="0" animBg="1"/>
      <p:bldP spid="538" grpId="1" animBg="1"/>
      <p:bldP spid="497" grpId="0" animBg="1"/>
      <p:bldP spid="497" grpId="1" animBg="1"/>
      <p:bldP spid="498" grpId="0" animBg="1"/>
      <p:bldP spid="498" grpId="1" animBg="1"/>
      <p:bldP spid="409" grpId="0" animBg="1"/>
      <p:bldP spid="412" grpId="0"/>
      <p:bldP spid="413" grpId="0"/>
      <p:bldP spid="414" grpId="0"/>
      <p:bldP spid="415" grpId="0"/>
      <p:bldP spid="416" grpId="0" animBg="1"/>
      <p:bldP spid="417" grpId="0" animBg="1"/>
      <p:bldP spid="418" grpId="0"/>
      <p:bldP spid="419" grpId="0"/>
      <p:bldP spid="420" grpId="0"/>
      <p:bldP spid="434" grpId="0"/>
      <p:bldP spid="435" grpId="0" animBg="1"/>
      <p:bldP spid="436" grpId="0" animBg="1"/>
      <p:bldP spid="439" grpId="0"/>
      <p:bldP spid="440" grpId="0"/>
      <p:bldP spid="441" grpId="0"/>
      <p:bldP spid="442" grpId="0"/>
      <p:bldP spid="443" grpId="0" animBg="1"/>
      <p:bldP spid="444" grpId="0" animBg="1"/>
      <p:bldP spid="445" grpId="0"/>
      <p:bldP spid="446" grpId="0"/>
      <p:bldP spid="447" grpId="0"/>
      <p:bldP spid="461" grpId="0"/>
      <p:bldP spid="462" grpId="0" animBg="1"/>
      <p:bldP spid="463" grpId="0" animBg="1"/>
      <p:bldP spid="499" grpId="0" animBg="1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8EE0DD2-B8DC-4BE7-B35F-87304BDD62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34" y="123192"/>
            <a:ext cx="11833668" cy="5046223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C0106E7B-8324-4EE6-B10C-3DBB2A728DA4}"/>
              </a:ext>
            </a:extLst>
          </p:cNvPr>
          <p:cNvCxnSpPr>
            <a:cxnSpLocks/>
          </p:cNvCxnSpPr>
          <p:nvPr/>
        </p:nvCxnSpPr>
        <p:spPr>
          <a:xfrm>
            <a:off x="1903750" y="240374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30BBB636-F243-48DE-8AD9-F07F251B3AFD}"/>
              </a:ext>
            </a:extLst>
          </p:cNvPr>
          <p:cNvCxnSpPr>
            <a:cxnSpLocks/>
          </p:cNvCxnSpPr>
          <p:nvPr/>
        </p:nvCxnSpPr>
        <p:spPr>
          <a:xfrm>
            <a:off x="2782980" y="2403741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BF9729D9-A179-45D8-BFA7-FAD68128547A}"/>
              </a:ext>
            </a:extLst>
          </p:cNvPr>
          <p:cNvSpPr txBox="1"/>
          <p:nvPr/>
        </p:nvSpPr>
        <p:spPr>
          <a:xfrm>
            <a:off x="1866377" y="189590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E4A4921-B27E-4A78-9DF5-6BC4FD4DD9D7}"/>
              </a:ext>
            </a:extLst>
          </p:cNvPr>
          <p:cNvSpPr txBox="1"/>
          <p:nvPr/>
        </p:nvSpPr>
        <p:spPr>
          <a:xfrm>
            <a:off x="1876943" y="234194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C2CF44B-969E-4A7B-B4CE-22E7397E4D46}"/>
              </a:ext>
            </a:extLst>
          </p:cNvPr>
          <p:cNvSpPr txBox="1"/>
          <p:nvPr/>
        </p:nvSpPr>
        <p:spPr>
          <a:xfrm>
            <a:off x="2763523" y="2341949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14DFF75-3A30-4AAF-B223-0A6657249117}"/>
              </a:ext>
            </a:extLst>
          </p:cNvPr>
          <p:cNvSpPr txBox="1"/>
          <p:nvPr/>
        </p:nvSpPr>
        <p:spPr>
          <a:xfrm>
            <a:off x="2335937" y="208827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0" name="Arc 9">
            <a:extLst>
              <a:ext uri="{FF2B5EF4-FFF2-40B4-BE49-F238E27FC236}">
                <a16:creationId xmlns:a16="http://schemas.microsoft.com/office/drawing/2014/main" id="{D1E4CBDC-913C-488A-B4CF-7CF6E8CA7BE5}"/>
              </a:ext>
            </a:extLst>
          </p:cNvPr>
          <p:cNvSpPr/>
          <p:nvPr/>
        </p:nvSpPr>
        <p:spPr>
          <a:xfrm rot="16200000">
            <a:off x="2154738" y="1487681"/>
            <a:ext cx="810037" cy="8984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E9D72EC8-FEB2-413F-B341-1F4E1492FE13}"/>
              </a:ext>
            </a:extLst>
          </p:cNvPr>
          <p:cNvSpPr/>
          <p:nvPr/>
        </p:nvSpPr>
        <p:spPr>
          <a:xfrm rot="5400000">
            <a:off x="2144450" y="2421335"/>
            <a:ext cx="810037" cy="898466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4E6EBC83-F1E1-41FA-B7FA-03547615457F}"/>
              </a:ext>
            </a:extLst>
          </p:cNvPr>
          <p:cNvSpPr txBox="1"/>
          <p:nvPr/>
        </p:nvSpPr>
        <p:spPr>
          <a:xfrm>
            <a:off x="2262480" y="284281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C592660-551C-44B4-AB28-922279ABCF2A}"/>
              </a:ext>
            </a:extLst>
          </p:cNvPr>
          <p:cNvSpPr txBox="1"/>
          <p:nvPr/>
        </p:nvSpPr>
        <p:spPr>
          <a:xfrm>
            <a:off x="2247891" y="1541967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281A0A9-E933-491D-B1DF-86BC193EE0D8}"/>
              </a:ext>
            </a:extLst>
          </p:cNvPr>
          <p:cNvSpPr txBox="1"/>
          <p:nvPr/>
        </p:nvSpPr>
        <p:spPr>
          <a:xfrm>
            <a:off x="2740892" y="189590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198DD99F-A0AB-40B0-BABC-985015071372}"/>
              </a:ext>
            </a:extLst>
          </p:cNvPr>
          <p:cNvCxnSpPr>
            <a:cxnSpLocks/>
          </p:cNvCxnSpPr>
          <p:nvPr/>
        </p:nvCxnSpPr>
        <p:spPr>
          <a:xfrm>
            <a:off x="1907262" y="4188233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290550CE-05ED-4FC7-9109-90AA7405ED8C}"/>
              </a:ext>
            </a:extLst>
          </p:cNvPr>
          <p:cNvSpPr txBox="1"/>
          <p:nvPr/>
        </p:nvSpPr>
        <p:spPr>
          <a:xfrm>
            <a:off x="1869889" y="368039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AABD052-A768-4CC0-9C7E-7387DFC9B4E9}"/>
              </a:ext>
            </a:extLst>
          </p:cNvPr>
          <p:cNvSpPr txBox="1"/>
          <p:nvPr/>
        </p:nvSpPr>
        <p:spPr>
          <a:xfrm>
            <a:off x="1896096" y="411366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AF2E34B1-8A6F-4FF8-A9FE-D3943FC71A3C}"/>
              </a:ext>
            </a:extLst>
          </p:cNvPr>
          <p:cNvCxnSpPr>
            <a:cxnSpLocks/>
          </p:cNvCxnSpPr>
          <p:nvPr/>
        </p:nvCxnSpPr>
        <p:spPr>
          <a:xfrm>
            <a:off x="2800859" y="4184823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E67B98C9-8326-4487-81CE-899EEBD33E1A}"/>
              </a:ext>
            </a:extLst>
          </p:cNvPr>
          <p:cNvSpPr txBox="1"/>
          <p:nvPr/>
        </p:nvSpPr>
        <p:spPr>
          <a:xfrm>
            <a:off x="2763486" y="367698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C695628-00FE-4F19-819E-0D4A2EE7F477}"/>
              </a:ext>
            </a:extLst>
          </p:cNvPr>
          <p:cNvSpPr txBox="1"/>
          <p:nvPr/>
        </p:nvSpPr>
        <p:spPr>
          <a:xfrm>
            <a:off x="2774052" y="412303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327D15C-BED0-4B4B-BD29-2A341E5D35D9}"/>
              </a:ext>
            </a:extLst>
          </p:cNvPr>
          <p:cNvSpPr txBox="1"/>
          <p:nvPr/>
        </p:nvSpPr>
        <p:spPr>
          <a:xfrm>
            <a:off x="2339084" y="386935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1EE262AC-6957-4FCA-95ED-9C00FB59C7DE}"/>
              </a:ext>
            </a:extLst>
          </p:cNvPr>
          <p:cNvSpPr txBox="1"/>
          <p:nvPr/>
        </p:nvSpPr>
        <p:spPr>
          <a:xfrm>
            <a:off x="3223426" y="386935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518C5CC3-300E-43BB-B94E-F38AFAB5BAB2}"/>
              </a:ext>
            </a:extLst>
          </p:cNvPr>
          <p:cNvCxnSpPr>
            <a:cxnSpLocks/>
          </p:cNvCxnSpPr>
          <p:nvPr/>
        </p:nvCxnSpPr>
        <p:spPr>
          <a:xfrm>
            <a:off x="3679485" y="4189847"/>
            <a:ext cx="872418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0984C65F-F8AF-45A5-9E37-8CC338E3795A}"/>
              </a:ext>
            </a:extLst>
          </p:cNvPr>
          <p:cNvSpPr txBox="1"/>
          <p:nvPr/>
        </p:nvSpPr>
        <p:spPr>
          <a:xfrm>
            <a:off x="4086493" y="4123031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FC301D1-F57C-4F6E-AC10-5DE780DF55DE}"/>
              </a:ext>
            </a:extLst>
          </p:cNvPr>
          <p:cNvSpPr txBox="1"/>
          <p:nvPr/>
        </p:nvSpPr>
        <p:spPr>
          <a:xfrm>
            <a:off x="3641442" y="3673067"/>
            <a:ext cx="94967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54205790-F7D0-43CA-A3D1-68570CAE591D}"/>
              </a:ext>
            </a:extLst>
          </p:cNvPr>
          <p:cNvCxnSpPr>
            <a:cxnSpLocks/>
          </p:cNvCxnSpPr>
          <p:nvPr/>
        </p:nvCxnSpPr>
        <p:spPr>
          <a:xfrm>
            <a:off x="8979772" y="4216698"/>
            <a:ext cx="53890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C2BE51F1-6FE2-4FD2-8E7C-0F9D4C231626}"/>
              </a:ext>
            </a:extLst>
          </p:cNvPr>
          <p:cNvSpPr txBox="1"/>
          <p:nvPr/>
        </p:nvSpPr>
        <p:spPr>
          <a:xfrm>
            <a:off x="9003399" y="4142691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570669A7-3604-41C0-BEC1-63BCC76C4FE5}"/>
              </a:ext>
            </a:extLst>
          </p:cNvPr>
          <p:cNvSpPr txBox="1"/>
          <p:nvPr/>
        </p:nvSpPr>
        <p:spPr>
          <a:xfrm>
            <a:off x="8832697" y="3697922"/>
            <a:ext cx="105144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13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802CAE35-AADE-4944-87AC-27248F2A0AF2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</a:t>
            </a:r>
          </a:p>
        </p:txBody>
      </p:sp>
    </p:spTree>
    <p:extLst>
      <p:ext uri="{BB962C8B-B14F-4D97-AF65-F5344CB8AC3E}">
        <p14:creationId xmlns:p14="http://schemas.microsoft.com/office/powerpoint/2010/main" val="23249439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 animBg="1"/>
      <p:bldP spid="11" grpId="0" animBg="1"/>
      <p:bldP spid="12" grpId="0"/>
      <p:bldP spid="13" grpId="0"/>
      <p:bldP spid="14" grpId="0"/>
      <p:bldP spid="16" grpId="0"/>
      <p:bldP spid="17" grpId="0"/>
      <p:bldP spid="19" grpId="0"/>
      <p:bldP spid="20" grpId="0"/>
      <p:bldP spid="21" grpId="0"/>
      <p:bldP spid="22" grpId="0"/>
      <p:bldP spid="24" grpId="0"/>
      <p:bldP spid="25" grpId="0"/>
      <p:bldP spid="27" grpId="0"/>
      <p:bldP spid="28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8EE0DD2-B8DC-4BE7-B35F-87304BDD62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34" y="123192"/>
            <a:ext cx="11833668" cy="5046223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C0106E7B-8324-4EE6-B10C-3DBB2A728DA4}"/>
              </a:ext>
            </a:extLst>
          </p:cNvPr>
          <p:cNvCxnSpPr>
            <a:cxnSpLocks/>
          </p:cNvCxnSpPr>
          <p:nvPr/>
        </p:nvCxnSpPr>
        <p:spPr>
          <a:xfrm>
            <a:off x="1903750" y="240374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30BBB636-F243-48DE-8AD9-F07F251B3AFD}"/>
              </a:ext>
            </a:extLst>
          </p:cNvPr>
          <p:cNvCxnSpPr>
            <a:cxnSpLocks/>
          </p:cNvCxnSpPr>
          <p:nvPr/>
        </p:nvCxnSpPr>
        <p:spPr>
          <a:xfrm>
            <a:off x="2782980" y="2403741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BF9729D9-A179-45D8-BFA7-FAD68128547A}"/>
              </a:ext>
            </a:extLst>
          </p:cNvPr>
          <p:cNvSpPr txBox="1"/>
          <p:nvPr/>
        </p:nvSpPr>
        <p:spPr>
          <a:xfrm>
            <a:off x="1866377" y="189590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E4A4921-B27E-4A78-9DF5-6BC4FD4DD9D7}"/>
              </a:ext>
            </a:extLst>
          </p:cNvPr>
          <p:cNvSpPr txBox="1"/>
          <p:nvPr/>
        </p:nvSpPr>
        <p:spPr>
          <a:xfrm>
            <a:off x="1876943" y="234194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C2CF44B-969E-4A7B-B4CE-22E7397E4D46}"/>
              </a:ext>
            </a:extLst>
          </p:cNvPr>
          <p:cNvSpPr txBox="1"/>
          <p:nvPr/>
        </p:nvSpPr>
        <p:spPr>
          <a:xfrm>
            <a:off x="2763523" y="2341949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14DFF75-3A30-4AAF-B223-0A6657249117}"/>
              </a:ext>
            </a:extLst>
          </p:cNvPr>
          <p:cNvSpPr txBox="1"/>
          <p:nvPr/>
        </p:nvSpPr>
        <p:spPr>
          <a:xfrm>
            <a:off x="2335937" y="208827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0" name="Arc 9">
            <a:extLst>
              <a:ext uri="{FF2B5EF4-FFF2-40B4-BE49-F238E27FC236}">
                <a16:creationId xmlns:a16="http://schemas.microsoft.com/office/drawing/2014/main" id="{D1E4CBDC-913C-488A-B4CF-7CF6E8CA7BE5}"/>
              </a:ext>
            </a:extLst>
          </p:cNvPr>
          <p:cNvSpPr/>
          <p:nvPr/>
        </p:nvSpPr>
        <p:spPr>
          <a:xfrm rot="16200000">
            <a:off x="2154738" y="1487681"/>
            <a:ext cx="810037" cy="8984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E9D72EC8-FEB2-413F-B341-1F4E1492FE13}"/>
              </a:ext>
            </a:extLst>
          </p:cNvPr>
          <p:cNvSpPr/>
          <p:nvPr/>
        </p:nvSpPr>
        <p:spPr>
          <a:xfrm rot="5400000">
            <a:off x="2144450" y="2421335"/>
            <a:ext cx="810037" cy="898466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4E6EBC83-F1E1-41FA-B7FA-03547615457F}"/>
              </a:ext>
            </a:extLst>
          </p:cNvPr>
          <p:cNvSpPr txBox="1"/>
          <p:nvPr/>
        </p:nvSpPr>
        <p:spPr>
          <a:xfrm>
            <a:off x="2262480" y="284281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C592660-551C-44B4-AB28-922279ABCF2A}"/>
              </a:ext>
            </a:extLst>
          </p:cNvPr>
          <p:cNvSpPr txBox="1"/>
          <p:nvPr/>
        </p:nvSpPr>
        <p:spPr>
          <a:xfrm>
            <a:off x="2247891" y="1541967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281A0A9-E933-491D-B1DF-86BC193EE0D8}"/>
              </a:ext>
            </a:extLst>
          </p:cNvPr>
          <p:cNvSpPr txBox="1"/>
          <p:nvPr/>
        </p:nvSpPr>
        <p:spPr>
          <a:xfrm>
            <a:off x="2740892" y="189590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198DD99F-A0AB-40B0-BABC-985015071372}"/>
              </a:ext>
            </a:extLst>
          </p:cNvPr>
          <p:cNvCxnSpPr>
            <a:cxnSpLocks/>
          </p:cNvCxnSpPr>
          <p:nvPr/>
        </p:nvCxnSpPr>
        <p:spPr>
          <a:xfrm>
            <a:off x="1907262" y="4188233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290550CE-05ED-4FC7-9109-90AA7405ED8C}"/>
              </a:ext>
            </a:extLst>
          </p:cNvPr>
          <p:cNvSpPr txBox="1"/>
          <p:nvPr/>
        </p:nvSpPr>
        <p:spPr>
          <a:xfrm>
            <a:off x="1869889" y="368039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AABD052-A768-4CC0-9C7E-7387DFC9B4E9}"/>
              </a:ext>
            </a:extLst>
          </p:cNvPr>
          <p:cNvSpPr txBox="1"/>
          <p:nvPr/>
        </p:nvSpPr>
        <p:spPr>
          <a:xfrm>
            <a:off x="1896096" y="411366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AF2E34B1-8A6F-4FF8-A9FE-D3943FC71A3C}"/>
              </a:ext>
            </a:extLst>
          </p:cNvPr>
          <p:cNvCxnSpPr>
            <a:cxnSpLocks/>
          </p:cNvCxnSpPr>
          <p:nvPr/>
        </p:nvCxnSpPr>
        <p:spPr>
          <a:xfrm>
            <a:off x="2800859" y="4184823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E67B98C9-8326-4487-81CE-899EEBD33E1A}"/>
              </a:ext>
            </a:extLst>
          </p:cNvPr>
          <p:cNvSpPr txBox="1"/>
          <p:nvPr/>
        </p:nvSpPr>
        <p:spPr>
          <a:xfrm>
            <a:off x="2763486" y="367698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C695628-00FE-4F19-819E-0D4A2EE7F477}"/>
              </a:ext>
            </a:extLst>
          </p:cNvPr>
          <p:cNvSpPr txBox="1"/>
          <p:nvPr/>
        </p:nvSpPr>
        <p:spPr>
          <a:xfrm>
            <a:off x="2774052" y="412303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327D15C-BED0-4B4B-BD29-2A341E5D35D9}"/>
              </a:ext>
            </a:extLst>
          </p:cNvPr>
          <p:cNvSpPr txBox="1"/>
          <p:nvPr/>
        </p:nvSpPr>
        <p:spPr>
          <a:xfrm>
            <a:off x="2339084" y="386935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1EE262AC-6957-4FCA-95ED-9C00FB59C7DE}"/>
              </a:ext>
            </a:extLst>
          </p:cNvPr>
          <p:cNvSpPr txBox="1"/>
          <p:nvPr/>
        </p:nvSpPr>
        <p:spPr>
          <a:xfrm>
            <a:off x="3223426" y="386935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518C5CC3-300E-43BB-B94E-F38AFAB5BAB2}"/>
              </a:ext>
            </a:extLst>
          </p:cNvPr>
          <p:cNvCxnSpPr>
            <a:cxnSpLocks/>
          </p:cNvCxnSpPr>
          <p:nvPr/>
        </p:nvCxnSpPr>
        <p:spPr>
          <a:xfrm>
            <a:off x="3679485" y="4189847"/>
            <a:ext cx="43660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0984C65F-F8AF-45A5-9E37-8CC338E3795A}"/>
              </a:ext>
            </a:extLst>
          </p:cNvPr>
          <p:cNvSpPr txBox="1"/>
          <p:nvPr/>
        </p:nvSpPr>
        <p:spPr>
          <a:xfrm>
            <a:off x="3643666" y="4123031"/>
            <a:ext cx="4454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FC301D1-F57C-4F6E-AC10-5DE780DF55DE}"/>
              </a:ext>
            </a:extLst>
          </p:cNvPr>
          <p:cNvSpPr txBox="1"/>
          <p:nvPr/>
        </p:nvSpPr>
        <p:spPr>
          <a:xfrm>
            <a:off x="3655511" y="3673067"/>
            <a:ext cx="40742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54205790-F7D0-43CA-A3D1-68570CAE591D}"/>
              </a:ext>
            </a:extLst>
          </p:cNvPr>
          <p:cNvCxnSpPr>
            <a:cxnSpLocks/>
          </p:cNvCxnSpPr>
          <p:nvPr/>
        </p:nvCxnSpPr>
        <p:spPr>
          <a:xfrm>
            <a:off x="8979772" y="4191298"/>
            <a:ext cx="53890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C2BE51F1-6FE2-4FD2-8E7C-0F9D4C231626}"/>
              </a:ext>
            </a:extLst>
          </p:cNvPr>
          <p:cNvSpPr txBox="1"/>
          <p:nvPr/>
        </p:nvSpPr>
        <p:spPr>
          <a:xfrm>
            <a:off x="9003399" y="4117291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570669A7-3604-41C0-BEC1-63BCC76C4FE5}"/>
              </a:ext>
            </a:extLst>
          </p:cNvPr>
          <p:cNvSpPr txBox="1"/>
          <p:nvPr/>
        </p:nvSpPr>
        <p:spPr>
          <a:xfrm>
            <a:off x="8991447" y="3672522"/>
            <a:ext cx="4074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79C43B8A-7550-452C-9014-4F16BF1FE844}"/>
              </a:ext>
            </a:extLst>
          </p:cNvPr>
          <p:cNvSpPr/>
          <p:nvPr/>
        </p:nvSpPr>
        <p:spPr>
          <a:xfrm>
            <a:off x="1693735" y="571191"/>
            <a:ext cx="2782957" cy="80957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C093364A-E091-488F-BDC5-17165704F0F9}"/>
              </a:ext>
            </a:extLst>
          </p:cNvPr>
          <p:cNvSpPr/>
          <p:nvPr/>
        </p:nvSpPr>
        <p:spPr>
          <a:xfrm>
            <a:off x="1693736" y="571192"/>
            <a:ext cx="1503886" cy="8215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EF08CAB4-2D81-42EE-B400-0058AD74AEB7}"/>
              </a:ext>
            </a:extLst>
          </p:cNvPr>
          <p:cNvSpPr/>
          <p:nvPr/>
        </p:nvSpPr>
        <p:spPr>
          <a:xfrm>
            <a:off x="1693736" y="528988"/>
            <a:ext cx="1524212" cy="95890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A3CC20F3-2C0C-40C9-843A-AE8CA725D8E2}"/>
              </a:ext>
            </a:extLst>
          </p:cNvPr>
          <p:cNvSpPr/>
          <p:nvPr/>
        </p:nvSpPr>
        <p:spPr>
          <a:xfrm>
            <a:off x="1970825" y="571191"/>
            <a:ext cx="1528039" cy="77929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A7E3776B-12AF-4924-93D4-33778310F18D}"/>
              </a:ext>
            </a:extLst>
          </p:cNvPr>
          <p:cNvSpPr/>
          <p:nvPr/>
        </p:nvSpPr>
        <p:spPr>
          <a:xfrm>
            <a:off x="1801091" y="569842"/>
            <a:ext cx="1629954" cy="63093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7956FC17-276C-462E-9BBE-C3A92B081A9D}"/>
              </a:ext>
            </a:extLst>
          </p:cNvPr>
          <p:cNvSpPr/>
          <p:nvPr/>
        </p:nvSpPr>
        <p:spPr>
          <a:xfrm>
            <a:off x="1827594" y="481434"/>
            <a:ext cx="1890434" cy="77752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5E41D59F-3D66-4418-89AD-204B30D1CF17}"/>
              </a:ext>
            </a:extLst>
          </p:cNvPr>
          <p:cNvGrpSpPr/>
          <p:nvPr/>
        </p:nvGrpSpPr>
        <p:grpSpPr>
          <a:xfrm>
            <a:off x="1888692" y="362880"/>
            <a:ext cx="442756" cy="1045655"/>
            <a:chOff x="2724738" y="5471319"/>
            <a:chExt cx="442756" cy="1045655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92DE3543-18C3-4298-939F-F93D6E50856C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BFBC7DD5-9C1A-4F1A-885E-1394436F7FAD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66653CE3-163C-489A-A2C1-885A3A2AA66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27B7BF18-A4E4-4F6B-A9AD-9FE1BF716635}"/>
              </a:ext>
            </a:extLst>
          </p:cNvPr>
          <p:cNvGrpSpPr/>
          <p:nvPr/>
        </p:nvGrpSpPr>
        <p:grpSpPr>
          <a:xfrm>
            <a:off x="2787674" y="362880"/>
            <a:ext cx="442756" cy="1045655"/>
            <a:chOff x="2724738" y="5471319"/>
            <a:chExt cx="442756" cy="1045655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CB6B10C-0F4C-43A2-805D-8C94FDEF90C3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E481DB87-7830-4C88-BD12-3FD26BD19E45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C039A8EC-BD49-4031-A8D4-08F2EFBE3A8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3" name="TextBox 42">
            <a:extLst>
              <a:ext uri="{FF2B5EF4-FFF2-40B4-BE49-F238E27FC236}">
                <a16:creationId xmlns:a16="http://schemas.microsoft.com/office/drawing/2014/main" id="{706C2EF9-C9A5-4C12-AB4A-8A13EACEF518}"/>
              </a:ext>
            </a:extLst>
          </p:cNvPr>
          <p:cNvSpPr txBox="1"/>
          <p:nvPr/>
        </p:nvSpPr>
        <p:spPr>
          <a:xfrm>
            <a:off x="3260675" y="528802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C84801AE-9C9F-42EB-A266-6FE8AE8A7E95}"/>
              </a:ext>
            </a:extLst>
          </p:cNvPr>
          <p:cNvSpPr txBox="1"/>
          <p:nvPr/>
        </p:nvSpPr>
        <p:spPr>
          <a:xfrm>
            <a:off x="2364306" y="547029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E25A3D07-9149-4E35-A95A-AAE07B929945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2015WDN</a:t>
            </a:r>
          </a:p>
        </p:txBody>
      </p:sp>
    </p:spTree>
    <p:extLst>
      <p:ext uri="{BB962C8B-B14F-4D97-AF65-F5344CB8AC3E}">
        <p14:creationId xmlns:p14="http://schemas.microsoft.com/office/powerpoint/2010/main" val="10780941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 animBg="1"/>
      <p:bldP spid="11" grpId="0" animBg="1"/>
      <p:bldP spid="12" grpId="0"/>
      <p:bldP spid="13" grpId="0"/>
      <p:bldP spid="14" grpId="0"/>
      <p:bldP spid="16" grpId="0"/>
      <p:bldP spid="17" grpId="0"/>
      <p:bldP spid="19" grpId="0"/>
      <p:bldP spid="20" grpId="0"/>
      <p:bldP spid="21" grpId="0"/>
      <p:bldP spid="22" grpId="0"/>
      <p:bldP spid="24" grpId="0"/>
      <p:bldP spid="25" grpId="0"/>
      <p:bldP spid="27" grpId="0"/>
      <p:bldP spid="28" grpId="0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2801C3A-E42D-41E2-9365-490D6603E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pPr lvl="0"/>
            <a:r>
              <a:rPr lang="en-US" b="1" dirty="0"/>
              <a:t>Subtract a fraction from an improper fraction or mixed number with denominators as common multiples and with 1 whole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C9D465C-BEFC-4AFC-A7D9-F9BC1A2B17C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82152013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" name="Group 344">
            <a:extLst>
              <a:ext uri="{FF2B5EF4-FFF2-40B4-BE49-F238E27FC236}">
                <a16:creationId xmlns:a16="http://schemas.microsoft.com/office/drawing/2014/main" id="{8C144298-3439-4FC7-A8B6-6BF7DF422AE9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346" name="Straight Connector 345">
              <a:extLst>
                <a:ext uri="{FF2B5EF4-FFF2-40B4-BE49-F238E27FC236}">
                  <a16:creationId xmlns:a16="http://schemas.microsoft.com/office/drawing/2014/main" id="{2F9DBF0A-87CD-4454-A085-B4B13D1E7BF1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Straight Connector 346">
              <a:extLst>
                <a:ext uri="{FF2B5EF4-FFF2-40B4-BE49-F238E27FC236}">
                  <a16:creationId xmlns:a16="http://schemas.microsoft.com/office/drawing/2014/main" id="{B7E64383-2235-4079-B571-1A830CB197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6FDF6827-0DA8-41D5-96FF-1C6EDDCBA1B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7F3A7E72-7A59-48C5-BCDD-BD23E4FB05B2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Straight Connector 349">
              <a:extLst>
                <a:ext uri="{FF2B5EF4-FFF2-40B4-BE49-F238E27FC236}">
                  <a16:creationId xmlns:a16="http://schemas.microsoft.com/office/drawing/2014/main" id="{16A7D280-B5B5-42FF-B3B0-61743DBD7800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Straight Connector 350">
              <a:extLst>
                <a:ext uri="{FF2B5EF4-FFF2-40B4-BE49-F238E27FC236}">
                  <a16:creationId xmlns:a16="http://schemas.microsoft.com/office/drawing/2014/main" id="{417E1659-5397-4A13-ADE3-12B8E82356B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9BDA7322-F5F0-432A-AEF0-56BA63B43923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Straight Connector 352">
              <a:extLst>
                <a:ext uri="{FF2B5EF4-FFF2-40B4-BE49-F238E27FC236}">
                  <a16:creationId xmlns:a16="http://schemas.microsoft.com/office/drawing/2014/main" id="{BD69F592-0AAF-4630-AAF6-3D01FDA34DA4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Straight Connector 353">
              <a:extLst>
                <a:ext uri="{FF2B5EF4-FFF2-40B4-BE49-F238E27FC236}">
                  <a16:creationId xmlns:a16="http://schemas.microsoft.com/office/drawing/2014/main" id="{7DCFF9A3-F793-48BB-8104-B2D39C14421D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Straight Connector 354">
              <a:extLst>
                <a:ext uri="{FF2B5EF4-FFF2-40B4-BE49-F238E27FC236}">
                  <a16:creationId xmlns:a16="http://schemas.microsoft.com/office/drawing/2014/main" id="{8EBA3CE3-20F7-4FE3-8805-2B3A4C4317DA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Straight Connector 355">
              <a:extLst>
                <a:ext uri="{FF2B5EF4-FFF2-40B4-BE49-F238E27FC236}">
                  <a16:creationId xmlns:a16="http://schemas.microsoft.com/office/drawing/2014/main" id="{8276ECA6-089E-45E1-A2C9-504A66702FF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0B155BCF-30E9-4DAB-90A6-F6056D3B63DB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3D087B93-CBEF-4541-B915-4C102E6AEA14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Straight Connector 358">
              <a:extLst>
                <a:ext uri="{FF2B5EF4-FFF2-40B4-BE49-F238E27FC236}">
                  <a16:creationId xmlns:a16="http://schemas.microsoft.com/office/drawing/2014/main" id="{19A3B421-C98D-42E5-BC66-816D8D545273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Straight Connector 359">
              <a:extLst>
                <a:ext uri="{FF2B5EF4-FFF2-40B4-BE49-F238E27FC236}">
                  <a16:creationId xmlns:a16="http://schemas.microsoft.com/office/drawing/2014/main" id="{1C8B8F48-5D69-4939-869A-8040C5AAEBDB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Straight Connector 360">
              <a:extLst>
                <a:ext uri="{FF2B5EF4-FFF2-40B4-BE49-F238E27FC236}">
                  <a16:creationId xmlns:a16="http://schemas.microsoft.com/office/drawing/2014/main" id="{3B1674F9-407B-4FCF-87F0-2CE8DE741F7D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Straight Connector 361">
              <a:extLst>
                <a:ext uri="{FF2B5EF4-FFF2-40B4-BE49-F238E27FC236}">
                  <a16:creationId xmlns:a16="http://schemas.microsoft.com/office/drawing/2014/main" id="{A344D777-3797-4EA3-950E-C1CF50B82B3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Straight Connector 362">
              <a:extLst>
                <a:ext uri="{FF2B5EF4-FFF2-40B4-BE49-F238E27FC236}">
                  <a16:creationId xmlns:a16="http://schemas.microsoft.com/office/drawing/2014/main" id="{DDCB55B8-2E3E-46BC-92A5-B37A917B9B7B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B1CB4C07-8FFA-4707-9681-F36B2ADB33F9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Straight Connector 364">
              <a:extLst>
                <a:ext uri="{FF2B5EF4-FFF2-40B4-BE49-F238E27FC236}">
                  <a16:creationId xmlns:a16="http://schemas.microsoft.com/office/drawing/2014/main" id="{8A0C1752-8B41-470A-8B84-DF70381F605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Straight Connector 365">
              <a:extLst>
                <a:ext uri="{FF2B5EF4-FFF2-40B4-BE49-F238E27FC236}">
                  <a16:creationId xmlns:a16="http://schemas.microsoft.com/office/drawing/2014/main" id="{E61D0A15-24BB-4620-8B4F-2289DDB6A228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Straight Connector 366">
              <a:extLst>
                <a:ext uri="{FF2B5EF4-FFF2-40B4-BE49-F238E27FC236}">
                  <a16:creationId xmlns:a16="http://schemas.microsoft.com/office/drawing/2014/main" id="{D052544E-285B-4590-9ED6-AEEF67F0E61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Straight Connector 367">
              <a:extLst>
                <a:ext uri="{FF2B5EF4-FFF2-40B4-BE49-F238E27FC236}">
                  <a16:creationId xmlns:a16="http://schemas.microsoft.com/office/drawing/2014/main" id="{2339C721-7635-4A09-83C8-4776538E7C7F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Straight Connector 368">
              <a:extLst>
                <a:ext uri="{FF2B5EF4-FFF2-40B4-BE49-F238E27FC236}">
                  <a16:creationId xmlns:a16="http://schemas.microsoft.com/office/drawing/2014/main" id="{CDB88AAB-8EA1-46B9-BA89-F61EFFC656B1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397F849C-E177-4FB2-9091-E944EA45109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89B21101-2B02-491B-8E9C-9D394117EA96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670065E8-4AD7-4458-A859-8CB1F5B1DE0F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78DFDA90-FD42-4FA9-B660-1A5DAA7229C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A66E0671-CB2C-4FC9-AF9B-A2E81C4ACB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3967E27D-D49B-4670-90A3-F5DA044A6FC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F9A01B4C-1A05-4BCD-8A99-615962E4CA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0292222E-A648-4DF0-8EAA-7811CC7F5FF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7200ACE5-302B-416C-A5BE-5BB69B5279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Straight Connector 378">
              <a:extLst>
                <a:ext uri="{FF2B5EF4-FFF2-40B4-BE49-F238E27FC236}">
                  <a16:creationId xmlns:a16="http://schemas.microsoft.com/office/drawing/2014/main" id="{FB416625-AC5E-4A8E-A7E8-3884AD16B29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Straight Connector 379">
              <a:extLst>
                <a:ext uri="{FF2B5EF4-FFF2-40B4-BE49-F238E27FC236}">
                  <a16:creationId xmlns:a16="http://schemas.microsoft.com/office/drawing/2014/main" id="{A1950FDB-10F4-4B78-A930-44D4E82A5A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C1872AA3-4FBD-4940-B8F0-E48A769801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4C3E87F5-B361-497B-9BE9-E5113F5E2E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80C76B75-1D07-45BD-8525-C4852A5CAFE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B1A57DAE-4764-4E92-81AE-646AE9F73D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F850A651-D25B-445C-8EA8-7679384D52C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5DE57EFD-CD95-4E51-BDB5-01669B9932C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6ED28F38-E97B-412C-BE83-5CBA4BF9493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840A1681-6027-413E-B4D6-4F22871C18A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06" name="Rectangle: Rounded Corners 405">
            <a:extLst>
              <a:ext uri="{FF2B5EF4-FFF2-40B4-BE49-F238E27FC236}">
                <a16:creationId xmlns:a16="http://schemas.microsoft.com/office/drawing/2014/main" id="{FAC40B91-0C96-4B3B-B962-1B4B3861A185}"/>
              </a:ext>
            </a:extLst>
          </p:cNvPr>
          <p:cNvSpPr/>
          <p:nvPr/>
        </p:nvSpPr>
        <p:spPr>
          <a:xfrm>
            <a:off x="8257751" y="265845"/>
            <a:ext cx="3679172" cy="243151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3" name="Rectangle 612">
            <a:extLst>
              <a:ext uri="{FF2B5EF4-FFF2-40B4-BE49-F238E27FC236}">
                <a16:creationId xmlns:a16="http://schemas.microsoft.com/office/drawing/2014/main" id="{1AFD8CF7-8232-476D-9908-160AA7B900C6}"/>
              </a:ext>
            </a:extLst>
          </p:cNvPr>
          <p:cNvSpPr/>
          <p:nvPr/>
        </p:nvSpPr>
        <p:spPr>
          <a:xfrm rot="5400000">
            <a:off x="9740655" y="783924"/>
            <a:ext cx="366378" cy="213345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14" name="Rectangle 613">
            <a:extLst>
              <a:ext uri="{FF2B5EF4-FFF2-40B4-BE49-F238E27FC236}">
                <a16:creationId xmlns:a16="http://schemas.microsoft.com/office/drawing/2014/main" id="{E1D037CA-378B-4BB5-A489-3CF7744E6441}"/>
              </a:ext>
            </a:extLst>
          </p:cNvPr>
          <p:cNvSpPr/>
          <p:nvPr/>
        </p:nvSpPr>
        <p:spPr>
          <a:xfrm rot="5400000">
            <a:off x="8789178" y="2237532"/>
            <a:ext cx="366378" cy="26168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38" name="Rectangle 637">
            <a:extLst>
              <a:ext uri="{FF2B5EF4-FFF2-40B4-BE49-F238E27FC236}">
                <a16:creationId xmlns:a16="http://schemas.microsoft.com/office/drawing/2014/main" id="{C578A3D8-FED2-4A34-8837-D50AFB6DE9DA}"/>
              </a:ext>
            </a:extLst>
          </p:cNvPr>
          <p:cNvSpPr/>
          <p:nvPr/>
        </p:nvSpPr>
        <p:spPr>
          <a:xfrm rot="5400000">
            <a:off x="8787592" y="2235412"/>
            <a:ext cx="366378" cy="26168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39" name="Rectangle 638">
            <a:extLst>
              <a:ext uri="{FF2B5EF4-FFF2-40B4-BE49-F238E27FC236}">
                <a16:creationId xmlns:a16="http://schemas.microsoft.com/office/drawing/2014/main" id="{E64C13CA-740D-4B90-B965-F2A1DF010753}"/>
              </a:ext>
            </a:extLst>
          </p:cNvPr>
          <p:cNvSpPr/>
          <p:nvPr/>
        </p:nvSpPr>
        <p:spPr>
          <a:xfrm rot="5400000">
            <a:off x="10695022" y="1724544"/>
            <a:ext cx="366378" cy="26168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6" name="Rectangle: Rounded Corners 265">
            <a:extLst>
              <a:ext uri="{FF2B5EF4-FFF2-40B4-BE49-F238E27FC236}">
                <a16:creationId xmlns:a16="http://schemas.microsoft.com/office/drawing/2014/main" id="{5AB0080A-6814-43F1-9EE2-FF92D6B5A944}"/>
              </a:ext>
            </a:extLst>
          </p:cNvPr>
          <p:cNvSpPr/>
          <p:nvPr/>
        </p:nvSpPr>
        <p:spPr>
          <a:xfrm>
            <a:off x="4255298" y="247049"/>
            <a:ext cx="3679172" cy="243151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93" name="Rectangle 592">
            <a:extLst>
              <a:ext uri="{FF2B5EF4-FFF2-40B4-BE49-F238E27FC236}">
                <a16:creationId xmlns:a16="http://schemas.microsoft.com/office/drawing/2014/main" id="{B63769EF-BC3E-4574-B094-64B5E35F5635}"/>
              </a:ext>
            </a:extLst>
          </p:cNvPr>
          <p:cNvSpPr/>
          <p:nvPr/>
        </p:nvSpPr>
        <p:spPr>
          <a:xfrm rot="5400000">
            <a:off x="4998132" y="1992328"/>
            <a:ext cx="366378" cy="720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8" name="Rectangle 587">
            <a:extLst>
              <a:ext uri="{FF2B5EF4-FFF2-40B4-BE49-F238E27FC236}">
                <a16:creationId xmlns:a16="http://schemas.microsoft.com/office/drawing/2014/main" id="{4CB1BC00-A1EA-44FE-A7A2-4AF8D5001C6B}"/>
              </a:ext>
            </a:extLst>
          </p:cNvPr>
          <p:cNvSpPr/>
          <p:nvPr/>
        </p:nvSpPr>
        <p:spPr>
          <a:xfrm rot="5400000">
            <a:off x="5726457" y="756745"/>
            <a:ext cx="366378" cy="215694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08" name="Rectangle 607">
            <a:extLst>
              <a:ext uri="{FF2B5EF4-FFF2-40B4-BE49-F238E27FC236}">
                <a16:creationId xmlns:a16="http://schemas.microsoft.com/office/drawing/2014/main" id="{4FEC53E5-BDC3-4C20-A24F-A1F4D13C8FE3}"/>
              </a:ext>
            </a:extLst>
          </p:cNvPr>
          <p:cNvSpPr/>
          <p:nvPr/>
        </p:nvSpPr>
        <p:spPr>
          <a:xfrm rot="5400000">
            <a:off x="5182430" y="2174994"/>
            <a:ext cx="366378" cy="35140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09" name="Rectangle 608">
            <a:extLst>
              <a:ext uri="{FF2B5EF4-FFF2-40B4-BE49-F238E27FC236}">
                <a16:creationId xmlns:a16="http://schemas.microsoft.com/office/drawing/2014/main" id="{2903C20C-CDA4-4C99-B8BD-EABC283AB0FD}"/>
              </a:ext>
            </a:extLst>
          </p:cNvPr>
          <p:cNvSpPr/>
          <p:nvPr/>
        </p:nvSpPr>
        <p:spPr>
          <a:xfrm rot="5400000">
            <a:off x="4819099" y="2176046"/>
            <a:ext cx="366378" cy="35140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10" name="Rectangle 609">
            <a:extLst>
              <a:ext uri="{FF2B5EF4-FFF2-40B4-BE49-F238E27FC236}">
                <a16:creationId xmlns:a16="http://schemas.microsoft.com/office/drawing/2014/main" id="{4C31D0DA-B968-43BD-977C-6C6618C40FF0}"/>
              </a:ext>
            </a:extLst>
          </p:cNvPr>
          <p:cNvSpPr/>
          <p:nvPr/>
        </p:nvSpPr>
        <p:spPr>
          <a:xfrm rot="5400000">
            <a:off x="6640097" y="1669210"/>
            <a:ext cx="366378" cy="35140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11" name="Rectangle 610">
            <a:extLst>
              <a:ext uri="{FF2B5EF4-FFF2-40B4-BE49-F238E27FC236}">
                <a16:creationId xmlns:a16="http://schemas.microsoft.com/office/drawing/2014/main" id="{39010E0C-8566-4879-9507-56365AF018F4}"/>
              </a:ext>
            </a:extLst>
          </p:cNvPr>
          <p:cNvSpPr/>
          <p:nvPr/>
        </p:nvSpPr>
        <p:spPr>
          <a:xfrm rot="5400000">
            <a:off x="6276766" y="1670262"/>
            <a:ext cx="366378" cy="35140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12" name="Rectangle 611">
            <a:extLst>
              <a:ext uri="{FF2B5EF4-FFF2-40B4-BE49-F238E27FC236}">
                <a16:creationId xmlns:a16="http://schemas.microsoft.com/office/drawing/2014/main" id="{9C445E33-D8B6-4821-84CC-CA0F2F9EA116}"/>
              </a:ext>
            </a:extLst>
          </p:cNvPr>
          <p:cNvSpPr/>
          <p:nvPr/>
        </p:nvSpPr>
        <p:spPr>
          <a:xfrm rot="5400000">
            <a:off x="5916207" y="1672522"/>
            <a:ext cx="366378" cy="35140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2" name="Rectangle: Rounded Corners 131">
            <a:extLst>
              <a:ext uri="{FF2B5EF4-FFF2-40B4-BE49-F238E27FC236}">
                <a16:creationId xmlns:a16="http://schemas.microsoft.com/office/drawing/2014/main" id="{F91CA335-9854-4210-BB16-50FFB79A2DDA}"/>
              </a:ext>
            </a:extLst>
          </p:cNvPr>
          <p:cNvSpPr/>
          <p:nvPr/>
        </p:nvSpPr>
        <p:spPr>
          <a:xfrm>
            <a:off x="284152" y="247049"/>
            <a:ext cx="3679172" cy="243151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4" name="Rectangle 553">
            <a:extLst>
              <a:ext uri="{FF2B5EF4-FFF2-40B4-BE49-F238E27FC236}">
                <a16:creationId xmlns:a16="http://schemas.microsoft.com/office/drawing/2014/main" id="{889DDD39-EAE9-4923-857E-6A51E2E079DF}"/>
              </a:ext>
            </a:extLst>
          </p:cNvPr>
          <p:cNvSpPr/>
          <p:nvPr/>
        </p:nvSpPr>
        <p:spPr>
          <a:xfrm rot="5400000">
            <a:off x="1775228" y="759344"/>
            <a:ext cx="366378" cy="2160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58" name="Rectangle 557">
            <a:extLst>
              <a:ext uri="{FF2B5EF4-FFF2-40B4-BE49-F238E27FC236}">
                <a16:creationId xmlns:a16="http://schemas.microsoft.com/office/drawing/2014/main" id="{642D0B0B-FB41-49FB-937E-480DF88A9D73}"/>
              </a:ext>
            </a:extLst>
          </p:cNvPr>
          <p:cNvSpPr/>
          <p:nvPr/>
        </p:nvSpPr>
        <p:spPr>
          <a:xfrm rot="5400000">
            <a:off x="1214324" y="1810368"/>
            <a:ext cx="366378" cy="1080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1" name="Rectangle 580">
            <a:extLst>
              <a:ext uri="{FF2B5EF4-FFF2-40B4-BE49-F238E27FC236}">
                <a16:creationId xmlns:a16="http://schemas.microsoft.com/office/drawing/2014/main" id="{3603CF1C-377B-4BF7-9258-AA596985BA4B}"/>
              </a:ext>
            </a:extLst>
          </p:cNvPr>
          <p:cNvSpPr/>
          <p:nvPr/>
        </p:nvSpPr>
        <p:spPr>
          <a:xfrm rot="5400000">
            <a:off x="1645774" y="2240379"/>
            <a:ext cx="366378" cy="216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2" name="Rectangle 581">
            <a:extLst>
              <a:ext uri="{FF2B5EF4-FFF2-40B4-BE49-F238E27FC236}">
                <a16:creationId xmlns:a16="http://schemas.microsoft.com/office/drawing/2014/main" id="{C1B2A654-F02B-41FA-830E-517CC1D534F7}"/>
              </a:ext>
            </a:extLst>
          </p:cNvPr>
          <p:cNvSpPr/>
          <p:nvPr/>
        </p:nvSpPr>
        <p:spPr>
          <a:xfrm rot="5400000">
            <a:off x="1427305" y="2241798"/>
            <a:ext cx="366378" cy="216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3" name="Rectangle 582">
            <a:extLst>
              <a:ext uri="{FF2B5EF4-FFF2-40B4-BE49-F238E27FC236}">
                <a16:creationId xmlns:a16="http://schemas.microsoft.com/office/drawing/2014/main" id="{C9EAE5D2-8D3A-493D-B343-8DDD9FF4875D}"/>
              </a:ext>
            </a:extLst>
          </p:cNvPr>
          <p:cNvSpPr/>
          <p:nvPr/>
        </p:nvSpPr>
        <p:spPr>
          <a:xfrm rot="5400000">
            <a:off x="1208819" y="2240716"/>
            <a:ext cx="366378" cy="216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4" name="Rectangle 583">
            <a:extLst>
              <a:ext uri="{FF2B5EF4-FFF2-40B4-BE49-F238E27FC236}">
                <a16:creationId xmlns:a16="http://schemas.microsoft.com/office/drawing/2014/main" id="{7195404C-ACEE-4F53-9CB6-D85EF496D8CB}"/>
              </a:ext>
            </a:extLst>
          </p:cNvPr>
          <p:cNvSpPr/>
          <p:nvPr/>
        </p:nvSpPr>
        <p:spPr>
          <a:xfrm rot="5400000">
            <a:off x="995207" y="2241222"/>
            <a:ext cx="366378" cy="216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5" name="Rectangle 584">
            <a:extLst>
              <a:ext uri="{FF2B5EF4-FFF2-40B4-BE49-F238E27FC236}">
                <a16:creationId xmlns:a16="http://schemas.microsoft.com/office/drawing/2014/main" id="{829CE75D-AF02-4100-B371-80F2AAFAC9D4}"/>
              </a:ext>
            </a:extLst>
          </p:cNvPr>
          <p:cNvSpPr/>
          <p:nvPr/>
        </p:nvSpPr>
        <p:spPr>
          <a:xfrm rot="5400000">
            <a:off x="776721" y="2240140"/>
            <a:ext cx="366378" cy="216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6" name="Rectangle 585">
            <a:extLst>
              <a:ext uri="{FF2B5EF4-FFF2-40B4-BE49-F238E27FC236}">
                <a16:creationId xmlns:a16="http://schemas.microsoft.com/office/drawing/2014/main" id="{69922907-7192-41B8-A6DA-826911A3E319}"/>
              </a:ext>
            </a:extLst>
          </p:cNvPr>
          <p:cNvSpPr/>
          <p:nvPr/>
        </p:nvSpPr>
        <p:spPr>
          <a:xfrm rot="5400000">
            <a:off x="2741863" y="1735042"/>
            <a:ext cx="366378" cy="216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7" name="Rectangle 586">
            <a:extLst>
              <a:ext uri="{FF2B5EF4-FFF2-40B4-BE49-F238E27FC236}">
                <a16:creationId xmlns:a16="http://schemas.microsoft.com/office/drawing/2014/main" id="{20A6C467-94A5-4C2F-8590-523E0DDF8313}"/>
              </a:ext>
            </a:extLst>
          </p:cNvPr>
          <p:cNvSpPr/>
          <p:nvPr/>
        </p:nvSpPr>
        <p:spPr>
          <a:xfrm rot="5400000">
            <a:off x="2523377" y="1733960"/>
            <a:ext cx="366378" cy="216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9" name="Rectangle 388">
            <a:extLst>
              <a:ext uri="{FF2B5EF4-FFF2-40B4-BE49-F238E27FC236}">
                <a16:creationId xmlns:a16="http://schemas.microsoft.com/office/drawing/2014/main" id="{BE4C3561-8765-4B65-9998-73ED9CB91DB9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FEE8DA6F-4F58-4683-940F-1D4B0448BC81}"/>
              </a:ext>
            </a:extLst>
          </p:cNvPr>
          <p:cNvGrpSpPr/>
          <p:nvPr/>
        </p:nvGrpSpPr>
        <p:grpSpPr>
          <a:xfrm>
            <a:off x="868717" y="437620"/>
            <a:ext cx="435719" cy="1047381"/>
            <a:chOff x="2724738" y="5471319"/>
            <a:chExt cx="435719" cy="1047381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DDFE9604-3E27-4C67-AB65-1E779F064FC5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006A3ECB-FE35-4A73-A0C6-A9F26CB77BCC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1B5D0AE8-5764-414B-A343-6C8D24E7CDD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4C856496-B902-4400-8658-B3046E91509E}"/>
              </a:ext>
            </a:extLst>
          </p:cNvPr>
          <p:cNvGrpSpPr/>
          <p:nvPr/>
        </p:nvGrpSpPr>
        <p:grpSpPr>
          <a:xfrm>
            <a:off x="1607371" y="437620"/>
            <a:ext cx="652743" cy="1047381"/>
            <a:chOff x="2603805" y="5471319"/>
            <a:chExt cx="652743" cy="1047381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D95A989A-B16A-41E8-8120-7204B046001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825C2284-21D1-475F-8B8B-2A3C83E4D476}"/>
                </a:ext>
              </a:extLst>
            </p:cNvPr>
            <p:cNvSpPr txBox="1"/>
            <p:nvPr/>
          </p:nvSpPr>
          <p:spPr>
            <a:xfrm>
              <a:off x="2603805" y="587236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F7DFA463-979C-4354-A44B-067A0D9CB6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A9189011-74A9-4836-A365-1FE606759251}"/>
              </a:ext>
            </a:extLst>
          </p:cNvPr>
          <p:cNvSpPr txBox="1"/>
          <p:nvPr/>
        </p:nvSpPr>
        <p:spPr>
          <a:xfrm>
            <a:off x="1318691" y="639825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63C0DF59-512E-441F-B43F-FADA6FC0B9AC}"/>
              </a:ext>
            </a:extLst>
          </p:cNvPr>
          <p:cNvSpPr txBox="1"/>
          <p:nvPr/>
        </p:nvSpPr>
        <p:spPr>
          <a:xfrm>
            <a:off x="2186202" y="63982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58E837F0-31B0-439F-8B7E-857DEE757BF8}"/>
              </a:ext>
            </a:extLst>
          </p:cNvPr>
          <p:cNvSpPr/>
          <p:nvPr/>
        </p:nvSpPr>
        <p:spPr>
          <a:xfrm>
            <a:off x="2634401" y="437620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DB8CA88A-1318-41E5-89CB-371D5644D5D3}"/>
              </a:ext>
            </a:extLst>
          </p:cNvPr>
          <p:cNvSpPr txBox="1"/>
          <p:nvPr/>
        </p:nvSpPr>
        <p:spPr>
          <a:xfrm>
            <a:off x="481283" y="63088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36BC7D69-A1DE-4343-BE1D-08C7C2D64620}"/>
              </a:ext>
            </a:extLst>
          </p:cNvPr>
          <p:cNvGrpSpPr/>
          <p:nvPr/>
        </p:nvGrpSpPr>
        <p:grpSpPr>
          <a:xfrm rot="5400000">
            <a:off x="1768773" y="752560"/>
            <a:ext cx="364674" cy="2164787"/>
            <a:chOff x="1430177" y="1026981"/>
            <a:chExt cx="364674" cy="2164787"/>
          </a:xfrm>
        </p:grpSpPr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57D9EDA0-907F-4C27-9A3E-E70D7EE2CF49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2" name="Rectangle 261">
              <a:extLst>
                <a:ext uri="{FF2B5EF4-FFF2-40B4-BE49-F238E27FC236}">
                  <a16:creationId xmlns:a16="http://schemas.microsoft.com/office/drawing/2014/main" id="{266F358A-9D6B-4D90-A57B-9CEA2CC9B3B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34A799DC-BE16-44C1-88D2-85370F170066}"/>
              </a:ext>
            </a:extLst>
          </p:cNvPr>
          <p:cNvGrpSpPr/>
          <p:nvPr/>
        </p:nvGrpSpPr>
        <p:grpSpPr>
          <a:xfrm rot="5400000">
            <a:off x="1757029" y="1264408"/>
            <a:ext cx="364674" cy="2164787"/>
            <a:chOff x="1430177" y="1026981"/>
            <a:chExt cx="364674" cy="2164787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A6FAF3B6-301C-495C-8249-E8AEBFE6E9C8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57D75DEC-D124-437A-A71C-49442F7BBBC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9AAA6596-7884-4CAD-914D-8CFC9C538840}"/>
              </a:ext>
            </a:extLst>
          </p:cNvPr>
          <p:cNvGrpSpPr/>
          <p:nvPr/>
        </p:nvGrpSpPr>
        <p:grpSpPr>
          <a:xfrm>
            <a:off x="4839863" y="437620"/>
            <a:ext cx="435719" cy="1047381"/>
            <a:chOff x="2724738" y="5471319"/>
            <a:chExt cx="435719" cy="1047381"/>
          </a:xfrm>
        </p:grpSpPr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51694DEF-0BB6-4C12-BF2B-16E6C03C2C92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DBDC2087-D52A-4215-800D-3AF5056258AC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EE0C830F-AA6C-4541-A8CB-28F125CF7CA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7691F80A-0DF3-49D0-90AD-978302BD8527}"/>
              </a:ext>
            </a:extLst>
          </p:cNvPr>
          <p:cNvGrpSpPr/>
          <p:nvPr/>
        </p:nvGrpSpPr>
        <p:grpSpPr>
          <a:xfrm>
            <a:off x="5699450" y="437620"/>
            <a:ext cx="435719" cy="1047381"/>
            <a:chOff x="2724738" y="5471319"/>
            <a:chExt cx="435719" cy="1047381"/>
          </a:xfrm>
        </p:grpSpPr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CB734BBA-5522-4C78-B2D7-C63E289C0C6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9BCB3994-6801-47CD-980C-E478CB6A6CE2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BD4E6A6B-F757-4906-B604-7A676CAE7FDA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2" name="TextBox 391">
            <a:extLst>
              <a:ext uri="{FF2B5EF4-FFF2-40B4-BE49-F238E27FC236}">
                <a16:creationId xmlns:a16="http://schemas.microsoft.com/office/drawing/2014/main" id="{0CAC1CE2-D1E6-4277-A617-19F72028671C}"/>
              </a:ext>
            </a:extLst>
          </p:cNvPr>
          <p:cNvSpPr txBox="1"/>
          <p:nvPr/>
        </p:nvSpPr>
        <p:spPr>
          <a:xfrm>
            <a:off x="5289837" y="639825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393" name="TextBox 392">
            <a:extLst>
              <a:ext uri="{FF2B5EF4-FFF2-40B4-BE49-F238E27FC236}">
                <a16:creationId xmlns:a16="http://schemas.microsoft.com/office/drawing/2014/main" id="{55E9924E-A83B-45FB-B72F-2295CB36209D}"/>
              </a:ext>
            </a:extLst>
          </p:cNvPr>
          <p:cNvSpPr txBox="1"/>
          <p:nvPr/>
        </p:nvSpPr>
        <p:spPr>
          <a:xfrm>
            <a:off x="6157348" y="63982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94" name="Rectangle 393">
            <a:extLst>
              <a:ext uri="{FF2B5EF4-FFF2-40B4-BE49-F238E27FC236}">
                <a16:creationId xmlns:a16="http://schemas.microsoft.com/office/drawing/2014/main" id="{674A3EB9-ACBF-4C44-88BF-6081CD1AE777}"/>
              </a:ext>
            </a:extLst>
          </p:cNvPr>
          <p:cNvSpPr/>
          <p:nvPr/>
        </p:nvSpPr>
        <p:spPr>
          <a:xfrm>
            <a:off x="6605547" y="437620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5" name="TextBox 394">
            <a:extLst>
              <a:ext uri="{FF2B5EF4-FFF2-40B4-BE49-F238E27FC236}">
                <a16:creationId xmlns:a16="http://schemas.microsoft.com/office/drawing/2014/main" id="{3E0C1D0B-12D7-4B71-8080-715521405AA3}"/>
              </a:ext>
            </a:extLst>
          </p:cNvPr>
          <p:cNvSpPr txBox="1"/>
          <p:nvPr/>
        </p:nvSpPr>
        <p:spPr>
          <a:xfrm>
            <a:off x="4452429" y="63088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224F432D-278D-42AF-8490-36A5EF924F0E}"/>
              </a:ext>
            </a:extLst>
          </p:cNvPr>
          <p:cNvGrpSpPr/>
          <p:nvPr/>
        </p:nvGrpSpPr>
        <p:grpSpPr>
          <a:xfrm>
            <a:off x="6917305" y="431230"/>
            <a:ext cx="539707" cy="1076984"/>
            <a:chOff x="3580378" y="2366435"/>
            <a:chExt cx="539707" cy="1076984"/>
          </a:xfrm>
        </p:grpSpPr>
        <p:cxnSp>
          <p:nvCxnSpPr>
            <p:cNvPr id="397" name="Straight Connector 396">
              <a:extLst>
                <a:ext uri="{FF2B5EF4-FFF2-40B4-BE49-F238E27FC236}">
                  <a16:creationId xmlns:a16="http://schemas.microsoft.com/office/drawing/2014/main" id="{DBAE81C0-045B-42AE-BBB5-8F8C1E8D6186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0FC2DD5F-646B-49F4-959A-E2D567882B07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7C233BAC-A304-4B6E-A939-C210E2505792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CBF16E9C-43FF-4217-83E2-00C022A96AD6}"/>
              </a:ext>
            </a:extLst>
          </p:cNvPr>
          <p:cNvGrpSpPr/>
          <p:nvPr/>
        </p:nvGrpSpPr>
        <p:grpSpPr>
          <a:xfrm rot="5400000">
            <a:off x="5739919" y="752560"/>
            <a:ext cx="364674" cy="2164787"/>
            <a:chOff x="1430177" y="1026981"/>
            <a:chExt cx="364674" cy="2164787"/>
          </a:xfrm>
        </p:grpSpPr>
        <p:sp>
          <p:nvSpPr>
            <p:cNvPr id="401" name="Rectangle 400">
              <a:extLst>
                <a:ext uri="{FF2B5EF4-FFF2-40B4-BE49-F238E27FC236}">
                  <a16:creationId xmlns:a16="http://schemas.microsoft.com/office/drawing/2014/main" id="{E3E72362-7A9A-4DA3-94FB-FD6060D3E2E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2" name="Rectangle 401">
              <a:extLst>
                <a:ext uri="{FF2B5EF4-FFF2-40B4-BE49-F238E27FC236}">
                  <a16:creationId xmlns:a16="http://schemas.microsoft.com/office/drawing/2014/main" id="{C4200AC2-7B67-4F4E-B00B-8E15B42ED9E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385BC6CD-0229-4017-A7EA-5B0C4DDAC30F}"/>
              </a:ext>
            </a:extLst>
          </p:cNvPr>
          <p:cNvGrpSpPr/>
          <p:nvPr/>
        </p:nvGrpSpPr>
        <p:grpSpPr>
          <a:xfrm rot="5400000">
            <a:off x="5728175" y="1264408"/>
            <a:ext cx="364674" cy="2164787"/>
            <a:chOff x="1430177" y="1026981"/>
            <a:chExt cx="364674" cy="2164787"/>
          </a:xfrm>
        </p:grpSpPr>
        <p:sp>
          <p:nvSpPr>
            <p:cNvPr id="404" name="Rectangle 403">
              <a:extLst>
                <a:ext uri="{FF2B5EF4-FFF2-40B4-BE49-F238E27FC236}">
                  <a16:creationId xmlns:a16="http://schemas.microsoft.com/office/drawing/2014/main" id="{A5D25460-3626-4301-ADB6-8752C49C93B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FC88624D-91BF-4FFD-8DFB-37059527E4E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2D94CA83-DAB0-4295-A712-90C400A9D95D}"/>
              </a:ext>
            </a:extLst>
          </p:cNvPr>
          <p:cNvGrpSpPr/>
          <p:nvPr/>
        </p:nvGrpSpPr>
        <p:grpSpPr>
          <a:xfrm>
            <a:off x="8842316" y="456416"/>
            <a:ext cx="435719" cy="1047381"/>
            <a:chOff x="2724738" y="5471319"/>
            <a:chExt cx="435719" cy="1047381"/>
          </a:xfrm>
        </p:grpSpPr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FBEFD43A-B064-4C78-AE54-D5D10B37AA6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FAD936E6-39ED-4CAE-A9B6-C184D7CF2CD4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410" name="Straight Connector 409">
              <a:extLst>
                <a:ext uri="{FF2B5EF4-FFF2-40B4-BE49-F238E27FC236}">
                  <a16:creationId xmlns:a16="http://schemas.microsoft.com/office/drawing/2014/main" id="{48A9C7F5-5A92-491B-838B-0AB11C403F5B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1" name="Group 410">
            <a:extLst>
              <a:ext uri="{FF2B5EF4-FFF2-40B4-BE49-F238E27FC236}">
                <a16:creationId xmlns:a16="http://schemas.microsoft.com/office/drawing/2014/main" id="{C7E8931B-4E92-4553-AE8E-58A6B188A571}"/>
              </a:ext>
            </a:extLst>
          </p:cNvPr>
          <p:cNvGrpSpPr/>
          <p:nvPr/>
        </p:nvGrpSpPr>
        <p:grpSpPr>
          <a:xfrm>
            <a:off x="9701903" y="456416"/>
            <a:ext cx="435719" cy="1047381"/>
            <a:chOff x="2724738" y="5471319"/>
            <a:chExt cx="435719" cy="1047381"/>
          </a:xfrm>
        </p:grpSpPr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1EF11773-9962-40C4-A38D-A03C86435742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5CAE49A9-60B6-4855-8647-694A651AA55D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57D8848F-1D3C-44B3-8C4A-4DF6C341C28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5" name="TextBox 414">
            <a:extLst>
              <a:ext uri="{FF2B5EF4-FFF2-40B4-BE49-F238E27FC236}">
                <a16:creationId xmlns:a16="http://schemas.microsoft.com/office/drawing/2014/main" id="{EC459746-73DB-4402-BF6D-0E31BE114D12}"/>
              </a:ext>
            </a:extLst>
          </p:cNvPr>
          <p:cNvSpPr txBox="1"/>
          <p:nvPr/>
        </p:nvSpPr>
        <p:spPr>
          <a:xfrm>
            <a:off x="9292290" y="658621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416" name="TextBox 415">
            <a:extLst>
              <a:ext uri="{FF2B5EF4-FFF2-40B4-BE49-F238E27FC236}">
                <a16:creationId xmlns:a16="http://schemas.microsoft.com/office/drawing/2014/main" id="{745BE998-FEFB-4649-B2C3-18C49DC79964}"/>
              </a:ext>
            </a:extLst>
          </p:cNvPr>
          <p:cNvSpPr txBox="1"/>
          <p:nvPr/>
        </p:nvSpPr>
        <p:spPr>
          <a:xfrm>
            <a:off x="10159801" y="65862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417" name="Rectangle 416">
            <a:extLst>
              <a:ext uri="{FF2B5EF4-FFF2-40B4-BE49-F238E27FC236}">
                <a16:creationId xmlns:a16="http://schemas.microsoft.com/office/drawing/2014/main" id="{E989C1FE-7AF5-4EF0-A183-7022D44137CB}"/>
              </a:ext>
            </a:extLst>
          </p:cNvPr>
          <p:cNvSpPr/>
          <p:nvPr/>
        </p:nvSpPr>
        <p:spPr>
          <a:xfrm>
            <a:off x="10608000" y="456416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8" name="TextBox 417">
            <a:extLst>
              <a:ext uri="{FF2B5EF4-FFF2-40B4-BE49-F238E27FC236}">
                <a16:creationId xmlns:a16="http://schemas.microsoft.com/office/drawing/2014/main" id="{948148A3-C206-47E1-B49F-FF4FE00E0098}"/>
              </a:ext>
            </a:extLst>
          </p:cNvPr>
          <p:cNvSpPr txBox="1"/>
          <p:nvPr/>
        </p:nvSpPr>
        <p:spPr>
          <a:xfrm>
            <a:off x="8454882" y="64968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091E59C8-C3FA-4FFC-B3C2-8111E295CDD1}"/>
              </a:ext>
            </a:extLst>
          </p:cNvPr>
          <p:cNvGrpSpPr/>
          <p:nvPr/>
        </p:nvGrpSpPr>
        <p:grpSpPr>
          <a:xfrm>
            <a:off x="10919758" y="450026"/>
            <a:ext cx="539707" cy="1076984"/>
            <a:chOff x="3580378" y="2366435"/>
            <a:chExt cx="539707" cy="1076984"/>
          </a:xfrm>
        </p:grpSpPr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26EF1E71-0B5B-4C78-97B6-D2864EA26832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1375F5E5-4453-4989-B463-3C7EA217CC41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74132A06-FBF0-4FDF-ACC4-3BA6CE1FC886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A8174C41-1E08-43E2-B276-9D3250BD8C1D}"/>
              </a:ext>
            </a:extLst>
          </p:cNvPr>
          <p:cNvGrpSpPr/>
          <p:nvPr/>
        </p:nvGrpSpPr>
        <p:grpSpPr>
          <a:xfrm rot="5400000">
            <a:off x="9742372" y="771356"/>
            <a:ext cx="364674" cy="2164787"/>
            <a:chOff x="1430177" y="1026981"/>
            <a:chExt cx="364674" cy="2164787"/>
          </a:xfrm>
        </p:grpSpPr>
        <p:sp>
          <p:nvSpPr>
            <p:cNvPr id="424" name="Rectangle 423">
              <a:extLst>
                <a:ext uri="{FF2B5EF4-FFF2-40B4-BE49-F238E27FC236}">
                  <a16:creationId xmlns:a16="http://schemas.microsoft.com/office/drawing/2014/main" id="{39E6EE79-BF23-487B-A546-A34877A7E0F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5" name="Rectangle 424">
              <a:extLst>
                <a:ext uri="{FF2B5EF4-FFF2-40B4-BE49-F238E27FC236}">
                  <a16:creationId xmlns:a16="http://schemas.microsoft.com/office/drawing/2014/main" id="{19970138-DAF8-4701-B506-1A77025A3A61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6" name="Group 425">
            <a:extLst>
              <a:ext uri="{FF2B5EF4-FFF2-40B4-BE49-F238E27FC236}">
                <a16:creationId xmlns:a16="http://schemas.microsoft.com/office/drawing/2014/main" id="{E8EB4860-D761-4DD1-9AA6-11F44F257E4E}"/>
              </a:ext>
            </a:extLst>
          </p:cNvPr>
          <p:cNvGrpSpPr/>
          <p:nvPr/>
        </p:nvGrpSpPr>
        <p:grpSpPr>
          <a:xfrm rot="5400000">
            <a:off x="9730628" y="1283204"/>
            <a:ext cx="364674" cy="2164787"/>
            <a:chOff x="1430177" y="1026981"/>
            <a:chExt cx="364674" cy="2164787"/>
          </a:xfrm>
        </p:grpSpPr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531BEE97-77A5-472A-907B-B1A9228B71A2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FA979749-28ED-425E-91F4-91A946FF2AF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63CBEA05-314B-4269-B3A3-E20CCD35B26B}"/>
              </a:ext>
            </a:extLst>
          </p:cNvPr>
          <p:cNvGrpSpPr/>
          <p:nvPr/>
        </p:nvGrpSpPr>
        <p:grpSpPr>
          <a:xfrm>
            <a:off x="2705054" y="440162"/>
            <a:ext cx="933868" cy="1071647"/>
            <a:chOff x="1963495" y="36281"/>
            <a:chExt cx="933868" cy="1071647"/>
          </a:xfrm>
        </p:grpSpPr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BBF4CCAF-FCC3-46CA-A32D-B208D0DF9844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A388A07F-2130-47D9-BCBA-F391F4412D9F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1108C109-7EE0-40BF-B65B-E0941CB6851A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433" name="Rectangle 432">
            <a:extLst>
              <a:ext uri="{FF2B5EF4-FFF2-40B4-BE49-F238E27FC236}">
                <a16:creationId xmlns:a16="http://schemas.microsoft.com/office/drawing/2014/main" id="{1371C08A-6F95-45C7-8335-9581BFB55C5D}"/>
              </a:ext>
            </a:extLst>
          </p:cNvPr>
          <p:cNvSpPr/>
          <p:nvPr/>
        </p:nvSpPr>
        <p:spPr>
          <a:xfrm>
            <a:off x="845736" y="54583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7CAF1C94-B008-4776-9984-98EE8555AF32}"/>
              </a:ext>
            </a:extLst>
          </p:cNvPr>
          <p:cNvGrpSpPr/>
          <p:nvPr/>
        </p:nvGrpSpPr>
        <p:grpSpPr>
          <a:xfrm>
            <a:off x="456270" y="3089033"/>
            <a:ext cx="1367606" cy="1071647"/>
            <a:chOff x="456270" y="3089033"/>
            <a:chExt cx="1367606" cy="1071647"/>
          </a:xfrm>
        </p:grpSpPr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FF98B9CF-D3F9-4F1C-892E-3950310DC115}"/>
                </a:ext>
              </a:extLst>
            </p:cNvPr>
            <p:cNvSpPr txBox="1"/>
            <p:nvPr/>
          </p:nvSpPr>
          <p:spPr>
            <a:xfrm>
              <a:off x="456270" y="332313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07847B94-77EF-4D43-BF02-A4F0F4BF98DF}"/>
                </a:ext>
              </a:extLst>
            </p:cNvPr>
            <p:cNvGrpSpPr/>
            <p:nvPr/>
          </p:nvGrpSpPr>
          <p:grpSpPr>
            <a:xfrm>
              <a:off x="890008" y="3089033"/>
              <a:ext cx="933868" cy="1071647"/>
              <a:chOff x="1963495" y="36281"/>
              <a:chExt cx="933868" cy="1071647"/>
            </a:xfrm>
          </p:grpSpPr>
          <p:sp>
            <p:nvSpPr>
              <p:cNvPr id="464" name="TextBox 463">
                <a:extLst>
                  <a:ext uri="{FF2B5EF4-FFF2-40B4-BE49-F238E27FC236}">
                    <a16:creationId xmlns:a16="http://schemas.microsoft.com/office/drawing/2014/main" id="{68F51D21-5B6A-4141-BFEE-E6533E449DD2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465" name="Straight Connector 464">
                <a:extLst>
                  <a:ext uri="{FF2B5EF4-FFF2-40B4-BE49-F238E27FC236}">
                    <a16:creationId xmlns:a16="http://schemas.microsoft.com/office/drawing/2014/main" id="{1FF036CA-0D7D-45BE-8606-16BFBB3AED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6" name="TextBox 465">
                <a:extLst>
                  <a:ext uri="{FF2B5EF4-FFF2-40B4-BE49-F238E27FC236}">
                    <a16:creationId xmlns:a16="http://schemas.microsoft.com/office/drawing/2014/main" id="{A78F0810-5F64-4CE2-8A91-78CED9835081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</p:grpSp>
      <p:sp>
        <p:nvSpPr>
          <p:cNvPr id="467" name="Rectangle 466">
            <a:extLst>
              <a:ext uri="{FF2B5EF4-FFF2-40B4-BE49-F238E27FC236}">
                <a16:creationId xmlns:a16="http://schemas.microsoft.com/office/drawing/2014/main" id="{D043EF57-8504-4B6D-B4F4-7B0F55C34FEF}"/>
              </a:ext>
            </a:extLst>
          </p:cNvPr>
          <p:cNvSpPr/>
          <p:nvPr/>
        </p:nvSpPr>
        <p:spPr>
          <a:xfrm>
            <a:off x="900895" y="3164619"/>
            <a:ext cx="895919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340AD33A-67D4-4623-AF00-2CE678ECBEAC}"/>
              </a:ext>
            </a:extLst>
          </p:cNvPr>
          <p:cNvGrpSpPr/>
          <p:nvPr/>
        </p:nvGrpSpPr>
        <p:grpSpPr>
          <a:xfrm>
            <a:off x="446616" y="4435830"/>
            <a:ext cx="958061" cy="1071647"/>
            <a:chOff x="1962285" y="36281"/>
            <a:chExt cx="958061" cy="1071647"/>
          </a:xfrm>
        </p:grpSpPr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E0E67AEF-FB41-49DA-8DA7-865ADDF59AA7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479" name="Straight Connector 478">
              <a:extLst>
                <a:ext uri="{FF2B5EF4-FFF2-40B4-BE49-F238E27FC236}">
                  <a16:creationId xmlns:a16="http://schemas.microsoft.com/office/drawing/2014/main" id="{D4732588-7894-4DF3-8B0E-23549CA770E7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907CEBF9-FF3E-4D4B-9C68-E9DBCAD29807}"/>
                </a:ext>
              </a:extLst>
            </p:cNvPr>
            <p:cNvSpPr txBox="1"/>
            <p:nvPr/>
          </p:nvSpPr>
          <p:spPr>
            <a:xfrm>
              <a:off x="1962285" y="36281"/>
              <a:ext cx="95806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B19A7187-405D-452F-80A2-BE0BD23B79AF}"/>
              </a:ext>
            </a:extLst>
          </p:cNvPr>
          <p:cNvGrpSpPr/>
          <p:nvPr/>
        </p:nvGrpSpPr>
        <p:grpSpPr>
          <a:xfrm>
            <a:off x="1827437" y="3094110"/>
            <a:ext cx="1722437" cy="1071647"/>
            <a:chOff x="1827437" y="3094110"/>
            <a:chExt cx="1722437" cy="1071647"/>
          </a:xfrm>
        </p:grpSpPr>
        <p:grpSp>
          <p:nvGrpSpPr>
            <p:cNvPr id="468" name="Group 467">
              <a:extLst>
                <a:ext uri="{FF2B5EF4-FFF2-40B4-BE49-F238E27FC236}">
                  <a16:creationId xmlns:a16="http://schemas.microsoft.com/office/drawing/2014/main" id="{C5EE5310-3C03-4A34-ABF6-33DBEA0FEFBE}"/>
                </a:ext>
              </a:extLst>
            </p:cNvPr>
            <p:cNvGrpSpPr/>
            <p:nvPr/>
          </p:nvGrpSpPr>
          <p:grpSpPr>
            <a:xfrm>
              <a:off x="1827437" y="3265912"/>
              <a:ext cx="1722437" cy="669961"/>
              <a:chOff x="1380205" y="3264738"/>
              <a:chExt cx="1722437" cy="669961"/>
            </a:xfrm>
          </p:grpSpPr>
          <p:sp>
            <p:nvSpPr>
              <p:cNvPr id="469" name="TextBox 468">
                <a:extLst>
                  <a:ext uri="{FF2B5EF4-FFF2-40B4-BE49-F238E27FC236}">
                    <a16:creationId xmlns:a16="http://schemas.microsoft.com/office/drawing/2014/main" id="{7E922716-3C7F-4F4D-A6A6-15ED660B5B37}"/>
                  </a:ext>
                </a:extLst>
              </p:cNvPr>
              <p:cNvSpPr txBox="1"/>
              <p:nvPr/>
            </p:nvSpPr>
            <p:spPr>
              <a:xfrm>
                <a:off x="1380205" y="3264738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sp>
            <p:nvSpPr>
              <p:cNvPr id="471" name="TextBox 470">
                <a:extLst>
                  <a:ext uri="{FF2B5EF4-FFF2-40B4-BE49-F238E27FC236}">
                    <a16:creationId xmlns:a16="http://schemas.microsoft.com/office/drawing/2014/main" id="{E5D01218-5B2D-4D48-B063-4C290F9C7DD1}"/>
                  </a:ext>
                </a:extLst>
              </p:cNvPr>
              <p:cNvSpPr txBox="1"/>
              <p:nvPr/>
            </p:nvSpPr>
            <p:spPr>
              <a:xfrm>
                <a:off x="2668904" y="3303757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  <p:grpSp>
          <p:nvGrpSpPr>
            <p:cNvPr id="483" name="Group 482">
              <a:extLst>
                <a:ext uri="{FF2B5EF4-FFF2-40B4-BE49-F238E27FC236}">
                  <a16:creationId xmlns:a16="http://schemas.microsoft.com/office/drawing/2014/main" id="{596F7F0D-CED5-4D55-B942-D6FD2B33A417}"/>
                </a:ext>
              </a:extLst>
            </p:cNvPr>
            <p:cNvGrpSpPr/>
            <p:nvPr/>
          </p:nvGrpSpPr>
          <p:grpSpPr>
            <a:xfrm>
              <a:off x="2220785" y="3094110"/>
              <a:ext cx="933868" cy="1071647"/>
              <a:chOff x="1963495" y="36281"/>
              <a:chExt cx="933868" cy="1071647"/>
            </a:xfrm>
          </p:grpSpPr>
          <p:sp>
            <p:nvSpPr>
              <p:cNvPr id="484" name="TextBox 483">
                <a:extLst>
                  <a:ext uri="{FF2B5EF4-FFF2-40B4-BE49-F238E27FC236}">
                    <a16:creationId xmlns:a16="http://schemas.microsoft.com/office/drawing/2014/main" id="{43E90E16-3C75-4FAC-8049-B9A962DAE9AB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485" name="Straight Connector 484">
                <a:extLst>
                  <a:ext uri="{FF2B5EF4-FFF2-40B4-BE49-F238E27FC236}">
                    <a16:creationId xmlns:a16="http://schemas.microsoft.com/office/drawing/2014/main" id="{3DFFF932-3CBA-43C6-B3F1-15A2BA815AC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6" name="TextBox 485">
                <a:extLst>
                  <a:ext uri="{FF2B5EF4-FFF2-40B4-BE49-F238E27FC236}">
                    <a16:creationId xmlns:a16="http://schemas.microsoft.com/office/drawing/2014/main" id="{786C86D4-87F7-446A-8C05-731403297172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</p:grp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7D70FB29-F6FB-4F3C-A403-E16439935BE4}"/>
              </a:ext>
            </a:extLst>
          </p:cNvPr>
          <p:cNvGrpSpPr/>
          <p:nvPr/>
        </p:nvGrpSpPr>
        <p:grpSpPr>
          <a:xfrm>
            <a:off x="1396233" y="4435072"/>
            <a:ext cx="1722437" cy="1071647"/>
            <a:chOff x="1827437" y="3094110"/>
            <a:chExt cx="1722437" cy="1071647"/>
          </a:xfrm>
        </p:grpSpPr>
        <p:grpSp>
          <p:nvGrpSpPr>
            <p:cNvPr id="488" name="Group 487">
              <a:extLst>
                <a:ext uri="{FF2B5EF4-FFF2-40B4-BE49-F238E27FC236}">
                  <a16:creationId xmlns:a16="http://schemas.microsoft.com/office/drawing/2014/main" id="{9E16E621-E04D-4B75-BB4F-857EF30527B1}"/>
                </a:ext>
              </a:extLst>
            </p:cNvPr>
            <p:cNvGrpSpPr/>
            <p:nvPr/>
          </p:nvGrpSpPr>
          <p:grpSpPr>
            <a:xfrm>
              <a:off x="1827437" y="3265912"/>
              <a:ext cx="1722437" cy="669961"/>
              <a:chOff x="1380205" y="3264738"/>
              <a:chExt cx="1722437" cy="669961"/>
            </a:xfrm>
          </p:grpSpPr>
          <p:sp>
            <p:nvSpPr>
              <p:cNvPr id="493" name="TextBox 492">
                <a:extLst>
                  <a:ext uri="{FF2B5EF4-FFF2-40B4-BE49-F238E27FC236}">
                    <a16:creationId xmlns:a16="http://schemas.microsoft.com/office/drawing/2014/main" id="{271304EF-F41F-489C-B292-7B2B56CEBB69}"/>
                  </a:ext>
                </a:extLst>
              </p:cNvPr>
              <p:cNvSpPr txBox="1"/>
              <p:nvPr/>
            </p:nvSpPr>
            <p:spPr>
              <a:xfrm>
                <a:off x="1380205" y="3264738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sp>
            <p:nvSpPr>
              <p:cNvPr id="494" name="TextBox 493">
                <a:extLst>
                  <a:ext uri="{FF2B5EF4-FFF2-40B4-BE49-F238E27FC236}">
                    <a16:creationId xmlns:a16="http://schemas.microsoft.com/office/drawing/2014/main" id="{639C2EA4-82FF-4E1F-8F4F-5A2F1676B310}"/>
                  </a:ext>
                </a:extLst>
              </p:cNvPr>
              <p:cNvSpPr txBox="1"/>
              <p:nvPr/>
            </p:nvSpPr>
            <p:spPr>
              <a:xfrm>
                <a:off x="2668904" y="3303757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  <p:grpSp>
          <p:nvGrpSpPr>
            <p:cNvPr id="489" name="Group 488">
              <a:extLst>
                <a:ext uri="{FF2B5EF4-FFF2-40B4-BE49-F238E27FC236}">
                  <a16:creationId xmlns:a16="http://schemas.microsoft.com/office/drawing/2014/main" id="{5D6F272C-572F-442F-85BC-E0A161727508}"/>
                </a:ext>
              </a:extLst>
            </p:cNvPr>
            <p:cNvGrpSpPr/>
            <p:nvPr/>
          </p:nvGrpSpPr>
          <p:grpSpPr>
            <a:xfrm>
              <a:off x="2220785" y="3094110"/>
              <a:ext cx="933868" cy="1071647"/>
              <a:chOff x="1963495" y="36281"/>
              <a:chExt cx="933868" cy="1071647"/>
            </a:xfrm>
          </p:grpSpPr>
          <p:sp>
            <p:nvSpPr>
              <p:cNvPr id="490" name="TextBox 489">
                <a:extLst>
                  <a:ext uri="{FF2B5EF4-FFF2-40B4-BE49-F238E27FC236}">
                    <a16:creationId xmlns:a16="http://schemas.microsoft.com/office/drawing/2014/main" id="{6B19B2F4-7EC9-4461-B0C2-94F6C151C994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491" name="Straight Connector 490">
                <a:extLst>
                  <a:ext uri="{FF2B5EF4-FFF2-40B4-BE49-F238E27FC236}">
                    <a16:creationId xmlns:a16="http://schemas.microsoft.com/office/drawing/2014/main" id="{A9589E89-B54A-4FA8-B53D-F10601F722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2" name="TextBox 491">
                <a:extLst>
                  <a:ext uri="{FF2B5EF4-FFF2-40B4-BE49-F238E27FC236}">
                    <a16:creationId xmlns:a16="http://schemas.microsoft.com/office/drawing/2014/main" id="{D1E504F1-F258-4975-B639-0BB37A76643D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3C4F2C69-CDB1-4298-A511-B08E3EC6BDD7}"/>
              </a:ext>
            </a:extLst>
          </p:cNvPr>
          <p:cNvGrpSpPr/>
          <p:nvPr/>
        </p:nvGrpSpPr>
        <p:grpSpPr>
          <a:xfrm>
            <a:off x="3121638" y="4867004"/>
            <a:ext cx="933868" cy="630942"/>
            <a:chOff x="3121638" y="4867004"/>
            <a:chExt cx="933868" cy="630942"/>
          </a:xfrm>
        </p:grpSpPr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1689518D-E542-4370-82C9-3A6CA195126A}"/>
                </a:ext>
              </a:extLst>
            </p:cNvPr>
            <p:cNvSpPr txBox="1"/>
            <p:nvPr/>
          </p:nvSpPr>
          <p:spPr>
            <a:xfrm>
              <a:off x="3121638" y="4867004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069850A4-504C-4ADC-A9CE-34737E7CBA1F}"/>
                </a:ext>
              </a:extLst>
            </p:cNvPr>
            <p:cNvCxnSpPr>
              <a:cxnSpLocks/>
            </p:cNvCxnSpPr>
            <p:nvPr/>
          </p:nvCxnSpPr>
          <p:spPr>
            <a:xfrm>
              <a:off x="3139350" y="4944994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8" name="TextBox 497">
            <a:extLst>
              <a:ext uri="{FF2B5EF4-FFF2-40B4-BE49-F238E27FC236}">
                <a16:creationId xmlns:a16="http://schemas.microsoft.com/office/drawing/2014/main" id="{95D0B7A2-52A6-4FA7-B7EF-53C1A1D77686}"/>
              </a:ext>
            </a:extLst>
          </p:cNvPr>
          <p:cNvSpPr txBox="1"/>
          <p:nvPr/>
        </p:nvSpPr>
        <p:spPr>
          <a:xfrm>
            <a:off x="3351718" y="4426299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499" name="Rectangle 498">
            <a:extLst>
              <a:ext uri="{FF2B5EF4-FFF2-40B4-BE49-F238E27FC236}">
                <a16:creationId xmlns:a16="http://schemas.microsoft.com/office/drawing/2014/main" id="{C8E3686B-C347-430D-B001-DED2B0C7D970}"/>
              </a:ext>
            </a:extLst>
          </p:cNvPr>
          <p:cNvSpPr/>
          <p:nvPr/>
        </p:nvSpPr>
        <p:spPr>
          <a:xfrm>
            <a:off x="4825255" y="503360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8A8495C2-E081-4C5A-AE29-7C2EF0DEB4AA}"/>
              </a:ext>
            </a:extLst>
          </p:cNvPr>
          <p:cNvGrpSpPr/>
          <p:nvPr/>
        </p:nvGrpSpPr>
        <p:grpSpPr>
          <a:xfrm>
            <a:off x="4908962" y="3109622"/>
            <a:ext cx="1111026" cy="1076984"/>
            <a:chOff x="4465612" y="3109622"/>
            <a:chExt cx="1111026" cy="1076984"/>
          </a:xfrm>
        </p:grpSpPr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CFD939C2-F2C4-4DB8-80D6-028A38870599}"/>
                </a:ext>
              </a:extLst>
            </p:cNvPr>
            <p:cNvSpPr txBox="1"/>
            <p:nvPr/>
          </p:nvSpPr>
          <p:spPr>
            <a:xfrm>
              <a:off x="4465612" y="3306087"/>
              <a:ext cx="4883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</a:t>
              </a:r>
            </a:p>
          </p:txBody>
        </p:sp>
        <p:cxnSp>
          <p:nvCxnSpPr>
            <p:cNvPr id="501" name="Straight Connector 500">
              <a:extLst>
                <a:ext uri="{FF2B5EF4-FFF2-40B4-BE49-F238E27FC236}">
                  <a16:creationId xmlns:a16="http://schemas.microsoft.com/office/drawing/2014/main" id="{0DF2AC5C-302C-4F0E-B7F1-9EA124B96A08}"/>
                </a:ext>
              </a:extLst>
            </p:cNvPr>
            <p:cNvCxnSpPr>
              <a:cxnSpLocks/>
            </p:cNvCxnSpPr>
            <p:nvPr/>
          </p:nvCxnSpPr>
          <p:spPr>
            <a:xfrm>
              <a:off x="4929278" y="3617456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D66069C5-86FA-4EB4-96BD-0D2B835B0E0A}"/>
                </a:ext>
              </a:extLst>
            </p:cNvPr>
            <p:cNvSpPr txBox="1"/>
            <p:nvPr/>
          </p:nvSpPr>
          <p:spPr>
            <a:xfrm>
              <a:off x="4909821" y="3555664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5346FB51-DBB4-44FF-8AAC-71A8794CB8AB}"/>
                </a:ext>
              </a:extLst>
            </p:cNvPr>
            <p:cNvSpPr txBox="1"/>
            <p:nvPr/>
          </p:nvSpPr>
          <p:spPr>
            <a:xfrm>
              <a:off x="4887190" y="3109622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864B0525-2598-40FC-B8A7-7F17C129B33B}"/>
              </a:ext>
            </a:extLst>
          </p:cNvPr>
          <p:cNvGrpSpPr/>
          <p:nvPr/>
        </p:nvGrpSpPr>
        <p:grpSpPr>
          <a:xfrm>
            <a:off x="5843906" y="3099566"/>
            <a:ext cx="1367168" cy="1071789"/>
            <a:chOff x="5400556" y="3099566"/>
            <a:chExt cx="1367168" cy="1071789"/>
          </a:xfrm>
        </p:grpSpPr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5E99188A-77EF-4980-B267-B9F3BCFC0767}"/>
                </a:ext>
              </a:extLst>
            </p:cNvPr>
            <p:cNvSpPr txBox="1"/>
            <p:nvPr/>
          </p:nvSpPr>
          <p:spPr>
            <a:xfrm>
              <a:off x="5400556" y="3258663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505" name="Straight Connector 504">
              <a:extLst>
                <a:ext uri="{FF2B5EF4-FFF2-40B4-BE49-F238E27FC236}">
                  <a16:creationId xmlns:a16="http://schemas.microsoft.com/office/drawing/2014/main" id="{A529FC95-6054-4787-8100-10436A42A445}"/>
                </a:ext>
              </a:extLst>
            </p:cNvPr>
            <p:cNvCxnSpPr>
              <a:cxnSpLocks/>
            </p:cNvCxnSpPr>
            <p:nvPr/>
          </p:nvCxnSpPr>
          <p:spPr>
            <a:xfrm>
              <a:off x="5828906" y="3607400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E13E899C-2F76-4C42-A7B5-49E182949A4E}"/>
                </a:ext>
              </a:extLst>
            </p:cNvPr>
            <p:cNvSpPr txBox="1"/>
            <p:nvPr/>
          </p:nvSpPr>
          <p:spPr>
            <a:xfrm>
              <a:off x="5804254" y="3540413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48F728D9-C373-4D46-A688-8C5C57631E3F}"/>
                </a:ext>
              </a:extLst>
            </p:cNvPr>
            <p:cNvSpPr txBox="1"/>
            <p:nvPr/>
          </p:nvSpPr>
          <p:spPr>
            <a:xfrm>
              <a:off x="5786818" y="309956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EBBB69AE-5E42-4A5A-80D8-D311F5DBA7E8}"/>
                </a:ext>
              </a:extLst>
            </p:cNvPr>
            <p:cNvSpPr txBox="1"/>
            <p:nvPr/>
          </p:nvSpPr>
          <p:spPr>
            <a:xfrm>
              <a:off x="6265486" y="3306087"/>
              <a:ext cx="5022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509" name="Rectangle 508">
            <a:extLst>
              <a:ext uri="{FF2B5EF4-FFF2-40B4-BE49-F238E27FC236}">
                <a16:creationId xmlns:a16="http://schemas.microsoft.com/office/drawing/2014/main" id="{1A1B575C-071D-468D-9688-B3EA1F7927EA}"/>
              </a:ext>
            </a:extLst>
          </p:cNvPr>
          <p:cNvSpPr/>
          <p:nvPr/>
        </p:nvSpPr>
        <p:spPr>
          <a:xfrm>
            <a:off x="5361881" y="3165226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10" name="Group 509">
            <a:extLst>
              <a:ext uri="{FF2B5EF4-FFF2-40B4-BE49-F238E27FC236}">
                <a16:creationId xmlns:a16="http://schemas.microsoft.com/office/drawing/2014/main" id="{3888969E-EBB9-4011-9629-21664E3E2CD8}"/>
              </a:ext>
            </a:extLst>
          </p:cNvPr>
          <p:cNvGrpSpPr/>
          <p:nvPr/>
        </p:nvGrpSpPr>
        <p:grpSpPr>
          <a:xfrm>
            <a:off x="4905023" y="4434930"/>
            <a:ext cx="666817" cy="1076984"/>
            <a:chOff x="4909821" y="3109622"/>
            <a:chExt cx="666817" cy="1076984"/>
          </a:xfrm>
        </p:grpSpPr>
        <p:cxnSp>
          <p:nvCxnSpPr>
            <p:cNvPr id="512" name="Straight Connector 511">
              <a:extLst>
                <a:ext uri="{FF2B5EF4-FFF2-40B4-BE49-F238E27FC236}">
                  <a16:creationId xmlns:a16="http://schemas.microsoft.com/office/drawing/2014/main" id="{9B6183A2-F405-48E4-BAD8-1D864DCBBF2D}"/>
                </a:ext>
              </a:extLst>
            </p:cNvPr>
            <p:cNvCxnSpPr>
              <a:cxnSpLocks/>
            </p:cNvCxnSpPr>
            <p:nvPr/>
          </p:nvCxnSpPr>
          <p:spPr>
            <a:xfrm>
              <a:off x="4929278" y="3617456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17E2E3B6-BE6C-4096-87A0-1C00791E3A54}"/>
                </a:ext>
              </a:extLst>
            </p:cNvPr>
            <p:cNvSpPr txBox="1"/>
            <p:nvPr/>
          </p:nvSpPr>
          <p:spPr>
            <a:xfrm>
              <a:off x="4909821" y="3555664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1D4E4D01-454D-496E-9A3E-3A07A5EBD2A6}"/>
                </a:ext>
              </a:extLst>
            </p:cNvPr>
            <p:cNvSpPr txBox="1"/>
            <p:nvPr/>
          </p:nvSpPr>
          <p:spPr>
            <a:xfrm>
              <a:off x="4910242" y="3109622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34BFAA7A-6950-41A2-B10C-A59383385399}"/>
              </a:ext>
            </a:extLst>
          </p:cNvPr>
          <p:cNvGrpSpPr/>
          <p:nvPr/>
        </p:nvGrpSpPr>
        <p:grpSpPr>
          <a:xfrm>
            <a:off x="5400527" y="4439555"/>
            <a:ext cx="1367168" cy="1071789"/>
            <a:chOff x="5400556" y="3099566"/>
            <a:chExt cx="1367168" cy="1071789"/>
          </a:xfrm>
        </p:grpSpPr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FCFD5279-4F7E-492A-8765-14AB3896649B}"/>
                </a:ext>
              </a:extLst>
            </p:cNvPr>
            <p:cNvSpPr txBox="1"/>
            <p:nvPr/>
          </p:nvSpPr>
          <p:spPr>
            <a:xfrm>
              <a:off x="5400556" y="3258663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517" name="Straight Connector 516">
              <a:extLst>
                <a:ext uri="{FF2B5EF4-FFF2-40B4-BE49-F238E27FC236}">
                  <a16:creationId xmlns:a16="http://schemas.microsoft.com/office/drawing/2014/main" id="{19E7E1A0-D315-469C-B7F8-21FE6BC60394}"/>
                </a:ext>
              </a:extLst>
            </p:cNvPr>
            <p:cNvCxnSpPr>
              <a:cxnSpLocks/>
            </p:cNvCxnSpPr>
            <p:nvPr/>
          </p:nvCxnSpPr>
          <p:spPr>
            <a:xfrm>
              <a:off x="5828906" y="3607400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12A3F95A-1BA8-47F5-A80E-7396FE021418}"/>
                </a:ext>
              </a:extLst>
            </p:cNvPr>
            <p:cNvSpPr txBox="1"/>
            <p:nvPr/>
          </p:nvSpPr>
          <p:spPr>
            <a:xfrm>
              <a:off x="5804254" y="3540413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06E5D512-610E-41A1-8899-2481EFB8A031}"/>
                </a:ext>
              </a:extLst>
            </p:cNvPr>
            <p:cNvSpPr txBox="1"/>
            <p:nvPr/>
          </p:nvSpPr>
          <p:spPr>
            <a:xfrm>
              <a:off x="5786818" y="309956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90132B84-4F1D-4042-92AB-1FE3B79CF687}"/>
                </a:ext>
              </a:extLst>
            </p:cNvPr>
            <p:cNvSpPr txBox="1"/>
            <p:nvPr/>
          </p:nvSpPr>
          <p:spPr>
            <a:xfrm>
              <a:off x="6265486" y="3306087"/>
              <a:ext cx="5022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96FF9BAE-FAB8-403B-BDFB-25F9AFE23E39}"/>
              </a:ext>
            </a:extLst>
          </p:cNvPr>
          <p:cNvGrpSpPr/>
          <p:nvPr/>
        </p:nvGrpSpPr>
        <p:grpSpPr>
          <a:xfrm>
            <a:off x="6688355" y="4870286"/>
            <a:ext cx="666817" cy="630942"/>
            <a:chOff x="6245005" y="4870286"/>
            <a:chExt cx="666817" cy="630942"/>
          </a:xfrm>
        </p:grpSpPr>
        <p:cxnSp>
          <p:nvCxnSpPr>
            <p:cNvPr id="523" name="Straight Connector 522">
              <a:extLst>
                <a:ext uri="{FF2B5EF4-FFF2-40B4-BE49-F238E27FC236}">
                  <a16:creationId xmlns:a16="http://schemas.microsoft.com/office/drawing/2014/main" id="{9ADCBAC0-17B5-4838-A6BD-416145885494}"/>
                </a:ext>
              </a:extLst>
            </p:cNvPr>
            <p:cNvCxnSpPr>
              <a:cxnSpLocks/>
            </p:cNvCxnSpPr>
            <p:nvPr/>
          </p:nvCxnSpPr>
          <p:spPr>
            <a:xfrm>
              <a:off x="6269657" y="4937273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793C60B6-FD76-4F9B-9A39-C34C9EFD98D5}"/>
                </a:ext>
              </a:extLst>
            </p:cNvPr>
            <p:cNvSpPr txBox="1"/>
            <p:nvPr/>
          </p:nvSpPr>
          <p:spPr>
            <a:xfrm>
              <a:off x="6245005" y="4870286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sp>
        <p:nvSpPr>
          <p:cNvPr id="525" name="TextBox 524">
            <a:extLst>
              <a:ext uri="{FF2B5EF4-FFF2-40B4-BE49-F238E27FC236}">
                <a16:creationId xmlns:a16="http://schemas.microsoft.com/office/drawing/2014/main" id="{1C9846FD-37E0-411D-A421-FAD4C8A0FCCF}"/>
              </a:ext>
            </a:extLst>
          </p:cNvPr>
          <p:cNvSpPr txBox="1"/>
          <p:nvPr/>
        </p:nvSpPr>
        <p:spPr>
          <a:xfrm>
            <a:off x="6670919" y="4429439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527" name="Rectangle 526">
            <a:extLst>
              <a:ext uri="{FF2B5EF4-FFF2-40B4-BE49-F238E27FC236}">
                <a16:creationId xmlns:a16="http://schemas.microsoft.com/office/drawing/2014/main" id="{2F80F082-B9E3-4AA1-8E1A-5B0315C208AD}"/>
              </a:ext>
            </a:extLst>
          </p:cNvPr>
          <p:cNvSpPr/>
          <p:nvPr/>
        </p:nvSpPr>
        <p:spPr>
          <a:xfrm>
            <a:off x="9687412" y="517494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28" name="Group 527">
            <a:extLst>
              <a:ext uri="{FF2B5EF4-FFF2-40B4-BE49-F238E27FC236}">
                <a16:creationId xmlns:a16="http://schemas.microsoft.com/office/drawing/2014/main" id="{4BC67AAA-765E-4BAD-8710-57D9F7D86F50}"/>
              </a:ext>
            </a:extLst>
          </p:cNvPr>
          <p:cNvGrpSpPr/>
          <p:nvPr/>
        </p:nvGrpSpPr>
        <p:grpSpPr>
          <a:xfrm>
            <a:off x="8482363" y="3106996"/>
            <a:ext cx="1111026" cy="1076984"/>
            <a:chOff x="4465612" y="3109622"/>
            <a:chExt cx="1111026" cy="1076984"/>
          </a:xfrm>
        </p:grpSpPr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43A0CBFC-CCF0-4AD3-B317-53017578292D}"/>
                </a:ext>
              </a:extLst>
            </p:cNvPr>
            <p:cNvSpPr txBox="1"/>
            <p:nvPr/>
          </p:nvSpPr>
          <p:spPr>
            <a:xfrm>
              <a:off x="4465612" y="3306087"/>
              <a:ext cx="4883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</a:t>
              </a:r>
            </a:p>
          </p:txBody>
        </p:sp>
        <p:cxnSp>
          <p:nvCxnSpPr>
            <p:cNvPr id="530" name="Straight Connector 529">
              <a:extLst>
                <a:ext uri="{FF2B5EF4-FFF2-40B4-BE49-F238E27FC236}">
                  <a16:creationId xmlns:a16="http://schemas.microsoft.com/office/drawing/2014/main" id="{CDA480E5-7D44-4954-84F5-7D000545507A}"/>
                </a:ext>
              </a:extLst>
            </p:cNvPr>
            <p:cNvCxnSpPr>
              <a:cxnSpLocks/>
            </p:cNvCxnSpPr>
            <p:nvPr/>
          </p:nvCxnSpPr>
          <p:spPr>
            <a:xfrm>
              <a:off x="4929278" y="3617456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204AB9C2-5BAE-4C6E-9B3E-1967BAE8A9E2}"/>
                </a:ext>
              </a:extLst>
            </p:cNvPr>
            <p:cNvSpPr txBox="1"/>
            <p:nvPr/>
          </p:nvSpPr>
          <p:spPr>
            <a:xfrm>
              <a:off x="4909821" y="3555664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532" name="TextBox 531">
              <a:extLst>
                <a:ext uri="{FF2B5EF4-FFF2-40B4-BE49-F238E27FC236}">
                  <a16:creationId xmlns:a16="http://schemas.microsoft.com/office/drawing/2014/main" id="{CBCBD56E-7B0C-4F6A-9E1F-6EEA9F5E5727}"/>
                </a:ext>
              </a:extLst>
            </p:cNvPr>
            <p:cNvSpPr txBox="1"/>
            <p:nvPr/>
          </p:nvSpPr>
          <p:spPr>
            <a:xfrm>
              <a:off x="4887190" y="3109622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EF862E2A-A97F-4B3F-A636-391BF6CE40C0}"/>
              </a:ext>
            </a:extLst>
          </p:cNvPr>
          <p:cNvGrpSpPr/>
          <p:nvPr/>
        </p:nvGrpSpPr>
        <p:grpSpPr>
          <a:xfrm>
            <a:off x="9417307" y="3096940"/>
            <a:ext cx="1367168" cy="1071789"/>
            <a:chOff x="5400556" y="3099566"/>
            <a:chExt cx="1367168" cy="1071789"/>
          </a:xfrm>
        </p:grpSpPr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660A2EF4-2AE1-495C-A6BF-5035B8DAC79C}"/>
                </a:ext>
              </a:extLst>
            </p:cNvPr>
            <p:cNvSpPr txBox="1"/>
            <p:nvPr/>
          </p:nvSpPr>
          <p:spPr>
            <a:xfrm>
              <a:off x="5400556" y="3258663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535" name="Straight Connector 534">
              <a:extLst>
                <a:ext uri="{FF2B5EF4-FFF2-40B4-BE49-F238E27FC236}">
                  <a16:creationId xmlns:a16="http://schemas.microsoft.com/office/drawing/2014/main" id="{BA084F5C-7DCC-45CE-8F9B-21BD9FE1E3FD}"/>
                </a:ext>
              </a:extLst>
            </p:cNvPr>
            <p:cNvCxnSpPr>
              <a:cxnSpLocks/>
            </p:cNvCxnSpPr>
            <p:nvPr/>
          </p:nvCxnSpPr>
          <p:spPr>
            <a:xfrm>
              <a:off x="5828906" y="3607400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A6EBE646-57B1-4841-B88C-FE7F65420648}"/>
                </a:ext>
              </a:extLst>
            </p:cNvPr>
            <p:cNvSpPr txBox="1"/>
            <p:nvPr/>
          </p:nvSpPr>
          <p:spPr>
            <a:xfrm>
              <a:off x="5804254" y="3540413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D3B85088-AF95-4555-A176-C26AC0ECDBB8}"/>
                </a:ext>
              </a:extLst>
            </p:cNvPr>
            <p:cNvSpPr txBox="1"/>
            <p:nvPr/>
          </p:nvSpPr>
          <p:spPr>
            <a:xfrm>
              <a:off x="5786818" y="309956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25F72846-4080-4EF4-919D-ACCA254D818E}"/>
                </a:ext>
              </a:extLst>
            </p:cNvPr>
            <p:cNvSpPr txBox="1"/>
            <p:nvPr/>
          </p:nvSpPr>
          <p:spPr>
            <a:xfrm>
              <a:off x="6265486" y="3306087"/>
              <a:ext cx="5022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539" name="Rectangle 538">
            <a:extLst>
              <a:ext uri="{FF2B5EF4-FFF2-40B4-BE49-F238E27FC236}">
                <a16:creationId xmlns:a16="http://schemas.microsoft.com/office/drawing/2014/main" id="{EE56F88B-9909-4BB6-90DB-90EEE7B9007F}"/>
              </a:ext>
            </a:extLst>
          </p:cNvPr>
          <p:cNvSpPr/>
          <p:nvPr/>
        </p:nvSpPr>
        <p:spPr>
          <a:xfrm>
            <a:off x="9821978" y="3169039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40" name="Group 539">
            <a:extLst>
              <a:ext uri="{FF2B5EF4-FFF2-40B4-BE49-F238E27FC236}">
                <a16:creationId xmlns:a16="http://schemas.microsoft.com/office/drawing/2014/main" id="{7769DB32-0A8B-400B-914F-C87B01C2FFEC}"/>
              </a:ext>
            </a:extLst>
          </p:cNvPr>
          <p:cNvGrpSpPr/>
          <p:nvPr/>
        </p:nvGrpSpPr>
        <p:grpSpPr>
          <a:xfrm>
            <a:off x="8478424" y="4432304"/>
            <a:ext cx="666817" cy="1076984"/>
            <a:chOff x="4909821" y="3109622"/>
            <a:chExt cx="666817" cy="1076984"/>
          </a:xfrm>
        </p:grpSpPr>
        <p:cxnSp>
          <p:nvCxnSpPr>
            <p:cNvPr id="541" name="Straight Connector 540">
              <a:extLst>
                <a:ext uri="{FF2B5EF4-FFF2-40B4-BE49-F238E27FC236}">
                  <a16:creationId xmlns:a16="http://schemas.microsoft.com/office/drawing/2014/main" id="{E32A2D2D-74A5-4903-AD66-59FF5FB3AD7A}"/>
                </a:ext>
              </a:extLst>
            </p:cNvPr>
            <p:cNvCxnSpPr>
              <a:cxnSpLocks/>
            </p:cNvCxnSpPr>
            <p:nvPr/>
          </p:nvCxnSpPr>
          <p:spPr>
            <a:xfrm>
              <a:off x="4929278" y="3617456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6C618BBE-AD7F-474B-9976-7A50F8A7D167}"/>
                </a:ext>
              </a:extLst>
            </p:cNvPr>
            <p:cNvSpPr txBox="1"/>
            <p:nvPr/>
          </p:nvSpPr>
          <p:spPr>
            <a:xfrm>
              <a:off x="4909821" y="3555664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7EED5510-16EB-46F0-B509-B08C6B45B8C0}"/>
                </a:ext>
              </a:extLst>
            </p:cNvPr>
            <p:cNvSpPr txBox="1"/>
            <p:nvPr/>
          </p:nvSpPr>
          <p:spPr>
            <a:xfrm>
              <a:off x="4917926" y="3109622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6D771144-02F1-482D-BBD7-316F5F2D2DE2}"/>
              </a:ext>
            </a:extLst>
          </p:cNvPr>
          <p:cNvGrpSpPr/>
          <p:nvPr/>
        </p:nvGrpSpPr>
        <p:grpSpPr>
          <a:xfrm>
            <a:off x="8973928" y="4436929"/>
            <a:ext cx="1367168" cy="1071789"/>
            <a:chOff x="5400556" y="3099566"/>
            <a:chExt cx="1367168" cy="1071789"/>
          </a:xfrm>
        </p:grpSpPr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27CC5F8F-B251-48CD-9A68-0739D761A11B}"/>
                </a:ext>
              </a:extLst>
            </p:cNvPr>
            <p:cNvSpPr txBox="1"/>
            <p:nvPr/>
          </p:nvSpPr>
          <p:spPr>
            <a:xfrm>
              <a:off x="5400556" y="3258663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546" name="Straight Connector 545">
              <a:extLst>
                <a:ext uri="{FF2B5EF4-FFF2-40B4-BE49-F238E27FC236}">
                  <a16:creationId xmlns:a16="http://schemas.microsoft.com/office/drawing/2014/main" id="{D2750447-6532-4FC4-8F9F-FFA19B4F195A}"/>
                </a:ext>
              </a:extLst>
            </p:cNvPr>
            <p:cNvCxnSpPr>
              <a:cxnSpLocks/>
            </p:cNvCxnSpPr>
            <p:nvPr/>
          </p:nvCxnSpPr>
          <p:spPr>
            <a:xfrm>
              <a:off x="5828906" y="3607400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301419D4-E50A-40DC-BAE6-E5D9DAE58FC9}"/>
                </a:ext>
              </a:extLst>
            </p:cNvPr>
            <p:cNvSpPr txBox="1"/>
            <p:nvPr/>
          </p:nvSpPr>
          <p:spPr>
            <a:xfrm>
              <a:off x="5804254" y="3540413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5374F56B-2276-475D-83BC-71BA9F63E8FE}"/>
                </a:ext>
              </a:extLst>
            </p:cNvPr>
            <p:cNvSpPr txBox="1"/>
            <p:nvPr/>
          </p:nvSpPr>
          <p:spPr>
            <a:xfrm>
              <a:off x="5786818" y="309956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5DF8E32A-6414-4F20-BCB0-FC9DA09538BD}"/>
                </a:ext>
              </a:extLst>
            </p:cNvPr>
            <p:cNvSpPr txBox="1"/>
            <p:nvPr/>
          </p:nvSpPr>
          <p:spPr>
            <a:xfrm>
              <a:off x="6265486" y="3306087"/>
              <a:ext cx="5022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550" name="Group 549">
            <a:extLst>
              <a:ext uri="{FF2B5EF4-FFF2-40B4-BE49-F238E27FC236}">
                <a16:creationId xmlns:a16="http://schemas.microsoft.com/office/drawing/2014/main" id="{4FF9D33C-B92B-46E5-9676-19D42CFDD405}"/>
              </a:ext>
            </a:extLst>
          </p:cNvPr>
          <p:cNvGrpSpPr/>
          <p:nvPr/>
        </p:nvGrpSpPr>
        <p:grpSpPr>
          <a:xfrm>
            <a:off x="10261756" y="4867660"/>
            <a:ext cx="666817" cy="630942"/>
            <a:chOff x="6245005" y="4870286"/>
            <a:chExt cx="666817" cy="630942"/>
          </a:xfrm>
        </p:grpSpPr>
        <p:cxnSp>
          <p:nvCxnSpPr>
            <p:cNvPr id="551" name="Straight Connector 550">
              <a:extLst>
                <a:ext uri="{FF2B5EF4-FFF2-40B4-BE49-F238E27FC236}">
                  <a16:creationId xmlns:a16="http://schemas.microsoft.com/office/drawing/2014/main" id="{85C44D43-DC02-498D-B7AC-06B9E4526201}"/>
                </a:ext>
              </a:extLst>
            </p:cNvPr>
            <p:cNvCxnSpPr>
              <a:cxnSpLocks/>
            </p:cNvCxnSpPr>
            <p:nvPr/>
          </p:nvCxnSpPr>
          <p:spPr>
            <a:xfrm>
              <a:off x="6269657" y="4937273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8A4C0D22-84A6-48DA-B721-07A066AD743A}"/>
                </a:ext>
              </a:extLst>
            </p:cNvPr>
            <p:cNvSpPr txBox="1"/>
            <p:nvPr/>
          </p:nvSpPr>
          <p:spPr>
            <a:xfrm>
              <a:off x="6245005" y="4870286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553" name="TextBox 552">
            <a:extLst>
              <a:ext uri="{FF2B5EF4-FFF2-40B4-BE49-F238E27FC236}">
                <a16:creationId xmlns:a16="http://schemas.microsoft.com/office/drawing/2014/main" id="{18D25303-6C1A-4ADB-B2F9-AA0093D6D5A1}"/>
              </a:ext>
            </a:extLst>
          </p:cNvPr>
          <p:cNvSpPr txBox="1"/>
          <p:nvPr/>
        </p:nvSpPr>
        <p:spPr>
          <a:xfrm>
            <a:off x="10244320" y="4426813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grpSp>
        <p:nvGrpSpPr>
          <p:cNvPr id="555" name="Group 554">
            <a:extLst>
              <a:ext uri="{FF2B5EF4-FFF2-40B4-BE49-F238E27FC236}">
                <a16:creationId xmlns:a16="http://schemas.microsoft.com/office/drawing/2014/main" id="{0F5F7DC9-1DC3-46C3-8DDF-4DD841A50608}"/>
              </a:ext>
            </a:extLst>
          </p:cNvPr>
          <p:cNvGrpSpPr/>
          <p:nvPr/>
        </p:nvGrpSpPr>
        <p:grpSpPr>
          <a:xfrm rot="5400000">
            <a:off x="1758276" y="1280845"/>
            <a:ext cx="360000" cy="2160000"/>
            <a:chOff x="2011880" y="3429000"/>
            <a:chExt cx="360000" cy="2160000"/>
          </a:xfrm>
        </p:grpSpPr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59EB54A5-0A6A-4B18-8B8F-F4BF9EF320E8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7" name="Rectangle 556">
              <a:extLst>
                <a:ext uri="{FF2B5EF4-FFF2-40B4-BE49-F238E27FC236}">
                  <a16:creationId xmlns:a16="http://schemas.microsoft.com/office/drawing/2014/main" id="{C7E1B40B-6BA1-489C-B98E-13D14FDAE8C9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1164E089-D8B9-44EA-B5B2-C217874F10F7}"/>
              </a:ext>
            </a:extLst>
          </p:cNvPr>
          <p:cNvGrpSpPr/>
          <p:nvPr/>
        </p:nvGrpSpPr>
        <p:grpSpPr>
          <a:xfrm rot="5400000">
            <a:off x="1758509" y="1274167"/>
            <a:ext cx="360000" cy="2159457"/>
            <a:chOff x="6653408" y="3429000"/>
            <a:chExt cx="360000" cy="2159457"/>
          </a:xfrm>
        </p:grpSpPr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7CB7F54F-972E-48A3-9B84-527EFD10812E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7AC96879-2CEC-452E-93AA-E2718132F258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5A0F417B-3580-458F-945C-A9ED0E91EECB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A13172FB-3F38-49D2-B7E1-6AC29EE7E6E5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032739BE-CD6C-403D-A6D9-19D635DDAB7F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2E8CC881-9CCC-4B25-91BA-124DA865ECB6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1A2B14D7-7F4F-46F0-AD51-73EC0B5D9D1D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7" name="Rectangle 566">
              <a:extLst>
                <a:ext uri="{FF2B5EF4-FFF2-40B4-BE49-F238E27FC236}">
                  <a16:creationId xmlns:a16="http://schemas.microsoft.com/office/drawing/2014/main" id="{0C12DC4B-58F6-4A6B-B697-EB2C2A75B8CD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8" name="Rectangle 567">
              <a:extLst>
                <a:ext uri="{FF2B5EF4-FFF2-40B4-BE49-F238E27FC236}">
                  <a16:creationId xmlns:a16="http://schemas.microsoft.com/office/drawing/2014/main" id="{E350D380-F647-4832-9872-14EBA78B6428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9" name="Rectangle 568">
              <a:extLst>
                <a:ext uri="{FF2B5EF4-FFF2-40B4-BE49-F238E27FC236}">
                  <a16:creationId xmlns:a16="http://schemas.microsoft.com/office/drawing/2014/main" id="{88B64B5F-6343-49F7-B23D-7E000DA1D010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70" name="Group 569">
            <a:extLst>
              <a:ext uri="{FF2B5EF4-FFF2-40B4-BE49-F238E27FC236}">
                <a16:creationId xmlns:a16="http://schemas.microsoft.com/office/drawing/2014/main" id="{4CEBD29F-A250-4CB6-80B5-39BBCD58B0E4}"/>
              </a:ext>
            </a:extLst>
          </p:cNvPr>
          <p:cNvGrpSpPr/>
          <p:nvPr/>
        </p:nvGrpSpPr>
        <p:grpSpPr>
          <a:xfrm rot="5400000">
            <a:off x="1773115" y="747339"/>
            <a:ext cx="360000" cy="2159457"/>
            <a:chOff x="6653408" y="3429000"/>
            <a:chExt cx="360000" cy="2159457"/>
          </a:xfrm>
        </p:grpSpPr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50A3BF68-6F82-41DE-B295-410842867CE2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2" name="Rectangle 571">
              <a:extLst>
                <a:ext uri="{FF2B5EF4-FFF2-40B4-BE49-F238E27FC236}">
                  <a16:creationId xmlns:a16="http://schemas.microsoft.com/office/drawing/2014/main" id="{3E53CCBD-8746-4CB1-BCE5-E0401DE4387C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987CA765-9D67-4CAE-8609-5DF051995CC8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689BCCA7-D7C7-45F4-82EA-9FBD35842746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5" name="Rectangle 574">
              <a:extLst>
                <a:ext uri="{FF2B5EF4-FFF2-40B4-BE49-F238E27FC236}">
                  <a16:creationId xmlns:a16="http://schemas.microsoft.com/office/drawing/2014/main" id="{3C212C1A-7F4A-43E6-9F62-63C821353593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6" name="Rectangle 575">
              <a:extLst>
                <a:ext uri="{FF2B5EF4-FFF2-40B4-BE49-F238E27FC236}">
                  <a16:creationId xmlns:a16="http://schemas.microsoft.com/office/drawing/2014/main" id="{8528E1D8-C046-4925-BB90-937333A0CACD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7" name="Rectangle 576">
              <a:extLst>
                <a:ext uri="{FF2B5EF4-FFF2-40B4-BE49-F238E27FC236}">
                  <a16:creationId xmlns:a16="http://schemas.microsoft.com/office/drawing/2014/main" id="{631D4A5E-359B-4A62-AA5E-4623519A2E72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8" name="Rectangle 577">
              <a:extLst>
                <a:ext uri="{FF2B5EF4-FFF2-40B4-BE49-F238E27FC236}">
                  <a16:creationId xmlns:a16="http://schemas.microsoft.com/office/drawing/2014/main" id="{CD0571CC-EFF1-4474-9285-6E3FAB50F177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9" name="Rectangle 578">
              <a:extLst>
                <a:ext uri="{FF2B5EF4-FFF2-40B4-BE49-F238E27FC236}">
                  <a16:creationId xmlns:a16="http://schemas.microsoft.com/office/drawing/2014/main" id="{350F5D3D-F854-4018-885B-0EF51DC03BCE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0" name="Rectangle 579">
              <a:extLst>
                <a:ext uri="{FF2B5EF4-FFF2-40B4-BE49-F238E27FC236}">
                  <a16:creationId xmlns:a16="http://schemas.microsoft.com/office/drawing/2014/main" id="{7F531913-036F-4DFB-B604-4A8B06C7527C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B83C50F9-5F3D-4298-93F3-E24DC0ED3E36}"/>
              </a:ext>
            </a:extLst>
          </p:cNvPr>
          <p:cNvGrpSpPr/>
          <p:nvPr/>
        </p:nvGrpSpPr>
        <p:grpSpPr>
          <a:xfrm rot="5400000">
            <a:off x="5724056" y="1261039"/>
            <a:ext cx="360000" cy="2160000"/>
            <a:chOff x="2592071" y="3429000"/>
            <a:chExt cx="360000" cy="2160000"/>
          </a:xfrm>
        </p:grpSpPr>
        <p:sp>
          <p:nvSpPr>
            <p:cNvPr id="590" name="Rectangle 589">
              <a:extLst>
                <a:ext uri="{FF2B5EF4-FFF2-40B4-BE49-F238E27FC236}">
                  <a16:creationId xmlns:a16="http://schemas.microsoft.com/office/drawing/2014/main" id="{C9D3FF06-3EE9-4F11-BF3F-016A7C7094D3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1" name="Rectangle 590">
              <a:extLst>
                <a:ext uri="{FF2B5EF4-FFF2-40B4-BE49-F238E27FC236}">
                  <a16:creationId xmlns:a16="http://schemas.microsoft.com/office/drawing/2014/main" id="{23810F7C-15E4-42D4-9014-4DC679D65C85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2" name="Rectangle 591">
              <a:extLst>
                <a:ext uri="{FF2B5EF4-FFF2-40B4-BE49-F238E27FC236}">
                  <a16:creationId xmlns:a16="http://schemas.microsoft.com/office/drawing/2014/main" id="{2A201202-2327-4C4A-881C-5D4D42F1BC3D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94" name="Group 593">
            <a:extLst>
              <a:ext uri="{FF2B5EF4-FFF2-40B4-BE49-F238E27FC236}">
                <a16:creationId xmlns:a16="http://schemas.microsoft.com/office/drawing/2014/main" id="{4E5CCDDE-EDC7-4E51-BBA8-87B4E3602ADD}"/>
              </a:ext>
            </a:extLst>
          </p:cNvPr>
          <p:cNvGrpSpPr/>
          <p:nvPr/>
        </p:nvGrpSpPr>
        <p:grpSpPr>
          <a:xfrm rot="5400000">
            <a:off x="5726189" y="1272420"/>
            <a:ext cx="360000" cy="2160000"/>
            <a:chOff x="4332644" y="3429000"/>
            <a:chExt cx="360000" cy="2160000"/>
          </a:xfrm>
        </p:grpSpPr>
        <p:sp>
          <p:nvSpPr>
            <p:cNvPr id="595" name="Rectangle 594">
              <a:extLst>
                <a:ext uri="{FF2B5EF4-FFF2-40B4-BE49-F238E27FC236}">
                  <a16:creationId xmlns:a16="http://schemas.microsoft.com/office/drawing/2014/main" id="{8F2ADCC1-410C-4CA8-ACF7-1F282C6657DE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6" name="Rectangle 595">
              <a:extLst>
                <a:ext uri="{FF2B5EF4-FFF2-40B4-BE49-F238E27FC236}">
                  <a16:creationId xmlns:a16="http://schemas.microsoft.com/office/drawing/2014/main" id="{90EB7F57-D455-4E75-A636-D28AFB96894A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7" name="Rectangle 596">
              <a:extLst>
                <a:ext uri="{FF2B5EF4-FFF2-40B4-BE49-F238E27FC236}">
                  <a16:creationId xmlns:a16="http://schemas.microsoft.com/office/drawing/2014/main" id="{61DAFC79-740E-48D4-A507-F1065FF15F00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8" name="Rectangle 597">
              <a:extLst>
                <a:ext uri="{FF2B5EF4-FFF2-40B4-BE49-F238E27FC236}">
                  <a16:creationId xmlns:a16="http://schemas.microsoft.com/office/drawing/2014/main" id="{686FACE3-E3B1-45AA-9DC9-F147909C154C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9" name="Rectangle 598">
              <a:extLst>
                <a:ext uri="{FF2B5EF4-FFF2-40B4-BE49-F238E27FC236}">
                  <a16:creationId xmlns:a16="http://schemas.microsoft.com/office/drawing/2014/main" id="{86408D04-AC1C-4BC4-91E6-1C12D4B24969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0" name="Rectangle 599">
              <a:extLst>
                <a:ext uri="{FF2B5EF4-FFF2-40B4-BE49-F238E27FC236}">
                  <a16:creationId xmlns:a16="http://schemas.microsoft.com/office/drawing/2014/main" id="{484D6D97-06C4-4A61-A855-ED56D20093D4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FE0D1D28-9B80-43D3-A408-7806578EFD8A}"/>
              </a:ext>
            </a:extLst>
          </p:cNvPr>
          <p:cNvGrpSpPr/>
          <p:nvPr/>
        </p:nvGrpSpPr>
        <p:grpSpPr>
          <a:xfrm rot="5400000">
            <a:off x="5737933" y="761690"/>
            <a:ext cx="360000" cy="2160000"/>
            <a:chOff x="4332644" y="3429000"/>
            <a:chExt cx="360000" cy="2160000"/>
          </a:xfrm>
        </p:grpSpPr>
        <p:sp>
          <p:nvSpPr>
            <p:cNvPr id="602" name="Rectangle 601">
              <a:extLst>
                <a:ext uri="{FF2B5EF4-FFF2-40B4-BE49-F238E27FC236}">
                  <a16:creationId xmlns:a16="http://schemas.microsoft.com/office/drawing/2014/main" id="{138049D3-2DD6-480D-9F21-AB6AE70BAAEC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3" name="Rectangle 602">
              <a:extLst>
                <a:ext uri="{FF2B5EF4-FFF2-40B4-BE49-F238E27FC236}">
                  <a16:creationId xmlns:a16="http://schemas.microsoft.com/office/drawing/2014/main" id="{8A2306C2-7521-4E78-A7F1-8223D203D2E5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4" name="Rectangle 603">
              <a:extLst>
                <a:ext uri="{FF2B5EF4-FFF2-40B4-BE49-F238E27FC236}">
                  <a16:creationId xmlns:a16="http://schemas.microsoft.com/office/drawing/2014/main" id="{7FDFC8AB-A72F-4DC6-86AE-00D63FA3D3D1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5" name="Rectangle 604">
              <a:extLst>
                <a:ext uri="{FF2B5EF4-FFF2-40B4-BE49-F238E27FC236}">
                  <a16:creationId xmlns:a16="http://schemas.microsoft.com/office/drawing/2014/main" id="{473D89F9-499B-4BAC-BB17-E8F637FF6E83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6" name="Rectangle 605">
              <a:extLst>
                <a:ext uri="{FF2B5EF4-FFF2-40B4-BE49-F238E27FC236}">
                  <a16:creationId xmlns:a16="http://schemas.microsoft.com/office/drawing/2014/main" id="{548E3050-2DFC-479A-AFA0-AEFA70F99110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7" name="Rectangle 606">
              <a:extLst>
                <a:ext uri="{FF2B5EF4-FFF2-40B4-BE49-F238E27FC236}">
                  <a16:creationId xmlns:a16="http://schemas.microsoft.com/office/drawing/2014/main" id="{B4E92F03-1B35-4833-A362-C1AD85960498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20" name="Group 619">
            <a:extLst>
              <a:ext uri="{FF2B5EF4-FFF2-40B4-BE49-F238E27FC236}">
                <a16:creationId xmlns:a16="http://schemas.microsoft.com/office/drawing/2014/main" id="{642D4165-56B5-47A0-9310-EACE45376908}"/>
              </a:ext>
            </a:extLst>
          </p:cNvPr>
          <p:cNvGrpSpPr/>
          <p:nvPr/>
        </p:nvGrpSpPr>
        <p:grpSpPr>
          <a:xfrm rot="5400000">
            <a:off x="9733209" y="1285075"/>
            <a:ext cx="360000" cy="2160000"/>
            <a:chOff x="5493026" y="3429000"/>
            <a:chExt cx="360000" cy="2160000"/>
          </a:xfrm>
        </p:grpSpPr>
        <p:sp>
          <p:nvSpPr>
            <p:cNvPr id="621" name="Rectangle 620">
              <a:extLst>
                <a:ext uri="{FF2B5EF4-FFF2-40B4-BE49-F238E27FC236}">
                  <a16:creationId xmlns:a16="http://schemas.microsoft.com/office/drawing/2014/main" id="{DF5D8FB6-9EFC-4C78-822F-20DFEFF9BFA6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2" name="Rectangle 621">
              <a:extLst>
                <a:ext uri="{FF2B5EF4-FFF2-40B4-BE49-F238E27FC236}">
                  <a16:creationId xmlns:a16="http://schemas.microsoft.com/office/drawing/2014/main" id="{4259A51A-ED48-4CCC-9307-0133F131B928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3" name="Rectangle 622">
              <a:extLst>
                <a:ext uri="{FF2B5EF4-FFF2-40B4-BE49-F238E27FC236}">
                  <a16:creationId xmlns:a16="http://schemas.microsoft.com/office/drawing/2014/main" id="{684B34F5-01A2-4E8A-A956-4BF1F44455ED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4" name="Rectangle 623">
              <a:extLst>
                <a:ext uri="{FF2B5EF4-FFF2-40B4-BE49-F238E27FC236}">
                  <a16:creationId xmlns:a16="http://schemas.microsoft.com/office/drawing/2014/main" id="{4FD44C4F-388A-4CC2-9EF6-5A05A93D596E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5" name="Rectangle 624">
              <a:extLst>
                <a:ext uri="{FF2B5EF4-FFF2-40B4-BE49-F238E27FC236}">
                  <a16:creationId xmlns:a16="http://schemas.microsoft.com/office/drawing/2014/main" id="{C190A154-DCA4-40CE-9B6B-360F0D6AC5E5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6" name="Rectangle 625">
              <a:extLst>
                <a:ext uri="{FF2B5EF4-FFF2-40B4-BE49-F238E27FC236}">
                  <a16:creationId xmlns:a16="http://schemas.microsoft.com/office/drawing/2014/main" id="{B12CF0B9-3BAA-4EE6-878D-935FB6FA5F80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7" name="Rectangle 626">
              <a:extLst>
                <a:ext uri="{FF2B5EF4-FFF2-40B4-BE49-F238E27FC236}">
                  <a16:creationId xmlns:a16="http://schemas.microsoft.com/office/drawing/2014/main" id="{12F9AC95-246C-4542-B28C-F939B2F6A510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8" name="Rectangle 627">
              <a:extLst>
                <a:ext uri="{FF2B5EF4-FFF2-40B4-BE49-F238E27FC236}">
                  <a16:creationId xmlns:a16="http://schemas.microsoft.com/office/drawing/2014/main" id="{AC342058-C32C-4EC8-AD9A-1B367A4C3C1B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29" name="Group 628">
            <a:extLst>
              <a:ext uri="{FF2B5EF4-FFF2-40B4-BE49-F238E27FC236}">
                <a16:creationId xmlns:a16="http://schemas.microsoft.com/office/drawing/2014/main" id="{DCF53262-211C-4BB6-B5DF-84F712DD270E}"/>
              </a:ext>
            </a:extLst>
          </p:cNvPr>
          <p:cNvGrpSpPr/>
          <p:nvPr/>
        </p:nvGrpSpPr>
        <p:grpSpPr>
          <a:xfrm rot="5400000">
            <a:off x="9747103" y="774037"/>
            <a:ext cx="360000" cy="2160000"/>
            <a:chOff x="5493026" y="3429000"/>
            <a:chExt cx="360000" cy="2160000"/>
          </a:xfrm>
        </p:grpSpPr>
        <p:sp>
          <p:nvSpPr>
            <p:cNvPr id="630" name="Rectangle 629">
              <a:extLst>
                <a:ext uri="{FF2B5EF4-FFF2-40B4-BE49-F238E27FC236}">
                  <a16:creationId xmlns:a16="http://schemas.microsoft.com/office/drawing/2014/main" id="{7B953624-549E-4C41-8ED2-53ABAE3540F2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1" name="Rectangle 630">
              <a:extLst>
                <a:ext uri="{FF2B5EF4-FFF2-40B4-BE49-F238E27FC236}">
                  <a16:creationId xmlns:a16="http://schemas.microsoft.com/office/drawing/2014/main" id="{1EC33CE0-A269-4425-AE76-2CAC062314DF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2" name="Rectangle 631">
              <a:extLst>
                <a:ext uri="{FF2B5EF4-FFF2-40B4-BE49-F238E27FC236}">
                  <a16:creationId xmlns:a16="http://schemas.microsoft.com/office/drawing/2014/main" id="{05E47096-B030-4602-996D-6F9738971F49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3" name="Rectangle 632">
              <a:extLst>
                <a:ext uri="{FF2B5EF4-FFF2-40B4-BE49-F238E27FC236}">
                  <a16:creationId xmlns:a16="http://schemas.microsoft.com/office/drawing/2014/main" id="{152FD909-2D1B-4F43-AF0B-787D3DF3EE03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4" name="Rectangle 633">
              <a:extLst>
                <a:ext uri="{FF2B5EF4-FFF2-40B4-BE49-F238E27FC236}">
                  <a16:creationId xmlns:a16="http://schemas.microsoft.com/office/drawing/2014/main" id="{CBC2C642-3D3B-4F0E-BA52-AABDED6AF30A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5" name="Rectangle 634">
              <a:extLst>
                <a:ext uri="{FF2B5EF4-FFF2-40B4-BE49-F238E27FC236}">
                  <a16:creationId xmlns:a16="http://schemas.microsoft.com/office/drawing/2014/main" id="{349B4867-1659-4BA0-86CC-313D642C5E2E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6" name="Rectangle 635">
              <a:extLst>
                <a:ext uri="{FF2B5EF4-FFF2-40B4-BE49-F238E27FC236}">
                  <a16:creationId xmlns:a16="http://schemas.microsoft.com/office/drawing/2014/main" id="{4ADCEB28-C41A-43AB-8677-29BDA9F4E716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7" name="Rectangle 636">
              <a:extLst>
                <a:ext uri="{FF2B5EF4-FFF2-40B4-BE49-F238E27FC236}">
                  <a16:creationId xmlns:a16="http://schemas.microsoft.com/office/drawing/2014/main" id="{595AB2CC-B625-4A54-A88F-F7DCE45D09BA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40253559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5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>
                      <p:stCondLst>
                        <p:cond delay="indefinite"/>
                      </p:stCondLst>
                      <p:childTnLst>
                        <p:par>
                          <p:cTn id="171" fill="hold">
                            <p:stCondLst>
                              <p:cond delay="0"/>
                            </p:stCondLst>
                            <p:childTnLst>
                              <p:par>
                                <p:cTn id="1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5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5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>
                      <p:stCondLst>
                        <p:cond delay="indefinite"/>
                      </p:stCondLst>
                      <p:childTnLst>
                        <p:par>
                          <p:cTn id="191" fill="hold">
                            <p:stCondLst>
                              <p:cond delay="0"/>
                            </p:stCondLst>
                            <p:childTnLst>
                              <p:par>
                                <p:cTn id="1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>
                      <p:stCondLst>
                        <p:cond delay="indefinite"/>
                      </p:stCondLst>
                      <p:childTnLst>
                        <p:par>
                          <p:cTn id="201" fill="hold">
                            <p:stCondLst>
                              <p:cond delay="0"/>
                            </p:stCondLst>
                            <p:childTnLst>
                              <p:par>
                                <p:cTn id="2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2" fill="hold">
                      <p:stCondLst>
                        <p:cond delay="indefinite"/>
                      </p:stCondLst>
                      <p:childTnLst>
                        <p:par>
                          <p:cTn id="223" fill="hold">
                            <p:stCondLst>
                              <p:cond delay="0"/>
                            </p:stCondLst>
                            <p:childTnLst>
                              <p:par>
                                <p:cTn id="2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2" fill="hold">
                      <p:stCondLst>
                        <p:cond delay="indefinite"/>
                      </p:stCondLst>
                      <p:childTnLst>
                        <p:par>
                          <p:cTn id="233" fill="hold">
                            <p:stCondLst>
                              <p:cond delay="0"/>
                            </p:stCondLst>
                            <p:childTnLst>
                              <p:par>
                                <p:cTn id="2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7" fill="hold">
                      <p:stCondLst>
                        <p:cond delay="indefinite"/>
                      </p:stCondLst>
                      <p:childTnLst>
                        <p:par>
                          <p:cTn id="238" fill="hold">
                            <p:stCondLst>
                              <p:cond delay="0"/>
                            </p:stCondLst>
                            <p:childTnLst>
                              <p:par>
                                <p:cTn id="2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2" fill="hold">
                      <p:stCondLst>
                        <p:cond delay="indefinite"/>
                      </p:stCondLst>
                      <p:childTnLst>
                        <p:par>
                          <p:cTn id="243" fill="hold">
                            <p:stCondLst>
                              <p:cond delay="0"/>
                            </p:stCondLst>
                            <p:childTnLst>
                              <p:par>
                                <p:cTn id="2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7" fill="hold">
                      <p:stCondLst>
                        <p:cond delay="indefinite"/>
                      </p:stCondLst>
                      <p:childTnLst>
                        <p:par>
                          <p:cTn id="248" fill="hold">
                            <p:stCondLst>
                              <p:cond delay="0"/>
                            </p:stCondLst>
                            <p:childTnLst>
                              <p:par>
                                <p:cTn id="2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2" fill="hold">
                      <p:stCondLst>
                        <p:cond delay="indefinite"/>
                      </p:stCondLst>
                      <p:childTnLst>
                        <p:par>
                          <p:cTn id="253" fill="hold">
                            <p:stCondLst>
                              <p:cond delay="0"/>
                            </p:stCondLst>
                            <p:childTnLst>
                              <p:par>
                                <p:cTn id="2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6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6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6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9" fill="hold">
                      <p:stCondLst>
                        <p:cond delay="indefinite"/>
                      </p:stCondLst>
                      <p:childTnLst>
                        <p:par>
                          <p:cTn id="270" fill="hold">
                            <p:stCondLst>
                              <p:cond delay="0"/>
                            </p:stCondLst>
                            <p:childTnLst>
                              <p:par>
                                <p:cTn id="27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4" fill="hold">
                      <p:stCondLst>
                        <p:cond delay="indefinite"/>
                      </p:stCondLst>
                      <p:childTnLst>
                        <p:par>
                          <p:cTn id="275" fill="hold">
                            <p:stCondLst>
                              <p:cond delay="0"/>
                            </p:stCondLst>
                            <p:childTnLst>
                              <p:par>
                                <p:cTn id="2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6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9" fill="hold">
                      <p:stCondLst>
                        <p:cond delay="indefinite"/>
                      </p:stCondLst>
                      <p:childTnLst>
                        <p:par>
                          <p:cTn id="280" fill="hold">
                            <p:stCondLst>
                              <p:cond delay="0"/>
                            </p:stCondLst>
                            <p:childTnLst>
                              <p:par>
                                <p:cTn id="2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3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3" grpId="0" animBg="1"/>
      <p:bldP spid="614" grpId="0" animBg="1"/>
      <p:bldP spid="638" grpId="0" animBg="1"/>
      <p:bldP spid="639" grpId="0" animBg="1"/>
      <p:bldP spid="593" grpId="0" animBg="1"/>
      <p:bldP spid="588" grpId="0" animBg="1"/>
      <p:bldP spid="608" grpId="0" animBg="1"/>
      <p:bldP spid="609" grpId="0" animBg="1"/>
      <p:bldP spid="610" grpId="0" animBg="1"/>
      <p:bldP spid="611" grpId="0" animBg="1"/>
      <p:bldP spid="612" grpId="0" animBg="1"/>
      <p:bldP spid="554" grpId="0" animBg="1"/>
      <p:bldP spid="558" grpId="0" animBg="1"/>
      <p:bldP spid="581" grpId="0" animBg="1"/>
      <p:bldP spid="582" grpId="0" animBg="1"/>
      <p:bldP spid="583" grpId="0" animBg="1"/>
      <p:bldP spid="584" grpId="0" animBg="1"/>
      <p:bldP spid="585" grpId="0" animBg="1"/>
      <p:bldP spid="586" grpId="0" animBg="1"/>
      <p:bldP spid="587" grpId="0" animBg="1"/>
      <p:bldP spid="433" grpId="0" animBg="1"/>
      <p:bldP spid="467" grpId="0" animBg="1"/>
      <p:bldP spid="498" grpId="0"/>
      <p:bldP spid="499" grpId="0" animBg="1"/>
      <p:bldP spid="509" grpId="0" animBg="1"/>
      <p:bldP spid="525" grpId="0"/>
      <p:bldP spid="527" grpId="0" animBg="1"/>
      <p:bldP spid="539" grpId="0" animBg="1"/>
      <p:bldP spid="553" grpId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9B9C1591-064E-444F-B01A-5DE9CC277FD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2879" y="122588"/>
            <a:ext cx="11840833" cy="5084263"/>
          </a:xfrm>
          <a:prstGeom prst="rect">
            <a:avLst/>
          </a:prstGeom>
        </p:spPr>
      </p:pic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4BA05C9-27B3-477F-AE99-F994416D94C0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DD4A0B39-EE13-47DC-8190-EC1AAEFA6E9F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2EBCF325-E578-46E1-ADD8-80202CD221E2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23D8179-728F-460D-BEAB-3C7CFCCB8674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9F22A39-BE7C-4689-A4D4-CC23E24288E2}"/>
              </a:ext>
            </a:extLst>
          </p:cNvPr>
          <p:cNvSpPr txBox="1"/>
          <p:nvPr/>
        </p:nvSpPr>
        <p:spPr>
          <a:xfrm>
            <a:off x="2708029" y="240190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105F123-3EDE-437F-9850-C31939920B9F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1791A847-C02F-438A-8748-56C9CF1AE1C5}"/>
              </a:ext>
            </a:extLst>
          </p:cNvPr>
          <p:cNvSpPr/>
          <p:nvPr/>
        </p:nvSpPr>
        <p:spPr>
          <a:xfrm rot="16200000">
            <a:off x="2193688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Arc 12">
            <a:extLst>
              <a:ext uri="{FF2B5EF4-FFF2-40B4-BE49-F238E27FC236}">
                <a16:creationId xmlns:a16="http://schemas.microsoft.com/office/drawing/2014/main" id="{27722E51-025C-498D-BB35-503355138DC7}"/>
              </a:ext>
            </a:extLst>
          </p:cNvPr>
          <p:cNvSpPr/>
          <p:nvPr/>
        </p:nvSpPr>
        <p:spPr>
          <a:xfrm rot="5400000">
            <a:off x="2183401" y="23673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36B9EFE-1DCE-423B-8AD4-B0C8C6B5EFC8}"/>
              </a:ext>
            </a:extLst>
          </p:cNvPr>
          <p:cNvSpPr txBox="1"/>
          <p:nvPr/>
        </p:nvSpPr>
        <p:spPr>
          <a:xfrm>
            <a:off x="2313991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DB3BA52E-8C26-4A6F-9614-1F7019D2FAAB}"/>
              </a:ext>
            </a:extLst>
          </p:cNvPr>
          <p:cNvSpPr txBox="1"/>
          <p:nvPr/>
        </p:nvSpPr>
        <p:spPr>
          <a:xfrm>
            <a:off x="2313990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92CF63B-994E-42A9-BD7A-DC2D3D05D208}"/>
              </a:ext>
            </a:extLst>
          </p:cNvPr>
          <p:cNvSpPr txBox="1"/>
          <p:nvPr/>
        </p:nvSpPr>
        <p:spPr>
          <a:xfrm>
            <a:off x="3118277" y="195586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3E40560B-2964-4877-BE13-E308D2ED68FE}"/>
              </a:ext>
            </a:extLst>
          </p:cNvPr>
          <p:cNvCxnSpPr>
            <a:cxnSpLocks/>
          </p:cNvCxnSpPr>
          <p:nvPr/>
        </p:nvCxnSpPr>
        <p:spPr>
          <a:xfrm>
            <a:off x="1812609" y="425488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497B0887-E545-4E59-82A2-B2BFDDC64589}"/>
              </a:ext>
            </a:extLst>
          </p:cNvPr>
          <p:cNvSpPr txBox="1"/>
          <p:nvPr/>
        </p:nvSpPr>
        <p:spPr>
          <a:xfrm>
            <a:off x="1812608" y="4193097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1D82607-E5E5-4DF5-BF24-6978B1DA7778}"/>
              </a:ext>
            </a:extLst>
          </p:cNvPr>
          <p:cNvSpPr txBox="1"/>
          <p:nvPr/>
        </p:nvSpPr>
        <p:spPr>
          <a:xfrm>
            <a:off x="1803492" y="3747055"/>
            <a:ext cx="112626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38F6C86-0321-47F5-9D0D-554B9479B134}"/>
              </a:ext>
            </a:extLst>
          </p:cNvPr>
          <p:cNvSpPr txBox="1"/>
          <p:nvPr/>
        </p:nvSpPr>
        <p:spPr>
          <a:xfrm>
            <a:off x="2767291" y="3896871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</a:t>
            </a:r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CCD0FB2E-5423-4639-B702-D13CDF6A7C74}"/>
              </a:ext>
            </a:extLst>
          </p:cNvPr>
          <p:cNvCxnSpPr>
            <a:cxnSpLocks/>
          </p:cNvCxnSpPr>
          <p:nvPr/>
        </p:nvCxnSpPr>
        <p:spPr>
          <a:xfrm>
            <a:off x="3145615" y="425228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350C2D42-5471-472D-940C-5AD937231AA3}"/>
              </a:ext>
            </a:extLst>
          </p:cNvPr>
          <p:cNvSpPr txBox="1"/>
          <p:nvPr/>
        </p:nvSpPr>
        <p:spPr>
          <a:xfrm>
            <a:off x="3145614" y="419048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4E1EB78-169E-4414-ABD7-B0DB828095D1}"/>
              </a:ext>
            </a:extLst>
          </p:cNvPr>
          <p:cNvSpPr txBox="1"/>
          <p:nvPr/>
        </p:nvSpPr>
        <p:spPr>
          <a:xfrm>
            <a:off x="3555862" y="374444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FB6FEB9-35F2-4B43-A1A7-06AA62FF0162}"/>
              </a:ext>
            </a:extLst>
          </p:cNvPr>
          <p:cNvSpPr txBox="1"/>
          <p:nvPr/>
        </p:nvSpPr>
        <p:spPr>
          <a:xfrm>
            <a:off x="4031134" y="397007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FB81BF4C-A9A4-487D-B8BC-A280F039C547}"/>
              </a:ext>
            </a:extLst>
          </p:cNvPr>
          <p:cNvCxnSpPr>
            <a:cxnSpLocks/>
          </p:cNvCxnSpPr>
          <p:nvPr/>
        </p:nvCxnSpPr>
        <p:spPr>
          <a:xfrm>
            <a:off x="4492514" y="425228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5A83145D-B364-4FBD-B9B3-58F6F5D67BEC}"/>
              </a:ext>
            </a:extLst>
          </p:cNvPr>
          <p:cNvSpPr txBox="1"/>
          <p:nvPr/>
        </p:nvSpPr>
        <p:spPr>
          <a:xfrm>
            <a:off x="4492513" y="419048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0FBC62A-218E-4518-84E3-41A210D1A9B5}"/>
              </a:ext>
            </a:extLst>
          </p:cNvPr>
          <p:cNvSpPr txBox="1"/>
          <p:nvPr/>
        </p:nvSpPr>
        <p:spPr>
          <a:xfrm>
            <a:off x="4470428" y="3744446"/>
            <a:ext cx="9795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BD5EE24-CD76-4BA7-9C56-936A52F2F0FF}"/>
              </a:ext>
            </a:extLst>
          </p:cNvPr>
          <p:cNvCxnSpPr>
            <a:cxnSpLocks/>
          </p:cNvCxnSpPr>
          <p:nvPr/>
        </p:nvCxnSpPr>
        <p:spPr>
          <a:xfrm>
            <a:off x="8737943" y="423776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57618E25-3659-4905-B6C0-5851F3447C35}"/>
              </a:ext>
            </a:extLst>
          </p:cNvPr>
          <p:cNvSpPr txBox="1"/>
          <p:nvPr/>
        </p:nvSpPr>
        <p:spPr>
          <a:xfrm>
            <a:off x="8737942" y="417597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3FE48201-2498-47B7-8EDA-B0FD70725837}"/>
              </a:ext>
            </a:extLst>
          </p:cNvPr>
          <p:cNvSpPr txBox="1"/>
          <p:nvPr/>
        </p:nvSpPr>
        <p:spPr>
          <a:xfrm>
            <a:off x="8715857" y="3729932"/>
            <a:ext cx="9795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AD0E290F-2713-43FF-8604-19856E1DD6DB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</a:t>
            </a:r>
          </a:p>
        </p:txBody>
      </p:sp>
    </p:spTree>
    <p:extLst>
      <p:ext uri="{BB962C8B-B14F-4D97-AF65-F5344CB8AC3E}">
        <p14:creationId xmlns:p14="http://schemas.microsoft.com/office/powerpoint/2010/main" val="16289879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10" grpId="0"/>
      <p:bldP spid="11" grpId="0"/>
      <p:bldP spid="12" grpId="0" animBg="1"/>
      <p:bldP spid="13" grpId="0" animBg="1"/>
      <p:bldP spid="14" grpId="0"/>
      <p:bldP spid="15" grpId="0"/>
      <p:bldP spid="16" grpId="0"/>
      <p:bldP spid="18" grpId="0"/>
      <p:bldP spid="19" grpId="0"/>
      <p:bldP spid="20" grpId="0"/>
      <p:bldP spid="22" grpId="0"/>
      <p:bldP spid="23" grpId="0"/>
      <p:bldP spid="24" grpId="0"/>
      <p:bldP spid="26" grpId="0"/>
      <p:bldP spid="27" grpId="0"/>
      <p:bldP spid="29" grpId="0"/>
      <p:bldP spid="30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9B9C1591-064E-444F-B01A-5DE9CC277FD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2879" y="122588"/>
            <a:ext cx="11840833" cy="5084263"/>
          </a:xfrm>
          <a:prstGeom prst="rect">
            <a:avLst/>
          </a:prstGeom>
        </p:spPr>
      </p:pic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4BA05C9-27B3-477F-AE99-F994416D94C0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DD4A0B39-EE13-47DC-8190-EC1AAEFA6E9F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2EBCF325-E578-46E1-ADD8-80202CD221E2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23D8179-728F-460D-BEAB-3C7CFCCB8674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9F22A39-BE7C-4689-A4D4-CC23E24288E2}"/>
              </a:ext>
            </a:extLst>
          </p:cNvPr>
          <p:cNvSpPr txBox="1"/>
          <p:nvPr/>
        </p:nvSpPr>
        <p:spPr>
          <a:xfrm>
            <a:off x="2708029" y="240190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105F123-3EDE-437F-9850-C31939920B9F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1791A847-C02F-438A-8748-56C9CF1AE1C5}"/>
              </a:ext>
            </a:extLst>
          </p:cNvPr>
          <p:cNvSpPr/>
          <p:nvPr/>
        </p:nvSpPr>
        <p:spPr>
          <a:xfrm rot="16200000">
            <a:off x="2193688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Arc 12">
            <a:extLst>
              <a:ext uri="{FF2B5EF4-FFF2-40B4-BE49-F238E27FC236}">
                <a16:creationId xmlns:a16="http://schemas.microsoft.com/office/drawing/2014/main" id="{27722E51-025C-498D-BB35-503355138DC7}"/>
              </a:ext>
            </a:extLst>
          </p:cNvPr>
          <p:cNvSpPr/>
          <p:nvPr/>
        </p:nvSpPr>
        <p:spPr>
          <a:xfrm rot="5400000">
            <a:off x="2183401" y="23673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36B9EFE-1DCE-423B-8AD4-B0C8C6B5EFC8}"/>
              </a:ext>
            </a:extLst>
          </p:cNvPr>
          <p:cNvSpPr txBox="1"/>
          <p:nvPr/>
        </p:nvSpPr>
        <p:spPr>
          <a:xfrm>
            <a:off x="2313991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DB3BA52E-8C26-4A6F-9614-1F7019D2FAAB}"/>
              </a:ext>
            </a:extLst>
          </p:cNvPr>
          <p:cNvSpPr txBox="1"/>
          <p:nvPr/>
        </p:nvSpPr>
        <p:spPr>
          <a:xfrm>
            <a:off x="2313990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92CF63B-994E-42A9-BD7A-DC2D3D05D208}"/>
              </a:ext>
            </a:extLst>
          </p:cNvPr>
          <p:cNvSpPr txBox="1"/>
          <p:nvPr/>
        </p:nvSpPr>
        <p:spPr>
          <a:xfrm>
            <a:off x="3118277" y="195586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3E40560B-2964-4877-BE13-E308D2ED68FE}"/>
              </a:ext>
            </a:extLst>
          </p:cNvPr>
          <p:cNvCxnSpPr>
            <a:cxnSpLocks/>
          </p:cNvCxnSpPr>
          <p:nvPr/>
        </p:nvCxnSpPr>
        <p:spPr>
          <a:xfrm>
            <a:off x="1812609" y="425488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497B0887-E545-4E59-82A2-B2BFDDC64589}"/>
              </a:ext>
            </a:extLst>
          </p:cNvPr>
          <p:cNvSpPr txBox="1"/>
          <p:nvPr/>
        </p:nvSpPr>
        <p:spPr>
          <a:xfrm>
            <a:off x="1812608" y="4193097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1D82607-E5E5-4DF5-BF24-6978B1DA7778}"/>
              </a:ext>
            </a:extLst>
          </p:cNvPr>
          <p:cNvSpPr txBox="1"/>
          <p:nvPr/>
        </p:nvSpPr>
        <p:spPr>
          <a:xfrm>
            <a:off x="1803492" y="3747055"/>
            <a:ext cx="112626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38F6C86-0321-47F5-9D0D-554B9479B134}"/>
              </a:ext>
            </a:extLst>
          </p:cNvPr>
          <p:cNvSpPr txBox="1"/>
          <p:nvPr/>
        </p:nvSpPr>
        <p:spPr>
          <a:xfrm>
            <a:off x="2767291" y="3896871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</a:t>
            </a:r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CCD0FB2E-5423-4639-B702-D13CDF6A7C74}"/>
              </a:ext>
            </a:extLst>
          </p:cNvPr>
          <p:cNvCxnSpPr>
            <a:cxnSpLocks/>
          </p:cNvCxnSpPr>
          <p:nvPr/>
        </p:nvCxnSpPr>
        <p:spPr>
          <a:xfrm>
            <a:off x="3145615" y="425228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350C2D42-5471-472D-940C-5AD937231AA3}"/>
              </a:ext>
            </a:extLst>
          </p:cNvPr>
          <p:cNvSpPr txBox="1"/>
          <p:nvPr/>
        </p:nvSpPr>
        <p:spPr>
          <a:xfrm>
            <a:off x="3145614" y="419048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4E1EB78-169E-4414-ABD7-B0DB828095D1}"/>
              </a:ext>
            </a:extLst>
          </p:cNvPr>
          <p:cNvSpPr txBox="1"/>
          <p:nvPr/>
        </p:nvSpPr>
        <p:spPr>
          <a:xfrm>
            <a:off x="3555862" y="374444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FB6FEB9-35F2-4B43-A1A7-06AA62FF0162}"/>
              </a:ext>
            </a:extLst>
          </p:cNvPr>
          <p:cNvSpPr txBox="1"/>
          <p:nvPr/>
        </p:nvSpPr>
        <p:spPr>
          <a:xfrm>
            <a:off x="4031134" y="397007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FB81BF4C-A9A4-487D-B8BC-A280F039C547}"/>
              </a:ext>
            </a:extLst>
          </p:cNvPr>
          <p:cNvCxnSpPr>
            <a:cxnSpLocks/>
          </p:cNvCxnSpPr>
          <p:nvPr/>
        </p:nvCxnSpPr>
        <p:spPr>
          <a:xfrm>
            <a:off x="4492514" y="425228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5A83145D-B364-4FBD-B9B3-58F6F5D67BEC}"/>
              </a:ext>
            </a:extLst>
          </p:cNvPr>
          <p:cNvSpPr txBox="1"/>
          <p:nvPr/>
        </p:nvSpPr>
        <p:spPr>
          <a:xfrm>
            <a:off x="4492513" y="419048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0FBC62A-218E-4518-84E3-41A210D1A9B5}"/>
              </a:ext>
            </a:extLst>
          </p:cNvPr>
          <p:cNvSpPr txBox="1"/>
          <p:nvPr/>
        </p:nvSpPr>
        <p:spPr>
          <a:xfrm>
            <a:off x="4910300" y="374444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BD5EE24-CD76-4BA7-9C56-936A52F2F0FF}"/>
              </a:ext>
            </a:extLst>
          </p:cNvPr>
          <p:cNvCxnSpPr>
            <a:cxnSpLocks/>
          </p:cNvCxnSpPr>
          <p:nvPr/>
        </p:nvCxnSpPr>
        <p:spPr>
          <a:xfrm>
            <a:off x="8737943" y="423776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57618E25-3659-4905-B6C0-5851F3447C35}"/>
              </a:ext>
            </a:extLst>
          </p:cNvPr>
          <p:cNvSpPr txBox="1"/>
          <p:nvPr/>
        </p:nvSpPr>
        <p:spPr>
          <a:xfrm>
            <a:off x="8737942" y="417597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3FE48201-2498-47B7-8EDA-B0FD70725837}"/>
              </a:ext>
            </a:extLst>
          </p:cNvPr>
          <p:cNvSpPr txBox="1"/>
          <p:nvPr/>
        </p:nvSpPr>
        <p:spPr>
          <a:xfrm>
            <a:off x="9168429" y="3729932"/>
            <a:ext cx="5397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A0C5211A-A67B-4B24-AE7A-040C000C1C4B}"/>
              </a:ext>
            </a:extLst>
          </p:cNvPr>
          <p:cNvSpPr/>
          <p:nvPr/>
        </p:nvSpPr>
        <p:spPr>
          <a:xfrm>
            <a:off x="1706743" y="465557"/>
            <a:ext cx="1937003" cy="88269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61FA1385-118F-4ECA-94D3-8BFEAC12686B}"/>
              </a:ext>
            </a:extLst>
          </p:cNvPr>
          <p:cNvSpPr/>
          <p:nvPr/>
        </p:nvSpPr>
        <p:spPr>
          <a:xfrm>
            <a:off x="1706743" y="634833"/>
            <a:ext cx="1937003" cy="7687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A743A63D-8305-4B25-8C2C-50508E5C4744}"/>
              </a:ext>
            </a:extLst>
          </p:cNvPr>
          <p:cNvSpPr/>
          <p:nvPr/>
        </p:nvSpPr>
        <p:spPr>
          <a:xfrm>
            <a:off x="2002809" y="532102"/>
            <a:ext cx="1937003" cy="81003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E69F6A4F-A172-44A0-9E12-5EA39DA00D2C}"/>
              </a:ext>
            </a:extLst>
          </p:cNvPr>
          <p:cNvSpPr/>
          <p:nvPr/>
        </p:nvSpPr>
        <p:spPr>
          <a:xfrm>
            <a:off x="1846570" y="571855"/>
            <a:ext cx="1890434" cy="77752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A9E46938-EA1C-4BC6-968F-0DEC282C62EB}"/>
              </a:ext>
            </a:extLst>
          </p:cNvPr>
          <p:cNvGrpSpPr/>
          <p:nvPr/>
        </p:nvGrpSpPr>
        <p:grpSpPr>
          <a:xfrm>
            <a:off x="1845433" y="453301"/>
            <a:ext cx="652743" cy="1034880"/>
            <a:chOff x="2662503" y="5471319"/>
            <a:chExt cx="652743" cy="1034880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A7D3BB29-0BD7-4F4F-8031-E779B2CB22B8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1BFDE328-1E00-428C-BEE2-3A1ACC043760}"/>
                </a:ext>
              </a:extLst>
            </p:cNvPr>
            <p:cNvSpPr txBox="1"/>
            <p:nvPr/>
          </p:nvSpPr>
          <p:spPr>
            <a:xfrm>
              <a:off x="2662503" y="5859868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4EE885E3-8049-44E7-A958-6A060BD2CCA1}"/>
              </a:ext>
            </a:extLst>
          </p:cNvPr>
          <p:cNvGrpSpPr/>
          <p:nvPr/>
        </p:nvGrpSpPr>
        <p:grpSpPr>
          <a:xfrm>
            <a:off x="2794242" y="453300"/>
            <a:ext cx="432475" cy="1045656"/>
            <a:chOff x="2663508" y="5471318"/>
            <a:chExt cx="596382" cy="1045656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35121267-4B4A-4DA2-8B2D-497986CEDD5E}"/>
                </a:ext>
              </a:extLst>
            </p:cNvPr>
            <p:cNvSpPr txBox="1"/>
            <p:nvPr/>
          </p:nvSpPr>
          <p:spPr>
            <a:xfrm>
              <a:off x="2663508" y="5471318"/>
              <a:ext cx="577392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736E9BAC-4149-4939-931C-74DA06952C3C}"/>
                </a:ext>
              </a:extLst>
            </p:cNvPr>
            <p:cNvSpPr txBox="1"/>
            <p:nvPr/>
          </p:nvSpPr>
          <p:spPr>
            <a:xfrm>
              <a:off x="2674263" y="5870643"/>
              <a:ext cx="57739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B605E9E-7A6F-47BA-83D6-EE04F93C1E64}"/>
                </a:ext>
              </a:extLst>
            </p:cNvPr>
            <p:cNvCxnSpPr>
              <a:cxnSpLocks/>
            </p:cNvCxnSpPr>
            <p:nvPr/>
          </p:nvCxnSpPr>
          <p:spPr>
            <a:xfrm>
              <a:off x="2680837" y="6002129"/>
              <a:ext cx="579053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9E8FA3AA-39B7-4D5B-825A-302F3C0F4232}"/>
              </a:ext>
            </a:extLst>
          </p:cNvPr>
          <p:cNvSpPr txBox="1"/>
          <p:nvPr/>
        </p:nvSpPr>
        <p:spPr>
          <a:xfrm>
            <a:off x="3301680" y="619223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9DBF662F-CE81-424F-B4ED-F2718BDB1522}"/>
              </a:ext>
            </a:extLst>
          </p:cNvPr>
          <p:cNvSpPr txBox="1"/>
          <p:nvPr/>
        </p:nvSpPr>
        <p:spPr>
          <a:xfrm>
            <a:off x="2454624" y="637450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- 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A4BE2455-2F7E-4F78-A4F1-9E4FD95DD4F7}"/>
              </a:ext>
            </a:extLst>
          </p:cNvPr>
          <p:cNvSpPr txBox="1"/>
          <p:nvPr/>
        </p:nvSpPr>
        <p:spPr>
          <a:xfrm>
            <a:off x="1565777" y="66588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38901EC2-1EFC-4418-B806-EE3768A89DD4}"/>
              </a:ext>
            </a:extLst>
          </p:cNvPr>
          <p:cNvCxnSpPr>
            <a:cxnSpLocks/>
          </p:cNvCxnSpPr>
          <p:nvPr/>
        </p:nvCxnSpPr>
        <p:spPr>
          <a:xfrm>
            <a:off x="1905739" y="984111"/>
            <a:ext cx="520055" cy="0"/>
          </a:xfrm>
          <a:prstGeom prst="lin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D7E4329A-74C7-4CE4-BA5B-810EFEBEE8F0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2018WDN</a:t>
            </a:r>
          </a:p>
        </p:txBody>
      </p:sp>
    </p:spTree>
    <p:extLst>
      <p:ext uri="{BB962C8B-B14F-4D97-AF65-F5344CB8AC3E}">
        <p14:creationId xmlns:p14="http://schemas.microsoft.com/office/powerpoint/2010/main" val="23125140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10" grpId="0"/>
      <p:bldP spid="11" grpId="0"/>
      <p:bldP spid="12" grpId="0" animBg="1"/>
      <p:bldP spid="13" grpId="0" animBg="1"/>
      <p:bldP spid="14" grpId="0"/>
      <p:bldP spid="15" grpId="0"/>
      <p:bldP spid="16" grpId="0"/>
      <p:bldP spid="18" grpId="0"/>
      <p:bldP spid="19" grpId="0"/>
      <p:bldP spid="20" grpId="0"/>
      <p:bldP spid="22" grpId="0"/>
      <p:bldP spid="23" grpId="0"/>
      <p:bldP spid="24" grpId="0"/>
      <p:bldP spid="26" grpId="0"/>
      <p:bldP spid="27" grpId="0"/>
      <p:bldP spid="29" grpId="0"/>
      <p:bldP spid="30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D529135-BABF-4465-B6F0-4235C562A1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Solve missing number problems for addition and subtraction of fractions with denominators as common multiples beyond 1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725B525-E010-4229-9AD4-7D518F87855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7135756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0" name="Group 289">
            <a:extLst>
              <a:ext uri="{FF2B5EF4-FFF2-40B4-BE49-F238E27FC236}">
                <a16:creationId xmlns:a16="http://schemas.microsoft.com/office/drawing/2014/main" id="{39987FA0-8D31-479F-A967-6575FDBCE16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91" name="Straight Connector 290">
              <a:extLst>
                <a:ext uri="{FF2B5EF4-FFF2-40B4-BE49-F238E27FC236}">
                  <a16:creationId xmlns:a16="http://schemas.microsoft.com/office/drawing/2014/main" id="{8F5AA8E5-1A0F-4BAF-88C0-9B15AE44FF86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Straight Connector 291">
              <a:extLst>
                <a:ext uri="{FF2B5EF4-FFF2-40B4-BE49-F238E27FC236}">
                  <a16:creationId xmlns:a16="http://schemas.microsoft.com/office/drawing/2014/main" id="{8B63767F-CB2A-4D94-8A5B-0CFCE9281FDD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A1F57739-3975-4381-81E8-74B4215F9F86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Straight Connector 293">
              <a:extLst>
                <a:ext uri="{FF2B5EF4-FFF2-40B4-BE49-F238E27FC236}">
                  <a16:creationId xmlns:a16="http://schemas.microsoft.com/office/drawing/2014/main" id="{52CFF61A-AC8E-402C-9645-2EF1F9C893C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Straight Connector 294">
              <a:extLst>
                <a:ext uri="{FF2B5EF4-FFF2-40B4-BE49-F238E27FC236}">
                  <a16:creationId xmlns:a16="http://schemas.microsoft.com/office/drawing/2014/main" id="{BC4634EB-EB8D-405F-9B43-48EB1BBA1A5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Straight Connector 295">
              <a:extLst>
                <a:ext uri="{FF2B5EF4-FFF2-40B4-BE49-F238E27FC236}">
                  <a16:creationId xmlns:a16="http://schemas.microsoft.com/office/drawing/2014/main" id="{F59C783D-720E-4683-9BCD-836202CC01ED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Straight Connector 296">
              <a:extLst>
                <a:ext uri="{FF2B5EF4-FFF2-40B4-BE49-F238E27FC236}">
                  <a16:creationId xmlns:a16="http://schemas.microsoft.com/office/drawing/2014/main" id="{AFDE483E-22FB-4D9E-A664-777CF04059D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Straight Connector 297">
              <a:extLst>
                <a:ext uri="{FF2B5EF4-FFF2-40B4-BE49-F238E27FC236}">
                  <a16:creationId xmlns:a16="http://schemas.microsoft.com/office/drawing/2014/main" id="{CA0C1E96-3CE7-494C-91CC-F1894C16FD11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Straight Connector 298">
              <a:extLst>
                <a:ext uri="{FF2B5EF4-FFF2-40B4-BE49-F238E27FC236}">
                  <a16:creationId xmlns:a16="http://schemas.microsoft.com/office/drawing/2014/main" id="{21D4AFEC-8FB9-4BF7-8616-018BF0DCE410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Straight Connector 299">
              <a:extLst>
                <a:ext uri="{FF2B5EF4-FFF2-40B4-BE49-F238E27FC236}">
                  <a16:creationId xmlns:a16="http://schemas.microsoft.com/office/drawing/2014/main" id="{61E69FFC-7199-4457-9B51-C38EAEEED5E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300">
              <a:extLst>
                <a:ext uri="{FF2B5EF4-FFF2-40B4-BE49-F238E27FC236}">
                  <a16:creationId xmlns:a16="http://schemas.microsoft.com/office/drawing/2014/main" id="{32961DB5-CFF4-4218-9593-3598CD998B72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Straight Connector 301">
              <a:extLst>
                <a:ext uri="{FF2B5EF4-FFF2-40B4-BE49-F238E27FC236}">
                  <a16:creationId xmlns:a16="http://schemas.microsoft.com/office/drawing/2014/main" id="{47CA3E5C-88FE-47D6-A7AE-20D855137764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Straight Connector 302">
              <a:extLst>
                <a:ext uri="{FF2B5EF4-FFF2-40B4-BE49-F238E27FC236}">
                  <a16:creationId xmlns:a16="http://schemas.microsoft.com/office/drawing/2014/main" id="{56FF8D71-8EC5-4B2C-93D7-43A0F0A3FC77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B1CA3747-198C-4624-9A39-5534E75CD1D2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Straight Connector 304">
              <a:extLst>
                <a:ext uri="{FF2B5EF4-FFF2-40B4-BE49-F238E27FC236}">
                  <a16:creationId xmlns:a16="http://schemas.microsoft.com/office/drawing/2014/main" id="{D661584C-ADC2-407A-BDF1-360D35B4F3A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10E52AAD-4C1C-4337-8F25-F8C950C41295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Straight Connector 306">
              <a:extLst>
                <a:ext uri="{FF2B5EF4-FFF2-40B4-BE49-F238E27FC236}">
                  <a16:creationId xmlns:a16="http://schemas.microsoft.com/office/drawing/2014/main" id="{18ECACA2-C67D-4DA1-9448-590E0CACCF2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Straight Connector 307">
              <a:extLst>
                <a:ext uri="{FF2B5EF4-FFF2-40B4-BE49-F238E27FC236}">
                  <a16:creationId xmlns:a16="http://schemas.microsoft.com/office/drawing/2014/main" id="{DA0CE2C0-D1D3-436F-8A7E-F0B8E730EF95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Straight Connector 308">
              <a:extLst>
                <a:ext uri="{FF2B5EF4-FFF2-40B4-BE49-F238E27FC236}">
                  <a16:creationId xmlns:a16="http://schemas.microsoft.com/office/drawing/2014/main" id="{A2F57D69-0A3E-4133-ACF3-895B55D21E95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Straight Connector 309">
              <a:extLst>
                <a:ext uri="{FF2B5EF4-FFF2-40B4-BE49-F238E27FC236}">
                  <a16:creationId xmlns:a16="http://schemas.microsoft.com/office/drawing/2014/main" id="{A40B1E18-9790-4CE2-8796-6C5EC34341B8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8F9EA337-C74C-4DAA-825D-EBC2FB5A87D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E56A1326-2641-4F78-9BE9-1DAA57E20109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D11C839B-5D4A-4788-85F5-1B1770D04B01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D0CEB29D-1675-428D-AE0E-4469D55D10F1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3B8513C6-B8A0-4699-AD83-89C26C86546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5BC6E966-7E75-4A19-8532-A73AF0C0A7B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D21470F1-CE87-4905-AA9E-B758BB76E5D4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34A39A4B-7B87-4FE5-B143-04E0E0A8235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10167490-4E97-4C85-894C-4CA45058B7C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AD208DF6-FBE8-4D22-9DB4-DB4EB824940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9D793C5F-4168-453C-9409-F39CF08D5E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5DFA859E-3B2E-46C3-83C7-D6C4348C03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5C0DDA69-1E87-4B4C-B3A6-CB52934E76E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DE2375A1-FA59-4264-92DB-6C36263037E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39593E84-AF27-4816-AE58-B78232981F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D472217F-471F-4DDD-81C3-9F7503AA2C9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C8C30243-41D2-4B72-B404-CB235AB822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4D103A94-A165-458F-9EB4-3C208C45038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521E4A0E-B5D9-432B-8F30-E92F67881CC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D7D0B7D9-5328-4944-9AE5-88FC1DAE78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254BAEBA-467A-466B-B2FA-B2E4C609EB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BDCD0F96-80C7-4968-8D56-DD416E8D130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9F30E34F-8193-42B0-BAE3-B3B24780BB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1" name="Rectangle: Rounded Corners 100">
            <a:extLst>
              <a:ext uri="{FF2B5EF4-FFF2-40B4-BE49-F238E27FC236}">
                <a16:creationId xmlns:a16="http://schemas.microsoft.com/office/drawing/2014/main" id="{D0CBE8BA-7A39-4046-AFBF-7A8984998BE3}"/>
              </a:ext>
            </a:extLst>
          </p:cNvPr>
          <p:cNvSpPr/>
          <p:nvPr/>
        </p:nvSpPr>
        <p:spPr>
          <a:xfrm>
            <a:off x="8162330" y="195247"/>
            <a:ext cx="3679172" cy="2390139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1" name="Rectangle 540">
            <a:extLst>
              <a:ext uri="{FF2B5EF4-FFF2-40B4-BE49-F238E27FC236}">
                <a16:creationId xmlns:a16="http://schemas.microsoft.com/office/drawing/2014/main" id="{A89DB56B-1068-4BB7-B5E0-0BA366DF7FD8}"/>
              </a:ext>
            </a:extLst>
          </p:cNvPr>
          <p:cNvSpPr/>
          <p:nvPr/>
        </p:nvSpPr>
        <p:spPr>
          <a:xfrm rot="5400000">
            <a:off x="9347163" y="1746233"/>
            <a:ext cx="366378" cy="10764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2" name="Rectangle 541">
            <a:extLst>
              <a:ext uri="{FF2B5EF4-FFF2-40B4-BE49-F238E27FC236}">
                <a16:creationId xmlns:a16="http://schemas.microsoft.com/office/drawing/2014/main" id="{E1E5D514-C706-48B4-B9F6-0E8331EBB4C9}"/>
              </a:ext>
            </a:extLst>
          </p:cNvPr>
          <p:cNvSpPr/>
          <p:nvPr/>
        </p:nvSpPr>
        <p:spPr>
          <a:xfrm rot="5400000">
            <a:off x="10785018" y="1604764"/>
            <a:ext cx="366378" cy="35600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0" name="Rectangle 539">
            <a:extLst>
              <a:ext uri="{FF2B5EF4-FFF2-40B4-BE49-F238E27FC236}">
                <a16:creationId xmlns:a16="http://schemas.microsoft.com/office/drawing/2014/main" id="{9396F949-5360-425C-9F03-D0F84FA44A0E}"/>
              </a:ext>
            </a:extLst>
          </p:cNvPr>
          <p:cNvSpPr/>
          <p:nvPr/>
        </p:nvSpPr>
        <p:spPr>
          <a:xfrm rot="5400000">
            <a:off x="9703508" y="873063"/>
            <a:ext cx="366378" cy="180372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3" name="Rectangle: Rounded Corners 82">
            <a:extLst>
              <a:ext uri="{FF2B5EF4-FFF2-40B4-BE49-F238E27FC236}">
                <a16:creationId xmlns:a16="http://schemas.microsoft.com/office/drawing/2014/main" id="{7AF68713-5C50-4909-9A7C-EF94F2AFB2E9}"/>
              </a:ext>
            </a:extLst>
          </p:cNvPr>
          <p:cNvSpPr/>
          <p:nvPr/>
        </p:nvSpPr>
        <p:spPr>
          <a:xfrm>
            <a:off x="4213263" y="198412"/>
            <a:ext cx="3679172" cy="2383699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9" name="Rectangle 518">
            <a:extLst>
              <a:ext uri="{FF2B5EF4-FFF2-40B4-BE49-F238E27FC236}">
                <a16:creationId xmlns:a16="http://schemas.microsoft.com/office/drawing/2014/main" id="{E355C99B-0866-4BE0-9A5B-42AF8F013DE6}"/>
              </a:ext>
            </a:extLst>
          </p:cNvPr>
          <p:cNvSpPr/>
          <p:nvPr/>
        </p:nvSpPr>
        <p:spPr>
          <a:xfrm rot="5400000">
            <a:off x="6185226" y="977666"/>
            <a:ext cx="366378" cy="160985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4" name="Rectangle 503">
            <a:extLst>
              <a:ext uri="{FF2B5EF4-FFF2-40B4-BE49-F238E27FC236}">
                <a16:creationId xmlns:a16="http://schemas.microsoft.com/office/drawing/2014/main" id="{37CB05B3-CB0B-4E6B-8C33-D6B28DB67489}"/>
              </a:ext>
            </a:extLst>
          </p:cNvPr>
          <p:cNvSpPr/>
          <p:nvPr/>
        </p:nvSpPr>
        <p:spPr>
          <a:xfrm rot="5400000">
            <a:off x="5781521" y="1883872"/>
            <a:ext cx="366378" cy="81756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0" name="Rectangle 519">
            <a:extLst>
              <a:ext uri="{FF2B5EF4-FFF2-40B4-BE49-F238E27FC236}">
                <a16:creationId xmlns:a16="http://schemas.microsoft.com/office/drawing/2014/main" id="{6743FC38-EB38-4A4D-82AE-C1995C29972D}"/>
              </a:ext>
            </a:extLst>
          </p:cNvPr>
          <p:cNvSpPr/>
          <p:nvPr/>
        </p:nvSpPr>
        <p:spPr>
          <a:xfrm rot="5400000">
            <a:off x="5109759" y="2018386"/>
            <a:ext cx="366378" cy="54108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22440599-B970-4052-AC9D-14262AA6FF9D}"/>
              </a:ext>
            </a:extLst>
          </p:cNvPr>
          <p:cNvSpPr/>
          <p:nvPr/>
        </p:nvSpPr>
        <p:spPr>
          <a:xfrm>
            <a:off x="278726" y="194380"/>
            <a:ext cx="3679172" cy="2382865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4" name="Rectangle 493">
            <a:extLst>
              <a:ext uri="{FF2B5EF4-FFF2-40B4-BE49-F238E27FC236}">
                <a16:creationId xmlns:a16="http://schemas.microsoft.com/office/drawing/2014/main" id="{69206F95-DE22-4C48-8927-6E62ED6B8B50}"/>
              </a:ext>
            </a:extLst>
          </p:cNvPr>
          <p:cNvSpPr/>
          <p:nvPr/>
        </p:nvSpPr>
        <p:spPr>
          <a:xfrm rot="5400000">
            <a:off x="1855119" y="686321"/>
            <a:ext cx="366378" cy="216021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6" name="Rectangle 495">
            <a:extLst>
              <a:ext uri="{FF2B5EF4-FFF2-40B4-BE49-F238E27FC236}">
                <a16:creationId xmlns:a16="http://schemas.microsoft.com/office/drawing/2014/main" id="{33563B17-40D2-4100-9D3C-80CDB3B51B1F}"/>
              </a:ext>
            </a:extLst>
          </p:cNvPr>
          <p:cNvSpPr/>
          <p:nvPr/>
        </p:nvSpPr>
        <p:spPr>
          <a:xfrm rot="5400000">
            <a:off x="1500661" y="1048214"/>
            <a:ext cx="366378" cy="142698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5" name="Rectangle 494">
            <a:extLst>
              <a:ext uri="{FF2B5EF4-FFF2-40B4-BE49-F238E27FC236}">
                <a16:creationId xmlns:a16="http://schemas.microsoft.com/office/drawing/2014/main" id="{97E05B36-EE06-4005-94AD-6C2F0D5051CE}"/>
              </a:ext>
            </a:extLst>
          </p:cNvPr>
          <p:cNvSpPr/>
          <p:nvPr/>
        </p:nvSpPr>
        <p:spPr>
          <a:xfrm rot="5400000">
            <a:off x="949447" y="2092200"/>
            <a:ext cx="366378" cy="35255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588344E1-81BA-41A8-A84E-CAE6A9B3EFEA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30F22B0-32A3-4C13-9E53-E4D9566C7C9A}"/>
              </a:ext>
            </a:extLst>
          </p:cNvPr>
          <p:cNvGrpSpPr/>
          <p:nvPr/>
        </p:nvGrpSpPr>
        <p:grpSpPr>
          <a:xfrm>
            <a:off x="758361" y="384951"/>
            <a:ext cx="435719" cy="1047381"/>
            <a:chOff x="2724738" y="5471319"/>
            <a:chExt cx="435719" cy="1047381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A357620E-242B-435C-8022-1D751D3CDB9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320788C-9A83-401F-B0CD-D42A76DE94DB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9B3EAC26-BD8C-450F-B830-466A955E477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9036DBC-3A11-433D-8FDF-E6E75E4D536B}"/>
              </a:ext>
            </a:extLst>
          </p:cNvPr>
          <p:cNvGrpSpPr/>
          <p:nvPr/>
        </p:nvGrpSpPr>
        <p:grpSpPr>
          <a:xfrm>
            <a:off x="3304218" y="386629"/>
            <a:ext cx="435719" cy="1047381"/>
            <a:chOff x="2724738" y="5471319"/>
            <a:chExt cx="435719" cy="1047381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D3DA2CB6-50EC-4BEA-BC7D-B3D85A88EC7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91CD938-6FE0-44FD-B6C2-0E1B6A64BE20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0A9B4CC6-4E59-4CAB-BF20-BC0FD7F2186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BC21B8F8-5BDA-4EB4-8319-248A64E4AB87}"/>
              </a:ext>
            </a:extLst>
          </p:cNvPr>
          <p:cNvSpPr txBox="1"/>
          <p:nvPr/>
        </p:nvSpPr>
        <p:spPr>
          <a:xfrm>
            <a:off x="1238315" y="55717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D4CB0FCB-482E-4DA8-9A43-D37430BDFDFB}"/>
              </a:ext>
            </a:extLst>
          </p:cNvPr>
          <p:cNvSpPr txBox="1"/>
          <p:nvPr/>
        </p:nvSpPr>
        <p:spPr>
          <a:xfrm>
            <a:off x="2873247" y="55717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45ECBBC5-37AD-4A80-AC62-8CE7725B52B5}"/>
              </a:ext>
            </a:extLst>
          </p:cNvPr>
          <p:cNvSpPr/>
          <p:nvPr/>
        </p:nvSpPr>
        <p:spPr>
          <a:xfrm>
            <a:off x="1714575" y="384951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97E7C970-BAC9-4FB2-AE9B-064A3E16DB22}"/>
              </a:ext>
            </a:extLst>
          </p:cNvPr>
          <p:cNvSpPr txBox="1"/>
          <p:nvPr/>
        </p:nvSpPr>
        <p:spPr>
          <a:xfrm>
            <a:off x="370927" y="57821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2716C9B4-BC31-4DC5-9F75-14C01398AF2B}"/>
              </a:ext>
            </a:extLst>
          </p:cNvPr>
          <p:cNvGrpSpPr/>
          <p:nvPr/>
        </p:nvGrpSpPr>
        <p:grpSpPr>
          <a:xfrm>
            <a:off x="2026333" y="378561"/>
            <a:ext cx="539707" cy="1076984"/>
            <a:chOff x="3580378" y="2366435"/>
            <a:chExt cx="539707" cy="1076984"/>
          </a:xfrm>
        </p:grpSpPr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59670542-BCAA-4567-B0D1-697836807311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14BEC1EF-9B5F-45A3-A98C-F94D741AA7A0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A7E386A-2689-4D08-BF97-98426AD91BBB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627F549-8AB2-46F7-A038-A49F0E79C05F}"/>
              </a:ext>
            </a:extLst>
          </p:cNvPr>
          <p:cNvGrpSpPr/>
          <p:nvPr/>
        </p:nvGrpSpPr>
        <p:grpSpPr>
          <a:xfrm>
            <a:off x="6252413" y="381726"/>
            <a:ext cx="435719" cy="1047381"/>
            <a:chOff x="2724738" y="5471319"/>
            <a:chExt cx="435719" cy="1047381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9232AE5E-A25F-4325-8C33-9391B7329CA7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10535EC5-7016-4B87-B6A5-F6A4736CA643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1664B6FE-A3D8-4A05-AEE5-C0D951AEB9F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0F735E39-1BBA-4FC8-9D4C-51666E080305}"/>
              </a:ext>
            </a:extLst>
          </p:cNvPr>
          <p:cNvGrpSpPr/>
          <p:nvPr/>
        </p:nvGrpSpPr>
        <p:grpSpPr>
          <a:xfrm>
            <a:off x="7238755" y="390661"/>
            <a:ext cx="435719" cy="1047381"/>
            <a:chOff x="2724738" y="5471319"/>
            <a:chExt cx="435719" cy="1047381"/>
          </a:xfrm>
        </p:grpSpPr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326D2740-A87B-4BF8-9333-245D6984E31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501F3527-3EDE-4768-895E-ECF1B2A3B4FD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BB87E65B-2EF4-4B92-B753-FF4B04AE1BE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6A384696-C523-46A7-87F3-C431CFB74895}"/>
              </a:ext>
            </a:extLst>
          </p:cNvPr>
          <p:cNvSpPr txBox="1"/>
          <p:nvPr/>
        </p:nvSpPr>
        <p:spPr>
          <a:xfrm>
            <a:off x="5773863" y="538568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77D8615A-83B8-477C-B54A-2A90C0F5D297}"/>
              </a:ext>
            </a:extLst>
          </p:cNvPr>
          <p:cNvSpPr txBox="1"/>
          <p:nvPr/>
        </p:nvSpPr>
        <p:spPr>
          <a:xfrm>
            <a:off x="6807784" y="56120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DD4882D5-A117-4510-AADA-8E01BA2797EF}"/>
              </a:ext>
            </a:extLst>
          </p:cNvPr>
          <p:cNvSpPr/>
          <p:nvPr/>
        </p:nvSpPr>
        <p:spPr>
          <a:xfrm>
            <a:off x="4434911" y="388983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4446CA67-1BB8-42F0-8414-2143B344BB96}"/>
              </a:ext>
            </a:extLst>
          </p:cNvPr>
          <p:cNvGrpSpPr/>
          <p:nvPr/>
        </p:nvGrpSpPr>
        <p:grpSpPr>
          <a:xfrm>
            <a:off x="4526331" y="412573"/>
            <a:ext cx="968273" cy="1076984"/>
            <a:chOff x="4719764" y="875630"/>
            <a:chExt cx="968273" cy="1076984"/>
          </a:xfrm>
        </p:grpSpPr>
        <p:grpSp>
          <p:nvGrpSpPr>
            <p:cNvPr id="96" name="Group 95">
              <a:extLst>
                <a:ext uri="{FF2B5EF4-FFF2-40B4-BE49-F238E27FC236}">
                  <a16:creationId xmlns:a16="http://schemas.microsoft.com/office/drawing/2014/main" id="{2BF96D3F-4A18-4CE1-8576-D8E6C3186078}"/>
                </a:ext>
              </a:extLst>
            </p:cNvPr>
            <p:cNvGrpSpPr/>
            <p:nvPr/>
          </p:nvGrpSpPr>
          <p:grpSpPr>
            <a:xfrm>
              <a:off x="5148330" y="875630"/>
              <a:ext cx="539707" cy="1076984"/>
              <a:chOff x="3580378" y="2366435"/>
              <a:chExt cx="539707" cy="1076984"/>
            </a:xfrm>
          </p:grpSpPr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4FF3C8A0-62EF-43D0-86EC-1FBC96A5FC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009FB9BB-3E4C-4A56-A9C6-D18527896527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04D83992-7D6B-4F32-A82B-51683A69B47C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13F0C545-080D-412E-BB48-09C612EFFF85}"/>
                </a:ext>
              </a:extLst>
            </p:cNvPr>
            <p:cNvSpPr txBox="1"/>
            <p:nvPr/>
          </p:nvSpPr>
          <p:spPr>
            <a:xfrm>
              <a:off x="4719764" y="1063147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3C7B6319-8648-4747-B69C-B4F51AA1B751}"/>
              </a:ext>
            </a:extLst>
          </p:cNvPr>
          <p:cNvGrpSpPr/>
          <p:nvPr/>
        </p:nvGrpSpPr>
        <p:grpSpPr>
          <a:xfrm>
            <a:off x="10038823" y="378561"/>
            <a:ext cx="435719" cy="1047381"/>
            <a:chOff x="2724738" y="5471319"/>
            <a:chExt cx="435719" cy="1047381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D572DF75-6738-4D9B-8C5E-20D8635A0A7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78068C20-5783-41F8-AEB3-E0B904A39698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1D082947-6CA8-4E66-AF7B-FFF63016FF8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5323DE0F-4F3A-4F8A-ADB4-659783770B97}"/>
              </a:ext>
            </a:extLst>
          </p:cNvPr>
          <p:cNvGrpSpPr/>
          <p:nvPr/>
        </p:nvGrpSpPr>
        <p:grpSpPr>
          <a:xfrm>
            <a:off x="11196608" y="387496"/>
            <a:ext cx="435719" cy="1047381"/>
            <a:chOff x="2724738" y="5471319"/>
            <a:chExt cx="435719" cy="1047381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90389B87-B2B4-4F85-9603-33607C6A406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CAFCF79E-F3A2-45FC-B12E-5590ABB108DF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BB9FA6A9-EB34-4B23-9475-E81665DE775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0" name="TextBox 109">
            <a:extLst>
              <a:ext uri="{FF2B5EF4-FFF2-40B4-BE49-F238E27FC236}">
                <a16:creationId xmlns:a16="http://schemas.microsoft.com/office/drawing/2014/main" id="{7C5CF2CA-C793-4C1D-8313-DA1635C5FEBD}"/>
              </a:ext>
            </a:extLst>
          </p:cNvPr>
          <p:cNvSpPr txBox="1"/>
          <p:nvPr/>
        </p:nvSpPr>
        <p:spPr>
          <a:xfrm>
            <a:off x="9560092" y="56357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9FCA0201-84A2-47B4-8C9F-27057EE3D9CA}"/>
              </a:ext>
            </a:extLst>
          </p:cNvPr>
          <p:cNvSpPr txBox="1"/>
          <p:nvPr/>
        </p:nvSpPr>
        <p:spPr>
          <a:xfrm>
            <a:off x="10511172" y="56322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C540E281-6801-46CC-A571-237CAE4CC773}"/>
              </a:ext>
            </a:extLst>
          </p:cNvPr>
          <p:cNvGrpSpPr/>
          <p:nvPr/>
        </p:nvGrpSpPr>
        <p:grpSpPr>
          <a:xfrm>
            <a:off x="8762514" y="412573"/>
            <a:ext cx="539707" cy="1076984"/>
            <a:chOff x="3580378" y="2366435"/>
            <a:chExt cx="539707" cy="1076984"/>
          </a:xfrm>
        </p:grpSpPr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4076EC4F-0F20-4384-9752-3EA0E55F86AE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6EC3941-4604-4BC8-AAC6-98DDC100ED10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BF8DF70F-4F10-4A3F-AA6B-0DE93C5E3BE4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119" name="Rectangle 118">
            <a:extLst>
              <a:ext uri="{FF2B5EF4-FFF2-40B4-BE49-F238E27FC236}">
                <a16:creationId xmlns:a16="http://schemas.microsoft.com/office/drawing/2014/main" id="{A59CB9BC-B716-40E6-935F-96E2A405AFDE}"/>
              </a:ext>
            </a:extLst>
          </p:cNvPr>
          <p:cNvSpPr/>
          <p:nvPr/>
        </p:nvSpPr>
        <p:spPr>
          <a:xfrm>
            <a:off x="8462294" y="378561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4D5D0404-46B2-4881-9CBB-FC6EF113D47B}"/>
              </a:ext>
            </a:extLst>
          </p:cNvPr>
          <p:cNvSpPr txBox="1"/>
          <p:nvPr/>
        </p:nvSpPr>
        <p:spPr>
          <a:xfrm>
            <a:off x="10841677" y="59082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5ECED516-C22E-48ED-8DFD-0DA4908873CC}"/>
              </a:ext>
            </a:extLst>
          </p:cNvPr>
          <p:cNvGrpSpPr/>
          <p:nvPr/>
        </p:nvGrpSpPr>
        <p:grpSpPr>
          <a:xfrm rot="5400000">
            <a:off x="1853686" y="676207"/>
            <a:ext cx="364674" cy="2164787"/>
            <a:chOff x="1430177" y="1026981"/>
            <a:chExt cx="364674" cy="2164787"/>
          </a:xfrm>
        </p:grpSpPr>
        <p:sp>
          <p:nvSpPr>
            <p:cNvPr id="289" name="Rectangle 288">
              <a:extLst>
                <a:ext uri="{FF2B5EF4-FFF2-40B4-BE49-F238E27FC236}">
                  <a16:creationId xmlns:a16="http://schemas.microsoft.com/office/drawing/2014/main" id="{142F5E71-CEA1-4BA7-923E-9D1AC3014D6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0E1A8C38-3131-4808-A3FC-20E191140AB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5" name="Group 334">
            <a:extLst>
              <a:ext uri="{FF2B5EF4-FFF2-40B4-BE49-F238E27FC236}">
                <a16:creationId xmlns:a16="http://schemas.microsoft.com/office/drawing/2014/main" id="{F001BB63-9EC3-44B0-A0FA-288B02AC7DE7}"/>
              </a:ext>
            </a:extLst>
          </p:cNvPr>
          <p:cNvGrpSpPr/>
          <p:nvPr/>
        </p:nvGrpSpPr>
        <p:grpSpPr>
          <a:xfrm rot="5400000">
            <a:off x="1852070" y="1186489"/>
            <a:ext cx="364674" cy="2164787"/>
            <a:chOff x="1430177" y="1026981"/>
            <a:chExt cx="364674" cy="2164787"/>
          </a:xfrm>
        </p:grpSpPr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5C4C85CC-41B6-4D10-863B-97392CAA762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4E3531CD-CB05-452F-B4D9-41E4F58359B2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8" name="Group 337">
            <a:extLst>
              <a:ext uri="{FF2B5EF4-FFF2-40B4-BE49-F238E27FC236}">
                <a16:creationId xmlns:a16="http://schemas.microsoft.com/office/drawing/2014/main" id="{758C1BC3-CDC5-4692-A171-B638F7DC3768}"/>
              </a:ext>
            </a:extLst>
          </p:cNvPr>
          <p:cNvGrpSpPr/>
          <p:nvPr/>
        </p:nvGrpSpPr>
        <p:grpSpPr>
          <a:xfrm>
            <a:off x="451746" y="2640995"/>
            <a:ext cx="2238580" cy="1081333"/>
            <a:chOff x="456270" y="1738152"/>
            <a:chExt cx="2238580" cy="1081333"/>
          </a:xfrm>
        </p:grpSpPr>
        <p:grpSp>
          <p:nvGrpSpPr>
            <p:cNvPr id="339" name="Group 338">
              <a:extLst>
                <a:ext uri="{FF2B5EF4-FFF2-40B4-BE49-F238E27FC236}">
                  <a16:creationId xmlns:a16="http://schemas.microsoft.com/office/drawing/2014/main" id="{B1785190-054F-480F-BEA9-E429FC0C344A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347" name="Group 346">
                <a:extLst>
                  <a:ext uri="{FF2B5EF4-FFF2-40B4-BE49-F238E27FC236}">
                    <a16:creationId xmlns:a16="http://schemas.microsoft.com/office/drawing/2014/main" id="{4A2F3888-6753-4B7A-A51A-B9061703C64B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349" name="TextBox 348">
                  <a:extLst>
                    <a:ext uri="{FF2B5EF4-FFF2-40B4-BE49-F238E27FC236}">
                      <a16:creationId xmlns:a16="http://schemas.microsoft.com/office/drawing/2014/main" id="{3544CBDE-B3CC-45BC-AA06-66BFC234895E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cxnSp>
              <p:nvCxnSpPr>
                <p:cNvPr id="350" name="Straight Connector 349">
                  <a:extLst>
                    <a:ext uri="{FF2B5EF4-FFF2-40B4-BE49-F238E27FC236}">
                      <a16:creationId xmlns:a16="http://schemas.microsoft.com/office/drawing/2014/main" id="{24D912A4-4EF1-45B2-8D2C-E226ACE290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51" name="TextBox 350">
                  <a:extLst>
                    <a:ext uri="{FF2B5EF4-FFF2-40B4-BE49-F238E27FC236}">
                      <a16:creationId xmlns:a16="http://schemas.microsoft.com/office/drawing/2014/main" id="{4FAA19EE-6942-4B1E-AF8D-01ED841D664D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48" name="TextBox 347">
                <a:extLst>
                  <a:ext uri="{FF2B5EF4-FFF2-40B4-BE49-F238E27FC236}">
                    <a16:creationId xmlns:a16="http://schemas.microsoft.com/office/drawing/2014/main" id="{416CF3AA-B050-48E3-AAB5-5CD254672692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grpSp>
          <p:nvGrpSpPr>
            <p:cNvPr id="340" name="Group 339">
              <a:extLst>
                <a:ext uri="{FF2B5EF4-FFF2-40B4-BE49-F238E27FC236}">
                  <a16:creationId xmlns:a16="http://schemas.microsoft.com/office/drawing/2014/main" id="{002C6B1E-6394-466D-BD9A-454A373E6D29}"/>
                </a:ext>
              </a:extLst>
            </p:cNvPr>
            <p:cNvGrpSpPr/>
            <p:nvPr/>
          </p:nvGrpSpPr>
          <p:grpSpPr>
            <a:xfrm>
              <a:off x="1396669" y="1738152"/>
              <a:ext cx="1298181" cy="1073384"/>
              <a:chOff x="1396669" y="1738152"/>
              <a:chExt cx="1298181" cy="1073384"/>
            </a:xfrm>
          </p:grpSpPr>
          <p:sp>
            <p:nvSpPr>
              <p:cNvPr id="341" name="TextBox 340">
                <a:extLst>
                  <a:ext uri="{FF2B5EF4-FFF2-40B4-BE49-F238E27FC236}">
                    <a16:creationId xmlns:a16="http://schemas.microsoft.com/office/drawing/2014/main" id="{E1A293FA-FD8C-4B22-8B36-4DC0279220F6}"/>
                  </a:ext>
                </a:extLst>
              </p:cNvPr>
              <p:cNvSpPr txBox="1"/>
              <p:nvPr/>
            </p:nvSpPr>
            <p:spPr>
              <a:xfrm>
                <a:off x="1396669" y="192331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342" name="Group 341">
                <a:extLst>
                  <a:ext uri="{FF2B5EF4-FFF2-40B4-BE49-F238E27FC236}">
                    <a16:creationId xmlns:a16="http://schemas.microsoft.com/office/drawing/2014/main" id="{A4AF0A91-6F29-414B-8060-6AD27A67FA08}"/>
                  </a:ext>
                </a:extLst>
              </p:cNvPr>
              <p:cNvGrpSpPr/>
              <p:nvPr/>
            </p:nvGrpSpPr>
            <p:grpSpPr>
              <a:xfrm>
                <a:off x="1780331" y="1738152"/>
                <a:ext cx="539707" cy="1073384"/>
                <a:chOff x="3551888" y="2347079"/>
                <a:chExt cx="539707" cy="1073384"/>
              </a:xfrm>
            </p:grpSpPr>
            <p:cxnSp>
              <p:nvCxnSpPr>
                <p:cNvPr id="344" name="Straight Connector 343">
                  <a:extLst>
                    <a:ext uri="{FF2B5EF4-FFF2-40B4-BE49-F238E27FC236}">
                      <a16:creationId xmlns:a16="http://schemas.microsoft.com/office/drawing/2014/main" id="{25178600-AFC3-4754-8CD1-DA2851B3C25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7636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5" name="TextBox 344">
                  <a:extLst>
                    <a:ext uri="{FF2B5EF4-FFF2-40B4-BE49-F238E27FC236}">
                      <a16:creationId xmlns:a16="http://schemas.microsoft.com/office/drawing/2014/main" id="{6C97588D-0DEE-4560-B0BC-73AC58C5CC16}"/>
                    </a:ext>
                  </a:extLst>
                </p:cNvPr>
                <p:cNvSpPr txBox="1"/>
                <p:nvPr/>
              </p:nvSpPr>
              <p:spPr>
                <a:xfrm>
                  <a:off x="3555514" y="2789521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  <p:sp>
              <p:nvSpPr>
                <p:cNvPr id="346" name="TextBox 345">
                  <a:extLst>
                    <a:ext uri="{FF2B5EF4-FFF2-40B4-BE49-F238E27FC236}">
                      <a16:creationId xmlns:a16="http://schemas.microsoft.com/office/drawing/2014/main" id="{A885D544-57DE-48E5-94AC-1AC264753815}"/>
                    </a:ext>
                  </a:extLst>
                </p:cNvPr>
                <p:cNvSpPr txBox="1"/>
                <p:nvPr/>
              </p:nvSpPr>
              <p:spPr>
                <a:xfrm>
                  <a:off x="3551888" y="2347079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43" name="TextBox 342">
                <a:extLst>
                  <a:ext uri="{FF2B5EF4-FFF2-40B4-BE49-F238E27FC236}">
                    <a16:creationId xmlns:a16="http://schemas.microsoft.com/office/drawing/2014/main" id="{7C25EAFB-5B02-493D-B942-A531484F29C2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sp>
        <p:nvSpPr>
          <p:cNvPr id="352" name="Rectangle 351">
            <a:extLst>
              <a:ext uri="{FF2B5EF4-FFF2-40B4-BE49-F238E27FC236}">
                <a16:creationId xmlns:a16="http://schemas.microsoft.com/office/drawing/2014/main" id="{6A9588E2-B1A6-48D7-9405-AA12EB003227}"/>
              </a:ext>
            </a:extLst>
          </p:cNvPr>
          <p:cNvSpPr/>
          <p:nvPr/>
        </p:nvSpPr>
        <p:spPr>
          <a:xfrm>
            <a:off x="1791807" y="2709044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B2A55858-55C5-4084-8AE1-74723F096578}"/>
              </a:ext>
            </a:extLst>
          </p:cNvPr>
          <p:cNvGrpSpPr/>
          <p:nvPr/>
        </p:nvGrpSpPr>
        <p:grpSpPr>
          <a:xfrm>
            <a:off x="448989" y="3983601"/>
            <a:ext cx="2238580" cy="1086654"/>
            <a:chOff x="456270" y="1747838"/>
            <a:chExt cx="2238580" cy="1086654"/>
          </a:xfrm>
        </p:grpSpPr>
        <p:grpSp>
          <p:nvGrpSpPr>
            <p:cNvPr id="354" name="Group 353">
              <a:extLst>
                <a:ext uri="{FF2B5EF4-FFF2-40B4-BE49-F238E27FC236}">
                  <a16:creationId xmlns:a16="http://schemas.microsoft.com/office/drawing/2014/main" id="{0CAD7585-D75D-4B70-B71A-34C0153DE7D0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362" name="Group 361">
                <a:extLst>
                  <a:ext uri="{FF2B5EF4-FFF2-40B4-BE49-F238E27FC236}">
                    <a16:creationId xmlns:a16="http://schemas.microsoft.com/office/drawing/2014/main" id="{08EE1BB8-5E5C-467A-A215-991E1F31E454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364" name="TextBox 363">
                  <a:extLst>
                    <a:ext uri="{FF2B5EF4-FFF2-40B4-BE49-F238E27FC236}">
                      <a16:creationId xmlns:a16="http://schemas.microsoft.com/office/drawing/2014/main" id="{44006888-263C-45C2-A46C-10DB07C58C4F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cxnSp>
              <p:nvCxnSpPr>
                <p:cNvPr id="365" name="Straight Connector 364">
                  <a:extLst>
                    <a:ext uri="{FF2B5EF4-FFF2-40B4-BE49-F238E27FC236}">
                      <a16:creationId xmlns:a16="http://schemas.microsoft.com/office/drawing/2014/main" id="{34405CDC-DEFD-4896-9330-1D3B6F6B26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6" name="TextBox 365">
                  <a:extLst>
                    <a:ext uri="{FF2B5EF4-FFF2-40B4-BE49-F238E27FC236}">
                      <a16:creationId xmlns:a16="http://schemas.microsoft.com/office/drawing/2014/main" id="{A49EEF81-76B0-4C66-9F67-8794EF97BFAE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63" name="TextBox 362">
                <a:extLst>
                  <a:ext uri="{FF2B5EF4-FFF2-40B4-BE49-F238E27FC236}">
                    <a16:creationId xmlns:a16="http://schemas.microsoft.com/office/drawing/2014/main" id="{618149A1-B7B1-4627-816F-0FD0CDAB2D28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grpSp>
          <p:nvGrpSpPr>
            <p:cNvPr id="355" name="Group 354">
              <a:extLst>
                <a:ext uri="{FF2B5EF4-FFF2-40B4-BE49-F238E27FC236}">
                  <a16:creationId xmlns:a16="http://schemas.microsoft.com/office/drawing/2014/main" id="{5DE0A984-431E-43A7-B27E-6DD429B2D41B}"/>
                </a:ext>
              </a:extLst>
            </p:cNvPr>
            <p:cNvGrpSpPr/>
            <p:nvPr/>
          </p:nvGrpSpPr>
          <p:grpSpPr>
            <a:xfrm>
              <a:off x="1396669" y="1757508"/>
              <a:ext cx="1298181" cy="1076984"/>
              <a:chOff x="1396669" y="1757508"/>
              <a:chExt cx="1298181" cy="1076984"/>
            </a:xfrm>
          </p:grpSpPr>
          <p:sp>
            <p:nvSpPr>
              <p:cNvPr id="356" name="TextBox 355">
                <a:extLst>
                  <a:ext uri="{FF2B5EF4-FFF2-40B4-BE49-F238E27FC236}">
                    <a16:creationId xmlns:a16="http://schemas.microsoft.com/office/drawing/2014/main" id="{71922DA7-C1E6-4397-9111-3B222B37F85C}"/>
                  </a:ext>
                </a:extLst>
              </p:cNvPr>
              <p:cNvSpPr txBox="1"/>
              <p:nvPr/>
            </p:nvSpPr>
            <p:spPr>
              <a:xfrm>
                <a:off x="1396669" y="192331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357" name="Group 356">
                <a:extLst>
                  <a:ext uri="{FF2B5EF4-FFF2-40B4-BE49-F238E27FC236}">
                    <a16:creationId xmlns:a16="http://schemas.microsoft.com/office/drawing/2014/main" id="{6FD05D0A-CDD9-4BEB-A63D-80A59DB7CC89}"/>
                  </a:ext>
                </a:extLst>
              </p:cNvPr>
              <p:cNvGrpSpPr/>
              <p:nvPr/>
            </p:nvGrpSpPr>
            <p:grpSpPr>
              <a:xfrm>
                <a:off x="1808821" y="1757508"/>
                <a:ext cx="539707" cy="1076984"/>
                <a:chOff x="3580378" y="2366435"/>
                <a:chExt cx="539707" cy="1076984"/>
              </a:xfrm>
            </p:grpSpPr>
            <p:cxnSp>
              <p:nvCxnSpPr>
                <p:cNvPr id="359" name="Straight Connector 358">
                  <a:extLst>
                    <a:ext uri="{FF2B5EF4-FFF2-40B4-BE49-F238E27FC236}">
                      <a16:creationId xmlns:a16="http://schemas.microsoft.com/office/drawing/2014/main" id="{68A044B3-D2EA-4988-A177-4663E27B0A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89669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0" name="TextBox 359">
                  <a:extLst>
                    <a:ext uri="{FF2B5EF4-FFF2-40B4-BE49-F238E27FC236}">
                      <a16:creationId xmlns:a16="http://schemas.microsoft.com/office/drawing/2014/main" id="{66B15469-3226-44DC-A341-8A90A24FF4EA}"/>
                    </a:ext>
                  </a:extLst>
                </p:cNvPr>
                <p:cNvSpPr txBox="1"/>
                <p:nvPr/>
              </p:nvSpPr>
              <p:spPr>
                <a:xfrm>
                  <a:off x="3580744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325E9546-E879-4AF6-8A51-74CC3CEE9C3A}"/>
                    </a:ext>
                  </a:extLst>
                </p:cNvPr>
                <p:cNvSpPr txBox="1"/>
                <p:nvPr/>
              </p:nvSpPr>
              <p:spPr>
                <a:xfrm>
                  <a:off x="3580378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58" name="TextBox 357">
                <a:extLst>
                  <a:ext uri="{FF2B5EF4-FFF2-40B4-BE49-F238E27FC236}">
                    <a16:creationId xmlns:a16="http://schemas.microsoft.com/office/drawing/2014/main" id="{E9DD0F54-F94D-49A6-BD3C-ADD916C3CA3C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34BCA92F-9B7D-4D14-81AF-A2FD8487A22C}"/>
              </a:ext>
            </a:extLst>
          </p:cNvPr>
          <p:cNvGrpSpPr/>
          <p:nvPr/>
        </p:nvGrpSpPr>
        <p:grpSpPr>
          <a:xfrm>
            <a:off x="880935" y="5323926"/>
            <a:ext cx="1812395" cy="1086654"/>
            <a:chOff x="882455" y="1747838"/>
            <a:chExt cx="1812395" cy="1086654"/>
          </a:xfrm>
        </p:grpSpPr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326BD32D-4F54-4137-876F-7AF11932C0DC}"/>
                </a:ext>
              </a:extLst>
            </p:cNvPr>
            <p:cNvGrpSpPr/>
            <p:nvPr/>
          </p:nvGrpSpPr>
          <p:grpSpPr>
            <a:xfrm>
              <a:off x="882455" y="1747838"/>
              <a:ext cx="487609" cy="1071647"/>
              <a:chOff x="1951435" y="36281"/>
              <a:chExt cx="487609" cy="1071647"/>
            </a:xfrm>
          </p:grpSpPr>
          <p:sp>
            <p:nvSpPr>
              <p:cNvPr id="378" name="TextBox 377">
                <a:extLst>
                  <a:ext uri="{FF2B5EF4-FFF2-40B4-BE49-F238E27FC236}">
                    <a16:creationId xmlns:a16="http://schemas.microsoft.com/office/drawing/2014/main" id="{D8FA0839-D493-4EA0-A91F-9ACBEB4F6182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29E9B114-9B65-4C6C-828A-9C42F74038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0" name="TextBox 379">
                <a:extLst>
                  <a:ext uri="{FF2B5EF4-FFF2-40B4-BE49-F238E27FC236}">
                    <a16:creationId xmlns:a16="http://schemas.microsoft.com/office/drawing/2014/main" id="{FE24EB77-B4DC-41C6-BD5E-4C31BB00E431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  <p:grpSp>
          <p:nvGrpSpPr>
            <p:cNvPr id="369" name="Group 368">
              <a:extLst>
                <a:ext uri="{FF2B5EF4-FFF2-40B4-BE49-F238E27FC236}">
                  <a16:creationId xmlns:a16="http://schemas.microsoft.com/office/drawing/2014/main" id="{E5E3D30F-9801-4296-90BB-181D95B89E3F}"/>
                </a:ext>
              </a:extLst>
            </p:cNvPr>
            <p:cNvGrpSpPr/>
            <p:nvPr/>
          </p:nvGrpSpPr>
          <p:grpSpPr>
            <a:xfrm>
              <a:off x="1396669" y="1757508"/>
              <a:ext cx="1298181" cy="1076984"/>
              <a:chOff x="1396669" y="1757508"/>
              <a:chExt cx="1298181" cy="1076984"/>
            </a:xfrm>
          </p:grpSpPr>
          <p:sp>
            <p:nvSpPr>
              <p:cNvPr id="370" name="TextBox 369">
                <a:extLst>
                  <a:ext uri="{FF2B5EF4-FFF2-40B4-BE49-F238E27FC236}">
                    <a16:creationId xmlns:a16="http://schemas.microsoft.com/office/drawing/2014/main" id="{946A874A-DE29-4B6D-9FAA-67B9574AEF08}"/>
                  </a:ext>
                </a:extLst>
              </p:cNvPr>
              <p:cNvSpPr txBox="1"/>
              <p:nvPr/>
            </p:nvSpPr>
            <p:spPr>
              <a:xfrm>
                <a:off x="1396669" y="192331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371" name="Group 370">
                <a:extLst>
                  <a:ext uri="{FF2B5EF4-FFF2-40B4-BE49-F238E27FC236}">
                    <a16:creationId xmlns:a16="http://schemas.microsoft.com/office/drawing/2014/main" id="{3F717F93-6319-4859-9125-5F63D0CA3C51}"/>
                  </a:ext>
                </a:extLst>
              </p:cNvPr>
              <p:cNvGrpSpPr/>
              <p:nvPr/>
            </p:nvGrpSpPr>
            <p:grpSpPr>
              <a:xfrm>
                <a:off x="1780744" y="1757508"/>
                <a:ext cx="539707" cy="1076984"/>
                <a:chOff x="3552301" y="2366435"/>
                <a:chExt cx="539707" cy="1076984"/>
              </a:xfrm>
            </p:grpSpPr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FD529E9D-F56B-4E8E-B5EB-F4C4B8539A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362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4" name="TextBox 373">
                  <a:extLst>
                    <a:ext uri="{FF2B5EF4-FFF2-40B4-BE49-F238E27FC236}">
                      <a16:creationId xmlns:a16="http://schemas.microsoft.com/office/drawing/2014/main" id="{96542BBA-A42B-4F77-870C-10E78184AF7C}"/>
                    </a:ext>
                  </a:extLst>
                </p:cNvPr>
                <p:cNvSpPr txBox="1"/>
                <p:nvPr/>
              </p:nvSpPr>
              <p:spPr>
                <a:xfrm>
                  <a:off x="3552667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sp>
              <p:nvSpPr>
                <p:cNvPr id="375" name="TextBox 374">
                  <a:extLst>
                    <a:ext uri="{FF2B5EF4-FFF2-40B4-BE49-F238E27FC236}">
                      <a16:creationId xmlns:a16="http://schemas.microsoft.com/office/drawing/2014/main" id="{C76D7D30-68EF-4DDF-B7C6-8464DCFF5C4B}"/>
                    </a:ext>
                  </a:extLst>
                </p:cNvPr>
                <p:cNvSpPr txBox="1"/>
                <p:nvPr/>
              </p:nvSpPr>
              <p:spPr>
                <a:xfrm>
                  <a:off x="3552301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72" name="TextBox 371">
                <a:extLst>
                  <a:ext uri="{FF2B5EF4-FFF2-40B4-BE49-F238E27FC236}">
                    <a16:creationId xmlns:a16="http://schemas.microsoft.com/office/drawing/2014/main" id="{5F68A4AA-1382-4BCA-B23E-8E5C37803B1F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sp>
        <p:nvSpPr>
          <p:cNvPr id="381" name="Rectangle 380">
            <a:extLst>
              <a:ext uri="{FF2B5EF4-FFF2-40B4-BE49-F238E27FC236}">
                <a16:creationId xmlns:a16="http://schemas.microsoft.com/office/drawing/2014/main" id="{7B742D1D-B11B-4008-9F3E-52A9EA7E923B}"/>
              </a:ext>
            </a:extLst>
          </p:cNvPr>
          <p:cNvSpPr/>
          <p:nvPr/>
        </p:nvSpPr>
        <p:spPr>
          <a:xfrm>
            <a:off x="1793992" y="4056038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868B6675-4CC9-4EB0-AC66-ECC3EC116BCE}"/>
              </a:ext>
            </a:extLst>
          </p:cNvPr>
          <p:cNvGrpSpPr/>
          <p:nvPr/>
        </p:nvGrpSpPr>
        <p:grpSpPr>
          <a:xfrm>
            <a:off x="2683594" y="5779638"/>
            <a:ext cx="490985" cy="630942"/>
            <a:chOff x="2685132" y="3551699"/>
            <a:chExt cx="490985" cy="630942"/>
          </a:xfrm>
        </p:grpSpPr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F659B0A-7D4F-4B58-A0C7-39E70EC1A812}"/>
                </a:ext>
              </a:extLst>
            </p:cNvPr>
            <p:cNvCxnSpPr>
              <a:cxnSpLocks/>
            </p:cNvCxnSpPr>
            <p:nvPr/>
          </p:nvCxnSpPr>
          <p:spPr>
            <a:xfrm>
              <a:off x="2694057" y="3613491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E0B6995C-E0F0-4DD9-94A1-46D67DA09E75}"/>
                </a:ext>
              </a:extLst>
            </p:cNvPr>
            <p:cNvSpPr txBox="1"/>
            <p:nvPr/>
          </p:nvSpPr>
          <p:spPr>
            <a:xfrm>
              <a:off x="2685132" y="3551699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sp>
        <p:nvSpPr>
          <p:cNvPr id="385" name="TextBox 384">
            <a:extLst>
              <a:ext uri="{FF2B5EF4-FFF2-40B4-BE49-F238E27FC236}">
                <a16:creationId xmlns:a16="http://schemas.microsoft.com/office/drawing/2014/main" id="{E4F31748-B7CE-46C6-A70A-8D6D43618409}"/>
              </a:ext>
            </a:extLst>
          </p:cNvPr>
          <p:cNvSpPr txBox="1"/>
          <p:nvPr/>
        </p:nvSpPr>
        <p:spPr>
          <a:xfrm>
            <a:off x="2693092" y="532380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5FD7E1D1-29FE-47B5-BEB8-580FBDE4AEF8}"/>
              </a:ext>
            </a:extLst>
          </p:cNvPr>
          <p:cNvGrpSpPr/>
          <p:nvPr/>
        </p:nvGrpSpPr>
        <p:grpSpPr>
          <a:xfrm>
            <a:off x="4451047" y="2646189"/>
            <a:ext cx="1812395" cy="1086654"/>
            <a:chOff x="882455" y="1747838"/>
            <a:chExt cx="1812395" cy="1086654"/>
          </a:xfrm>
        </p:grpSpPr>
        <p:grpSp>
          <p:nvGrpSpPr>
            <p:cNvPr id="387" name="Group 386">
              <a:extLst>
                <a:ext uri="{FF2B5EF4-FFF2-40B4-BE49-F238E27FC236}">
                  <a16:creationId xmlns:a16="http://schemas.microsoft.com/office/drawing/2014/main" id="{7CC9AA69-6A59-48FE-881C-0BB15CC2E168}"/>
                </a:ext>
              </a:extLst>
            </p:cNvPr>
            <p:cNvGrpSpPr/>
            <p:nvPr/>
          </p:nvGrpSpPr>
          <p:grpSpPr>
            <a:xfrm>
              <a:off x="882455" y="1747838"/>
              <a:ext cx="487609" cy="1071647"/>
              <a:chOff x="1951435" y="36281"/>
              <a:chExt cx="487609" cy="1071647"/>
            </a:xfrm>
          </p:grpSpPr>
          <p:sp>
            <p:nvSpPr>
              <p:cNvPr id="395" name="TextBox 394">
                <a:extLst>
                  <a:ext uri="{FF2B5EF4-FFF2-40B4-BE49-F238E27FC236}">
                    <a16:creationId xmlns:a16="http://schemas.microsoft.com/office/drawing/2014/main" id="{1CEAC246-1BC1-4B9D-A188-03B49A74DE0E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396" name="Straight Connector 395">
                <a:extLst>
                  <a:ext uri="{FF2B5EF4-FFF2-40B4-BE49-F238E27FC236}">
                    <a16:creationId xmlns:a16="http://schemas.microsoft.com/office/drawing/2014/main" id="{20FE86D2-7B88-4491-9BCD-B409C278FD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7" name="TextBox 396">
                <a:extLst>
                  <a:ext uri="{FF2B5EF4-FFF2-40B4-BE49-F238E27FC236}">
                    <a16:creationId xmlns:a16="http://schemas.microsoft.com/office/drawing/2014/main" id="{8E6870AC-B7D3-464D-8230-F4BA892D783F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7703A490-5CA1-47F0-AB05-119347E66DD6}"/>
                </a:ext>
              </a:extLst>
            </p:cNvPr>
            <p:cNvGrpSpPr/>
            <p:nvPr/>
          </p:nvGrpSpPr>
          <p:grpSpPr>
            <a:xfrm>
              <a:off x="1347682" y="1757508"/>
              <a:ext cx="1347168" cy="1076984"/>
              <a:chOff x="1347682" y="1757508"/>
              <a:chExt cx="1347168" cy="1076984"/>
            </a:xfrm>
          </p:grpSpPr>
          <p:sp>
            <p:nvSpPr>
              <p:cNvPr id="389" name="TextBox 388">
                <a:extLst>
                  <a:ext uri="{FF2B5EF4-FFF2-40B4-BE49-F238E27FC236}">
                    <a16:creationId xmlns:a16="http://schemas.microsoft.com/office/drawing/2014/main" id="{9C4084B6-6A3B-4C81-A2F5-5283AA76CDEB}"/>
                  </a:ext>
                </a:extLst>
              </p:cNvPr>
              <p:cNvSpPr txBox="1"/>
              <p:nvPr/>
            </p:nvSpPr>
            <p:spPr>
              <a:xfrm>
                <a:off x="1347682" y="195597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</a:p>
            </p:txBody>
          </p: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C7F72107-A39B-47A1-B3E1-EE1FD5DE9D79}"/>
                  </a:ext>
                </a:extLst>
              </p:cNvPr>
              <p:cNvGrpSpPr/>
              <p:nvPr/>
            </p:nvGrpSpPr>
            <p:grpSpPr>
              <a:xfrm>
                <a:off x="1783059" y="1757508"/>
                <a:ext cx="544383" cy="1076984"/>
                <a:chOff x="3554616" y="2366435"/>
                <a:chExt cx="544383" cy="1076984"/>
              </a:xfrm>
            </p:grpSpPr>
            <p:cxnSp>
              <p:nvCxnSpPr>
                <p:cNvPr id="392" name="Straight Connector 391">
                  <a:extLst>
                    <a:ext uri="{FF2B5EF4-FFF2-40B4-BE49-F238E27FC236}">
                      <a16:creationId xmlns:a16="http://schemas.microsoft.com/office/drawing/2014/main" id="{C0971EEA-AA0B-4F64-A922-043D8FBBAC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362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D87D1A6D-4B09-49D5-B575-3336137F7EEC}"/>
                    </a:ext>
                  </a:extLst>
                </p:cNvPr>
                <p:cNvSpPr txBox="1"/>
                <p:nvPr/>
              </p:nvSpPr>
              <p:spPr>
                <a:xfrm>
                  <a:off x="3554616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1C94D055-D29A-47C1-B5D0-41EAC76BC479}"/>
                    </a:ext>
                  </a:extLst>
                </p:cNvPr>
                <p:cNvSpPr txBox="1"/>
                <p:nvPr/>
              </p:nvSpPr>
              <p:spPr>
                <a:xfrm>
                  <a:off x="3559292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91" name="TextBox 390">
                <a:extLst>
                  <a:ext uri="{FF2B5EF4-FFF2-40B4-BE49-F238E27FC236}">
                    <a16:creationId xmlns:a16="http://schemas.microsoft.com/office/drawing/2014/main" id="{6089FBA6-ED4D-4DC0-B498-3F2565444BD8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sp>
        <p:nvSpPr>
          <p:cNvPr id="398" name="Rectangle 397">
            <a:extLst>
              <a:ext uri="{FF2B5EF4-FFF2-40B4-BE49-F238E27FC236}">
                <a16:creationId xmlns:a16="http://schemas.microsoft.com/office/drawing/2014/main" id="{E1B2EE99-C13B-4FB8-963D-99ACE9A75549}"/>
              </a:ext>
            </a:extLst>
          </p:cNvPr>
          <p:cNvSpPr/>
          <p:nvPr/>
        </p:nvSpPr>
        <p:spPr>
          <a:xfrm>
            <a:off x="5361675" y="2716404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99" name="Group 398">
            <a:extLst>
              <a:ext uri="{FF2B5EF4-FFF2-40B4-BE49-F238E27FC236}">
                <a16:creationId xmlns:a16="http://schemas.microsoft.com/office/drawing/2014/main" id="{D90102B5-7F52-4773-8CBE-823CDF611408}"/>
              </a:ext>
            </a:extLst>
          </p:cNvPr>
          <p:cNvGrpSpPr/>
          <p:nvPr/>
        </p:nvGrpSpPr>
        <p:grpSpPr>
          <a:xfrm>
            <a:off x="4453467" y="3987160"/>
            <a:ext cx="1812395" cy="1086654"/>
            <a:chOff x="882455" y="1747838"/>
            <a:chExt cx="1812395" cy="1086654"/>
          </a:xfrm>
        </p:grpSpPr>
        <p:grpSp>
          <p:nvGrpSpPr>
            <p:cNvPr id="400" name="Group 399">
              <a:extLst>
                <a:ext uri="{FF2B5EF4-FFF2-40B4-BE49-F238E27FC236}">
                  <a16:creationId xmlns:a16="http://schemas.microsoft.com/office/drawing/2014/main" id="{3618807A-91DD-4161-924F-0B1E2EEE907F}"/>
                </a:ext>
              </a:extLst>
            </p:cNvPr>
            <p:cNvGrpSpPr/>
            <p:nvPr/>
          </p:nvGrpSpPr>
          <p:grpSpPr>
            <a:xfrm>
              <a:off x="882455" y="1747838"/>
              <a:ext cx="487609" cy="1071647"/>
              <a:chOff x="1951435" y="36281"/>
              <a:chExt cx="487609" cy="1071647"/>
            </a:xfrm>
          </p:grpSpPr>
          <p:sp>
            <p:nvSpPr>
              <p:cNvPr id="408" name="TextBox 407">
                <a:extLst>
                  <a:ext uri="{FF2B5EF4-FFF2-40B4-BE49-F238E27FC236}">
                    <a16:creationId xmlns:a16="http://schemas.microsoft.com/office/drawing/2014/main" id="{39FD3621-9FA0-4A0D-A322-B77D8ECC2CB7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409" name="Straight Connector 408">
                <a:extLst>
                  <a:ext uri="{FF2B5EF4-FFF2-40B4-BE49-F238E27FC236}">
                    <a16:creationId xmlns:a16="http://schemas.microsoft.com/office/drawing/2014/main" id="{4CC091B1-105B-4169-916D-3A25E8154E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0" name="TextBox 409">
                <a:extLst>
                  <a:ext uri="{FF2B5EF4-FFF2-40B4-BE49-F238E27FC236}">
                    <a16:creationId xmlns:a16="http://schemas.microsoft.com/office/drawing/2014/main" id="{DBE5CB1E-3381-47DC-A881-9C16EF798446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F7B9836F-2102-4352-ADF7-B4C0D4C7027A}"/>
                </a:ext>
              </a:extLst>
            </p:cNvPr>
            <p:cNvGrpSpPr/>
            <p:nvPr/>
          </p:nvGrpSpPr>
          <p:grpSpPr>
            <a:xfrm>
              <a:off x="1347682" y="1757508"/>
              <a:ext cx="1347168" cy="1076984"/>
              <a:chOff x="1347682" y="1757508"/>
              <a:chExt cx="1347168" cy="1076984"/>
            </a:xfrm>
          </p:grpSpPr>
          <p:sp>
            <p:nvSpPr>
              <p:cNvPr id="402" name="TextBox 401">
                <a:extLst>
                  <a:ext uri="{FF2B5EF4-FFF2-40B4-BE49-F238E27FC236}">
                    <a16:creationId xmlns:a16="http://schemas.microsoft.com/office/drawing/2014/main" id="{933FD582-BF71-43C5-8B72-353E75941875}"/>
                  </a:ext>
                </a:extLst>
              </p:cNvPr>
              <p:cNvSpPr txBox="1"/>
              <p:nvPr/>
            </p:nvSpPr>
            <p:spPr>
              <a:xfrm>
                <a:off x="1347682" y="195597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</a:p>
            </p:txBody>
          </p:sp>
          <p:grpSp>
            <p:nvGrpSpPr>
              <p:cNvPr id="403" name="Group 402">
                <a:extLst>
                  <a:ext uri="{FF2B5EF4-FFF2-40B4-BE49-F238E27FC236}">
                    <a16:creationId xmlns:a16="http://schemas.microsoft.com/office/drawing/2014/main" id="{CB4555FD-4D36-4BFF-AD54-7D8A796C5659}"/>
                  </a:ext>
                </a:extLst>
              </p:cNvPr>
              <p:cNvGrpSpPr/>
              <p:nvPr/>
            </p:nvGrpSpPr>
            <p:grpSpPr>
              <a:xfrm>
                <a:off x="1771691" y="1757508"/>
                <a:ext cx="539707" cy="1076984"/>
                <a:chOff x="3543248" y="2366435"/>
                <a:chExt cx="539707" cy="1076984"/>
              </a:xfrm>
            </p:grpSpPr>
            <p:cxnSp>
              <p:nvCxnSpPr>
                <p:cNvPr id="405" name="Straight Connector 404">
                  <a:extLst>
                    <a:ext uri="{FF2B5EF4-FFF2-40B4-BE49-F238E27FC236}">
                      <a16:creationId xmlns:a16="http://schemas.microsoft.com/office/drawing/2014/main" id="{AC84AC88-D054-499D-BA5C-2B65C7CBC88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69614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D9E7334-28ED-4A18-9674-90702F17C262}"/>
                    </a:ext>
                  </a:extLst>
                </p:cNvPr>
                <p:cNvSpPr txBox="1"/>
                <p:nvPr/>
              </p:nvSpPr>
              <p:spPr>
                <a:xfrm>
                  <a:off x="3554616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8</a:t>
                  </a:r>
                </a:p>
              </p:txBody>
            </p:sp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B187B1A-B19D-4700-BD46-BB5DC1434D43}"/>
                    </a:ext>
                  </a:extLst>
                </p:cNvPr>
                <p:cNvSpPr txBox="1"/>
                <p:nvPr/>
              </p:nvSpPr>
              <p:spPr>
                <a:xfrm>
                  <a:off x="3543248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404" name="TextBox 403">
                <a:extLst>
                  <a:ext uri="{FF2B5EF4-FFF2-40B4-BE49-F238E27FC236}">
                    <a16:creationId xmlns:a16="http://schemas.microsoft.com/office/drawing/2014/main" id="{7530D9B7-885B-4991-BA39-67E5B5DA8BA9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sp>
        <p:nvSpPr>
          <p:cNvPr id="411" name="Rectangle 410">
            <a:extLst>
              <a:ext uri="{FF2B5EF4-FFF2-40B4-BE49-F238E27FC236}">
                <a16:creationId xmlns:a16="http://schemas.microsoft.com/office/drawing/2014/main" id="{57DA8D8B-C839-4EE2-BE37-F809574C8838}"/>
              </a:ext>
            </a:extLst>
          </p:cNvPr>
          <p:cNvSpPr/>
          <p:nvPr/>
        </p:nvSpPr>
        <p:spPr>
          <a:xfrm>
            <a:off x="5364095" y="4057375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12" name="Group 411">
            <a:extLst>
              <a:ext uri="{FF2B5EF4-FFF2-40B4-BE49-F238E27FC236}">
                <a16:creationId xmlns:a16="http://schemas.microsoft.com/office/drawing/2014/main" id="{31D4747F-6391-4096-A65F-707BA4C4D2DC}"/>
              </a:ext>
            </a:extLst>
          </p:cNvPr>
          <p:cNvGrpSpPr/>
          <p:nvPr/>
        </p:nvGrpSpPr>
        <p:grpSpPr>
          <a:xfrm>
            <a:off x="6258644" y="4441986"/>
            <a:ext cx="898156" cy="630942"/>
            <a:chOff x="2694057" y="3551699"/>
            <a:chExt cx="898156" cy="630942"/>
          </a:xfrm>
        </p:grpSpPr>
        <p:cxnSp>
          <p:nvCxnSpPr>
            <p:cNvPr id="413" name="Straight Connector 412">
              <a:extLst>
                <a:ext uri="{FF2B5EF4-FFF2-40B4-BE49-F238E27FC236}">
                  <a16:creationId xmlns:a16="http://schemas.microsoft.com/office/drawing/2014/main" id="{B0590DF2-1E18-4C4D-A46D-943BE8CA336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694057" y="3610818"/>
              <a:ext cx="898156" cy="2673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7743D6A7-4700-4FCD-B4E5-C679471B2D70}"/>
                </a:ext>
              </a:extLst>
            </p:cNvPr>
            <p:cNvSpPr txBox="1"/>
            <p:nvPr/>
          </p:nvSpPr>
          <p:spPr>
            <a:xfrm>
              <a:off x="2932492" y="3551699"/>
              <a:ext cx="24362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415" name="TextBox 414">
            <a:extLst>
              <a:ext uri="{FF2B5EF4-FFF2-40B4-BE49-F238E27FC236}">
                <a16:creationId xmlns:a16="http://schemas.microsoft.com/office/drawing/2014/main" id="{87A2D4D3-60BC-44F3-9086-ECBFD00F5A22}"/>
              </a:ext>
            </a:extLst>
          </p:cNvPr>
          <p:cNvSpPr txBox="1"/>
          <p:nvPr/>
        </p:nvSpPr>
        <p:spPr>
          <a:xfrm>
            <a:off x="6259217" y="3986151"/>
            <a:ext cx="9795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grpSp>
        <p:nvGrpSpPr>
          <p:cNvPr id="416" name="Group 415">
            <a:extLst>
              <a:ext uri="{FF2B5EF4-FFF2-40B4-BE49-F238E27FC236}">
                <a16:creationId xmlns:a16="http://schemas.microsoft.com/office/drawing/2014/main" id="{D0D515A2-62D7-4F73-A3F3-13C9CC020E58}"/>
              </a:ext>
            </a:extLst>
          </p:cNvPr>
          <p:cNvGrpSpPr/>
          <p:nvPr/>
        </p:nvGrpSpPr>
        <p:grpSpPr>
          <a:xfrm rot="5400000">
            <a:off x="5920390" y="695608"/>
            <a:ext cx="364674" cy="2164787"/>
            <a:chOff x="1430177" y="1026981"/>
            <a:chExt cx="364674" cy="2164787"/>
          </a:xfrm>
        </p:grpSpPr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48F2714F-0DB8-4847-A919-018D0B65FCDD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EE7F5F75-CC1C-4821-8BAD-423188A2634B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B13E5C41-E397-41D3-A06A-FD27E7353C20}"/>
              </a:ext>
            </a:extLst>
          </p:cNvPr>
          <p:cNvGrpSpPr/>
          <p:nvPr/>
        </p:nvGrpSpPr>
        <p:grpSpPr>
          <a:xfrm rot="5400000">
            <a:off x="5920390" y="1206881"/>
            <a:ext cx="364674" cy="2164787"/>
            <a:chOff x="1430177" y="1026981"/>
            <a:chExt cx="364674" cy="2164787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EA0683F1-64E9-4A25-A05A-CA8FDA5394D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CF410C84-B1BC-426F-BCE8-EFAC6DBF98C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12721932-5CFC-4B71-B1FE-08065F6BD26A}"/>
              </a:ext>
            </a:extLst>
          </p:cNvPr>
          <p:cNvGrpSpPr/>
          <p:nvPr/>
        </p:nvGrpSpPr>
        <p:grpSpPr>
          <a:xfrm rot="5400000">
            <a:off x="9886265" y="693145"/>
            <a:ext cx="364674" cy="2164787"/>
            <a:chOff x="1430177" y="1026981"/>
            <a:chExt cx="364674" cy="2164787"/>
          </a:xfrm>
        </p:grpSpPr>
        <p:sp>
          <p:nvSpPr>
            <p:cNvPr id="423" name="Rectangle 422">
              <a:extLst>
                <a:ext uri="{FF2B5EF4-FFF2-40B4-BE49-F238E27FC236}">
                  <a16:creationId xmlns:a16="http://schemas.microsoft.com/office/drawing/2014/main" id="{5C3C0127-60DE-4B63-B93A-99B5A37FB84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4" name="Rectangle 423">
              <a:extLst>
                <a:ext uri="{FF2B5EF4-FFF2-40B4-BE49-F238E27FC236}">
                  <a16:creationId xmlns:a16="http://schemas.microsoft.com/office/drawing/2014/main" id="{66303E16-ACD1-448E-B359-2A8CCD79E43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5DB348D9-B760-4D78-98D8-79968C298FBC}"/>
              </a:ext>
            </a:extLst>
          </p:cNvPr>
          <p:cNvGrpSpPr/>
          <p:nvPr/>
        </p:nvGrpSpPr>
        <p:grpSpPr>
          <a:xfrm rot="5400000">
            <a:off x="9886265" y="1204418"/>
            <a:ext cx="364674" cy="2164787"/>
            <a:chOff x="1430177" y="1026981"/>
            <a:chExt cx="364674" cy="2164787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2C1A2D69-BDFA-4B12-9C7D-53256EDDE62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02A447E5-A4C0-4990-9C13-5AC0F7F9603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E610C0BC-ABF3-49F6-820A-627AD5592508}"/>
              </a:ext>
            </a:extLst>
          </p:cNvPr>
          <p:cNvGrpSpPr/>
          <p:nvPr/>
        </p:nvGrpSpPr>
        <p:grpSpPr>
          <a:xfrm>
            <a:off x="8487617" y="2647732"/>
            <a:ext cx="2238580" cy="1086654"/>
            <a:chOff x="456270" y="1747838"/>
            <a:chExt cx="2238580" cy="1086654"/>
          </a:xfrm>
        </p:grpSpPr>
        <p:grpSp>
          <p:nvGrpSpPr>
            <p:cNvPr id="429" name="Group 428">
              <a:extLst>
                <a:ext uri="{FF2B5EF4-FFF2-40B4-BE49-F238E27FC236}">
                  <a16:creationId xmlns:a16="http://schemas.microsoft.com/office/drawing/2014/main" id="{61D0F216-C3BE-4B24-9B54-5C4D84CF23B1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437" name="Group 436">
                <a:extLst>
                  <a:ext uri="{FF2B5EF4-FFF2-40B4-BE49-F238E27FC236}">
                    <a16:creationId xmlns:a16="http://schemas.microsoft.com/office/drawing/2014/main" id="{0DEFF31E-EF23-4467-89AB-69FFC3416412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CBF20487-7995-4D83-9788-7BE28548B30E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2</a:t>
                  </a:r>
                </a:p>
              </p:txBody>
            </p:sp>
            <p:cxnSp>
              <p:nvCxnSpPr>
                <p:cNvPr id="440" name="Straight Connector 439">
                  <a:extLst>
                    <a:ext uri="{FF2B5EF4-FFF2-40B4-BE49-F238E27FC236}">
                      <a16:creationId xmlns:a16="http://schemas.microsoft.com/office/drawing/2014/main" id="{D8EA2B76-60D2-4061-BB87-56743575388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FABCFA14-C676-4C89-8828-53D28D4632BC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438" name="TextBox 437">
                <a:extLst>
                  <a:ext uri="{FF2B5EF4-FFF2-40B4-BE49-F238E27FC236}">
                    <a16:creationId xmlns:a16="http://schemas.microsoft.com/office/drawing/2014/main" id="{6CFD152D-0C20-4F1C-AC85-0429F3C4E0BA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grpSp>
          <p:nvGrpSpPr>
            <p:cNvPr id="430" name="Group 429">
              <a:extLst>
                <a:ext uri="{FF2B5EF4-FFF2-40B4-BE49-F238E27FC236}">
                  <a16:creationId xmlns:a16="http://schemas.microsoft.com/office/drawing/2014/main" id="{82584D87-7136-4105-990C-FE4D97D6A655}"/>
                </a:ext>
              </a:extLst>
            </p:cNvPr>
            <p:cNvGrpSpPr/>
            <p:nvPr/>
          </p:nvGrpSpPr>
          <p:grpSpPr>
            <a:xfrm>
              <a:off x="1396669" y="1757508"/>
              <a:ext cx="1298181" cy="1076984"/>
              <a:chOff x="1396669" y="1757508"/>
              <a:chExt cx="1298181" cy="1076984"/>
            </a:xfrm>
          </p:grpSpPr>
          <p:sp>
            <p:nvSpPr>
              <p:cNvPr id="431" name="TextBox 430">
                <a:extLst>
                  <a:ext uri="{FF2B5EF4-FFF2-40B4-BE49-F238E27FC236}">
                    <a16:creationId xmlns:a16="http://schemas.microsoft.com/office/drawing/2014/main" id="{FDB67D5B-7B23-4DE3-9250-9DFE9868BBE6}"/>
                  </a:ext>
                </a:extLst>
              </p:cNvPr>
              <p:cNvSpPr txBox="1"/>
              <p:nvPr/>
            </p:nvSpPr>
            <p:spPr>
              <a:xfrm>
                <a:off x="1396669" y="192331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432" name="Group 431">
                <a:extLst>
                  <a:ext uri="{FF2B5EF4-FFF2-40B4-BE49-F238E27FC236}">
                    <a16:creationId xmlns:a16="http://schemas.microsoft.com/office/drawing/2014/main" id="{08762427-F2D3-44BE-AA9E-74A254857E98}"/>
                  </a:ext>
                </a:extLst>
              </p:cNvPr>
              <p:cNvGrpSpPr/>
              <p:nvPr/>
            </p:nvGrpSpPr>
            <p:grpSpPr>
              <a:xfrm>
                <a:off x="1802068" y="1757508"/>
                <a:ext cx="546460" cy="1076984"/>
                <a:chOff x="3573625" y="2366435"/>
                <a:chExt cx="546460" cy="1076984"/>
              </a:xfrm>
            </p:grpSpPr>
            <p:cxnSp>
              <p:nvCxnSpPr>
                <p:cNvPr id="434" name="Straight Connector 433">
                  <a:extLst>
                    <a:ext uri="{FF2B5EF4-FFF2-40B4-BE49-F238E27FC236}">
                      <a16:creationId xmlns:a16="http://schemas.microsoft.com/office/drawing/2014/main" id="{83E1E63F-9B82-492D-8F2C-184F104AE0D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362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048D5813-02CF-468A-B75D-F4FCD40E01F2}"/>
                    </a:ext>
                  </a:extLst>
                </p:cNvPr>
                <p:cNvSpPr txBox="1"/>
                <p:nvPr/>
              </p:nvSpPr>
              <p:spPr>
                <a:xfrm>
                  <a:off x="3580744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62230833-F6D7-4B47-A5EB-312F64314739}"/>
                    </a:ext>
                  </a:extLst>
                </p:cNvPr>
                <p:cNvSpPr txBox="1"/>
                <p:nvPr/>
              </p:nvSpPr>
              <p:spPr>
                <a:xfrm>
                  <a:off x="3580378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433" name="TextBox 432">
                <a:extLst>
                  <a:ext uri="{FF2B5EF4-FFF2-40B4-BE49-F238E27FC236}">
                    <a16:creationId xmlns:a16="http://schemas.microsoft.com/office/drawing/2014/main" id="{54784984-68D3-452D-B1E4-D828C2ED1544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sp>
        <p:nvSpPr>
          <p:cNvPr id="442" name="Rectangle 441">
            <a:extLst>
              <a:ext uri="{FF2B5EF4-FFF2-40B4-BE49-F238E27FC236}">
                <a16:creationId xmlns:a16="http://schemas.microsoft.com/office/drawing/2014/main" id="{4367B0B3-4BC7-482B-A80A-A2EE82F93826}"/>
              </a:ext>
            </a:extLst>
          </p:cNvPr>
          <p:cNvSpPr/>
          <p:nvPr/>
        </p:nvSpPr>
        <p:spPr>
          <a:xfrm>
            <a:off x="8937361" y="2708652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43" name="Group 442">
            <a:extLst>
              <a:ext uri="{FF2B5EF4-FFF2-40B4-BE49-F238E27FC236}">
                <a16:creationId xmlns:a16="http://schemas.microsoft.com/office/drawing/2014/main" id="{87B413C6-31DE-46B8-B8CD-8614C58A4E63}"/>
              </a:ext>
            </a:extLst>
          </p:cNvPr>
          <p:cNvGrpSpPr/>
          <p:nvPr/>
        </p:nvGrpSpPr>
        <p:grpSpPr>
          <a:xfrm>
            <a:off x="8487131" y="3983601"/>
            <a:ext cx="2238580" cy="1086654"/>
            <a:chOff x="456270" y="1747838"/>
            <a:chExt cx="2238580" cy="1086654"/>
          </a:xfrm>
        </p:grpSpPr>
        <p:grpSp>
          <p:nvGrpSpPr>
            <p:cNvPr id="444" name="Group 443">
              <a:extLst>
                <a:ext uri="{FF2B5EF4-FFF2-40B4-BE49-F238E27FC236}">
                  <a16:creationId xmlns:a16="http://schemas.microsoft.com/office/drawing/2014/main" id="{9D3FF016-B6A0-4501-95AB-AD77B1D4C2BE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452" name="Group 451">
                <a:extLst>
                  <a:ext uri="{FF2B5EF4-FFF2-40B4-BE49-F238E27FC236}">
                    <a16:creationId xmlns:a16="http://schemas.microsoft.com/office/drawing/2014/main" id="{52831E9E-14BE-453F-A5E1-4159569A5B74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454" name="TextBox 453">
                  <a:extLst>
                    <a:ext uri="{FF2B5EF4-FFF2-40B4-BE49-F238E27FC236}">
                      <a16:creationId xmlns:a16="http://schemas.microsoft.com/office/drawing/2014/main" id="{A8710D19-3B29-4B39-8B43-14CBA19E3995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cxnSp>
              <p:nvCxnSpPr>
                <p:cNvPr id="455" name="Straight Connector 454">
                  <a:extLst>
                    <a:ext uri="{FF2B5EF4-FFF2-40B4-BE49-F238E27FC236}">
                      <a16:creationId xmlns:a16="http://schemas.microsoft.com/office/drawing/2014/main" id="{273551B4-D1F8-484A-B247-4BC2010ABFC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6" name="TextBox 455">
                  <a:extLst>
                    <a:ext uri="{FF2B5EF4-FFF2-40B4-BE49-F238E27FC236}">
                      <a16:creationId xmlns:a16="http://schemas.microsoft.com/office/drawing/2014/main" id="{950B9140-5A26-4811-B6B4-5DE0103ADCB0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453" name="TextBox 452">
                <a:extLst>
                  <a:ext uri="{FF2B5EF4-FFF2-40B4-BE49-F238E27FC236}">
                    <a16:creationId xmlns:a16="http://schemas.microsoft.com/office/drawing/2014/main" id="{E83949CE-5362-4E43-91DB-A6631D49FD0A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grpSp>
          <p:nvGrpSpPr>
            <p:cNvPr id="445" name="Group 444">
              <a:extLst>
                <a:ext uri="{FF2B5EF4-FFF2-40B4-BE49-F238E27FC236}">
                  <a16:creationId xmlns:a16="http://schemas.microsoft.com/office/drawing/2014/main" id="{1DF3A222-F1B0-4001-B5F1-AB67AA1B24E3}"/>
                </a:ext>
              </a:extLst>
            </p:cNvPr>
            <p:cNvGrpSpPr/>
            <p:nvPr/>
          </p:nvGrpSpPr>
          <p:grpSpPr>
            <a:xfrm>
              <a:off x="1396669" y="1757508"/>
              <a:ext cx="1298181" cy="1076984"/>
              <a:chOff x="1396669" y="1757508"/>
              <a:chExt cx="1298181" cy="1076984"/>
            </a:xfrm>
          </p:grpSpPr>
          <p:sp>
            <p:nvSpPr>
              <p:cNvPr id="446" name="TextBox 445">
                <a:extLst>
                  <a:ext uri="{FF2B5EF4-FFF2-40B4-BE49-F238E27FC236}">
                    <a16:creationId xmlns:a16="http://schemas.microsoft.com/office/drawing/2014/main" id="{3CBD04A2-BC51-476F-AFD2-1AE65139C39E}"/>
                  </a:ext>
                </a:extLst>
              </p:cNvPr>
              <p:cNvSpPr txBox="1"/>
              <p:nvPr/>
            </p:nvSpPr>
            <p:spPr>
              <a:xfrm>
                <a:off x="1396669" y="192331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248A3F53-093D-45F4-A587-ACC149A5E2E8}"/>
                  </a:ext>
                </a:extLst>
              </p:cNvPr>
              <p:cNvGrpSpPr/>
              <p:nvPr/>
            </p:nvGrpSpPr>
            <p:grpSpPr>
              <a:xfrm>
                <a:off x="1780744" y="1757508"/>
                <a:ext cx="539707" cy="1076984"/>
                <a:chOff x="3552301" y="2366435"/>
                <a:chExt cx="539707" cy="1076984"/>
              </a:xfrm>
            </p:grpSpPr>
            <p:cxnSp>
              <p:nvCxnSpPr>
                <p:cNvPr id="449" name="Straight Connector 448">
                  <a:extLst>
                    <a:ext uri="{FF2B5EF4-FFF2-40B4-BE49-F238E27FC236}">
                      <a16:creationId xmlns:a16="http://schemas.microsoft.com/office/drawing/2014/main" id="{F8696296-BE2D-46FA-8CB2-6F65CC56CE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362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0" name="TextBox 449">
                  <a:extLst>
                    <a:ext uri="{FF2B5EF4-FFF2-40B4-BE49-F238E27FC236}">
                      <a16:creationId xmlns:a16="http://schemas.microsoft.com/office/drawing/2014/main" id="{4190818D-5AFE-456F-8534-9355BFD97A35}"/>
                    </a:ext>
                  </a:extLst>
                </p:cNvPr>
                <p:cNvSpPr txBox="1"/>
                <p:nvPr/>
              </p:nvSpPr>
              <p:spPr>
                <a:xfrm>
                  <a:off x="3556678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sp>
              <p:nvSpPr>
                <p:cNvPr id="451" name="TextBox 450">
                  <a:extLst>
                    <a:ext uri="{FF2B5EF4-FFF2-40B4-BE49-F238E27FC236}">
                      <a16:creationId xmlns:a16="http://schemas.microsoft.com/office/drawing/2014/main" id="{F549E849-97AC-4AC5-86DA-1E6344CB4C0B}"/>
                    </a:ext>
                  </a:extLst>
                </p:cNvPr>
                <p:cNvSpPr txBox="1"/>
                <p:nvPr/>
              </p:nvSpPr>
              <p:spPr>
                <a:xfrm>
                  <a:off x="3552301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448" name="TextBox 447">
                <a:extLst>
                  <a:ext uri="{FF2B5EF4-FFF2-40B4-BE49-F238E27FC236}">
                    <a16:creationId xmlns:a16="http://schemas.microsoft.com/office/drawing/2014/main" id="{45B07AA6-5AD2-49E9-86CF-19B82D9F570A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7F8EC575-2966-4F3F-BC2E-90067F36C106}"/>
              </a:ext>
            </a:extLst>
          </p:cNvPr>
          <p:cNvGrpSpPr/>
          <p:nvPr/>
        </p:nvGrpSpPr>
        <p:grpSpPr>
          <a:xfrm>
            <a:off x="8931815" y="5324988"/>
            <a:ext cx="1800335" cy="1086654"/>
            <a:chOff x="894515" y="1747838"/>
            <a:chExt cx="1800335" cy="1086654"/>
          </a:xfrm>
        </p:grpSpPr>
        <p:grpSp>
          <p:nvGrpSpPr>
            <p:cNvPr id="458" name="Group 457">
              <a:extLst>
                <a:ext uri="{FF2B5EF4-FFF2-40B4-BE49-F238E27FC236}">
                  <a16:creationId xmlns:a16="http://schemas.microsoft.com/office/drawing/2014/main" id="{2026200B-6426-4242-8038-431FB3B6B36C}"/>
                </a:ext>
              </a:extLst>
            </p:cNvPr>
            <p:cNvGrpSpPr/>
            <p:nvPr/>
          </p:nvGrpSpPr>
          <p:grpSpPr>
            <a:xfrm>
              <a:off x="894515" y="1747838"/>
              <a:ext cx="475549" cy="1071647"/>
              <a:chOff x="1963495" y="36281"/>
              <a:chExt cx="475549" cy="1071647"/>
            </a:xfrm>
          </p:grpSpPr>
          <p:sp>
            <p:nvSpPr>
              <p:cNvPr id="466" name="TextBox 465">
                <a:extLst>
                  <a:ext uri="{FF2B5EF4-FFF2-40B4-BE49-F238E27FC236}">
                    <a16:creationId xmlns:a16="http://schemas.microsoft.com/office/drawing/2014/main" id="{5F0464FC-740C-4B2E-BD1D-A81A841278AD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  <p:cxnSp>
            <p:nvCxnSpPr>
              <p:cNvPr id="467" name="Straight Connector 466">
                <a:extLst>
                  <a:ext uri="{FF2B5EF4-FFF2-40B4-BE49-F238E27FC236}">
                    <a16:creationId xmlns:a16="http://schemas.microsoft.com/office/drawing/2014/main" id="{75B12C21-BE6E-4FC5-8E18-6D56AC771E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8" name="TextBox 467">
                <a:extLst>
                  <a:ext uri="{FF2B5EF4-FFF2-40B4-BE49-F238E27FC236}">
                    <a16:creationId xmlns:a16="http://schemas.microsoft.com/office/drawing/2014/main" id="{5C43FC3E-65AB-49DF-91F7-59CB6797B95B}"/>
                  </a:ext>
                </a:extLst>
              </p:cNvPr>
              <p:cNvSpPr txBox="1"/>
              <p:nvPr/>
            </p:nvSpPr>
            <p:spPr>
              <a:xfrm>
                <a:off x="1967479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</p:grpSp>
        <p:grpSp>
          <p:nvGrpSpPr>
            <p:cNvPr id="459" name="Group 458">
              <a:extLst>
                <a:ext uri="{FF2B5EF4-FFF2-40B4-BE49-F238E27FC236}">
                  <a16:creationId xmlns:a16="http://schemas.microsoft.com/office/drawing/2014/main" id="{11956DCA-30A6-470B-AEC2-99F78AFB21F6}"/>
                </a:ext>
              </a:extLst>
            </p:cNvPr>
            <p:cNvGrpSpPr/>
            <p:nvPr/>
          </p:nvGrpSpPr>
          <p:grpSpPr>
            <a:xfrm>
              <a:off x="1396669" y="1757508"/>
              <a:ext cx="1298181" cy="1076984"/>
              <a:chOff x="1396669" y="1757508"/>
              <a:chExt cx="1298181" cy="1076984"/>
            </a:xfrm>
          </p:grpSpPr>
          <p:sp>
            <p:nvSpPr>
              <p:cNvPr id="460" name="TextBox 459">
                <a:extLst>
                  <a:ext uri="{FF2B5EF4-FFF2-40B4-BE49-F238E27FC236}">
                    <a16:creationId xmlns:a16="http://schemas.microsoft.com/office/drawing/2014/main" id="{D862AE81-D28F-42AC-9CD4-2FB1F23BFCFB}"/>
                  </a:ext>
                </a:extLst>
              </p:cNvPr>
              <p:cNvSpPr txBox="1"/>
              <p:nvPr/>
            </p:nvSpPr>
            <p:spPr>
              <a:xfrm>
                <a:off x="1396669" y="192331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461" name="Group 460">
                <a:extLst>
                  <a:ext uri="{FF2B5EF4-FFF2-40B4-BE49-F238E27FC236}">
                    <a16:creationId xmlns:a16="http://schemas.microsoft.com/office/drawing/2014/main" id="{43B558CD-F873-46C5-9430-E335D64B1D70}"/>
                  </a:ext>
                </a:extLst>
              </p:cNvPr>
              <p:cNvGrpSpPr/>
              <p:nvPr/>
            </p:nvGrpSpPr>
            <p:grpSpPr>
              <a:xfrm>
                <a:off x="1780744" y="1757508"/>
                <a:ext cx="539707" cy="1076984"/>
                <a:chOff x="3552301" y="2366435"/>
                <a:chExt cx="539707" cy="1076984"/>
              </a:xfrm>
            </p:grpSpPr>
            <p:cxnSp>
              <p:nvCxnSpPr>
                <p:cNvPr id="463" name="Straight Connector 462">
                  <a:extLst>
                    <a:ext uri="{FF2B5EF4-FFF2-40B4-BE49-F238E27FC236}">
                      <a16:creationId xmlns:a16="http://schemas.microsoft.com/office/drawing/2014/main" id="{F0F8DAF0-B315-40C5-89A9-175F351BBF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69614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1B443DF4-97F1-49D1-ABB3-2F23FDB4B240}"/>
                    </a:ext>
                  </a:extLst>
                </p:cNvPr>
                <p:cNvSpPr txBox="1"/>
                <p:nvPr/>
              </p:nvSpPr>
              <p:spPr>
                <a:xfrm>
                  <a:off x="3552667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sp>
              <p:nvSpPr>
                <p:cNvPr id="465" name="TextBox 464">
                  <a:extLst>
                    <a:ext uri="{FF2B5EF4-FFF2-40B4-BE49-F238E27FC236}">
                      <a16:creationId xmlns:a16="http://schemas.microsoft.com/office/drawing/2014/main" id="{1966575A-34A0-424C-BBD6-C6AC3686858A}"/>
                    </a:ext>
                  </a:extLst>
                </p:cNvPr>
                <p:cNvSpPr txBox="1"/>
                <p:nvPr/>
              </p:nvSpPr>
              <p:spPr>
                <a:xfrm>
                  <a:off x="3552301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462" name="TextBox 461">
                <a:extLst>
                  <a:ext uri="{FF2B5EF4-FFF2-40B4-BE49-F238E27FC236}">
                    <a16:creationId xmlns:a16="http://schemas.microsoft.com/office/drawing/2014/main" id="{54DA45F0-693D-4C1C-B8B5-C87FB81D943B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sp>
        <p:nvSpPr>
          <p:cNvPr id="469" name="Rectangle 468">
            <a:extLst>
              <a:ext uri="{FF2B5EF4-FFF2-40B4-BE49-F238E27FC236}">
                <a16:creationId xmlns:a16="http://schemas.microsoft.com/office/drawing/2014/main" id="{07960123-08FC-4C48-AF9E-3B35134CCFDE}"/>
              </a:ext>
            </a:extLst>
          </p:cNvPr>
          <p:cNvSpPr/>
          <p:nvPr/>
        </p:nvSpPr>
        <p:spPr>
          <a:xfrm>
            <a:off x="8940780" y="4051832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70" name="Group 469">
            <a:extLst>
              <a:ext uri="{FF2B5EF4-FFF2-40B4-BE49-F238E27FC236}">
                <a16:creationId xmlns:a16="http://schemas.microsoft.com/office/drawing/2014/main" id="{2F06AC3E-4FAD-44E5-8C1E-F35CE3622AB3}"/>
              </a:ext>
            </a:extLst>
          </p:cNvPr>
          <p:cNvGrpSpPr/>
          <p:nvPr/>
        </p:nvGrpSpPr>
        <p:grpSpPr>
          <a:xfrm>
            <a:off x="10722414" y="5780700"/>
            <a:ext cx="490985" cy="630942"/>
            <a:chOff x="2685132" y="3551699"/>
            <a:chExt cx="490985" cy="630942"/>
          </a:xfrm>
        </p:grpSpPr>
        <p:cxnSp>
          <p:nvCxnSpPr>
            <p:cNvPr id="471" name="Straight Connector 470">
              <a:extLst>
                <a:ext uri="{FF2B5EF4-FFF2-40B4-BE49-F238E27FC236}">
                  <a16:creationId xmlns:a16="http://schemas.microsoft.com/office/drawing/2014/main" id="{085B32BF-C9D1-46B7-ADD5-5D6AC66A3E4B}"/>
                </a:ext>
              </a:extLst>
            </p:cNvPr>
            <p:cNvCxnSpPr>
              <a:cxnSpLocks/>
            </p:cNvCxnSpPr>
            <p:nvPr/>
          </p:nvCxnSpPr>
          <p:spPr>
            <a:xfrm>
              <a:off x="2694057" y="3613491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CFCC6A7D-BE54-40AB-90A8-A29AB9748B2B}"/>
                </a:ext>
              </a:extLst>
            </p:cNvPr>
            <p:cNvSpPr txBox="1"/>
            <p:nvPr/>
          </p:nvSpPr>
          <p:spPr>
            <a:xfrm>
              <a:off x="2685132" y="3551699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sp>
        <p:nvSpPr>
          <p:cNvPr id="473" name="TextBox 472">
            <a:extLst>
              <a:ext uri="{FF2B5EF4-FFF2-40B4-BE49-F238E27FC236}">
                <a16:creationId xmlns:a16="http://schemas.microsoft.com/office/drawing/2014/main" id="{B8F01C7D-117C-40EE-876A-768BE2E22817}"/>
              </a:ext>
            </a:extLst>
          </p:cNvPr>
          <p:cNvSpPr txBox="1"/>
          <p:nvPr/>
        </p:nvSpPr>
        <p:spPr>
          <a:xfrm>
            <a:off x="10731912" y="5324865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483" name="Group 482">
            <a:extLst>
              <a:ext uri="{FF2B5EF4-FFF2-40B4-BE49-F238E27FC236}">
                <a16:creationId xmlns:a16="http://schemas.microsoft.com/office/drawing/2014/main" id="{6F993313-D159-49F3-AF46-2E0674D631B3}"/>
              </a:ext>
            </a:extLst>
          </p:cNvPr>
          <p:cNvGrpSpPr/>
          <p:nvPr/>
        </p:nvGrpSpPr>
        <p:grpSpPr>
          <a:xfrm rot="5400000">
            <a:off x="1862240" y="672017"/>
            <a:ext cx="360000" cy="2160000"/>
            <a:chOff x="2592071" y="3429000"/>
            <a:chExt cx="360000" cy="2160000"/>
          </a:xfrm>
        </p:grpSpPr>
        <p:sp>
          <p:nvSpPr>
            <p:cNvPr id="484" name="Rectangle 483">
              <a:extLst>
                <a:ext uri="{FF2B5EF4-FFF2-40B4-BE49-F238E27FC236}">
                  <a16:creationId xmlns:a16="http://schemas.microsoft.com/office/drawing/2014/main" id="{018C393F-2141-4172-9BD6-7A26EA8FE398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5" name="Rectangle 484">
              <a:extLst>
                <a:ext uri="{FF2B5EF4-FFF2-40B4-BE49-F238E27FC236}">
                  <a16:creationId xmlns:a16="http://schemas.microsoft.com/office/drawing/2014/main" id="{61399FF3-3EBF-4360-9A0A-9C0CC40AF6F7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2D3D65B7-838E-4A5F-A591-037BCA7E2F4E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2B56154F-685E-4FDD-8ED8-5DD4D43A5299}"/>
              </a:ext>
            </a:extLst>
          </p:cNvPr>
          <p:cNvGrpSpPr/>
          <p:nvPr/>
        </p:nvGrpSpPr>
        <p:grpSpPr>
          <a:xfrm rot="5400000">
            <a:off x="1857341" y="1181864"/>
            <a:ext cx="360000" cy="2160000"/>
            <a:chOff x="4332644" y="3429000"/>
            <a:chExt cx="360000" cy="2160000"/>
          </a:xfrm>
        </p:grpSpPr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9018CB9F-BA79-4AC6-B681-4F3712BA8954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B7993C1B-3B81-4A1C-97D4-7B3CCCD7139A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E03CA256-0567-4B4F-9352-2445B9BAA632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1" name="Rectangle 490">
              <a:extLst>
                <a:ext uri="{FF2B5EF4-FFF2-40B4-BE49-F238E27FC236}">
                  <a16:creationId xmlns:a16="http://schemas.microsoft.com/office/drawing/2014/main" id="{6A5D0CD6-8378-4A89-87F3-22957EF7F300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2" name="Rectangle 491">
              <a:extLst>
                <a:ext uri="{FF2B5EF4-FFF2-40B4-BE49-F238E27FC236}">
                  <a16:creationId xmlns:a16="http://schemas.microsoft.com/office/drawing/2014/main" id="{6AC2174A-B8A9-4C79-83E3-C80429FCF8F3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3" name="Rectangle 492">
              <a:extLst>
                <a:ext uri="{FF2B5EF4-FFF2-40B4-BE49-F238E27FC236}">
                  <a16:creationId xmlns:a16="http://schemas.microsoft.com/office/drawing/2014/main" id="{B8808A4C-D07F-4DFC-8449-6F0805FC8A4E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C92D9B70-E12D-48D5-9D8E-C762C60399E5}"/>
              </a:ext>
            </a:extLst>
          </p:cNvPr>
          <p:cNvGrpSpPr/>
          <p:nvPr/>
        </p:nvGrpSpPr>
        <p:grpSpPr>
          <a:xfrm rot="5400000">
            <a:off x="1862240" y="673122"/>
            <a:ext cx="360000" cy="2160000"/>
            <a:chOff x="4332644" y="3429000"/>
            <a:chExt cx="360000" cy="2160000"/>
          </a:xfrm>
        </p:grpSpPr>
        <p:sp>
          <p:nvSpPr>
            <p:cNvPr id="498" name="Rectangle 497">
              <a:extLst>
                <a:ext uri="{FF2B5EF4-FFF2-40B4-BE49-F238E27FC236}">
                  <a16:creationId xmlns:a16="http://schemas.microsoft.com/office/drawing/2014/main" id="{BFB87B19-97BA-4702-9EDD-C5D97F7750D9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EB882803-EE61-416D-ACE1-DDC99BC7518B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DFAF8260-EF01-4439-AB35-11A9F360B660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1" name="Rectangle 500">
              <a:extLst>
                <a:ext uri="{FF2B5EF4-FFF2-40B4-BE49-F238E27FC236}">
                  <a16:creationId xmlns:a16="http://schemas.microsoft.com/office/drawing/2014/main" id="{6B8E7912-507F-41C9-BCD6-A00EADCCC246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2" name="Rectangle 501">
              <a:extLst>
                <a:ext uri="{FF2B5EF4-FFF2-40B4-BE49-F238E27FC236}">
                  <a16:creationId xmlns:a16="http://schemas.microsoft.com/office/drawing/2014/main" id="{C1BA3D28-B08A-40DD-B78F-F2C9FA6BB7AA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3" name="Rectangle 502">
              <a:extLst>
                <a:ext uri="{FF2B5EF4-FFF2-40B4-BE49-F238E27FC236}">
                  <a16:creationId xmlns:a16="http://schemas.microsoft.com/office/drawing/2014/main" id="{4F0457E8-D6EB-4B3D-9A81-43ACDF79ABDA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311E5E89-BBBF-446F-818F-0579776AA3A9}"/>
              </a:ext>
            </a:extLst>
          </p:cNvPr>
          <p:cNvGrpSpPr/>
          <p:nvPr/>
        </p:nvGrpSpPr>
        <p:grpSpPr>
          <a:xfrm rot="5400000">
            <a:off x="5929616" y="692638"/>
            <a:ext cx="360000" cy="2160000"/>
            <a:chOff x="3172262" y="3429000"/>
            <a:chExt cx="360000" cy="2160000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2A190DEF-C977-4A53-BBC4-B6C043213BCB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97E9F9CB-057C-467C-A848-9A47E917F466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231987C8-BC68-4075-A58A-6BC2855A6E40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7EE568ED-2759-48EE-B3C2-385F1C019329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10" name="Group 509">
            <a:extLst>
              <a:ext uri="{FF2B5EF4-FFF2-40B4-BE49-F238E27FC236}">
                <a16:creationId xmlns:a16="http://schemas.microsoft.com/office/drawing/2014/main" id="{C20D53A5-509C-4F73-A711-FB68A13686B7}"/>
              </a:ext>
            </a:extLst>
          </p:cNvPr>
          <p:cNvGrpSpPr/>
          <p:nvPr/>
        </p:nvGrpSpPr>
        <p:grpSpPr>
          <a:xfrm rot="5400000">
            <a:off x="5923490" y="1216155"/>
            <a:ext cx="360000" cy="2160000"/>
            <a:chOff x="5493026" y="3429000"/>
            <a:chExt cx="360000" cy="2160000"/>
          </a:xfrm>
        </p:grpSpPr>
        <p:sp>
          <p:nvSpPr>
            <p:cNvPr id="511" name="Rectangle 510">
              <a:extLst>
                <a:ext uri="{FF2B5EF4-FFF2-40B4-BE49-F238E27FC236}">
                  <a16:creationId xmlns:a16="http://schemas.microsoft.com/office/drawing/2014/main" id="{B7053198-8670-4DC8-B79B-10D6E37722EB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2" name="Rectangle 511">
              <a:extLst>
                <a:ext uri="{FF2B5EF4-FFF2-40B4-BE49-F238E27FC236}">
                  <a16:creationId xmlns:a16="http://schemas.microsoft.com/office/drawing/2014/main" id="{467A323C-F7E5-484C-9893-F6F735FD74D4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64A6E1C7-4280-461E-943D-EA483B59DE12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5B5F6058-DC2A-4327-A909-8E78B25BA738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5" name="Rectangle 514">
              <a:extLst>
                <a:ext uri="{FF2B5EF4-FFF2-40B4-BE49-F238E27FC236}">
                  <a16:creationId xmlns:a16="http://schemas.microsoft.com/office/drawing/2014/main" id="{2BBFF555-A212-4A80-96DA-3623439F2E8C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90390C8E-F391-445C-AFAB-BDBD0AAA0146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12CF41FC-002D-4B4D-B0D0-2E6849469F4C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8" name="Rectangle 517">
              <a:extLst>
                <a:ext uri="{FF2B5EF4-FFF2-40B4-BE49-F238E27FC236}">
                  <a16:creationId xmlns:a16="http://schemas.microsoft.com/office/drawing/2014/main" id="{8A145B99-FD71-4746-A7BD-A9CF6C591B52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21" name="Group 520">
            <a:extLst>
              <a:ext uri="{FF2B5EF4-FFF2-40B4-BE49-F238E27FC236}">
                <a16:creationId xmlns:a16="http://schemas.microsoft.com/office/drawing/2014/main" id="{3540AAF2-BDE4-47D1-968F-8D92641F9DC0}"/>
              </a:ext>
            </a:extLst>
          </p:cNvPr>
          <p:cNvGrpSpPr/>
          <p:nvPr/>
        </p:nvGrpSpPr>
        <p:grpSpPr>
          <a:xfrm rot="5400000">
            <a:off x="5930893" y="704505"/>
            <a:ext cx="360000" cy="2160000"/>
            <a:chOff x="5493026" y="3429000"/>
            <a:chExt cx="360000" cy="2160000"/>
          </a:xfrm>
        </p:grpSpPr>
        <p:sp>
          <p:nvSpPr>
            <p:cNvPr id="522" name="Rectangle 521">
              <a:extLst>
                <a:ext uri="{FF2B5EF4-FFF2-40B4-BE49-F238E27FC236}">
                  <a16:creationId xmlns:a16="http://schemas.microsoft.com/office/drawing/2014/main" id="{EADA6F12-19FE-4B2B-8E2B-96E85296CD80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B67DBC9B-D0E5-4E2D-80EA-CA1AB9269C38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2E605C7A-E045-4FB3-A239-F0C99D861ECE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5" name="Rectangle 524">
              <a:extLst>
                <a:ext uri="{FF2B5EF4-FFF2-40B4-BE49-F238E27FC236}">
                  <a16:creationId xmlns:a16="http://schemas.microsoft.com/office/drawing/2014/main" id="{A048D0C0-ED1C-4202-8558-A76183E47A31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BF2CF804-BF44-4B51-808A-367398D0AC0B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F430BBE4-DA65-4FC3-8458-F1775DF6EBE6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8" name="Rectangle 527">
              <a:extLst>
                <a:ext uri="{FF2B5EF4-FFF2-40B4-BE49-F238E27FC236}">
                  <a16:creationId xmlns:a16="http://schemas.microsoft.com/office/drawing/2014/main" id="{A8340072-1D8E-48DE-ABB8-40012F8BE1A4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9" name="Rectangle 528">
              <a:extLst>
                <a:ext uri="{FF2B5EF4-FFF2-40B4-BE49-F238E27FC236}">
                  <a16:creationId xmlns:a16="http://schemas.microsoft.com/office/drawing/2014/main" id="{9B3BEB77-8F4B-4AA3-8F27-50745E6345D7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EB5ADA75-9344-43D0-A9BC-F23B146D9018}"/>
              </a:ext>
            </a:extLst>
          </p:cNvPr>
          <p:cNvGrpSpPr/>
          <p:nvPr/>
        </p:nvGrpSpPr>
        <p:grpSpPr>
          <a:xfrm rot="5400000">
            <a:off x="9890996" y="1203252"/>
            <a:ext cx="360000" cy="2160000"/>
            <a:chOff x="2011880" y="3429000"/>
            <a:chExt cx="360000" cy="2160000"/>
          </a:xfrm>
        </p:grpSpPr>
        <p:sp>
          <p:nvSpPr>
            <p:cNvPr id="531" name="Rectangle 530">
              <a:extLst>
                <a:ext uri="{FF2B5EF4-FFF2-40B4-BE49-F238E27FC236}">
                  <a16:creationId xmlns:a16="http://schemas.microsoft.com/office/drawing/2014/main" id="{542CF61C-8155-43B4-838C-76DBAC72A061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2" name="Rectangle 531">
              <a:extLst>
                <a:ext uri="{FF2B5EF4-FFF2-40B4-BE49-F238E27FC236}">
                  <a16:creationId xmlns:a16="http://schemas.microsoft.com/office/drawing/2014/main" id="{02442DCD-5A5E-4958-B738-E2DB6C84698B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C443CD59-85AB-4901-B7C4-8FE4B74DAE61}"/>
              </a:ext>
            </a:extLst>
          </p:cNvPr>
          <p:cNvGrpSpPr/>
          <p:nvPr/>
        </p:nvGrpSpPr>
        <p:grpSpPr>
          <a:xfrm rot="5400000">
            <a:off x="9888561" y="694540"/>
            <a:ext cx="360000" cy="2160000"/>
            <a:chOff x="4332644" y="3429000"/>
            <a:chExt cx="360000" cy="2160000"/>
          </a:xfrm>
        </p:grpSpPr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03AB2092-7B30-437E-988D-9B4BCCC51CA1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21BFF8D2-1178-4884-AF1F-79F780294CA7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7FC38B2E-107D-48EA-86DF-77AC09EFE8AE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7" name="Rectangle 536">
              <a:extLst>
                <a:ext uri="{FF2B5EF4-FFF2-40B4-BE49-F238E27FC236}">
                  <a16:creationId xmlns:a16="http://schemas.microsoft.com/office/drawing/2014/main" id="{CA248489-324D-4511-AC20-75A080F68AF3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AE1F4FAC-2F6C-49F3-98CA-365F328F1900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759E975E-6055-4D31-980B-530A9AD8E053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43" name="Group 542">
            <a:extLst>
              <a:ext uri="{FF2B5EF4-FFF2-40B4-BE49-F238E27FC236}">
                <a16:creationId xmlns:a16="http://schemas.microsoft.com/office/drawing/2014/main" id="{0D6C2DBD-9079-41C7-B139-7E35ECE5E337}"/>
              </a:ext>
            </a:extLst>
          </p:cNvPr>
          <p:cNvGrpSpPr/>
          <p:nvPr/>
        </p:nvGrpSpPr>
        <p:grpSpPr>
          <a:xfrm rot="5400000">
            <a:off x="9890726" y="1210600"/>
            <a:ext cx="360000" cy="2160000"/>
            <a:chOff x="4332644" y="3429000"/>
            <a:chExt cx="360000" cy="2160000"/>
          </a:xfrm>
        </p:grpSpPr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890B04E8-0B25-45FB-B6FB-98556F62365E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FF9B76D0-F6EA-4455-985C-C64A179B1698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F1ED0109-2668-4F90-807E-F4DF9A0A0B25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7" name="Rectangle 546">
              <a:extLst>
                <a:ext uri="{FF2B5EF4-FFF2-40B4-BE49-F238E27FC236}">
                  <a16:creationId xmlns:a16="http://schemas.microsoft.com/office/drawing/2014/main" id="{F1D52139-7527-4367-AA7B-BD662F0CB736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8" name="Rectangle 547">
              <a:extLst>
                <a:ext uri="{FF2B5EF4-FFF2-40B4-BE49-F238E27FC236}">
                  <a16:creationId xmlns:a16="http://schemas.microsoft.com/office/drawing/2014/main" id="{E7EDC74D-B7B9-4820-A77D-9F4C0BBBC8C7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A9E51334-482F-44E9-B0FF-278960D6BF0F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11062902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8333E-6 -4.81481E-6 L 0.00118 -0.07245 " pathEditMode="relative" rAng="0" ptsTypes="AA">
                                      <p:cBhvr>
                                        <p:cTn id="181" dur="2000" fill="hold"/>
                                        <p:tgtEl>
                                          <p:spTgt spid="5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2" y="-3634"/>
                                    </p:animMotion>
                                  </p:childTnLst>
                                </p:cTn>
                              </p:par>
                              <p:par>
                                <p:cTn id="182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7.40741E-7 L -0.04401 0.00139 " pathEditMode="relative" rAng="0" ptsTypes="AA">
                                      <p:cBhvr>
                                        <p:cTn id="183" dur="2000" fill="hold"/>
                                        <p:tgtEl>
                                          <p:spTgt spid="5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201" y="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5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>
                      <p:stCondLst>
                        <p:cond delay="indefinite"/>
                      </p:stCondLst>
                      <p:childTnLst>
                        <p:par>
                          <p:cTn id="210" fill="hold">
                            <p:stCondLst>
                              <p:cond delay="0"/>
                            </p:stCondLst>
                            <p:childTnLst>
                              <p:par>
                                <p:cTn id="21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5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1" grpId="0" animBg="1"/>
      <p:bldP spid="542" grpId="0" animBg="1"/>
      <p:bldP spid="540" grpId="0" animBg="1"/>
      <p:bldP spid="519" grpId="0" animBg="1"/>
      <p:bldP spid="504" grpId="0" animBg="1"/>
      <p:bldP spid="504" grpId="1" animBg="1"/>
      <p:bldP spid="520" grpId="0" animBg="1"/>
      <p:bldP spid="520" grpId="1" animBg="1"/>
      <p:bldP spid="494" grpId="0" animBg="1"/>
      <p:bldP spid="496" grpId="0" animBg="1"/>
      <p:bldP spid="495" grpId="0" animBg="1"/>
      <p:bldP spid="352" grpId="0" animBg="1"/>
      <p:bldP spid="381" grpId="0" animBg="1"/>
      <p:bldP spid="385" grpId="0"/>
      <p:bldP spid="398" grpId="0" animBg="1"/>
      <p:bldP spid="411" grpId="0" animBg="1"/>
      <p:bldP spid="415" grpId="0"/>
      <p:bldP spid="442" grpId="0" animBg="1"/>
      <p:bldP spid="469" grpId="0" animBg="1"/>
      <p:bldP spid="473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A8F4849-135B-48EB-8828-6D2A760630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Add a fraction to a mixed number with denominators as common multiples, without regrouping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3920179-9EE1-439D-94C2-42EECDCFB2C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57333971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2" name="Rectangle: Rounded Corners 261">
            <a:extLst>
              <a:ext uri="{FF2B5EF4-FFF2-40B4-BE49-F238E27FC236}">
                <a16:creationId xmlns:a16="http://schemas.microsoft.com/office/drawing/2014/main" id="{72937C71-1EEE-4679-8286-ADEDA853A9BD}"/>
              </a:ext>
            </a:extLst>
          </p:cNvPr>
          <p:cNvSpPr/>
          <p:nvPr/>
        </p:nvSpPr>
        <p:spPr>
          <a:xfrm rot="5400000">
            <a:off x="8227672" y="3172438"/>
            <a:ext cx="3681806" cy="298744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1" name="Rectangle 360">
            <a:extLst>
              <a:ext uri="{FF2B5EF4-FFF2-40B4-BE49-F238E27FC236}">
                <a16:creationId xmlns:a16="http://schemas.microsoft.com/office/drawing/2014/main" id="{5DD7382B-CCD7-44EE-A7EA-25D4FD5278DA}"/>
              </a:ext>
            </a:extLst>
          </p:cNvPr>
          <p:cNvSpPr/>
          <p:nvPr/>
        </p:nvSpPr>
        <p:spPr>
          <a:xfrm>
            <a:off x="8850013" y="3501664"/>
            <a:ext cx="366378" cy="215358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62" name="Rectangle 361">
            <a:extLst>
              <a:ext uri="{FF2B5EF4-FFF2-40B4-BE49-F238E27FC236}">
                <a16:creationId xmlns:a16="http://schemas.microsoft.com/office/drawing/2014/main" id="{C4F4C1CE-3444-489D-AB99-CB7F764DCA4A}"/>
              </a:ext>
            </a:extLst>
          </p:cNvPr>
          <p:cNvSpPr/>
          <p:nvPr/>
        </p:nvSpPr>
        <p:spPr>
          <a:xfrm>
            <a:off x="9375869" y="3504871"/>
            <a:ext cx="366378" cy="81258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63" name="Rectangle 362">
            <a:extLst>
              <a:ext uri="{FF2B5EF4-FFF2-40B4-BE49-F238E27FC236}">
                <a16:creationId xmlns:a16="http://schemas.microsoft.com/office/drawing/2014/main" id="{FF5876B7-633F-4D04-96D8-2CE7835713D8}"/>
              </a:ext>
            </a:extLst>
          </p:cNvPr>
          <p:cNvSpPr/>
          <p:nvPr/>
        </p:nvSpPr>
        <p:spPr>
          <a:xfrm>
            <a:off x="10249115" y="3508464"/>
            <a:ext cx="366378" cy="108513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1" name="Rectangle: Rounded Corners 260">
            <a:extLst>
              <a:ext uri="{FF2B5EF4-FFF2-40B4-BE49-F238E27FC236}">
                <a16:creationId xmlns:a16="http://schemas.microsoft.com/office/drawing/2014/main" id="{ECEC6BBA-1CF9-4E40-9FA2-D9AC1B8BC9DB}"/>
              </a:ext>
            </a:extLst>
          </p:cNvPr>
          <p:cNvSpPr/>
          <p:nvPr/>
        </p:nvSpPr>
        <p:spPr>
          <a:xfrm rot="5400000">
            <a:off x="4204620" y="3213684"/>
            <a:ext cx="3681806" cy="298744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1" name="Rectangle 300">
            <a:extLst>
              <a:ext uri="{FF2B5EF4-FFF2-40B4-BE49-F238E27FC236}">
                <a16:creationId xmlns:a16="http://schemas.microsoft.com/office/drawing/2014/main" id="{C00101FE-813D-40F0-8C1F-4207E60B8113}"/>
              </a:ext>
            </a:extLst>
          </p:cNvPr>
          <p:cNvSpPr/>
          <p:nvPr/>
        </p:nvSpPr>
        <p:spPr>
          <a:xfrm>
            <a:off x="4903396" y="3503243"/>
            <a:ext cx="366378" cy="216773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4" name="Rectangle 313">
            <a:extLst>
              <a:ext uri="{FF2B5EF4-FFF2-40B4-BE49-F238E27FC236}">
                <a16:creationId xmlns:a16="http://schemas.microsoft.com/office/drawing/2014/main" id="{96833BD3-B1F6-43C9-83D2-231CC46BEDB3}"/>
              </a:ext>
            </a:extLst>
          </p:cNvPr>
          <p:cNvSpPr/>
          <p:nvPr/>
        </p:nvSpPr>
        <p:spPr>
          <a:xfrm>
            <a:off x="5417585" y="3509046"/>
            <a:ext cx="366378" cy="216773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5" name="Rectangle 314">
            <a:extLst>
              <a:ext uri="{FF2B5EF4-FFF2-40B4-BE49-F238E27FC236}">
                <a16:creationId xmlns:a16="http://schemas.microsoft.com/office/drawing/2014/main" id="{C0112BCC-173E-4251-8B33-AAB13CEC68CF}"/>
              </a:ext>
            </a:extLst>
          </p:cNvPr>
          <p:cNvSpPr/>
          <p:nvPr/>
        </p:nvSpPr>
        <p:spPr>
          <a:xfrm>
            <a:off x="5940358" y="3499897"/>
            <a:ext cx="366378" cy="14459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6" name="Rectangle 315">
            <a:extLst>
              <a:ext uri="{FF2B5EF4-FFF2-40B4-BE49-F238E27FC236}">
                <a16:creationId xmlns:a16="http://schemas.microsoft.com/office/drawing/2014/main" id="{A1202950-A067-45CD-A67F-E3620501331C}"/>
              </a:ext>
            </a:extLst>
          </p:cNvPr>
          <p:cNvSpPr/>
          <p:nvPr/>
        </p:nvSpPr>
        <p:spPr>
          <a:xfrm>
            <a:off x="6757794" y="3499405"/>
            <a:ext cx="366378" cy="25436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0" name="Rectangle: Rounded Corners 259">
            <a:extLst>
              <a:ext uri="{FF2B5EF4-FFF2-40B4-BE49-F238E27FC236}">
                <a16:creationId xmlns:a16="http://schemas.microsoft.com/office/drawing/2014/main" id="{0BE71CCD-EB4E-42F5-8809-DB0BF409E9E0}"/>
              </a:ext>
            </a:extLst>
          </p:cNvPr>
          <p:cNvSpPr/>
          <p:nvPr/>
        </p:nvSpPr>
        <p:spPr>
          <a:xfrm rot="5400000">
            <a:off x="182475" y="3208993"/>
            <a:ext cx="3681806" cy="298744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7" name="Rectangle 286">
            <a:extLst>
              <a:ext uri="{FF2B5EF4-FFF2-40B4-BE49-F238E27FC236}">
                <a16:creationId xmlns:a16="http://schemas.microsoft.com/office/drawing/2014/main" id="{F860C401-6B0D-4C30-88F3-0A70E54E4EB9}"/>
              </a:ext>
            </a:extLst>
          </p:cNvPr>
          <p:cNvSpPr/>
          <p:nvPr/>
        </p:nvSpPr>
        <p:spPr>
          <a:xfrm>
            <a:off x="823983" y="3501246"/>
            <a:ext cx="366378" cy="215815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8" name="Rectangle 287">
            <a:extLst>
              <a:ext uri="{FF2B5EF4-FFF2-40B4-BE49-F238E27FC236}">
                <a16:creationId xmlns:a16="http://schemas.microsoft.com/office/drawing/2014/main" id="{A67B0C03-C3A6-467E-8730-3952310D63E3}"/>
              </a:ext>
            </a:extLst>
          </p:cNvPr>
          <p:cNvSpPr/>
          <p:nvPr/>
        </p:nvSpPr>
        <p:spPr>
          <a:xfrm>
            <a:off x="1366691" y="3511256"/>
            <a:ext cx="366378" cy="130353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9" name="Rectangle 288">
            <a:extLst>
              <a:ext uri="{FF2B5EF4-FFF2-40B4-BE49-F238E27FC236}">
                <a16:creationId xmlns:a16="http://schemas.microsoft.com/office/drawing/2014/main" id="{9A08A01A-F88A-43D4-9B05-7D2C5D6800B4}"/>
              </a:ext>
            </a:extLst>
          </p:cNvPr>
          <p:cNvSpPr/>
          <p:nvPr/>
        </p:nvSpPr>
        <p:spPr>
          <a:xfrm>
            <a:off x="2278535" y="3510927"/>
            <a:ext cx="366378" cy="66407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539918" y="450780"/>
            <a:ext cx="652743" cy="1047615"/>
            <a:chOff x="2602329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602329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4DD30F5B-5BF8-492D-B8DD-ACE3EEF82598}"/>
              </a:ext>
            </a:extLst>
          </p:cNvPr>
          <p:cNvCxnSpPr>
            <a:cxnSpLocks/>
          </p:cNvCxnSpPr>
          <p:nvPr/>
        </p:nvCxnSpPr>
        <p:spPr>
          <a:xfrm>
            <a:off x="3145806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EAEB2A5E-4FBB-479A-A257-DEE3C61744FD}"/>
              </a:ext>
            </a:extLst>
          </p:cNvPr>
          <p:cNvSpPr txBox="1"/>
          <p:nvPr/>
        </p:nvSpPr>
        <p:spPr>
          <a:xfrm>
            <a:off x="2964648" y="889006"/>
            <a:ext cx="7991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10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68D22B6-AE23-4A7A-A85E-A7ABEF8FBF71}"/>
              </a:ext>
            </a:extLst>
          </p:cNvPr>
          <p:cNvSpPr txBox="1"/>
          <p:nvPr/>
        </p:nvSpPr>
        <p:spPr>
          <a:xfrm>
            <a:off x="3139477" y="433380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751B5E8-F46A-4866-9301-8D5EF454BA5D}"/>
              </a:ext>
            </a:extLst>
          </p:cNvPr>
          <p:cNvSpPr txBox="1"/>
          <p:nvPr/>
        </p:nvSpPr>
        <p:spPr>
          <a:xfrm>
            <a:off x="2667692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4280556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4318134" y="457161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5569191" y="450780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5126920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6027089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6523393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8337C088-3997-48FB-B986-0C052FE74A07}"/>
              </a:ext>
            </a:extLst>
          </p:cNvPr>
          <p:cNvCxnSpPr>
            <a:cxnSpLocks/>
          </p:cNvCxnSpPr>
          <p:nvPr/>
        </p:nvCxnSpPr>
        <p:spPr>
          <a:xfrm>
            <a:off x="7052670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221DDF73-C3AA-45C1-A29F-2B6B24E9F627}"/>
              </a:ext>
            </a:extLst>
          </p:cNvPr>
          <p:cNvSpPr txBox="1"/>
          <p:nvPr/>
        </p:nvSpPr>
        <p:spPr>
          <a:xfrm>
            <a:off x="7043745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C8805C5-B008-45F2-94A4-DED599A26BD9}"/>
              </a:ext>
            </a:extLst>
          </p:cNvPr>
          <p:cNvSpPr txBox="1"/>
          <p:nvPr/>
        </p:nvSpPr>
        <p:spPr>
          <a:xfrm>
            <a:off x="7043379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345993E3-63DF-4611-BE35-60336C2125F6}"/>
              </a:ext>
            </a:extLst>
          </p:cNvPr>
          <p:cNvSpPr txBox="1"/>
          <p:nvPr/>
        </p:nvSpPr>
        <p:spPr>
          <a:xfrm>
            <a:off x="6614813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4" name="Rectangle: Rounded Corners 43">
            <a:extLst>
              <a:ext uri="{FF2B5EF4-FFF2-40B4-BE49-F238E27FC236}">
                <a16:creationId xmlns:a16="http://schemas.microsoft.com/office/drawing/2014/main" id="{84A072AF-3BC0-4541-B101-7B3392B70099}"/>
              </a:ext>
            </a:extLst>
          </p:cNvPr>
          <p:cNvSpPr/>
          <p:nvPr/>
        </p:nvSpPr>
        <p:spPr>
          <a:xfrm>
            <a:off x="8187420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B023D05F-5281-46DC-9638-0F320989FD0E}"/>
              </a:ext>
            </a:extLst>
          </p:cNvPr>
          <p:cNvGrpSpPr/>
          <p:nvPr/>
        </p:nvGrpSpPr>
        <p:grpSpPr>
          <a:xfrm>
            <a:off x="8220078" y="457161"/>
            <a:ext cx="790495" cy="1040007"/>
            <a:chOff x="403585" y="384951"/>
            <a:chExt cx="790495" cy="1040007"/>
          </a:xfrm>
        </p:grpSpPr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0CE16713-9EDF-4F9B-A2C6-B8086F4ABF7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289D95AC-11D4-4E1F-9C3B-6369C5440840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C54A047D-0BCB-4FC4-8563-53372E4DE8EB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5A4B3489-99C8-4645-B0C2-D4FC93360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8CBF96F4-B6A7-4123-BDEB-FA3C6C67C580}"/>
                </a:ext>
              </a:extLst>
            </p:cNvPr>
            <p:cNvSpPr txBox="1"/>
            <p:nvPr/>
          </p:nvSpPr>
          <p:spPr>
            <a:xfrm>
              <a:off x="40358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95A10985-DF09-426A-B638-4FCC77EF21BA}"/>
              </a:ext>
            </a:extLst>
          </p:cNvPr>
          <p:cNvGrpSpPr/>
          <p:nvPr/>
        </p:nvGrpSpPr>
        <p:grpSpPr>
          <a:xfrm>
            <a:off x="9476055" y="450780"/>
            <a:ext cx="441376" cy="1047615"/>
            <a:chOff x="2724738" y="5463945"/>
            <a:chExt cx="441376" cy="1047615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9CEBDD5-8838-48AB-B93C-C5181B3DB85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041016DE-4BC5-4E60-8074-562A48DA1A41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F41031BC-CB6C-44CE-8D73-4F2B9E68337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9F9BAA08-F8E6-4220-BFDC-A9CBD6DE2A92}"/>
              </a:ext>
            </a:extLst>
          </p:cNvPr>
          <p:cNvSpPr txBox="1"/>
          <p:nvPr/>
        </p:nvSpPr>
        <p:spPr>
          <a:xfrm>
            <a:off x="9033784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0206FE83-9398-4525-A662-DD76C7F8E9B8}"/>
              </a:ext>
            </a:extLst>
          </p:cNvPr>
          <p:cNvSpPr txBox="1"/>
          <p:nvPr/>
        </p:nvSpPr>
        <p:spPr>
          <a:xfrm>
            <a:off x="993395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98B84FA6-AC5F-4ACF-AAE6-1AE2035E3FF9}"/>
              </a:ext>
            </a:extLst>
          </p:cNvPr>
          <p:cNvSpPr/>
          <p:nvPr/>
        </p:nvSpPr>
        <p:spPr>
          <a:xfrm>
            <a:off x="10430257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BC5E0035-7C2B-410F-8397-84FABFB192BA}"/>
              </a:ext>
            </a:extLst>
          </p:cNvPr>
          <p:cNvCxnSpPr>
            <a:cxnSpLocks/>
          </p:cNvCxnSpPr>
          <p:nvPr/>
        </p:nvCxnSpPr>
        <p:spPr>
          <a:xfrm>
            <a:off x="10959534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Box 61">
            <a:extLst>
              <a:ext uri="{FF2B5EF4-FFF2-40B4-BE49-F238E27FC236}">
                <a16:creationId xmlns:a16="http://schemas.microsoft.com/office/drawing/2014/main" id="{3B0BCB14-A0B9-4881-AF4D-66EA02873F11}"/>
              </a:ext>
            </a:extLst>
          </p:cNvPr>
          <p:cNvSpPr txBox="1"/>
          <p:nvPr/>
        </p:nvSpPr>
        <p:spPr>
          <a:xfrm>
            <a:off x="10950609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CF2FB977-FDBA-471C-8100-D1263046B8A0}"/>
              </a:ext>
            </a:extLst>
          </p:cNvPr>
          <p:cNvSpPr txBox="1"/>
          <p:nvPr/>
        </p:nvSpPr>
        <p:spPr>
          <a:xfrm>
            <a:off x="10950243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1895130C-BFF1-4AE4-B4A2-467CCFA87149}"/>
              </a:ext>
            </a:extLst>
          </p:cNvPr>
          <p:cNvSpPr txBox="1"/>
          <p:nvPr/>
        </p:nvSpPr>
        <p:spPr>
          <a:xfrm>
            <a:off x="10521677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8" name="Rectangle 197">
            <a:extLst>
              <a:ext uri="{FF2B5EF4-FFF2-40B4-BE49-F238E27FC236}">
                <a16:creationId xmlns:a16="http://schemas.microsoft.com/office/drawing/2014/main" id="{AA2872ED-5EF2-4E2A-886D-6CD9692E6FB4}"/>
              </a:ext>
            </a:extLst>
          </p:cNvPr>
          <p:cNvSpPr/>
          <p:nvPr/>
        </p:nvSpPr>
        <p:spPr>
          <a:xfrm>
            <a:off x="750468" y="53961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F72E8232-A0C3-406D-A6FE-CA7F49F2CDBF}"/>
              </a:ext>
            </a:extLst>
          </p:cNvPr>
          <p:cNvGrpSpPr/>
          <p:nvPr/>
        </p:nvGrpSpPr>
        <p:grpSpPr>
          <a:xfrm>
            <a:off x="470484" y="1746495"/>
            <a:ext cx="1367606" cy="1071647"/>
            <a:chOff x="456270" y="3089033"/>
            <a:chExt cx="1367606" cy="1071647"/>
          </a:xfrm>
        </p:grpSpPr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EC96DA6B-6D3D-4815-AF45-FA939E6893EA}"/>
                </a:ext>
              </a:extLst>
            </p:cNvPr>
            <p:cNvSpPr txBox="1"/>
            <p:nvPr/>
          </p:nvSpPr>
          <p:spPr>
            <a:xfrm>
              <a:off x="456270" y="332313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C43DD687-9125-4765-BE33-A560DED7F96D}"/>
                </a:ext>
              </a:extLst>
            </p:cNvPr>
            <p:cNvGrpSpPr/>
            <p:nvPr/>
          </p:nvGrpSpPr>
          <p:grpSpPr>
            <a:xfrm>
              <a:off x="890008" y="3089033"/>
              <a:ext cx="933868" cy="1071647"/>
              <a:chOff x="1963495" y="36281"/>
              <a:chExt cx="933868" cy="1071647"/>
            </a:xfrm>
          </p:grpSpPr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E7C7C85E-47ED-49EF-8003-5DB5F853AD1B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E1DE10F7-DB70-45C7-A776-001C7F3002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BBD9C954-DFFF-4569-AA15-F1CC8828F745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</p:grpSp>
      </p:grpSp>
      <p:sp>
        <p:nvSpPr>
          <p:cNvPr id="220" name="Rectangle 219">
            <a:extLst>
              <a:ext uri="{FF2B5EF4-FFF2-40B4-BE49-F238E27FC236}">
                <a16:creationId xmlns:a16="http://schemas.microsoft.com/office/drawing/2014/main" id="{4837DF86-DDD1-4049-820C-B02A2C58051C}"/>
              </a:ext>
            </a:extLst>
          </p:cNvPr>
          <p:cNvSpPr/>
          <p:nvPr/>
        </p:nvSpPr>
        <p:spPr>
          <a:xfrm>
            <a:off x="915109" y="1822081"/>
            <a:ext cx="895919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824E01B7-2DC4-4E72-AACC-55092D85842F}"/>
              </a:ext>
            </a:extLst>
          </p:cNvPr>
          <p:cNvGrpSpPr/>
          <p:nvPr/>
        </p:nvGrpSpPr>
        <p:grpSpPr>
          <a:xfrm>
            <a:off x="1799009" y="1751572"/>
            <a:ext cx="1369858" cy="1071647"/>
            <a:chOff x="1784795" y="3094110"/>
            <a:chExt cx="1369858" cy="1071647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F7D598A-9F72-4C53-A2B6-BB7F2D8FC930}"/>
                </a:ext>
              </a:extLst>
            </p:cNvPr>
            <p:cNvSpPr txBox="1"/>
            <p:nvPr/>
          </p:nvSpPr>
          <p:spPr>
            <a:xfrm>
              <a:off x="1784795" y="3303816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223" name="Group 222">
              <a:extLst>
                <a:ext uri="{FF2B5EF4-FFF2-40B4-BE49-F238E27FC236}">
                  <a16:creationId xmlns:a16="http://schemas.microsoft.com/office/drawing/2014/main" id="{4F4EA786-230A-4EF1-BF3B-C652E03ED958}"/>
                </a:ext>
              </a:extLst>
            </p:cNvPr>
            <p:cNvGrpSpPr/>
            <p:nvPr/>
          </p:nvGrpSpPr>
          <p:grpSpPr>
            <a:xfrm>
              <a:off x="2220785" y="3094110"/>
              <a:ext cx="933868" cy="1071647"/>
              <a:chOff x="1963495" y="36281"/>
              <a:chExt cx="933868" cy="1071647"/>
            </a:xfrm>
          </p:grpSpPr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49782D18-9B04-4B80-ABCA-CC01A7D2F699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5738B75B-8F69-4F78-86A7-21D80E406B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TextBox 225">
                <a:extLst>
                  <a:ext uri="{FF2B5EF4-FFF2-40B4-BE49-F238E27FC236}">
                    <a16:creationId xmlns:a16="http://schemas.microsoft.com/office/drawing/2014/main" id="{551180B4-F70A-4508-BCD7-31265B181612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</p:grpSp>
      <p:sp>
        <p:nvSpPr>
          <p:cNvPr id="229" name="Rectangle 228">
            <a:extLst>
              <a:ext uri="{FF2B5EF4-FFF2-40B4-BE49-F238E27FC236}">
                <a16:creationId xmlns:a16="http://schemas.microsoft.com/office/drawing/2014/main" id="{5601B36C-269D-42ED-8097-FF367BC81100}"/>
              </a:ext>
            </a:extLst>
          </p:cNvPr>
          <p:cNvSpPr/>
          <p:nvPr/>
        </p:nvSpPr>
        <p:spPr>
          <a:xfrm>
            <a:off x="4662070" y="536945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625FA1A4-7710-4125-98AC-0A410A88DB21}"/>
              </a:ext>
            </a:extLst>
          </p:cNvPr>
          <p:cNvGrpSpPr/>
          <p:nvPr/>
        </p:nvGrpSpPr>
        <p:grpSpPr>
          <a:xfrm>
            <a:off x="4475309" y="1761214"/>
            <a:ext cx="1892258" cy="1086654"/>
            <a:chOff x="456270" y="1747838"/>
            <a:chExt cx="1892258" cy="1086654"/>
          </a:xfrm>
        </p:grpSpPr>
        <p:grpSp>
          <p:nvGrpSpPr>
            <p:cNvPr id="231" name="Group 230">
              <a:extLst>
                <a:ext uri="{FF2B5EF4-FFF2-40B4-BE49-F238E27FC236}">
                  <a16:creationId xmlns:a16="http://schemas.microsoft.com/office/drawing/2014/main" id="{1525B9A2-C29D-4C87-8937-51517BE87933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239" name="Group 238">
                <a:extLst>
                  <a:ext uri="{FF2B5EF4-FFF2-40B4-BE49-F238E27FC236}">
                    <a16:creationId xmlns:a16="http://schemas.microsoft.com/office/drawing/2014/main" id="{5FEBB998-17A2-4585-8F59-EF044C248A3E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241" name="TextBox 240">
                  <a:extLst>
                    <a:ext uri="{FF2B5EF4-FFF2-40B4-BE49-F238E27FC236}">
                      <a16:creationId xmlns:a16="http://schemas.microsoft.com/office/drawing/2014/main" id="{CAA34340-C483-4D1B-A9F0-9FDABA9ABA2B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9</a:t>
                  </a:r>
                </a:p>
              </p:txBody>
            </p:sp>
            <p:cxnSp>
              <p:nvCxnSpPr>
                <p:cNvPr id="242" name="Straight Connector 241">
                  <a:extLst>
                    <a:ext uri="{FF2B5EF4-FFF2-40B4-BE49-F238E27FC236}">
                      <a16:creationId xmlns:a16="http://schemas.microsoft.com/office/drawing/2014/main" id="{44BDC2EF-3668-4353-A14D-3F0C68A349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3" name="TextBox 242">
                  <a:extLst>
                    <a:ext uri="{FF2B5EF4-FFF2-40B4-BE49-F238E27FC236}">
                      <a16:creationId xmlns:a16="http://schemas.microsoft.com/office/drawing/2014/main" id="{95CBDE54-D7B8-4955-ACE9-A268D4A08A6F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DE217754-6760-4B9C-9830-991D294626BB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D57EC337-2EB6-43AB-8976-E81D16BE1B03}"/>
                </a:ext>
              </a:extLst>
            </p:cNvPr>
            <p:cNvGrpSpPr/>
            <p:nvPr/>
          </p:nvGrpSpPr>
          <p:grpSpPr>
            <a:xfrm>
              <a:off x="1341249" y="1757508"/>
              <a:ext cx="1007279" cy="1076984"/>
              <a:chOff x="1341249" y="1757508"/>
              <a:chExt cx="1007279" cy="1076984"/>
            </a:xfrm>
          </p:grpSpPr>
          <p:sp>
            <p:nvSpPr>
              <p:cNvPr id="233" name="TextBox 232">
                <a:extLst>
                  <a:ext uri="{FF2B5EF4-FFF2-40B4-BE49-F238E27FC236}">
                    <a16:creationId xmlns:a16="http://schemas.microsoft.com/office/drawing/2014/main" id="{091162B8-6648-4980-82CC-C1C38022BB27}"/>
                  </a:ext>
                </a:extLst>
              </p:cNvPr>
              <p:cNvSpPr txBox="1"/>
              <p:nvPr/>
            </p:nvSpPr>
            <p:spPr>
              <a:xfrm>
                <a:off x="1341249" y="1956565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</a:p>
            </p:txBody>
          </p:sp>
          <p:grpSp>
            <p:nvGrpSpPr>
              <p:cNvPr id="234" name="Group 233">
                <a:extLst>
                  <a:ext uri="{FF2B5EF4-FFF2-40B4-BE49-F238E27FC236}">
                    <a16:creationId xmlns:a16="http://schemas.microsoft.com/office/drawing/2014/main" id="{5B3E9537-2EF0-4626-A8AA-E084466C97C3}"/>
                  </a:ext>
                </a:extLst>
              </p:cNvPr>
              <p:cNvGrpSpPr/>
              <p:nvPr/>
            </p:nvGrpSpPr>
            <p:grpSpPr>
              <a:xfrm>
                <a:off x="1802068" y="1757508"/>
                <a:ext cx="546460" cy="1076984"/>
                <a:chOff x="3573625" y="2366435"/>
                <a:chExt cx="546460" cy="1076984"/>
              </a:xfrm>
            </p:grpSpPr>
            <p:cxnSp>
              <p:nvCxnSpPr>
                <p:cNvPr id="236" name="Straight Connector 235">
                  <a:extLst>
                    <a:ext uri="{FF2B5EF4-FFF2-40B4-BE49-F238E27FC236}">
                      <a16:creationId xmlns:a16="http://schemas.microsoft.com/office/drawing/2014/main" id="{3B7CA875-EF1E-4AC3-8261-F8A7A530C8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362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7" name="TextBox 236">
                  <a:extLst>
                    <a:ext uri="{FF2B5EF4-FFF2-40B4-BE49-F238E27FC236}">
                      <a16:creationId xmlns:a16="http://schemas.microsoft.com/office/drawing/2014/main" id="{70F38D75-8031-4F75-9AF2-E256322E62D7}"/>
                    </a:ext>
                  </a:extLst>
                </p:cNvPr>
                <p:cNvSpPr txBox="1"/>
                <p:nvPr/>
              </p:nvSpPr>
              <p:spPr>
                <a:xfrm>
                  <a:off x="3580744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9</a:t>
                  </a:r>
                </a:p>
              </p:txBody>
            </p:sp>
            <p:sp>
              <p:nvSpPr>
                <p:cNvPr id="238" name="TextBox 237">
                  <a:extLst>
                    <a:ext uri="{FF2B5EF4-FFF2-40B4-BE49-F238E27FC236}">
                      <a16:creationId xmlns:a16="http://schemas.microsoft.com/office/drawing/2014/main" id="{7FE831BC-CA16-44ED-A61D-A29E4628F7A3}"/>
                    </a:ext>
                  </a:extLst>
                </p:cNvPr>
                <p:cNvSpPr txBox="1"/>
                <p:nvPr/>
              </p:nvSpPr>
              <p:spPr>
                <a:xfrm>
                  <a:off x="3580378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</a:t>
                  </a:r>
                </a:p>
              </p:txBody>
            </p:sp>
          </p:grpSp>
        </p:grpSp>
      </p:grpSp>
      <p:sp>
        <p:nvSpPr>
          <p:cNvPr id="244" name="Rectangle 243">
            <a:extLst>
              <a:ext uri="{FF2B5EF4-FFF2-40B4-BE49-F238E27FC236}">
                <a16:creationId xmlns:a16="http://schemas.microsoft.com/office/drawing/2014/main" id="{A87AE5C4-D60F-4313-B25A-098B3AACF581}"/>
              </a:ext>
            </a:extLst>
          </p:cNvPr>
          <p:cNvSpPr/>
          <p:nvPr/>
        </p:nvSpPr>
        <p:spPr>
          <a:xfrm>
            <a:off x="4919302" y="1822134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5" name="Rectangle 244">
            <a:extLst>
              <a:ext uri="{FF2B5EF4-FFF2-40B4-BE49-F238E27FC236}">
                <a16:creationId xmlns:a16="http://schemas.microsoft.com/office/drawing/2014/main" id="{744753A0-9235-4F36-B93F-22547F8F4893}"/>
              </a:ext>
            </a:extLst>
          </p:cNvPr>
          <p:cNvSpPr/>
          <p:nvPr/>
        </p:nvSpPr>
        <p:spPr>
          <a:xfrm>
            <a:off x="9466590" y="538456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3C69C33F-1FBE-427F-B283-F7E7F30B1E82}"/>
              </a:ext>
            </a:extLst>
          </p:cNvPr>
          <p:cNvGrpSpPr/>
          <p:nvPr/>
        </p:nvGrpSpPr>
        <p:grpSpPr>
          <a:xfrm>
            <a:off x="8485145" y="1756880"/>
            <a:ext cx="1874922" cy="1086654"/>
            <a:chOff x="456270" y="1747838"/>
            <a:chExt cx="1874922" cy="1086654"/>
          </a:xfrm>
        </p:grpSpPr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2FE8851A-1AA9-47D3-BC1D-7A44ED9F25E4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254" name="Group 253">
                <a:extLst>
                  <a:ext uri="{FF2B5EF4-FFF2-40B4-BE49-F238E27FC236}">
                    <a16:creationId xmlns:a16="http://schemas.microsoft.com/office/drawing/2014/main" id="{16244B93-A3EC-45A4-AB12-22F969D7FE8D}"/>
                  </a:ext>
                </a:extLst>
              </p:cNvPr>
              <p:cNvGrpSpPr/>
              <p:nvPr/>
            </p:nvGrpSpPr>
            <p:grpSpPr>
              <a:xfrm>
                <a:off x="894515" y="2197623"/>
                <a:ext cx="475549" cy="1071647"/>
                <a:chOff x="1963495" y="36281"/>
                <a:chExt cx="475549" cy="1071647"/>
              </a:xfrm>
            </p:grpSpPr>
            <p:sp>
              <p:nvSpPr>
                <p:cNvPr id="256" name="TextBox 255">
                  <a:extLst>
                    <a:ext uri="{FF2B5EF4-FFF2-40B4-BE49-F238E27FC236}">
                      <a16:creationId xmlns:a16="http://schemas.microsoft.com/office/drawing/2014/main" id="{17F9B74F-7E94-43D6-A366-B1FAA045B38B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8</a:t>
                  </a:r>
                </a:p>
              </p:txBody>
            </p:sp>
            <p:cxnSp>
              <p:nvCxnSpPr>
                <p:cNvPr id="257" name="Straight Connector 256">
                  <a:extLst>
                    <a:ext uri="{FF2B5EF4-FFF2-40B4-BE49-F238E27FC236}">
                      <a16:creationId xmlns:a16="http://schemas.microsoft.com/office/drawing/2014/main" id="{832B16F1-A12B-4113-95A8-FB00765F64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8" name="TextBox 257">
                  <a:extLst>
                    <a:ext uri="{FF2B5EF4-FFF2-40B4-BE49-F238E27FC236}">
                      <a16:creationId xmlns:a16="http://schemas.microsoft.com/office/drawing/2014/main" id="{148191CC-0F19-4AD8-BB54-D03209FB6FF4}"/>
                    </a:ext>
                  </a:extLst>
                </p:cNvPr>
                <p:cNvSpPr txBox="1"/>
                <p:nvPr/>
              </p:nvSpPr>
              <p:spPr>
                <a:xfrm>
                  <a:off x="1964437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B75D50B2-A44E-4450-9E31-57B9CC6BD059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grpSp>
          <p:nvGrpSpPr>
            <p:cNvPr id="248" name="Group 247">
              <a:extLst>
                <a:ext uri="{FF2B5EF4-FFF2-40B4-BE49-F238E27FC236}">
                  <a16:creationId xmlns:a16="http://schemas.microsoft.com/office/drawing/2014/main" id="{38B571A0-04C6-4292-9994-536DCBD2E80A}"/>
                </a:ext>
              </a:extLst>
            </p:cNvPr>
            <p:cNvGrpSpPr/>
            <p:nvPr/>
          </p:nvGrpSpPr>
          <p:grpSpPr>
            <a:xfrm>
              <a:off x="1341249" y="1757508"/>
              <a:ext cx="989943" cy="1076984"/>
              <a:chOff x="1341249" y="1757508"/>
              <a:chExt cx="989943" cy="1076984"/>
            </a:xfrm>
          </p:grpSpPr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EC4C9E23-C4AA-407F-B57C-1619B9389BD6}"/>
                  </a:ext>
                </a:extLst>
              </p:cNvPr>
              <p:cNvSpPr txBox="1"/>
              <p:nvPr/>
            </p:nvSpPr>
            <p:spPr>
              <a:xfrm>
                <a:off x="1341249" y="1956565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</a:p>
            </p:txBody>
          </p:sp>
          <p:grpSp>
            <p:nvGrpSpPr>
              <p:cNvPr id="250" name="Group 249">
                <a:extLst>
                  <a:ext uri="{FF2B5EF4-FFF2-40B4-BE49-F238E27FC236}">
                    <a16:creationId xmlns:a16="http://schemas.microsoft.com/office/drawing/2014/main" id="{EE8DE7C4-14FA-440D-BF9D-C0AC8098516A}"/>
                  </a:ext>
                </a:extLst>
              </p:cNvPr>
              <p:cNvGrpSpPr/>
              <p:nvPr/>
            </p:nvGrpSpPr>
            <p:grpSpPr>
              <a:xfrm>
                <a:off x="1791485" y="1757508"/>
                <a:ext cx="539707" cy="1076984"/>
                <a:chOff x="3563042" y="2366435"/>
                <a:chExt cx="539707" cy="1076984"/>
              </a:xfrm>
            </p:grpSpPr>
            <p:cxnSp>
              <p:nvCxnSpPr>
                <p:cNvPr id="251" name="Straight Connector 250">
                  <a:extLst>
                    <a:ext uri="{FF2B5EF4-FFF2-40B4-BE49-F238E27FC236}">
                      <a16:creationId xmlns:a16="http://schemas.microsoft.com/office/drawing/2014/main" id="{069FB7C7-44AD-495F-8BFA-F45F5D3B235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362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2" name="TextBox 251">
                  <a:extLst>
                    <a:ext uri="{FF2B5EF4-FFF2-40B4-BE49-F238E27FC236}">
                      <a16:creationId xmlns:a16="http://schemas.microsoft.com/office/drawing/2014/main" id="{270577DD-89E0-4AED-BC04-F6FD2D9D109D}"/>
                    </a:ext>
                  </a:extLst>
                </p:cNvPr>
                <p:cNvSpPr txBox="1"/>
                <p:nvPr/>
              </p:nvSpPr>
              <p:spPr>
                <a:xfrm>
                  <a:off x="3563408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8</a:t>
                  </a:r>
                </a:p>
              </p:txBody>
            </p:sp>
            <p:sp>
              <p:nvSpPr>
                <p:cNvPr id="253" name="TextBox 252">
                  <a:extLst>
                    <a:ext uri="{FF2B5EF4-FFF2-40B4-BE49-F238E27FC236}">
                      <a16:creationId xmlns:a16="http://schemas.microsoft.com/office/drawing/2014/main" id="{6A8361CD-C348-4959-BE59-C56877B67DD5}"/>
                    </a:ext>
                  </a:extLst>
                </p:cNvPr>
                <p:cNvSpPr txBox="1"/>
                <p:nvPr/>
              </p:nvSpPr>
              <p:spPr>
                <a:xfrm>
                  <a:off x="3563042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</p:grpSp>
        </p:grpSp>
      </p:grpSp>
      <p:sp>
        <p:nvSpPr>
          <p:cNvPr id="259" name="Rectangle 258">
            <a:extLst>
              <a:ext uri="{FF2B5EF4-FFF2-40B4-BE49-F238E27FC236}">
                <a16:creationId xmlns:a16="http://schemas.microsoft.com/office/drawing/2014/main" id="{ED70B6D5-D8E3-42EB-8ED2-58AD3CD01611}"/>
              </a:ext>
            </a:extLst>
          </p:cNvPr>
          <p:cNvSpPr/>
          <p:nvPr/>
        </p:nvSpPr>
        <p:spPr>
          <a:xfrm>
            <a:off x="9836037" y="1822134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AAE645CF-21A4-42A0-B5E0-68018786A40F}"/>
              </a:ext>
            </a:extLst>
          </p:cNvPr>
          <p:cNvGrpSpPr/>
          <p:nvPr/>
        </p:nvGrpSpPr>
        <p:grpSpPr>
          <a:xfrm>
            <a:off x="825635" y="3499405"/>
            <a:ext cx="364674" cy="2164787"/>
            <a:chOff x="1430177" y="1026981"/>
            <a:chExt cx="364674" cy="2164787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797E6919-B113-4092-A693-C415A5CA6BFD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252163C9-7B16-4811-995D-887252691F02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9DF3E309-6520-451C-B1E3-8652DD909429}"/>
              </a:ext>
            </a:extLst>
          </p:cNvPr>
          <p:cNvGrpSpPr/>
          <p:nvPr/>
        </p:nvGrpSpPr>
        <p:grpSpPr>
          <a:xfrm>
            <a:off x="1366849" y="3511255"/>
            <a:ext cx="364475" cy="2170481"/>
            <a:chOff x="3750941" y="1016500"/>
            <a:chExt cx="364475" cy="2170481"/>
          </a:xfrm>
        </p:grpSpPr>
        <p:grpSp>
          <p:nvGrpSpPr>
            <p:cNvPr id="267" name="Group 266">
              <a:extLst>
                <a:ext uri="{FF2B5EF4-FFF2-40B4-BE49-F238E27FC236}">
                  <a16:creationId xmlns:a16="http://schemas.microsoft.com/office/drawing/2014/main" id="{5A011764-2208-4B2D-9D7B-67D5620442A8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269" name="Rectangle 268">
                <a:extLst>
                  <a:ext uri="{FF2B5EF4-FFF2-40B4-BE49-F238E27FC236}">
                    <a16:creationId xmlns:a16="http://schemas.microsoft.com/office/drawing/2014/main" id="{CB6BBFA7-88E9-4433-88BE-B0500149CDDC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0" name="Rectangle 269">
                <a:extLst>
                  <a:ext uri="{FF2B5EF4-FFF2-40B4-BE49-F238E27FC236}">
                    <a16:creationId xmlns:a16="http://schemas.microsoft.com/office/drawing/2014/main" id="{27CF569F-D4D7-440F-A978-65F625E0A3D6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1" name="Rectangle 270">
                <a:extLst>
                  <a:ext uri="{FF2B5EF4-FFF2-40B4-BE49-F238E27FC236}">
                    <a16:creationId xmlns:a16="http://schemas.microsoft.com/office/drawing/2014/main" id="{11744BBB-073B-4EA1-95E1-4095F4910926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2" name="Rectangle 271">
                <a:extLst>
                  <a:ext uri="{FF2B5EF4-FFF2-40B4-BE49-F238E27FC236}">
                    <a16:creationId xmlns:a16="http://schemas.microsoft.com/office/drawing/2014/main" id="{D0ECF62A-4530-419E-942A-1DFDEF3E7703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3" name="Rectangle 272">
                <a:extLst>
                  <a:ext uri="{FF2B5EF4-FFF2-40B4-BE49-F238E27FC236}">
                    <a16:creationId xmlns:a16="http://schemas.microsoft.com/office/drawing/2014/main" id="{7E12DC30-B3F6-463C-B445-38658DBEE362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68" name="Rectangle 267">
              <a:extLst>
                <a:ext uri="{FF2B5EF4-FFF2-40B4-BE49-F238E27FC236}">
                  <a16:creationId xmlns:a16="http://schemas.microsoft.com/office/drawing/2014/main" id="{9554C963-9945-4A26-B846-F675AA52F35C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194F9EC7-7057-4192-8665-2D9D114E22B5}"/>
              </a:ext>
            </a:extLst>
          </p:cNvPr>
          <p:cNvGrpSpPr/>
          <p:nvPr/>
        </p:nvGrpSpPr>
        <p:grpSpPr>
          <a:xfrm>
            <a:off x="2275505" y="3517198"/>
            <a:ext cx="364674" cy="2164538"/>
            <a:chOff x="6651896" y="1021900"/>
            <a:chExt cx="364674" cy="2164538"/>
          </a:xfrm>
        </p:grpSpPr>
        <p:grpSp>
          <p:nvGrpSpPr>
            <p:cNvPr id="275" name="Group 274">
              <a:extLst>
                <a:ext uri="{FF2B5EF4-FFF2-40B4-BE49-F238E27FC236}">
                  <a16:creationId xmlns:a16="http://schemas.microsoft.com/office/drawing/2014/main" id="{E373E5D9-E4FF-49D2-ACDA-CD58E95D333D}"/>
                </a:ext>
              </a:extLst>
            </p:cNvPr>
            <p:cNvGrpSpPr/>
            <p:nvPr/>
          </p:nvGrpSpPr>
          <p:grpSpPr>
            <a:xfrm>
              <a:off x="6651896" y="1026981"/>
              <a:ext cx="360000" cy="2159457"/>
              <a:chOff x="6653408" y="3429000"/>
              <a:chExt cx="360000" cy="2159457"/>
            </a:xfrm>
          </p:grpSpPr>
          <p:sp>
            <p:nvSpPr>
              <p:cNvPr id="277" name="Rectangle 276">
                <a:extLst>
                  <a:ext uri="{FF2B5EF4-FFF2-40B4-BE49-F238E27FC236}">
                    <a16:creationId xmlns:a16="http://schemas.microsoft.com/office/drawing/2014/main" id="{06788AB0-C409-45B6-B1C8-208826F33A54}"/>
                  </a:ext>
                </a:extLst>
              </p:cNvPr>
              <p:cNvSpPr/>
              <p:nvPr/>
            </p:nvSpPr>
            <p:spPr>
              <a:xfrm>
                <a:off x="6653408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8" name="Rectangle 277">
                <a:extLst>
                  <a:ext uri="{FF2B5EF4-FFF2-40B4-BE49-F238E27FC236}">
                    <a16:creationId xmlns:a16="http://schemas.microsoft.com/office/drawing/2014/main" id="{42B78333-EC5E-4ADF-A98E-1686E77E525E}"/>
                  </a:ext>
                </a:extLst>
              </p:cNvPr>
              <p:cNvSpPr/>
              <p:nvPr/>
            </p:nvSpPr>
            <p:spPr>
              <a:xfrm>
                <a:off x="6653408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9" name="Rectangle 278">
                <a:extLst>
                  <a:ext uri="{FF2B5EF4-FFF2-40B4-BE49-F238E27FC236}">
                    <a16:creationId xmlns:a16="http://schemas.microsoft.com/office/drawing/2014/main" id="{0CBF9473-CB95-4D35-8344-D73A01E16FF7}"/>
                  </a:ext>
                </a:extLst>
              </p:cNvPr>
              <p:cNvSpPr/>
              <p:nvPr/>
            </p:nvSpPr>
            <p:spPr>
              <a:xfrm>
                <a:off x="6653408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0" name="Rectangle 279">
                <a:extLst>
                  <a:ext uri="{FF2B5EF4-FFF2-40B4-BE49-F238E27FC236}">
                    <a16:creationId xmlns:a16="http://schemas.microsoft.com/office/drawing/2014/main" id="{52665C14-4C85-4847-B3E0-3F7356498629}"/>
                  </a:ext>
                </a:extLst>
              </p:cNvPr>
              <p:cNvSpPr/>
              <p:nvPr/>
            </p:nvSpPr>
            <p:spPr>
              <a:xfrm>
                <a:off x="6653408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1" name="Rectangle 280">
                <a:extLst>
                  <a:ext uri="{FF2B5EF4-FFF2-40B4-BE49-F238E27FC236}">
                    <a16:creationId xmlns:a16="http://schemas.microsoft.com/office/drawing/2014/main" id="{D19DB7EB-1186-44A6-8BE2-4D3E73940043}"/>
                  </a:ext>
                </a:extLst>
              </p:cNvPr>
              <p:cNvSpPr/>
              <p:nvPr/>
            </p:nvSpPr>
            <p:spPr>
              <a:xfrm>
                <a:off x="6653408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2" name="Rectangle 281">
                <a:extLst>
                  <a:ext uri="{FF2B5EF4-FFF2-40B4-BE49-F238E27FC236}">
                    <a16:creationId xmlns:a16="http://schemas.microsoft.com/office/drawing/2014/main" id="{25A054A4-EDDC-48C7-A179-123349220B7C}"/>
                  </a:ext>
                </a:extLst>
              </p:cNvPr>
              <p:cNvSpPr/>
              <p:nvPr/>
            </p:nvSpPr>
            <p:spPr>
              <a:xfrm>
                <a:off x="6653408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3" name="Rectangle 282">
                <a:extLst>
                  <a:ext uri="{FF2B5EF4-FFF2-40B4-BE49-F238E27FC236}">
                    <a16:creationId xmlns:a16="http://schemas.microsoft.com/office/drawing/2014/main" id="{12E784C6-E5A5-44FB-9193-15060244BCC6}"/>
                  </a:ext>
                </a:extLst>
              </p:cNvPr>
              <p:cNvSpPr/>
              <p:nvPr/>
            </p:nvSpPr>
            <p:spPr>
              <a:xfrm>
                <a:off x="6653408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4" name="Rectangle 283">
                <a:extLst>
                  <a:ext uri="{FF2B5EF4-FFF2-40B4-BE49-F238E27FC236}">
                    <a16:creationId xmlns:a16="http://schemas.microsoft.com/office/drawing/2014/main" id="{785C6FA9-C25B-4544-9B04-05B9D18FC65F}"/>
                  </a:ext>
                </a:extLst>
              </p:cNvPr>
              <p:cNvSpPr/>
              <p:nvPr/>
            </p:nvSpPr>
            <p:spPr>
              <a:xfrm>
                <a:off x="6653408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96F0694E-18FE-4E1E-9B0C-A93C8514BE8D}"/>
                  </a:ext>
                </a:extLst>
              </p:cNvPr>
              <p:cNvSpPr/>
              <p:nvPr/>
            </p:nvSpPr>
            <p:spPr>
              <a:xfrm>
                <a:off x="6653408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54575CC9-27F0-4324-9712-43CDE470F5D5}"/>
                  </a:ext>
                </a:extLst>
              </p:cNvPr>
              <p:cNvSpPr/>
              <p:nvPr/>
            </p:nvSpPr>
            <p:spPr>
              <a:xfrm>
                <a:off x="6653408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5473FDBC-4C8E-4F32-9E29-FB5EBC51B1CA}"/>
                </a:ext>
              </a:extLst>
            </p:cNvPr>
            <p:cNvSpPr/>
            <p:nvPr/>
          </p:nvSpPr>
          <p:spPr>
            <a:xfrm>
              <a:off x="6656570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637B5AF1-9E10-40D4-9C7E-3BB8899D2714}"/>
              </a:ext>
            </a:extLst>
          </p:cNvPr>
          <p:cNvGrpSpPr/>
          <p:nvPr/>
        </p:nvGrpSpPr>
        <p:grpSpPr>
          <a:xfrm>
            <a:off x="1372968" y="3521970"/>
            <a:ext cx="360000" cy="2159457"/>
            <a:chOff x="6653408" y="3429000"/>
            <a:chExt cx="360000" cy="2159457"/>
          </a:xfrm>
        </p:grpSpPr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5083D8DA-4ADA-4FD9-9F2D-2CAF2FF94507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id="{2E9B4392-239F-4FF3-B3EB-038F9C4FC2B5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8A7EEB60-4627-4816-BB3A-46BEFEBA7DDA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E91FEAF0-818C-4F7F-BD6B-5069CE3CEB36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72603C82-A71F-45D4-90E8-550BE965A1EC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5F69FAEF-51A9-4A9F-BAED-0B28D8ED7ABA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189757A7-9729-4ED3-B489-B8A01B7F6C98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8" name="Rectangle 297">
              <a:extLst>
                <a:ext uri="{FF2B5EF4-FFF2-40B4-BE49-F238E27FC236}">
                  <a16:creationId xmlns:a16="http://schemas.microsoft.com/office/drawing/2014/main" id="{E89B6550-E371-4A72-BE9B-77BD9CCED33E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DB7C560A-2F71-499D-A893-A58CC9F259C7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04F171E9-0723-4700-AA6C-5752F3E77E27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FBDD06B1-5BC4-4FE4-AB0F-A3F2465B6F55}"/>
              </a:ext>
            </a:extLst>
          </p:cNvPr>
          <p:cNvGrpSpPr/>
          <p:nvPr/>
        </p:nvGrpSpPr>
        <p:grpSpPr>
          <a:xfrm>
            <a:off x="4901494" y="3501402"/>
            <a:ext cx="364674" cy="2164787"/>
            <a:chOff x="1430177" y="1026981"/>
            <a:chExt cx="364674" cy="2164787"/>
          </a:xfrm>
        </p:grpSpPr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CC65FD66-BC80-45D1-A70F-72E02513B672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4" name="Rectangle 303">
              <a:extLst>
                <a:ext uri="{FF2B5EF4-FFF2-40B4-BE49-F238E27FC236}">
                  <a16:creationId xmlns:a16="http://schemas.microsoft.com/office/drawing/2014/main" id="{040B7DF3-636C-4128-B132-DD85FB1E493B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17F32C90-0351-4868-BAFE-BE79404CCED0}"/>
              </a:ext>
            </a:extLst>
          </p:cNvPr>
          <p:cNvGrpSpPr/>
          <p:nvPr/>
        </p:nvGrpSpPr>
        <p:grpSpPr>
          <a:xfrm>
            <a:off x="5408531" y="3506468"/>
            <a:ext cx="364674" cy="2164787"/>
            <a:chOff x="1430177" y="1026981"/>
            <a:chExt cx="364674" cy="2164787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B1577760-9876-4CFC-88B6-C8055B6CEA0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7" name="Rectangle 306">
              <a:extLst>
                <a:ext uri="{FF2B5EF4-FFF2-40B4-BE49-F238E27FC236}">
                  <a16:creationId xmlns:a16="http://schemas.microsoft.com/office/drawing/2014/main" id="{966AB668-42E2-479A-BF97-F424E4CD401B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76EEAF4D-B984-4B25-A69B-1FBB025F013C}"/>
              </a:ext>
            </a:extLst>
          </p:cNvPr>
          <p:cNvGrpSpPr/>
          <p:nvPr/>
        </p:nvGrpSpPr>
        <p:grpSpPr>
          <a:xfrm>
            <a:off x="5933687" y="3501664"/>
            <a:ext cx="364674" cy="2164787"/>
            <a:chOff x="1430177" y="1026981"/>
            <a:chExt cx="364674" cy="2164787"/>
          </a:xfrm>
        </p:grpSpPr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0F094E7E-4E59-4A0F-A2B9-63178C6B19D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F0EA40FC-86C2-4991-A3CD-55152BAFBF4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0A120EA3-0DDB-4234-BD5B-E9006C97C407}"/>
              </a:ext>
            </a:extLst>
          </p:cNvPr>
          <p:cNvGrpSpPr/>
          <p:nvPr/>
        </p:nvGrpSpPr>
        <p:grpSpPr>
          <a:xfrm>
            <a:off x="6757766" y="3506468"/>
            <a:ext cx="364674" cy="2164787"/>
            <a:chOff x="1430177" y="1026981"/>
            <a:chExt cx="364674" cy="2164787"/>
          </a:xfrm>
        </p:grpSpPr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F6C34B6E-2D2D-4864-AB83-CD32FA32DAF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id="{CCDEB0B7-3E3F-40A0-B54B-2437022CAF02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03158538-C781-4A44-9762-0D3CD378F229}"/>
              </a:ext>
            </a:extLst>
          </p:cNvPr>
          <p:cNvGrpSpPr/>
          <p:nvPr/>
        </p:nvGrpSpPr>
        <p:grpSpPr>
          <a:xfrm>
            <a:off x="5936657" y="3508758"/>
            <a:ext cx="360000" cy="2160000"/>
            <a:chOff x="2592071" y="3429000"/>
            <a:chExt cx="360000" cy="2160000"/>
          </a:xfrm>
        </p:grpSpPr>
        <p:sp>
          <p:nvSpPr>
            <p:cNvPr id="318" name="Rectangle 317">
              <a:extLst>
                <a:ext uri="{FF2B5EF4-FFF2-40B4-BE49-F238E27FC236}">
                  <a16:creationId xmlns:a16="http://schemas.microsoft.com/office/drawing/2014/main" id="{DF430210-DB53-409C-A9DC-26FC9562CB3F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69ACAF60-D1DC-48D8-954F-0CC36408B148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B7BABD71-96BD-48F0-9379-1A50690610CD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99877245-F260-4312-B7E5-4B0A541B74E4}"/>
              </a:ext>
            </a:extLst>
          </p:cNvPr>
          <p:cNvGrpSpPr/>
          <p:nvPr/>
        </p:nvGrpSpPr>
        <p:grpSpPr>
          <a:xfrm>
            <a:off x="6763594" y="3510927"/>
            <a:ext cx="360000" cy="2167200"/>
            <a:chOff x="6073217" y="3429000"/>
            <a:chExt cx="360000" cy="2167200"/>
          </a:xfrm>
        </p:grpSpPr>
        <p:sp>
          <p:nvSpPr>
            <p:cNvPr id="322" name="Rectangle 321">
              <a:extLst>
                <a:ext uri="{FF2B5EF4-FFF2-40B4-BE49-F238E27FC236}">
                  <a16:creationId xmlns:a16="http://schemas.microsoft.com/office/drawing/2014/main" id="{D3EA49A0-2024-4A43-82F2-8BF5529AFFF4}"/>
                </a:ext>
              </a:extLst>
            </p:cNvPr>
            <p:cNvSpPr/>
            <p:nvPr/>
          </p:nvSpPr>
          <p:spPr>
            <a:xfrm>
              <a:off x="6073217" y="34290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2DB173B8-CB5C-495B-A714-DB58369D1D53}"/>
                </a:ext>
              </a:extLst>
            </p:cNvPr>
            <p:cNvSpPr/>
            <p:nvPr/>
          </p:nvSpPr>
          <p:spPr>
            <a:xfrm>
              <a:off x="6073217" y="36702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4" name="Rectangle 323">
              <a:extLst>
                <a:ext uri="{FF2B5EF4-FFF2-40B4-BE49-F238E27FC236}">
                  <a16:creationId xmlns:a16="http://schemas.microsoft.com/office/drawing/2014/main" id="{E476F7C4-D288-4EA0-9B75-07A88CC72679}"/>
                </a:ext>
              </a:extLst>
            </p:cNvPr>
            <p:cNvSpPr/>
            <p:nvPr/>
          </p:nvSpPr>
          <p:spPr>
            <a:xfrm>
              <a:off x="6073217" y="39114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5AB07F9F-2872-48D7-B704-835B7BD58A31}"/>
                </a:ext>
              </a:extLst>
            </p:cNvPr>
            <p:cNvSpPr/>
            <p:nvPr/>
          </p:nvSpPr>
          <p:spPr>
            <a:xfrm>
              <a:off x="6073217" y="41508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90EC1EBF-48D6-4840-B977-49EAB95A6CF0}"/>
                </a:ext>
              </a:extLst>
            </p:cNvPr>
            <p:cNvSpPr/>
            <p:nvPr/>
          </p:nvSpPr>
          <p:spPr>
            <a:xfrm>
              <a:off x="6073217" y="43902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7" name="Rectangle 326">
              <a:extLst>
                <a:ext uri="{FF2B5EF4-FFF2-40B4-BE49-F238E27FC236}">
                  <a16:creationId xmlns:a16="http://schemas.microsoft.com/office/drawing/2014/main" id="{7B4374E3-85EB-40BE-B458-12BE9E25EB34}"/>
                </a:ext>
              </a:extLst>
            </p:cNvPr>
            <p:cNvSpPr/>
            <p:nvPr/>
          </p:nvSpPr>
          <p:spPr>
            <a:xfrm>
              <a:off x="6073217" y="46314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8" name="Rectangle 327">
              <a:extLst>
                <a:ext uri="{FF2B5EF4-FFF2-40B4-BE49-F238E27FC236}">
                  <a16:creationId xmlns:a16="http://schemas.microsoft.com/office/drawing/2014/main" id="{E5678872-6AA6-4185-A85B-783DFA438568}"/>
                </a:ext>
              </a:extLst>
            </p:cNvPr>
            <p:cNvSpPr/>
            <p:nvPr/>
          </p:nvSpPr>
          <p:spPr>
            <a:xfrm>
              <a:off x="6073217" y="48726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DA357825-94AF-4B4D-9AD6-CBE93BA41EF2}"/>
                </a:ext>
              </a:extLst>
            </p:cNvPr>
            <p:cNvSpPr/>
            <p:nvPr/>
          </p:nvSpPr>
          <p:spPr>
            <a:xfrm>
              <a:off x="6073217" y="51138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0" name="Rectangle 329">
              <a:extLst>
                <a:ext uri="{FF2B5EF4-FFF2-40B4-BE49-F238E27FC236}">
                  <a16:creationId xmlns:a16="http://schemas.microsoft.com/office/drawing/2014/main" id="{91DB9762-BD31-4FE8-88E4-E1F4FEB0BE79}"/>
                </a:ext>
              </a:extLst>
            </p:cNvPr>
            <p:cNvSpPr/>
            <p:nvPr/>
          </p:nvSpPr>
          <p:spPr>
            <a:xfrm>
              <a:off x="6073217" y="53550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522C04A0-5194-4742-83B4-DD39E5E4340D}"/>
              </a:ext>
            </a:extLst>
          </p:cNvPr>
          <p:cNvGrpSpPr/>
          <p:nvPr/>
        </p:nvGrpSpPr>
        <p:grpSpPr>
          <a:xfrm>
            <a:off x="5945215" y="3507741"/>
            <a:ext cx="360000" cy="2167200"/>
            <a:chOff x="6073217" y="3429000"/>
            <a:chExt cx="360000" cy="2167200"/>
          </a:xfrm>
        </p:grpSpPr>
        <p:sp>
          <p:nvSpPr>
            <p:cNvPr id="332" name="Rectangle 331">
              <a:extLst>
                <a:ext uri="{FF2B5EF4-FFF2-40B4-BE49-F238E27FC236}">
                  <a16:creationId xmlns:a16="http://schemas.microsoft.com/office/drawing/2014/main" id="{C20760CF-67C0-4F21-BF7E-577D53B1B471}"/>
                </a:ext>
              </a:extLst>
            </p:cNvPr>
            <p:cNvSpPr/>
            <p:nvPr/>
          </p:nvSpPr>
          <p:spPr>
            <a:xfrm>
              <a:off x="6073217" y="34290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ACC22A94-D048-4317-AD8B-E5E7D4FB2BA0}"/>
                </a:ext>
              </a:extLst>
            </p:cNvPr>
            <p:cNvSpPr/>
            <p:nvPr/>
          </p:nvSpPr>
          <p:spPr>
            <a:xfrm>
              <a:off x="6073217" y="36702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4F1C8F81-24E4-41D7-927A-D86972F9548C}"/>
                </a:ext>
              </a:extLst>
            </p:cNvPr>
            <p:cNvSpPr/>
            <p:nvPr/>
          </p:nvSpPr>
          <p:spPr>
            <a:xfrm>
              <a:off x="6073217" y="39114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12699D54-14E1-4E58-84B6-18C89023EA49}"/>
                </a:ext>
              </a:extLst>
            </p:cNvPr>
            <p:cNvSpPr/>
            <p:nvPr/>
          </p:nvSpPr>
          <p:spPr>
            <a:xfrm>
              <a:off x="6073217" y="41508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CC503EF5-F8E0-4E1B-9CB5-A46249935A76}"/>
                </a:ext>
              </a:extLst>
            </p:cNvPr>
            <p:cNvSpPr/>
            <p:nvPr/>
          </p:nvSpPr>
          <p:spPr>
            <a:xfrm>
              <a:off x="6073217" y="43902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E87105C3-28F4-45AB-AC74-168D5629D9E3}"/>
                </a:ext>
              </a:extLst>
            </p:cNvPr>
            <p:cNvSpPr/>
            <p:nvPr/>
          </p:nvSpPr>
          <p:spPr>
            <a:xfrm>
              <a:off x="6073217" y="46314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8" name="Rectangle 337">
              <a:extLst>
                <a:ext uri="{FF2B5EF4-FFF2-40B4-BE49-F238E27FC236}">
                  <a16:creationId xmlns:a16="http://schemas.microsoft.com/office/drawing/2014/main" id="{D87831FC-9650-4F2D-9684-EA1C0D61832A}"/>
                </a:ext>
              </a:extLst>
            </p:cNvPr>
            <p:cNvSpPr/>
            <p:nvPr/>
          </p:nvSpPr>
          <p:spPr>
            <a:xfrm>
              <a:off x="6073217" y="48726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9" name="Rectangle 338">
              <a:extLst>
                <a:ext uri="{FF2B5EF4-FFF2-40B4-BE49-F238E27FC236}">
                  <a16:creationId xmlns:a16="http://schemas.microsoft.com/office/drawing/2014/main" id="{6EFD8136-47F0-4F3F-A684-144A6792CAA0}"/>
                </a:ext>
              </a:extLst>
            </p:cNvPr>
            <p:cNvSpPr/>
            <p:nvPr/>
          </p:nvSpPr>
          <p:spPr>
            <a:xfrm>
              <a:off x="6073217" y="51138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0" name="Rectangle 339">
              <a:extLst>
                <a:ext uri="{FF2B5EF4-FFF2-40B4-BE49-F238E27FC236}">
                  <a16:creationId xmlns:a16="http://schemas.microsoft.com/office/drawing/2014/main" id="{A1A315EF-F9A1-43FB-B02C-70951B0143F5}"/>
                </a:ext>
              </a:extLst>
            </p:cNvPr>
            <p:cNvSpPr/>
            <p:nvPr/>
          </p:nvSpPr>
          <p:spPr>
            <a:xfrm>
              <a:off x="6073217" y="53550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64B92E0D-385F-4862-BC81-EC9C1D2F72A2}"/>
              </a:ext>
            </a:extLst>
          </p:cNvPr>
          <p:cNvGrpSpPr/>
          <p:nvPr/>
        </p:nvGrpSpPr>
        <p:grpSpPr>
          <a:xfrm>
            <a:off x="10264839" y="3513598"/>
            <a:ext cx="360000" cy="2160000"/>
            <a:chOff x="2011880" y="3429000"/>
            <a:chExt cx="360000" cy="2160000"/>
          </a:xfrm>
        </p:grpSpPr>
        <p:sp>
          <p:nvSpPr>
            <p:cNvPr id="342" name="Rectangle 341">
              <a:extLst>
                <a:ext uri="{FF2B5EF4-FFF2-40B4-BE49-F238E27FC236}">
                  <a16:creationId xmlns:a16="http://schemas.microsoft.com/office/drawing/2014/main" id="{E924B4C6-916E-4D35-8C1E-C36EB9F4761A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9A6E0599-0CC0-4CA4-AA96-F57B0E2D3B87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9050A92B-70BE-4543-8316-700FA6A128F0}"/>
              </a:ext>
            </a:extLst>
          </p:cNvPr>
          <p:cNvGrpSpPr/>
          <p:nvPr/>
        </p:nvGrpSpPr>
        <p:grpSpPr>
          <a:xfrm>
            <a:off x="8856845" y="3495250"/>
            <a:ext cx="364674" cy="2164787"/>
            <a:chOff x="1430177" y="1026981"/>
            <a:chExt cx="364674" cy="2164787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790147E1-E069-4CE5-AE45-4D345662F50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5E689E8C-C6BA-4A04-AF3A-E19D27869665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7" name="Group 346">
            <a:extLst>
              <a:ext uri="{FF2B5EF4-FFF2-40B4-BE49-F238E27FC236}">
                <a16:creationId xmlns:a16="http://schemas.microsoft.com/office/drawing/2014/main" id="{D0621B59-C07E-4985-A9A3-ACA01429C605}"/>
              </a:ext>
            </a:extLst>
          </p:cNvPr>
          <p:cNvGrpSpPr/>
          <p:nvPr/>
        </p:nvGrpSpPr>
        <p:grpSpPr>
          <a:xfrm>
            <a:off x="9382247" y="3503648"/>
            <a:ext cx="362676" cy="2165081"/>
            <a:chOff x="5488838" y="1021900"/>
            <a:chExt cx="362676" cy="2165081"/>
          </a:xfrm>
        </p:grpSpPr>
        <p:grpSp>
          <p:nvGrpSpPr>
            <p:cNvPr id="348" name="Group 347">
              <a:extLst>
                <a:ext uri="{FF2B5EF4-FFF2-40B4-BE49-F238E27FC236}">
                  <a16:creationId xmlns:a16="http://schemas.microsoft.com/office/drawing/2014/main" id="{A2035D0D-D6CE-4779-8D5E-E740B7B4E73F}"/>
                </a:ext>
              </a:extLst>
            </p:cNvPr>
            <p:cNvGrpSpPr/>
            <p:nvPr/>
          </p:nvGrpSpPr>
          <p:grpSpPr>
            <a:xfrm>
              <a:off x="5491514" y="1026981"/>
              <a:ext cx="360000" cy="2160000"/>
              <a:chOff x="5493026" y="3429000"/>
              <a:chExt cx="360000" cy="2160000"/>
            </a:xfrm>
          </p:grpSpPr>
          <p:sp>
            <p:nvSpPr>
              <p:cNvPr id="350" name="Rectangle 349">
                <a:extLst>
                  <a:ext uri="{FF2B5EF4-FFF2-40B4-BE49-F238E27FC236}">
                    <a16:creationId xmlns:a16="http://schemas.microsoft.com/office/drawing/2014/main" id="{D0DE3100-490A-4A7D-8655-9711EC428708}"/>
                  </a:ext>
                </a:extLst>
              </p:cNvPr>
              <p:cNvSpPr/>
              <p:nvPr/>
            </p:nvSpPr>
            <p:spPr>
              <a:xfrm>
                <a:off x="5493026" y="342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1" name="Rectangle 350">
                <a:extLst>
                  <a:ext uri="{FF2B5EF4-FFF2-40B4-BE49-F238E27FC236}">
                    <a16:creationId xmlns:a16="http://schemas.microsoft.com/office/drawing/2014/main" id="{D7C35D49-51E1-4118-9DE4-6850C4AEC130}"/>
                  </a:ext>
                </a:extLst>
              </p:cNvPr>
              <p:cNvSpPr/>
              <p:nvPr/>
            </p:nvSpPr>
            <p:spPr>
              <a:xfrm>
                <a:off x="5493026" y="369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2" name="Rectangle 351">
                <a:extLst>
                  <a:ext uri="{FF2B5EF4-FFF2-40B4-BE49-F238E27FC236}">
                    <a16:creationId xmlns:a16="http://schemas.microsoft.com/office/drawing/2014/main" id="{3662F3FB-7B3B-44F4-AF83-71E5D3340DEC}"/>
                  </a:ext>
                </a:extLst>
              </p:cNvPr>
              <p:cNvSpPr/>
              <p:nvPr/>
            </p:nvSpPr>
            <p:spPr>
              <a:xfrm>
                <a:off x="5493026" y="396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3" name="Rectangle 352">
                <a:extLst>
                  <a:ext uri="{FF2B5EF4-FFF2-40B4-BE49-F238E27FC236}">
                    <a16:creationId xmlns:a16="http://schemas.microsoft.com/office/drawing/2014/main" id="{A0951EFF-0269-4233-8403-02120710654D}"/>
                  </a:ext>
                </a:extLst>
              </p:cNvPr>
              <p:cNvSpPr/>
              <p:nvPr/>
            </p:nvSpPr>
            <p:spPr>
              <a:xfrm>
                <a:off x="5493026" y="423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4" name="Rectangle 353">
                <a:extLst>
                  <a:ext uri="{FF2B5EF4-FFF2-40B4-BE49-F238E27FC236}">
                    <a16:creationId xmlns:a16="http://schemas.microsoft.com/office/drawing/2014/main" id="{B2EDD08C-ACEF-4656-BD11-CA00137B771F}"/>
                  </a:ext>
                </a:extLst>
              </p:cNvPr>
              <p:cNvSpPr/>
              <p:nvPr/>
            </p:nvSpPr>
            <p:spPr>
              <a:xfrm>
                <a:off x="5493026" y="450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5" name="Rectangle 354">
                <a:extLst>
                  <a:ext uri="{FF2B5EF4-FFF2-40B4-BE49-F238E27FC236}">
                    <a16:creationId xmlns:a16="http://schemas.microsoft.com/office/drawing/2014/main" id="{DF7DB5A3-E048-4B3D-BDE0-916227F8506E}"/>
                  </a:ext>
                </a:extLst>
              </p:cNvPr>
              <p:cNvSpPr/>
              <p:nvPr/>
            </p:nvSpPr>
            <p:spPr>
              <a:xfrm>
                <a:off x="5493026" y="477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6" name="Rectangle 355">
                <a:extLst>
                  <a:ext uri="{FF2B5EF4-FFF2-40B4-BE49-F238E27FC236}">
                    <a16:creationId xmlns:a16="http://schemas.microsoft.com/office/drawing/2014/main" id="{FDB1F37F-813C-4200-8316-3DF9247070CE}"/>
                  </a:ext>
                </a:extLst>
              </p:cNvPr>
              <p:cNvSpPr/>
              <p:nvPr/>
            </p:nvSpPr>
            <p:spPr>
              <a:xfrm>
                <a:off x="5493026" y="504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7" name="Rectangle 356">
                <a:extLst>
                  <a:ext uri="{FF2B5EF4-FFF2-40B4-BE49-F238E27FC236}">
                    <a16:creationId xmlns:a16="http://schemas.microsoft.com/office/drawing/2014/main" id="{F1DB59F6-101A-44C3-B42F-3C3B079A1009}"/>
                  </a:ext>
                </a:extLst>
              </p:cNvPr>
              <p:cNvSpPr/>
              <p:nvPr/>
            </p:nvSpPr>
            <p:spPr>
              <a:xfrm>
                <a:off x="5493026" y="531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49" name="Rectangle 348">
              <a:extLst>
                <a:ext uri="{FF2B5EF4-FFF2-40B4-BE49-F238E27FC236}">
                  <a16:creationId xmlns:a16="http://schemas.microsoft.com/office/drawing/2014/main" id="{006AB822-C514-48CA-8830-C6CE21E6EB05}"/>
                </a:ext>
              </a:extLst>
            </p:cNvPr>
            <p:cNvSpPr/>
            <p:nvPr/>
          </p:nvSpPr>
          <p:spPr>
            <a:xfrm>
              <a:off x="5488838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FABBF27E-C35F-45EA-8133-A4DA18DF395B}"/>
              </a:ext>
            </a:extLst>
          </p:cNvPr>
          <p:cNvGrpSpPr/>
          <p:nvPr/>
        </p:nvGrpSpPr>
        <p:grpSpPr>
          <a:xfrm>
            <a:off x="10255493" y="3508729"/>
            <a:ext cx="364674" cy="2164787"/>
            <a:chOff x="1430177" y="1026981"/>
            <a:chExt cx="364674" cy="2164787"/>
          </a:xfrm>
        </p:grpSpPr>
        <p:sp>
          <p:nvSpPr>
            <p:cNvPr id="359" name="Rectangle 358">
              <a:extLst>
                <a:ext uri="{FF2B5EF4-FFF2-40B4-BE49-F238E27FC236}">
                  <a16:creationId xmlns:a16="http://schemas.microsoft.com/office/drawing/2014/main" id="{4A3AB835-B3EF-4E05-9C4F-243112CEA4F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00750A36-E26C-4122-B935-C2B8E9D12AB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3CBE0E30-0F6F-40EC-9687-ACB207A38A24}"/>
              </a:ext>
            </a:extLst>
          </p:cNvPr>
          <p:cNvGrpSpPr/>
          <p:nvPr/>
        </p:nvGrpSpPr>
        <p:grpSpPr>
          <a:xfrm>
            <a:off x="10255493" y="3515985"/>
            <a:ext cx="360000" cy="2160000"/>
            <a:chOff x="5493026" y="3429000"/>
            <a:chExt cx="360000" cy="2160000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6A37CA73-0CDB-4DF7-A700-1A9A949CB5A4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D26649EE-7849-4814-A664-E06530062950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465B6D9F-74DF-4D1A-B85A-B47B9A9D57AA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75F03F82-D11E-4D0D-B461-AC6631D7805B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B2FFAFA6-E324-487E-A363-3B473DDF074C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1" name="Rectangle 380">
              <a:extLst>
                <a:ext uri="{FF2B5EF4-FFF2-40B4-BE49-F238E27FC236}">
                  <a16:creationId xmlns:a16="http://schemas.microsoft.com/office/drawing/2014/main" id="{DB92A30F-B752-4920-BEFB-C143ADDFF0EB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2" name="Rectangle 381">
              <a:extLst>
                <a:ext uri="{FF2B5EF4-FFF2-40B4-BE49-F238E27FC236}">
                  <a16:creationId xmlns:a16="http://schemas.microsoft.com/office/drawing/2014/main" id="{BF21E809-6EB9-4727-81CA-388C8A56888A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765FFC25-E28C-473F-81EF-A22E8A3584BF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39671162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3.33333E-6 L -0.07383 0.18842 " pathEditMode="relative" rAng="0" ptsTypes="AA">
                                      <p:cBhvr>
                                        <p:cTn id="142" dur="20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98" y="94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0.00093 L -0.06706 0.20903 " pathEditMode="relative" rAng="0" ptsTypes="AA">
                                      <p:cBhvr>
                                        <p:cTn id="190" dur="20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59" y="103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4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7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9" fill="hold">
                      <p:stCondLst>
                        <p:cond delay="indefinite"/>
                      </p:stCondLst>
                      <p:childTnLst>
                        <p:par>
                          <p:cTn id="230" fill="hold">
                            <p:stCondLst>
                              <p:cond delay="0"/>
                            </p:stCondLst>
                            <p:childTnLst>
                              <p:par>
                                <p:cTn id="23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7.40741E-7 L -0.07083 0.11829 " pathEditMode="relative" rAng="0" ptsTypes="AA">
                                      <p:cBhvr>
                                        <p:cTn id="232" dur="2000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42" y="590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>
                      <p:stCondLst>
                        <p:cond delay="indefinite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6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9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2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2" grpId="0" animBg="1"/>
      <p:bldP spid="361" grpId="0" animBg="1"/>
      <p:bldP spid="362" grpId="0" animBg="1"/>
      <p:bldP spid="363" grpId="0" animBg="1"/>
      <p:bldP spid="363" grpId="1" animBg="1"/>
      <p:bldP spid="261" grpId="0" animBg="1"/>
      <p:bldP spid="301" grpId="0" animBg="1"/>
      <p:bldP spid="314" grpId="0" animBg="1"/>
      <p:bldP spid="315" grpId="0" animBg="1"/>
      <p:bldP spid="316" grpId="0" animBg="1"/>
      <p:bldP spid="316" grpId="1" animBg="1"/>
      <p:bldP spid="260" grpId="0" animBg="1"/>
      <p:bldP spid="287" grpId="0" animBg="1"/>
      <p:bldP spid="288" grpId="0" animBg="1"/>
      <p:bldP spid="289" grpId="0" animBg="1"/>
      <p:bldP spid="289" grpId="1" animBg="1"/>
      <p:bldP spid="22" grpId="0"/>
      <p:bldP spid="23" grpId="0"/>
      <p:bldP spid="20" grpId="0"/>
      <p:bldP spid="42" grpId="0"/>
      <p:bldP spid="43" grpId="0"/>
      <p:bldP spid="40" grpId="0"/>
      <p:bldP spid="62" grpId="0"/>
      <p:bldP spid="63" grpId="0"/>
      <p:bldP spid="60" grpId="0"/>
      <p:bldP spid="198" grpId="0" animBg="1"/>
      <p:bldP spid="220" grpId="0" animBg="1"/>
      <p:bldP spid="229" grpId="0" animBg="1"/>
      <p:bldP spid="244" grpId="0" animBg="1"/>
      <p:bldP spid="245" grpId="0" animBg="1"/>
      <p:bldP spid="259" grpId="0" animBg="1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9279690-B5F7-4C4A-81DC-22F3F342B05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Add a fraction to a mixed number with denominators as common multiples, regrouping to make 1 more whole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723A4BD-F984-4C11-A1A9-38EC426ECE0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16722834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02" name="Rectangle: Rounded Corners 401">
            <a:extLst>
              <a:ext uri="{FF2B5EF4-FFF2-40B4-BE49-F238E27FC236}">
                <a16:creationId xmlns:a16="http://schemas.microsoft.com/office/drawing/2014/main" id="{B017FCAE-56AA-4DCB-91FB-407CE558ADCE}"/>
              </a:ext>
            </a:extLst>
          </p:cNvPr>
          <p:cNvSpPr/>
          <p:nvPr/>
        </p:nvSpPr>
        <p:spPr>
          <a:xfrm rot="5400000">
            <a:off x="8212612" y="2315552"/>
            <a:ext cx="3681806" cy="265048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4" name="Rectangle 463">
            <a:extLst>
              <a:ext uri="{FF2B5EF4-FFF2-40B4-BE49-F238E27FC236}">
                <a16:creationId xmlns:a16="http://schemas.microsoft.com/office/drawing/2014/main" id="{1673201D-F4C7-4578-A86E-969E517CD7EE}"/>
              </a:ext>
            </a:extLst>
          </p:cNvPr>
          <p:cNvSpPr/>
          <p:nvPr/>
        </p:nvSpPr>
        <p:spPr>
          <a:xfrm>
            <a:off x="9023999" y="2125319"/>
            <a:ext cx="366378" cy="215203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6" name="Rectangle 485">
            <a:extLst>
              <a:ext uri="{FF2B5EF4-FFF2-40B4-BE49-F238E27FC236}">
                <a16:creationId xmlns:a16="http://schemas.microsoft.com/office/drawing/2014/main" id="{37AD2955-2996-439B-ADA1-F8903787AF04}"/>
              </a:ext>
            </a:extLst>
          </p:cNvPr>
          <p:cNvSpPr/>
          <p:nvPr/>
        </p:nvSpPr>
        <p:spPr>
          <a:xfrm>
            <a:off x="9504054" y="2126417"/>
            <a:ext cx="366378" cy="215203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7" name="Rectangle 486">
            <a:extLst>
              <a:ext uri="{FF2B5EF4-FFF2-40B4-BE49-F238E27FC236}">
                <a16:creationId xmlns:a16="http://schemas.microsoft.com/office/drawing/2014/main" id="{8F157AE9-52B8-49AD-BD3E-B0F73EE763CB}"/>
              </a:ext>
            </a:extLst>
          </p:cNvPr>
          <p:cNvSpPr/>
          <p:nvPr/>
        </p:nvSpPr>
        <p:spPr>
          <a:xfrm>
            <a:off x="9988254" y="2116601"/>
            <a:ext cx="366378" cy="190846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8" name="Rectangle 487">
            <a:extLst>
              <a:ext uri="{FF2B5EF4-FFF2-40B4-BE49-F238E27FC236}">
                <a16:creationId xmlns:a16="http://schemas.microsoft.com/office/drawing/2014/main" id="{6CD23D63-262E-47EE-8869-28BF353586EA}"/>
              </a:ext>
            </a:extLst>
          </p:cNvPr>
          <p:cNvSpPr/>
          <p:nvPr/>
        </p:nvSpPr>
        <p:spPr>
          <a:xfrm>
            <a:off x="10683223" y="2103714"/>
            <a:ext cx="366378" cy="83272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9" name="Rectangle 488">
            <a:extLst>
              <a:ext uri="{FF2B5EF4-FFF2-40B4-BE49-F238E27FC236}">
                <a16:creationId xmlns:a16="http://schemas.microsoft.com/office/drawing/2014/main" id="{619A0452-6CEF-499D-B624-2F3F0C315C97}"/>
              </a:ext>
            </a:extLst>
          </p:cNvPr>
          <p:cNvSpPr/>
          <p:nvPr/>
        </p:nvSpPr>
        <p:spPr>
          <a:xfrm>
            <a:off x="10685838" y="2928509"/>
            <a:ext cx="366378" cy="27636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03" name="Rectangle: Rounded Corners 402">
            <a:extLst>
              <a:ext uri="{FF2B5EF4-FFF2-40B4-BE49-F238E27FC236}">
                <a16:creationId xmlns:a16="http://schemas.microsoft.com/office/drawing/2014/main" id="{2938001E-8682-4234-B817-B1F4094ED718}"/>
              </a:ext>
            </a:extLst>
          </p:cNvPr>
          <p:cNvSpPr/>
          <p:nvPr/>
        </p:nvSpPr>
        <p:spPr>
          <a:xfrm rot="5400000">
            <a:off x="2874437" y="2372626"/>
            <a:ext cx="3681806" cy="265048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6" name="Rectangle 425">
            <a:extLst>
              <a:ext uri="{FF2B5EF4-FFF2-40B4-BE49-F238E27FC236}">
                <a16:creationId xmlns:a16="http://schemas.microsoft.com/office/drawing/2014/main" id="{51B83909-589B-4D73-9FA0-C37AF2A708F4}"/>
              </a:ext>
            </a:extLst>
          </p:cNvPr>
          <p:cNvSpPr/>
          <p:nvPr/>
        </p:nvSpPr>
        <p:spPr>
          <a:xfrm>
            <a:off x="3761608" y="2116247"/>
            <a:ext cx="366378" cy="215233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40" name="Rectangle 439">
            <a:extLst>
              <a:ext uri="{FF2B5EF4-FFF2-40B4-BE49-F238E27FC236}">
                <a16:creationId xmlns:a16="http://schemas.microsoft.com/office/drawing/2014/main" id="{EDA9FCB3-4657-499D-9BB6-1F8272E845BF}"/>
              </a:ext>
            </a:extLst>
          </p:cNvPr>
          <p:cNvSpPr/>
          <p:nvPr/>
        </p:nvSpPr>
        <p:spPr>
          <a:xfrm>
            <a:off x="4247125" y="2113667"/>
            <a:ext cx="366378" cy="174447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41" name="Rectangle 440">
            <a:extLst>
              <a:ext uri="{FF2B5EF4-FFF2-40B4-BE49-F238E27FC236}">
                <a16:creationId xmlns:a16="http://schemas.microsoft.com/office/drawing/2014/main" id="{8839AD15-E92F-40DA-9450-B2A5E4DF84F9}"/>
              </a:ext>
            </a:extLst>
          </p:cNvPr>
          <p:cNvSpPr/>
          <p:nvPr/>
        </p:nvSpPr>
        <p:spPr>
          <a:xfrm>
            <a:off x="4947443" y="2099882"/>
            <a:ext cx="366378" cy="109814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42" name="Rectangle 441">
            <a:extLst>
              <a:ext uri="{FF2B5EF4-FFF2-40B4-BE49-F238E27FC236}">
                <a16:creationId xmlns:a16="http://schemas.microsoft.com/office/drawing/2014/main" id="{B1B8B843-EB22-4600-8F4A-ED69A80CEBAC}"/>
              </a:ext>
            </a:extLst>
          </p:cNvPr>
          <p:cNvSpPr/>
          <p:nvPr/>
        </p:nvSpPr>
        <p:spPr>
          <a:xfrm>
            <a:off x="4949146" y="3194200"/>
            <a:ext cx="366378" cy="43305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539918" y="450780"/>
            <a:ext cx="652743" cy="1047615"/>
            <a:chOff x="2602329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602329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1A8AF08-EA34-4AD0-A0F5-90C30151DAA0}"/>
              </a:ext>
            </a:extLst>
          </p:cNvPr>
          <p:cNvGrpSpPr/>
          <p:nvPr/>
        </p:nvGrpSpPr>
        <p:grpSpPr>
          <a:xfrm>
            <a:off x="2667692" y="433380"/>
            <a:ext cx="1096107" cy="1086568"/>
            <a:chOff x="2667692" y="433380"/>
            <a:chExt cx="1096107" cy="1086568"/>
          </a:xfrm>
        </p:grpSpPr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DD30F5B-5BF8-492D-B8DD-ACE3EEF82598}"/>
                </a:ext>
              </a:extLst>
            </p:cNvPr>
            <p:cNvCxnSpPr>
              <a:cxnSpLocks/>
            </p:cNvCxnSpPr>
            <p:nvPr/>
          </p:nvCxnSpPr>
          <p:spPr>
            <a:xfrm>
              <a:off x="3145806" y="950798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EAEB2A5E-4FBB-479A-A257-DEE3C61744FD}"/>
                </a:ext>
              </a:extLst>
            </p:cNvPr>
            <p:cNvSpPr txBox="1"/>
            <p:nvPr/>
          </p:nvSpPr>
          <p:spPr>
            <a:xfrm>
              <a:off x="2964648" y="889006"/>
              <a:ext cx="79915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10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68D22B6-AE23-4A7A-A85E-A7ABEF8FBF71}"/>
                </a:ext>
              </a:extLst>
            </p:cNvPr>
            <p:cNvSpPr txBox="1"/>
            <p:nvPr/>
          </p:nvSpPr>
          <p:spPr>
            <a:xfrm>
              <a:off x="3139477" y="433380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751B5E8-F46A-4866-9301-8D5EF454BA5D}"/>
                </a:ext>
              </a:extLst>
            </p:cNvPr>
            <p:cNvSpPr txBox="1"/>
            <p:nvPr/>
          </p:nvSpPr>
          <p:spPr>
            <a:xfrm>
              <a:off x="2667692" y="630481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6616374" y="279641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6653952" y="457810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7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7905009" y="451429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7462738" y="661008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8362907" y="66100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8859211" y="420023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6A98086D-1F48-4F37-980A-9703CF69692A}"/>
              </a:ext>
            </a:extLst>
          </p:cNvPr>
          <p:cNvGrpSpPr/>
          <p:nvPr/>
        </p:nvGrpSpPr>
        <p:grpSpPr>
          <a:xfrm>
            <a:off x="8950631" y="443613"/>
            <a:ext cx="968273" cy="1076984"/>
            <a:chOff x="8491738" y="442964"/>
            <a:chExt cx="968273" cy="1076984"/>
          </a:xfrm>
        </p:grpSpPr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8337C088-3997-48FB-B986-0C052FE74A07}"/>
                </a:ext>
              </a:extLst>
            </p:cNvPr>
            <p:cNvCxnSpPr>
              <a:cxnSpLocks/>
            </p:cNvCxnSpPr>
            <p:nvPr/>
          </p:nvCxnSpPr>
          <p:spPr>
            <a:xfrm>
              <a:off x="8929595" y="950798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221DDF73-C3AA-45C1-A29F-2B6B24E9F627}"/>
                </a:ext>
              </a:extLst>
            </p:cNvPr>
            <p:cNvSpPr txBox="1"/>
            <p:nvPr/>
          </p:nvSpPr>
          <p:spPr>
            <a:xfrm>
              <a:off x="8920670" y="889006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7C8805C5-B008-45F2-94A4-DED599A26BD9}"/>
                </a:ext>
              </a:extLst>
            </p:cNvPr>
            <p:cNvSpPr txBox="1"/>
            <p:nvPr/>
          </p:nvSpPr>
          <p:spPr>
            <a:xfrm>
              <a:off x="8920304" y="442964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345993E3-63DF-4611-BE35-60336C2125F6}"/>
                </a:ext>
              </a:extLst>
            </p:cNvPr>
            <p:cNvSpPr txBox="1"/>
            <p:nvPr/>
          </p:nvSpPr>
          <p:spPr>
            <a:xfrm>
              <a:off x="8491738" y="630481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8" name="Rectangle 197">
            <a:extLst>
              <a:ext uri="{FF2B5EF4-FFF2-40B4-BE49-F238E27FC236}">
                <a16:creationId xmlns:a16="http://schemas.microsoft.com/office/drawing/2014/main" id="{AA2872ED-5EF2-4E2A-886D-6CD9692E6FB4}"/>
              </a:ext>
            </a:extLst>
          </p:cNvPr>
          <p:cNvSpPr/>
          <p:nvPr/>
        </p:nvSpPr>
        <p:spPr>
          <a:xfrm>
            <a:off x="750468" y="53961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F72E8232-A0C3-406D-A6FE-CA7F49F2CDBF}"/>
              </a:ext>
            </a:extLst>
          </p:cNvPr>
          <p:cNvGrpSpPr/>
          <p:nvPr/>
        </p:nvGrpSpPr>
        <p:grpSpPr>
          <a:xfrm>
            <a:off x="470484" y="1746495"/>
            <a:ext cx="1367606" cy="1071647"/>
            <a:chOff x="456270" y="3089033"/>
            <a:chExt cx="1367606" cy="1071647"/>
          </a:xfrm>
        </p:grpSpPr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EC96DA6B-6D3D-4815-AF45-FA939E6893EA}"/>
                </a:ext>
              </a:extLst>
            </p:cNvPr>
            <p:cNvSpPr txBox="1"/>
            <p:nvPr/>
          </p:nvSpPr>
          <p:spPr>
            <a:xfrm>
              <a:off x="456270" y="332313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C43DD687-9125-4765-BE33-A560DED7F96D}"/>
                </a:ext>
              </a:extLst>
            </p:cNvPr>
            <p:cNvGrpSpPr/>
            <p:nvPr/>
          </p:nvGrpSpPr>
          <p:grpSpPr>
            <a:xfrm>
              <a:off x="890008" y="3089033"/>
              <a:ext cx="933868" cy="1071647"/>
              <a:chOff x="1963495" y="36281"/>
              <a:chExt cx="933868" cy="1071647"/>
            </a:xfrm>
          </p:grpSpPr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E7C7C85E-47ED-49EF-8003-5DB5F853AD1B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E1DE10F7-DB70-45C7-A776-001C7F3002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BBD9C954-DFFF-4569-AA15-F1CC8828F745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</p:grpSp>
      </p:grpSp>
      <p:sp>
        <p:nvSpPr>
          <p:cNvPr id="220" name="Rectangle 219">
            <a:extLst>
              <a:ext uri="{FF2B5EF4-FFF2-40B4-BE49-F238E27FC236}">
                <a16:creationId xmlns:a16="http://schemas.microsoft.com/office/drawing/2014/main" id="{4837DF86-DDD1-4049-820C-B02A2C58051C}"/>
              </a:ext>
            </a:extLst>
          </p:cNvPr>
          <p:cNvSpPr/>
          <p:nvPr/>
        </p:nvSpPr>
        <p:spPr>
          <a:xfrm>
            <a:off x="915109" y="1822081"/>
            <a:ext cx="895919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824E01B7-2DC4-4E72-AACC-55092D85842F}"/>
              </a:ext>
            </a:extLst>
          </p:cNvPr>
          <p:cNvGrpSpPr/>
          <p:nvPr/>
        </p:nvGrpSpPr>
        <p:grpSpPr>
          <a:xfrm>
            <a:off x="1799009" y="1751572"/>
            <a:ext cx="1369858" cy="1071647"/>
            <a:chOff x="1784795" y="3094110"/>
            <a:chExt cx="1369858" cy="1071647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F7D598A-9F72-4C53-A2B6-BB7F2D8FC930}"/>
                </a:ext>
              </a:extLst>
            </p:cNvPr>
            <p:cNvSpPr txBox="1"/>
            <p:nvPr/>
          </p:nvSpPr>
          <p:spPr>
            <a:xfrm>
              <a:off x="1784795" y="3303816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223" name="Group 222">
              <a:extLst>
                <a:ext uri="{FF2B5EF4-FFF2-40B4-BE49-F238E27FC236}">
                  <a16:creationId xmlns:a16="http://schemas.microsoft.com/office/drawing/2014/main" id="{4F4EA786-230A-4EF1-BF3B-C652E03ED958}"/>
                </a:ext>
              </a:extLst>
            </p:cNvPr>
            <p:cNvGrpSpPr/>
            <p:nvPr/>
          </p:nvGrpSpPr>
          <p:grpSpPr>
            <a:xfrm>
              <a:off x="2220785" y="3094110"/>
              <a:ext cx="933868" cy="1071647"/>
              <a:chOff x="1963495" y="36281"/>
              <a:chExt cx="933868" cy="1071647"/>
            </a:xfrm>
          </p:grpSpPr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49782D18-9B04-4B80-ABCA-CC01A7D2F699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5738B75B-8F69-4F78-86A7-21D80E406B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TextBox 225">
                <a:extLst>
                  <a:ext uri="{FF2B5EF4-FFF2-40B4-BE49-F238E27FC236}">
                    <a16:creationId xmlns:a16="http://schemas.microsoft.com/office/drawing/2014/main" id="{551180B4-F70A-4508-BCD7-31265B181612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</p:grpSp>
      <p:sp>
        <p:nvSpPr>
          <p:cNvPr id="229" name="Rectangle 228">
            <a:extLst>
              <a:ext uri="{FF2B5EF4-FFF2-40B4-BE49-F238E27FC236}">
                <a16:creationId xmlns:a16="http://schemas.microsoft.com/office/drawing/2014/main" id="{5601B36C-269D-42ED-8097-FF367BC81100}"/>
              </a:ext>
            </a:extLst>
          </p:cNvPr>
          <p:cNvSpPr/>
          <p:nvPr/>
        </p:nvSpPr>
        <p:spPr>
          <a:xfrm>
            <a:off x="7896244" y="537594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625FA1A4-7710-4125-98AC-0A410A88DB21}"/>
              </a:ext>
            </a:extLst>
          </p:cNvPr>
          <p:cNvGrpSpPr/>
          <p:nvPr/>
        </p:nvGrpSpPr>
        <p:grpSpPr>
          <a:xfrm>
            <a:off x="6722455" y="1757403"/>
            <a:ext cx="1870090" cy="1086654"/>
            <a:chOff x="456270" y="1747838"/>
            <a:chExt cx="1870090" cy="1086654"/>
          </a:xfrm>
        </p:grpSpPr>
        <p:grpSp>
          <p:nvGrpSpPr>
            <p:cNvPr id="231" name="Group 230">
              <a:extLst>
                <a:ext uri="{FF2B5EF4-FFF2-40B4-BE49-F238E27FC236}">
                  <a16:creationId xmlns:a16="http://schemas.microsoft.com/office/drawing/2014/main" id="{1525B9A2-C29D-4C87-8937-51517BE87933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239" name="Group 238">
                <a:extLst>
                  <a:ext uri="{FF2B5EF4-FFF2-40B4-BE49-F238E27FC236}">
                    <a16:creationId xmlns:a16="http://schemas.microsoft.com/office/drawing/2014/main" id="{5FEBB998-17A2-4585-8F59-EF044C248A3E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241" name="TextBox 240">
                  <a:extLst>
                    <a:ext uri="{FF2B5EF4-FFF2-40B4-BE49-F238E27FC236}">
                      <a16:creationId xmlns:a16="http://schemas.microsoft.com/office/drawing/2014/main" id="{CAA34340-C483-4D1B-A9F0-9FDABA9ABA2B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8</a:t>
                  </a:r>
                </a:p>
              </p:txBody>
            </p:sp>
            <p:cxnSp>
              <p:nvCxnSpPr>
                <p:cNvPr id="242" name="Straight Connector 241">
                  <a:extLst>
                    <a:ext uri="{FF2B5EF4-FFF2-40B4-BE49-F238E27FC236}">
                      <a16:creationId xmlns:a16="http://schemas.microsoft.com/office/drawing/2014/main" id="{44BDC2EF-3668-4353-A14D-3F0C68A349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3" name="TextBox 242">
                  <a:extLst>
                    <a:ext uri="{FF2B5EF4-FFF2-40B4-BE49-F238E27FC236}">
                      <a16:creationId xmlns:a16="http://schemas.microsoft.com/office/drawing/2014/main" id="{95CBDE54-D7B8-4955-ACE9-A268D4A08A6F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DE217754-6760-4B9C-9830-991D294626BB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D57EC337-2EB6-43AB-8976-E81D16BE1B03}"/>
                </a:ext>
              </a:extLst>
            </p:cNvPr>
            <p:cNvGrpSpPr/>
            <p:nvPr/>
          </p:nvGrpSpPr>
          <p:grpSpPr>
            <a:xfrm>
              <a:off x="1341249" y="1757508"/>
              <a:ext cx="985111" cy="1076984"/>
              <a:chOff x="1341249" y="1757508"/>
              <a:chExt cx="985111" cy="1076984"/>
            </a:xfrm>
          </p:grpSpPr>
          <p:sp>
            <p:nvSpPr>
              <p:cNvPr id="233" name="TextBox 232">
                <a:extLst>
                  <a:ext uri="{FF2B5EF4-FFF2-40B4-BE49-F238E27FC236}">
                    <a16:creationId xmlns:a16="http://schemas.microsoft.com/office/drawing/2014/main" id="{091162B8-6648-4980-82CC-C1C38022BB27}"/>
                  </a:ext>
                </a:extLst>
              </p:cNvPr>
              <p:cNvSpPr txBox="1"/>
              <p:nvPr/>
            </p:nvSpPr>
            <p:spPr>
              <a:xfrm>
                <a:off x="1341249" y="1956565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</a:p>
            </p:txBody>
          </p:sp>
          <p:grpSp>
            <p:nvGrpSpPr>
              <p:cNvPr id="234" name="Group 233">
                <a:extLst>
                  <a:ext uri="{FF2B5EF4-FFF2-40B4-BE49-F238E27FC236}">
                    <a16:creationId xmlns:a16="http://schemas.microsoft.com/office/drawing/2014/main" id="{5B3E9537-2EF0-4626-A8AA-E084466C97C3}"/>
                  </a:ext>
                </a:extLst>
              </p:cNvPr>
              <p:cNvGrpSpPr/>
              <p:nvPr/>
            </p:nvGrpSpPr>
            <p:grpSpPr>
              <a:xfrm>
                <a:off x="1784228" y="1757508"/>
                <a:ext cx="542132" cy="1076984"/>
                <a:chOff x="3555785" y="2366435"/>
                <a:chExt cx="542132" cy="1076984"/>
              </a:xfrm>
            </p:grpSpPr>
            <p:cxnSp>
              <p:nvCxnSpPr>
                <p:cNvPr id="236" name="Straight Connector 235">
                  <a:extLst>
                    <a:ext uri="{FF2B5EF4-FFF2-40B4-BE49-F238E27FC236}">
                      <a16:creationId xmlns:a16="http://schemas.microsoft.com/office/drawing/2014/main" id="{3B7CA875-EF1E-4AC3-8261-F8A7A530C8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5578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7" name="TextBox 236">
                  <a:extLst>
                    <a:ext uri="{FF2B5EF4-FFF2-40B4-BE49-F238E27FC236}">
                      <a16:creationId xmlns:a16="http://schemas.microsoft.com/office/drawing/2014/main" id="{70F38D75-8031-4F75-9AF2-E256322E62D7}"/>
                    </a:ext>
                  </a:extLst>
                </p:cNvPr>
                <p:cNvSpPr txBox="1"/>
                <p:nvPr/>
              </p:nvSpPr>
              <p:spPr>
                <a:xfrm>
                  <a:off x="3564118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8</a:t>
                  </a:r>
                </a:p>
              </p:txBody>
            </p:sp>
            <p:sp>
              <p:nvSpPr>
                <p:cNvPr id="238" name="TextBox 237">
                  <a:extLst>
                    <a:ext uri="{FF2B5EF4-FFF2-40B4-BE49-F238E27FC236}">
                      <a16:creationId xmlns:a16="http://schemas.microsoft.com/office/drawing/2014/main" id="{7FE831BC-CA16-44ED-A61D-A29E4628F7A3}"/>
                    </a:ext>
                  </a:extLst>
                </p:cNvPr>
                <p:cNvSpPr txBox="1"/>
                <p:nvPr/>
              </p:nvSpPr>
              <p:spPr>
                <a:xfrm>
                  <a:off x="3558210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</p:grpSp>
        </p:grpSp>
      </p:grpSp>
      <p:sp>
        <p:nvSpPr>
          <p:cNvPr id="244" name="Rectangle 243">
            <a:extLst>
              <a:ext uri="{FF2B5EF4-FFF2-40B4-BE49-F238E27FC236}">
                <a16:creationId xmlns:a16="http://schemas.microsoft.com/office/drawing/2014/main" id="{A87AE5C4-D60F-4313-B25A-098B3AACF581}"/>
              </a:ext>
            </a:extLst>
          </p:cNvPr>
          <p:cNvSpPr/>
          <p:nvPr/>
        </p:nvSpPr>
        <p:spPr>
          <a:xfrm>
            <a:off x="8046378" y="1818323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4" name="TextBox 363">
            <a:extLst>
              <a:ext uri="{FF2B5EF4-FFF2-40B4-BE49-F238E27FC236}">
                <a16:creationId xmlns:a16="http://schemas.microsoft.com/office/drawing/2014/main" id="{822361BA-3D23-44D5-A8F3-79EFB573549F}"/>
              </a:ext>
            </a:extLst>
          </p:cNvPr>
          <p:cNvSpPr txBox="1"/>
          <p:nvPr/>
        </p:nvSpPr>
        <p:spPr>
          <a:xfrm>
            <a:off x="458823" y="330777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66" name="TextBox 365">
            <a:extLst>
              <a:ext uri="{FF2B5EF4-FFF2-40B4-BE49-F238E27FC236}">
                <a16:creationId xmlns:a16="http://schemas.microsoft.com/office/drawing/2014/main" id="{A90DAF86-8ED0-408E-98EE-498E75BE155A}"/>
              </a:ext>
            </a:extLst>
          </p:cNvPr>
          <p:cNvSpPr txBox="1"/>
          <p:nvPr/>
        </p:nvSpPr>
        <p:spPr>
          <a:xfrm>
            <a:off x="881024" y="331700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F354E2A-DA7D-439F-8768-D6ADC706339E}"/>
              </a:ext>
            </a:extLst>
          </p:cNvPr>
          <p:cNvGrpSpPr/>
          <p:nvPr/>
        </p:nvGrpSpPr>
        <p:grpSpPr>
          <a:xfrm>
            <a:off x="1336470" y="3538279"/>
            <a:ext cx="933868" cy="630942"/>
            <a:chOff x="1336470" y="3538279"/>
            <a:chExt cx="933868" cy="630942"/>
          </a:xfrm>
        </p:grpSpPr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A592133E-BB22-4ADC-94BF-CED69BD543E4}"/>
                </a:ext>
              </a:extLst>
            </p:cNvPr>
            <p:cNvSpPr txBox="1"/>
            <p:nvPr/>
          </p:nvSpPr>
          <p:spPr>
            <a:xfrm>
              <a:off x="1336470" y="3538279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369" name="Straight Connector 368">
              <a:extLst>
                <a:ext uri="{FF2B5EF4-FFF2-40B4-BE49-F238E27FC236}">
                  <a16:creationId xmlns:a16="http://schemas.microsoft.com/office/drawing/2014/main" id="{647CB32B-6F77-4288-9FDA-67F2010854A1}"/>
                </a:ext>
              </a:extLst>
            </p:cNvPr>
            <p:cNvCxnSpPr>
              <a:cxnSpLocks/>
            </p:cNvCxnSpPr>
            <p:nvPr/>
          </p:nvCxnSpPr>
          <p:spPr>
            <a:xfrm>
              <a:off x="1354182" y="3616269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0" name="TextBox 369">
            <a:extLst>
              <a:ext uri="{FF2B5EF4-FFF2-40B4-BE49-F238E27FC236}">
                <a16:creationId xmlns:a16="http://schemas.microsoft.com/office/drawing/2014/main" id="{A9788F9C-8D12-4019-93F0-735D4E956DDA}"/>
              </a:ext>
            </a:extLst>
          </p:cNvPr>
          <p:cNvSpPr txBox="1"/>
          <p:nvPr/>
        </p:nvSpPr>
        <p:spPr>
          <a:xfrm>
            <a:off x="1342811" y="3097574"/>
            <a:ext cx="10014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371" name="TextBox 370">
            <a:extLst>
              <a:ext uri="{FF2B5EF4-FFF2-40B4-BE49-F238E27FC236}">
                <a16:creationId xmlns:a16="http://schemas.microsoft.com/office/drawing/2014/main" id="{6F12FE37-A23A-41E8-AF3E-F75FCF4BD9B9}"/>
              </a:ext>
            </a:extLst>
          </p:cNvPr>
          <p:cNvSpPr txBox="1"/>
          <p:nvPr/>
        </p:nvSpPr>
        <p:spPr>
          <a:xfrm>
            <a:off x="484702" y="4653662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72" name="TextBox 371">
            <a:extLst>
              <a:ext uri="{FF2B5EF4-FFF2-40B4-BE49-F238E27FC236}">
                <a16:creationId xmlns:a16="http://schemas.microsoft.com/office/drawing/2014/main" id="{4F1A37BA-C3BF-46AD-ADE4-ED16E2F37AD8}"/>
              </a:ext>
            </a:extLst>
          </p:cNvPr>
          <p:cNvSpPr txBox="1"/>
          <p:nvPr/>
        </p:nvSpPr>
        <p:spPr>
          <a:xfrm>
            <a:off x="906903" y="462398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70A30794-A54F-49E9-8EB9-E5867F6949F2}"/>
              </a:ext>
            </a:extLst>
          </p:cNvPr>
          <p:cNvGrpSpPr/>
          <p:nvPr/>
        </p:nvGrpSpPr>
        <p:grpSpPr>
          <a:xfrm>
            <a:off x="1362227" y="4443995"/>
            <a:ext cx="1367606" cy="1071647"/>
            <a:chOff x="456270" y="3089033"/>
            <a:chExt cx="1367606" cy="1071647"/>
          </a:xfrm>
        </p:grpSpPr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E57263D6-83AC-43E9-ADA2-2090A7210259}"/>
                </a:ext>
              </a:extLst>
            </p:cNvPr>
            <p:cNvSpPr txBox="1"/>
            <p:nvPr/>
          </p:nvSpPr>
          <p:spPr>
            <a:xfrm>
              <a:off x="456270" y="3293946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72019597-4429-45BA-AE4F-CDD174A7015A}"/>
                </a:ext>
              </a:extLst>
            </p:cNvPr>
            <p:cNvGrpSpPr/>
            <p:nvPr/>
          </p:nvGrpSpPr>
          <p:grpSpPr>
            <a:xfrm>
              <a:off x="890008" y="3089033"/>
              <a:ext cx="933868" cy="1071647"/>
              <a:chOff x="1963495" y="36281"/>
              <a:chExt cx="933868" cy="1071647"/>
            </a:xfrm>
          </p:grpSpPr>
          <p:sp>
            <p:nvSpPr>
              <p:cNvPr id="385" name="TextBox 384">
                <a:extLst>
                  <a:ext uri="{FF2B5EF4-FFF2-40B4-BE49-F238E27FC236}">
                    <a16:creationId xmlns:a16="http://schemas.microsoft.com/office/drawing/2014/main" id="{2A768D0F-E603-4AC6-A57F-B9FA27F204AB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3D5EBE26-5C56-4C3A-8F36-C28C6CC729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7" name="TextBox 386">
                <a:extLst>
                  <a:ext uri="{FF2B5EF4-FFF2-40B4-BE49-F238E27FC236}">
                    <a16:creationId xmlns:a16="http://schemas.microsoft.com/office/drawing/2014/main" id="{09B7064D-4CD8-41AA-AA44-8F9D8E3713C9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</p:grpSp>
      <p:sp>
        <p:nvSpPr>
          <p:cNvPr id="388" name="TextBox 387">
            <a:extLst>
              <a:ext uri="{FF2B5EF4-FFF2-40B4-BE49-F238E27FC236}">
                <a16:creationId xmlns:a16="http://schemas.microsoft.com/office/drawing/2014/main" id="{54D4827C-C90E-4BDE-833E-5EA644C84CF0}"/>
              </a:ext>
            </a:extLst>
          </p:cNvPr>
          <p:cNvSpPr txBox="1"/>
          <p:nvPr/>
        </p:nvSpPr>
        <p:spPr>
          <a:xfrm>
            <a:off x="6715077" y="330198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F7250B27-CDBE-43DD-8326-B98723A7A5AC}"/>
              </a:ext>
            </a:extLst>
          </p:cNvPr>
          <p:cNvSpPr txBox="1"/>
          <p:nvPr/>
        </p:nvSpPr>
        <p:spPr>
          <a:xfrm>
            <a:off x="7137278" y="331121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grpSp>
        <p:nvGrpSpPr>
          <p:cNvPr id="390" name="Group 389">
            <a:extLst>
              <a:ext uri="{FF2B5EF4-FFF2-40B4-BE49-F238E27FC236}">
                <a16:creationId xmlns:a16="http://schemas.microsoft.com/office/drawing/2014/main" id="{AFB56CE9-5B84-41AD-BEC7-6A651F92E402}"/>
              </a:ext>
            </a:extLst>
          </p:cNvPr>
          <p:cNvGrpSpPr/>
          <p:nvPr/>
        </p:nvGrpSpPr>
        <p:grpSpPr>
          <a:xfrm>
            <a:off x="7610436" y="3532489"/>
            <a:ext cx="890565" cy="630942"/>
            <a:chOff x="1354182" y="3538279"/>
            <a:chExt cx="890565" cy="630942"/>
          </a:xfrm>
        </p:grpSpPr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78608067-F339-4C94-B383-6E52D9339E8C}"/>
                </a:ext>
              </a:extLst>
            </p:cNvPr>
            <p:cNvSpPr txBox="1"/>
            <p:nvPr/>
          </p:nvSpPr>
          <p:spPr>
            <a:xfrm>
              <a:off x="1561843" y="3538279"/>
              <a:ext cx="49109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DC6C6CAB-8FC1-4F92-9C9C-F4DCA4F582C2}"/>
                </a:ext>
              </a:extLst>
            </p:cNvPr>
            <p:cNvCxnSpPr>
              <a:cxnSpLocks/>
            </p:cNvCxnSpPr>
            <p:nvPr/>
          </p:nvCxnSpPr>
          <p:spPr>
            <a:xfrm>
              <a:off x="1354182" y="3616269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3" name="TextBox 392">
            <a:extLst>
              <a:ext uri="{FF2B5EF4-FFF2-40B4-BE49-F238E27FC236}">
                <a16:creationId xmlns:a16="http://schemas.microsoft.com/office/drawing/2014/main" id="{9F8BCB2C-BED0-4BA9-BAB9-23A2531006D3}"/>
              </a:ext>
            </a:extLst>
          </p:cNvPr>
          <p:cNvSpPr txBox="1"/>
          <p:nvPr/>
        </p:nvSpPr>
        <p:spPr>
          <a:xfrm>
            <a:off x="7599065" y="3091784"/>
            <a:ext cx="10014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7DE51110-6102-484E-AA8E-597C9F3885E4}"/>
              </a:ext>
            </a:extLst>
          </p:cNvPr>
          <p:cNvSpPr txBox="1"/>
          <p:nvPr/>
        </p:nvSpPr>
        <p:spPr>
          <a:xfrm>
            <a:off x="6740956" y="4647872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95" name="TextBox 394">
            <a:extLst>
              <a:ext uri="{FF2B5EF4-FFF2-40B4-BE49-F238E27FC236}">
                <a16:creationId xmlns:a16="http://schemas.microsoft.com/office/drawing/2014/main" id="{DD1A5324-DCD9-413E-BFAF-A2A474E27842}"/>
              </a:ext>
            </a:extLst>
          </p:cNvPr>
          <p:cNvSpPr txBox="1"/>
          <p:nvPr/>
        </p:nvSpPr>
        <p:spPr>
          <a:xfrm>
            <a:off x="7163157" y="461819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2FD4F560-B49E-4765-A8E5-D757837D916E}"/>
              </a:ext>
            </a:extLst>
          </p:cNvPr>
          <p:cNvGrpSpPr/>
          <p:nvPr/>
        </p:nvGrpSpPr>
        <p:grpSpPr>
          <a:xfrm>
            <a:off x="7618481" y="4438205"/>
            <a:ext cx="975588" cy="1071647"/>
            <a:chOff x="456270" y="3089033"/>
            <a:chExt cx="975588" cy="1071647"/>
          </a:xfrm>
        </p:grpSpPr>
        <p:sp>
          <p:nvSpPr>
            <p:cNvPr id="397" name="TextBox 396">
              <a:extLst>
                <a:ext uri="{FF2B5EF4-FFF2-40B4-BE49-F238E27FC236}">
                  <a16:creationId xmlns:a16="http://schemas.microsoft.com/office/drawing/2014/main" id="{23645A7F-B4BF-4D02-9375-6E06838A539B}"/>
                </a:ext>
              </a:extLst>
            </p:cNvPr>
            <p:cNvSpPr txBox="1"/>
            <p:nvPr/>
          </p:nvSpPr>
          <p:spPr>
            <a:xfrm>
              <a:off x="456270" y="3293946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398" name="Group 397">
              <a:extLst>
                <a:ext uri="{FF2B5EF4-FFF2-40B4-BE49-F238E27FC236}">
                  <a16:creationId xmlns:a16="http://schemas.microsoft.com/office/drawing/2014/main" id="{106DB4CF-1C26-41C5-8A3C-375634E94FDA}"/>
                </a:ext>
              </a:extLst>
            </p:cNvPr>
            <p:cNvGrpSpPr/>
            <p:nvPr/>
          </p:nvGrpSpPr>
          <p:grpSpPr>
            <a:xfrm>
              <a:off x="875396" y="3089033"/>
              <a:ext cx="556462" cy="1071647"/>
              <a:chOff x="1948883" y="36281"/>
              <a:chExt cx="556462" cy="1071647"/>
            </a:xfrm>
          </p:grpSpPr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E6D3A2C2-E7D5-494A-A8DF-599437D0B892}"/>
                  </a:ext>
                </a:extLst>
              </p:cNvPr>
              <p:cNvSpPr txBox="1"/>
              <p:nvPr/>
            </p:nvSpPr>
            <p:spPr>
              <a:xfrm>
                <a:off x="1957056" y="476986"/>
                <a:ext cx="54828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400" name="Straight Connector 399">
                <a:extLst>
                  <a:ext uri="{FF2B5EF4-FFF2-40B4-BE49-F238E27FC236}">
                    <a16:creationId xmlns:a16="http://schemas.microsoft.com/office/drawing/2014/main" id="{A8EACE36-3783-4F30-B9B8-1BAA3A0642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69775" y="554976"/>
                <a:ext cx="45143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1" name="TextBox 400">
                <a:extLst>
                  <a:ext uri="{FF2B5EF4-FFF2-40B4-BE49-F238E27FC236}">
                    <a16:creationId xmlns:a16="http://schemas.microsoft.com/office/drawing/2014/main" id="{B29941C8-21BA-4C6E-899B-339E6403F692}"/>
                  </a:ext>
                </a:extLst>
              </p:cNvPr>
              <p:cNvSpPr txBox="1"/>
              <p:nvPr/>
            </p:nvSpPr>
            <p:spPr>
              <a:xfrm>
                <a:off x="1948883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BD69C2DD-F35A-4A1A-A7D1-1BB81FE5CF3F}"/>
              </a:ext>
            </a:extLst>
          </p:cNvPr>
          <p:cNvGrpSpPr/>
          <p:nvPr/>
        </p:nvGrpSpPr>
        <p:grpSpPr>
          <a:xfrm>
            <a:off x="4254816" y="2115333"/>
            <a:ext cx="360000" cy="2159457"/>
            <a:chOff x="6653408" y="3429000"/>
            <a:chExt cx="360000" cy="2159457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422682C3-6F4B-4C37-98F7-7A381EE26529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2C23D223-7DEB-4492-AE98-941D50F7EFA8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7" name="Rectangle 406">
              <a:extLst>
                <a:ext uri="{FF2B5EF4-FFF2-40B4-BE49-F238E27FC236}">
                  <a16:creationId xmlns:a16="http://schemas.microsoft.com/office/drawing/2014/main" id="{82004ADA-DE3E-441E-9D2B-255154AA7FC5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A81CAA4C-1769-4609-8926-2AF6D159ABE1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A1F189E3-7B5C-423D-8784-57FD25FD8AE3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B111B4CC-605B-4305-8984-97DED1B9311F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A98427C7-9AB6-43E0-B0D6-CC2A7E759E58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504FF0ED-7E7B-4A35-BB08-C7D51EEE9EBA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3" name="Rectangle 412">
              <a:extLst>
                <a:ext uri="{FF2B5EF4-FFF2-40B4-BE49-F238E27FC236}">
                  <a16:creationId xmlns:a16="http://schemas.microsoft.com/office/drawing/2014/main" id="{E7DA79A5-F0C5-4599-9221-4D21A073795C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4F399870-9005-4EEC-9AD1-9B69B509056A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3CCDE1DB-775B-4D7F-B78D-9EF0A1B7B318}"/>
              </a:ext>
            </a:extLst>
          </p:cNvPr>
          <p:cNvGrpSpPr/>
          <p:nvPr/>
        </p:nvGrpSpPr>
        <p:grpSpPr>
          <a:xfrm>
            <a:off x="3755938" y="2113824"/>
            <a:ext cx="364674" cy="2164787"/>
            <a:chOff x="1430177" y="1026981"/>
            <a:chExt cx="364674" cy="2164787"/>
          </a:xfrm>
        </p:grpSpPr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B1B1AD37-A443-45A3-AEEB-B1738F7AC6F9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D5916147-E36E-4AB7-BFDE-818580DABB8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12834D1E-6C96-4AAB-B1CA-4147AE08F32A}"/>
              </a:ext>
            </a:extLst>
          </p:cNvPr>
          <p:cNvGrpSpPr/>
          <p:nvPr/>
        </p:nvGrpSpPr>
        <p:grpSpPr>
          <a:xfrm>
            <a:off x="4951704" y="2108586"/>
            <a:ext cx="364674" cy="2164538"/>
            <a:chOff x="6651896" y="1021900"/>
            <a:chExt cx="364674" cy="2164538"/>
          </a:xfrm>
        </p:grpSpPr>
        <p:grpSp>
          <p:nvGrpSpPr>
            <p:cNvPr id="428" name="Group 427">
              <a:extLst>
                <a:ext uri="{FF2B5EF4-FFF2-40B4-BE49-F238E27FC236}">
                  <a16:creationId xmlns:a16="http://schemas.microsoft.com/office/drawing/2014/main" id="{1F33B811-21C3-4BE2-9C9E-87468414754C}"/>
                </a:ext>
              </a:extLst>
            </p:cNvPr>
            <p:cNvGrpSpPr/>
            <p:nvPr/>
          </p:nvGrpSpPr>
          <p:grpSpPr>
            <a:xfrm>
              <a:off x="6651896" y="1026981"/>
              <a:ext cx="360000" cy="2159457"/>
              <a:chOff x="6653408" y="3429000"/>
              <a:chExt cx="360000" cy="2159457"/>
            </a:xfrm>
          </p:grpSpPr>
          <p:sp>
            <p:nvSpPr>
              <p:cNvPr id="430" name="Rectangle 429">
                <a:extLst>
                  <a:ext uri="{FF2B5EF4-FFF2-40B4-BE49-F238E27FC236}">
                    <a16:creationId xmlns:a16="http://schemas.microsoft.com/office/drawing/2014/main" id="{A5D6F34A-D748-4225-98F3-AB09DFF7F8D2}"/>
                  </a:ext>
                </a:extLst>
              </p:cNvPr>
              <p:cNvSpPr/>
              <p:nvPr/>
            </p:nvSpPr>
            <p:spPr>
              <a:xfrm>
                <a:off x="6653408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1" name="Rectangle 430">
                <a:extLst>
                  <a:ext uri="{FF2B5EF4-FFF2-40B4-BE49-F238E27FC236}">
                    <a16:creationId xmlns:a16="http://schemas.microsoft.com/office/drawing/2014/main" id="{CE0C41D6-8D40-44D2-AD2C-19577C182109}"/>
                  </a:ext>
                </a:extLst>
              </p:cNvPr>
              <p:cNvSpPr/>
              <p:nvPr/>
            </p:nvSpPr>
            <p:spPr>
              <a:xfrm>
                <a:off x="6653408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2" name="Rectangle 431">
                <a:extLst>
                  <a:ext uri="{FF2B5EF4-FFF2-40B4-BE49-F238E27FC236}">
                    <a16:creationId xmlns:a16="http://schemas.microsoft.com/office/drawing/2014/main" id="{18CC93F2-27AE-454E-B982-008BD462A876}"/>
                  </a:ext>
                </a:extLst>
              </p:cNvPr>
              <p:cNvSpPr/>
              <p:nvPr/>
            </p:nvSpPr>
            <p:spPr>
              <a:xfrm>
                <a:off x="6653408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3" name="Rectangle 432">
                <a:extLst>
                  <a:ext uri="{FF2B5EF4-FFF2-40B4-BE49-F238E27FC236}">
                    <a16:creationId xmlns:a16="http://schemas.microsoft.com/office/drawing/2014/main" id="{C28D4764-180C-424A-9F91-6A50FEEF674B}"/>
                  </a:ext>
                </a:extLst>
              </p:cNvPr>
              <p:cNvSpPr/>
              <p:nvPr/>
            </p:nvSpPr>
            <p:spPr>
              <a:xfrm>
                <a:off x="6653408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4" name="Rectangle 433">
                <a:extLst>
                  <a:ext uri="{FF2B5EF4-FFF2-40B4-BE49-F238E27FC236}">
                    <a16:creationId xmlns:a16="http://schemas.microsoft.com/office/drawing/2014/main" id="{C845DC49-70D5-49E0-8C1E-3FBB267B995E}"/>
                  </a:ext>
                </a:extLst>
              </p:cNvPr>
              <p:cNvSpPr/>
              <p:nvPr/>
            </p:nvSpPr>
            <p:spPr>
              <a:xfrm>
                <a:off x="6653408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5" name="Rectangle 434">
                <a:extLst>
                  <a:ext uri="{FF2B5EF4-FFF2-40B4-BE49-F238E27FC236}">
                    <a16:creationId xmlns:a16="http://schemas.microsoft.com/office/drawing/2014/main" id="{FE6782C1-22C7-4D1A-A758-6C69D2D886DB}"/>
                  </a:ext>
                </a:extLst>
              </p:cNvPr>
              <p:cNvSpPr/>
              <p:nvPr/>
            </p:nvSpPr>
            <p:spPr>
              <a:xfrm>
                <a:off x="6653408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6" name="Rectangle 435">
                <a:extLst>
                  <a:ext uri="{FF2B5EF4-FFF2-40B4-BE49-F238E27FC236}">
                    <a16:creationId xmlns:a16="http://schemas.microsoft.com/office/drawing/2014/main" id="{E803914F-0612-4AA9-8910-CA94B658CA39}"/>
                  </a:ext>
                </a:extLst>
              </p:cNvPr>
              <p:cNvSpPr/>
              <p:nvPr/>
            </p:nvSpPr>
            <p:spPr>
              <a:xfrm>
                <a:off x="6653408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7" name="Rectangle 436">
                <a:extLst>
                  <a:ext uri="{FF2B5EF4-FFF2-40B4-BE49-F238E27FC236}">
                    <a16:creationId xmlns:a16="http://schemas.microsoft.com/office/drawing/2014/main" id="{BF72F399-5756-43B9-88E0-6D52110E7319}"/>
                  </a:ext>
                </a:extLst>
              </p:cNvPr>
              <p:cNvSpPr/>
              <p:nvPr/>
            </p:nvSpPr>
            <p:spPr>
              <a:xfrm>
                <a:off x="6653408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8" name="Rectangle 437">
                <a:extLst>
                  <a:ext uri="{FF2B5EF4-FFF2-40B4-BE49-F238E27FC236}">
                    <a16:creationId xmlns:a16="http://schemas.microsoft.com/office/drawing/2014/main" id="{F6F340E3-CA67-4635-B18B-2CA161F258FD}"/>
                  </a:ext>
                </a:extLst>
              </p:cNvPr>
              <p:cNvSpPr/>
              <p:nvPr/>
            </p:nvSpPr>
            <p:spPr>
              <a:xfrm>
                <a:off x="6653408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9" name="Rectangle 438">
                <a:extLst>
                  <a:ext uri="{FF2B5EF4-FFF2-40B4-BE49-F238E27FC236}">
                    <a16:creationId xmlns:a16="http://schemas.microsoft.com/office/drawing/2014/main" id="{07FAF894-6E54-4EAE-AA7B-0F6EC9079A4C}"/>
                  </a:ext>
                </a:extLst>
              </p:cNvPr>
              <p:cNvSpPr/>
              <p:nvPr/>
            </p:nvSpPr>
            <p:spPr>
              <a:xfrm>
                <a:off x="6653408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40EED04F-1ED4-44DF-B824-C8B4A9560CB3}"/>
                </a:ext>
              </a:extLst>
            </p:cNvPr>
            <p:cNvSpPr/>
            <p:nvPr/>
          </p:nvSpPr>
          <p:spPr>
            <a:xfrm>
              <a:off x="6656570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43" name="Group 442">
            <a:extLst>
              <a:ext uri="{FF2B5EF4-FFF2-40B4-BE49-F238E27FC236}">
                <a16:creationId xmlns:a16="http://schemas.microsoft.com/office/drawing/2014/main" id="{9D1E65FB-7F9B-48D7-8B6C-DE2F5FA43CD0}"/>
              </a:ext>
            </a:extLst>
          </p:cNvPr>
          <p:cNvGrpSpPr/>
          <p:nvPr/>
        </p:nvGrpSpPr>
        <p:grpSpPr>
          <a:xfrm>
            <a:off x="4257515" y="2117351"/>
            <a:ext cx="360000" cy="2160000"/>
            <a:chOff x="3752453" y="3429000"/>
            <a:chExt cx="360000" cy="2160000"/>
          </a:xfrm>
        </p:grpSpPr>
        <p:sp>
          <p:nvSpPr>
            <p:cNvPr id="444" name="Rectangle 443">
              <a:extLst>
                <a:ext uri="{FF2B5EF4-FFF2-40B4-BE49-F238E27FC236}">
                  <a16:creationId xmlns:a16="http://schemas.microsoft.com/office/drawing/2014/main" id="{BEEAC282-976E-49CE-93F5-A0F5386156EF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5" name="Rectangle 444">
              <a:extLst>
                <a:ext uri="{FF2B5EF4-FFF2-40B4-BE49-F238E27FC236}">
                  <a16:creationId xmlns:a16="http://schemas.microsoft.com/office/drawing/2014/main" id="{5420F0B9-A3FE-438A-9B81-C51DFB227CE2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897FED97-909B-4B87-8740-7183BDEC6894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B79415CE-5822-4149-8A4E-9BCD23D64A3B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8" name="Rectangle 447">
              <a:extLst>
                <a:ext uri="{FF2B5EF4-FFF2-40B4-BE49-F238E27FC236}">
                  <a16:creationId xmlns:a16="http://schemas.microsoft.com/office/drawing/2014/main" id="{497B8472-E1D3-4BBE-871C-3A84A0244B49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207B24CD-51F8-4B08-A44F-FB2ADE881F44}"/>
              </a:ext>
            </a:extLst>
          </p:cNvPr>
          <p:cNvGrpSpPr/>
          <p:nvPr/>
        </p:nvGrpSpPr>
        <p:grpSpPr>
          <a:xfrm>
            <a:off x="4243954" y="2113004"/>
            <a:ext cx="364674" cy="2164787"/>
            <a:chOff x="1430177" y="1026981"/>
            <a:chExt cx="364674" cy="2164787"/>
          </a:xfrm>
        </p:grpSpPr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id="{30E450FC-F6C0-4108-AE60-0052E99F1B8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4B806B9A-EAD6-4374-B478-6FF4AEB155B2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52" name="Group 451">
            <a:extLst>
              <a:ext uri="{FF2B5EF4-FFF2-40B4-BE49-F238E27FC236}">
                <a16:creationId xmlns:a16="http://schemas.microsoft.com/office/drawing/2014/main" id="{6DCF3213-3A20-4617-8C8B-A1D8D67DEFC4}"/>
              </a:ext>
            </a:extLst>
          </p:cNvPr>
          <p:cNvGrpSpPr/>
          <p:nvPr/>
        </p:nvGrpSpPr>
        <p:grpSpPr>
          <a:xfrm>
            <a:off x="9019325" y="2122597"/>
            <a:ext cx="364674" cy="2164787"/>
            <a:chOff x="1430177" y="1026981"/>
            <a:chExt cx="364674" cy="2164787"/>
          </a:xfrm>
        </p:grpSpPr>
        <p:sp>
          <p:nvSpPr>
            <p:cNvPr id="453" name="Rectangle 452">
              <a:extLst>
                <a:ext uri="{FF2B5EF4-FFF2-40B4-BE49-F238E27FC236}">
                  <a16:creationId xmlns:a16="http://schemas.microsoft.com/office/drawing/2014/main" id="{C0BAB9DD-2CF5-4836-988A-8BDF24D80C8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EB58215C-97AE-4166-940E-267B51BFF0F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2FF692E6-3C84-476B-B5B7-2B7F8A677668}"/>
              </a:ext>
            </a:extLst>
          </p:cNvPr>
          <p:cNvGrpSpPr/>
          <p:nvPr/>
        </p:nvGrpSpPr>
        <p:grpSpPr>
          <a:xfrm>
            <a:off x="9505874" y="2120203"/>
            <a:ext cx="364674" cy="2164787"/>
            <a:chOff x="1430177" y="1026981"/>
            <a:chExt cx="364674" cy="2164787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2AF97E3E-22D5-4FAC-9129-6AB4C03C1370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4A2ACDEA-F8F3-4539-A6DC-C2B4C56A5155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36B0864B-86FC-4A38-A168-905C27293F3C}"/>
              </a:ext>
            </a:extLst>
          </p:cNvPr>
          <p:cNvGrpSpPr/>
          <p:nvPr/>
        </p:nvGrpSpPr>
        <p:grpSpPr>
          <a:xfrm>
            <a:off x="9992295" y="2120091"/>
            <a:ext cx="364674" cy="2164787"/>
            <a:chOff x="1430177" y="1026981"/>
            <a:chExt cx="364674" cy="2164787"/>
          </a:xfrm>
        </p:grpSpPr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1C615750-2983-490B-AB94-56E3BEBDCE38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0" name="Rectangle 459">
              <a:extLst>
                <a:ext uri="{FF2B5EF4-FFF2-40B4-BE49-F238E27FC236}">
                  <a16:creationId xmlns:a16="http://schemas.microsoft.com/office/drawing/2014/main" id="{D79CB8E3-682A-4005-B4CE-40AFDA19A8A0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61" name="Group 460">
            <a:extLst>
              <a:ext uri="{FF2B5EF4-FFF2-40B4-BE49-F238E27FC236}">
                <a16:creationId xmlns:a16="http://schemas.microsoft.com/office/drawing/2014/main" id="{5ABBDFAB-D8D3-4C24-AC04-F48E2EED084C}"/>
              </a:ext>
            </a:extLst>
          </p:cNvPr>
          <p:cNvGrpSpPr/>
          <p:nvPr/>
        </p:nvGrpSpPr>
        <p:grpSpPr>
          <a:xfrm>
            <a:off x="10682438" y="2118435"/>
            <a:ext cx="364674" cy="2164787"/>
            <a:chOff x="1430177" y="1026981"/>
            <a:chExt cx="364674" cy="2164787"/>
          </a:xfrm>
        </p:grpSpPr>
        <p:sp>
          <p:nvSpPr>
            <p:cNvPr id="462" name="Rectangle 461">
              <a:extLst>
                <a:ext uri="{FF2B5EF4-FFF2-40B4-BE49-F238E27FC236}">
                  <a16:creationId xmlns:a16="http://schemas.microsoft.com/office/drawing/2014/main" id="{61D764AB-3569-48F6-9AE9-57C80C9D590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3" name="Rectangle 462">
              <a:extLst>
                <a:ext uri="{FF2B5EF4-FFF2-40B4-BE49-F238E27FC236}">
                  <a16:creationId xmlns:a16="http://schemas.microsoft.com/office/drawing/2014/main" id="{1A3BDBF9-E442-4382-A742-5E66CD65D08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066A19CE-7E97-40BC-94EE-FEE6A629D8CE}"/>
              </a:ext>
            </a:extLst>
          </p:cNvPr>
          <p:cNvGrpSpPr/>
          <p:nvPr/>
        </p:nvGrpSpPr>
        <p:grpSpPr>
          <a:xfrm>
            <a:off x="10694830" y="2124878"/>
            <a:ext cx="360000" cy="2160000"/>
            <a:chOff x="2011880" y="3429000"/>
            <a:chExt cx="360000" cy="2160000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02499E11-B840-499C-9A89-6E3A55B60910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A805A255-DBCA-446D-9A66-053728792AC0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68" name="Group 467">
            <a:extLst>
              <a:ext uri="{FF2B5EF4-FFF2-40B4-BE49-F238E27FC236}">
                <a16:creationId xmlns:a16="http://schemas.microsoft.com/office/drawing/2014/main" id="{96903FED-DA06-4F2D-B233-0B01A1FE925E}"/>
              </a:ext>
            </a:extLst>
          </p:cNvPr>
          <p:cNvGrpSpPr/>
          <p:nvPr/>
        </p:nvGrpSpPr>
        <p:grpSpPr>
          <a:xfrm>
            <a:off x="9999927" y="2130283"/>
            <a:ext cx="360000" cy="2160000"/>
            <a:chOff x="5493026" y="3429000"/>
            <a:chExt cx="360000" cy="2160000"/>
          </a:xfrm>
        </p:grpSpPr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B111413A-3E7B-4E8E-88FF-D32443A3DFB2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0F9D1D37-15C1-4142-9F53-A78C92C6CA26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1" name="Rectangle 470">
              <a:extLst>
                <a:ext uri="{FF2B5EF4-FFF2-40B4-BE49-F238E27FC236}">
                  <a16:creationId xmlns:a16="http://schemas.microsoft.com/office/drawing/2014/main" id="{977CB169-D2E2-4C15-9E04-A09463E95F44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2" name="Rectangle 471">
              <a:extLst>
                <a:ext uri="{FF2B5EF4-FFF2-40B4-BE49-F238E27FC236}">
                  <a16:creationId xmlns:a16="http://schemas.microsoft.com/office/drawing/2014/main" id="{11D2629E-B0E0-4B7F-B67B-8780073843A7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3" name="Rectangle 472">
              <a:extLst>
                <a:ext uri="{FF2B5EF4-FFF2-40B4-BE49-F238E27FC236}">
                  <a16:creationId xmlns:a16="http://schemas.microsoft.com/office/drawing/2014/main" id="{57EB4B3C-E2C5-48AF-8599-389249D4A7C5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4" name="Rectangle 473">
              <a:extLst>
                <a:ext uri="{FF2B5EF4-FFF2-40B4-BE49-F238E27FC236}">
                  <a16:creationId xmlns:a16="http://schemas.microsoft.com/office/drawing/2014/main" id="{03E1ED80-0209-4C8E-86D5-FCC448AAF3E4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5" name="Rectangle 474">
              <a:extLst>
                <a:ext uri="{FF2B5EF4-FFF2-40B4-BE49-F238E27FC236}">
                  <a16:creationId xmlns:a16="http://schemas.microsoft.com/office/drawing/2014/main" id="{8D279AD4-04B0-4F35-A3B3-08906B3CCFB0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D210F148-F279-4033-895A-C21BE633AEFB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BB8795F7-43C6-4D1C-B3DC-36B8ABDDDCEF}"/>
              </a:ext>
            </a:extLst>
          </p:cNvPr>
          <p:cNvGrpSpPr/>
          <p:nvPr/>
        </p:nvGrpSpPr>
        <p:grpSpPr>
          <a:xfrm>
            <a:off x="10690248" y="2124878"/>
            <a:ext cx="360000" cy="2160000"/>
            <a:chOff x="5493026" y="3429000"/>
            <a:chExt cx="360000" cy="2160000"/>
          </a:xfrm>
        </p:grpSpPr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FFF5D13C-C3C4-4210-A5C7-FACD20EDC637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E09EFBA8-8251-4F83-AE7B-713FB91C08F0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560FD4DE-4634-494E-B382-79D9A092EC8B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1" name="Rectangle 480">
              <a:extLst>
                <a:ext uri="{FF2B5EF4-FFF2-40B4-BE49-F238E27FC236}">
                  <a16:creationId xmlns:a16="http://schemas.microsoft.com/office/drawing/2014/main" id="{53B9EB3B-B17A-4CF9-A653-9DE471EDDEE8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2" name="Rectangle 481">
              <a:extLst>
                <a:ext uri="{FF2B5EF4-FFF2-40B4-BE49-F238E27FC236}">
                  <a16:creationId xmlns:a16="http://schemas.microsoft.com/office/drawing/2014/main" id="{41FB82C0-59E6-4C53-B6EB-11F4C68BE0B4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3" name="Rectangle 482">
              <a:extLst>
                <a:ext uri="{FF2B5EF4-FFF2-40B4-BE49-F238E27FC236}">
                  <a16:creationId xmlns:a16="http://schemas.microsoft.com/office/drawing/2014/main" id="{423C2F5B-D9B1-4589-B8BB-B991461F194E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4" name="Rectangle 483">
              <a:extLst>
                <a:ext uri="{FF2B5EF4-FFF2-40B4-BE49-F238E27FC236}">
                  <a16:creationId xmlns:a16="http://schemas.microsoft.com/office/drawing/2014/main" id="{78877BE1-EEDC-4145-87F5-4304879DA98C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5" name="Rectangle 484">
              <a:extLst>
                <a:ext uri="{FF2B5EF4-FFF2-40B4-BE49-F238E27FC236}">
                  <a16:creationId xmlns:a16="http://schemas.microsoft.com/office/drawing/2014/main" id="{A3E77C69-BC1C-4244-B32E-C1C20891397F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9430558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-2.22222E-6 L -0.05651 0.09537 " pathEditMode="relative" rAng="0" ptsTypes="AA">
                                      <p:cBhvr>
                                        <p:cTn id="150" dur="2000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826" y="47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7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2.22222E-6 L -0.05638 0.1588 " pathEditMode="relative" rAng="0" ptsTypes="AA">
                                      <p:cBhvr>
                                        <p:cTn id="204" dur="2000" fill="hold"/>
                                        <p:tgtEl>
                                          <p:spTgt spid="4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826" y="794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5" fill="hold">
                      <p:stCondLst>
                        <p:cond delay="indefinite"/>
                      </p:stCondLst>
                      <p:childTnLst>
                        <p:par>
                          <p:cTn id="206" fill="hold">
                            <p:stCondLst>
                              <p:cond delay="0"/>
                            </p:stCondLst>
                            <p:childTnLst>
                              <p:par>
                                <p:cTn id="20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8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2" grpId="0" animBg="1"/>
      <p:bldP spid="464" grpId="0" animBg="1"/>
      <p:bldP spid="486" grpId="0" animBg="1"/>
      <p:bldP spid="487" grpId="0" animBg="1"/>
      <p:bldP spid="488" grpId="0" animBg="1"/>
      <p:bldP spid="489" grpId="0" animBg="1"/>
      <p:bldP spid="489" grpId="1" animBg="1"/>
      <p:bldP spid="403" grpId="0" animBg="1"/>
      <p:bldP spid="426" grpId="0" animBg="1"/>
      <p:bldP spid="440" grpId="0" animBg="1"/>
      <p:bldP spid="441" grpId="0" animBg="1"/>
      <p:bldP spid="442" grpId="0" animBg="1"/>
      <p:bldP spid="442" grpId="1" animBg="1"/>
      <p:bldP spid="198" grpId="0" animBg="1"/>
      <p:bldP spid="220" grpId="0" animBg="1"/>
      <p:bldP spid="229" grpId="0" animBg="1"/>
      <p:bldP spid="244" grpId="0" animBg="1"/>
      <p:bldP spid="364" grpId="0"/>
      <p:bldP spid="366" grpId="0"/>
      <p:bldP spid="370" grpId="0"/>
      <p:bldP spid="371" grpId="0"/>
      <p:bldP spid="372" grpId="0"/>
      <p:bldP spid="388" grpId="0"/>
      <p:bldP spid="389" grpId="0"/>
      <p:bldP spid="393" grpId="0"/>
      <p:bldP spid="394" grpId="0"/>
      <p:bldP spid="395" grpId="0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597AF75-F7DB-4AA1-A79B-9717A83E82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Add a fraction to a mixed number with denominators as common multiples by converting to an improper fraction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1C8E405-C66F-45E9-BE6C-6D1D61525D7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98747677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373692" y="278992"/>
            <a:ext cx="4003171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539918" y="450780"/>
            <a:ext cx="652743" cy="1047615"/>
            <a:chOff x="2602329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602329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16529" y="419374"/>
            <a:ext cx="1537391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751B5E8-F46A-4866-9301-8D5EF454BA5D}"/>
              </a:ext>
            </a:extLst>
          </p:cNvPr>
          <p:cNvSpPr txBox="1"/>
          <p:nvPr/>
        </p:nvSpPr>
        <p:spPr>
          <a:xfrm>
            <a:off x="2667692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6616374" y="279641"/>
            <a:ext cx="4003171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6653952" y="457810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7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7905009" y="451429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7462738" y="661008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8362907" y="66100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8859211" y="420023"/>
            <a:ext cx="1537391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675E7D4A-E4A9-4D2D-9DAE-30B235A68CC3}"/>
              </a:ext>
            </a:extLst>
          </p:cNvPr>
          <p:cNvGrpSpPr/>
          <p:nvPr/>
        </p:nvGrpSpPr>
        <p:grpSpPr>
          <a:xfrm>
            <a:off x="9557363" y="889655"/>
            <a:ext cx="490985" cy="630942"/>
            <a:chOff x="9557363" y="889655"/>
            <a:chExt cx="490985" cy="630942"/>
          </a:xfrm>
        </p:grpSpPr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8337C088-3997-48FB-B986-0C052FE74A07}"/>
                </a:ext>
              </a:extLst>
            </p:cNvPr>
            <p:cNvCxnSpPr>
              <a:cxnSpLocks/>
            </p:cNvCxnSpPr>
            <p:nvPr/>
          </p:nvCxnSpPr>
          <p:spPr>
            <a:xfrm>
              <a:off x="9566288" y="951447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221DDF73-C3AA-45C1-A29F-2B6B24E9F627}"/>
                </a:ext>
              </a:extLst>
            </p:cNvPr>
            <p:cNvSpPr txBox="1"/>
            <p:nvPr/>
          </p:nvSpPr>
          <p:spPr>
            <a:xfrm>
              <a:off x="9557363" y="889655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43" name="TextBox 42">
            <a:extLst>
              <a:ext uri="{FF2B5EF4-FFF2-40B4-BE49-F238E27FC236}">
                <a16:creationId xmlns:a16="http://schemas.microsoft.com/office/drawing/2014/main" id="{7C8805C5-B008-45F2-94A4-DED599A26BD9}"/>
              </a:ext>
            </a:extLst>
          </p:cNvPr>
          <p:cNvSpPr txBox="1"/>
          <p:nvPr/>
        </p:nvSpPr>
        <p:spPr>
          <a:xfrm>
            <a:off x="9556997" y="44361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345993E3-63DF-4611-BE35-60336C2125F6}"/>
              </a:ext>
            </a:extLst>
          </p:cNvPr>
          <p:cNvSpPr txBox="1"/>
          <p:nvPr/>
        </p:nvSpPr>
        <p:spPr>
          <a:xfrm>
            <a:off x="9128431" y="631130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8" name="Rectangle 197">
            <a:extLst>
              <a:ext uri="{FF2B5EF4-FFF2-40B4-BE49-F238E27FC236}">
                <a16:creationId xmlns:a16="http://schemas.microsoft.com/office/drawing/2014/main" id="{AA2872ED-5EF2-4E2A-886D-6CD9692E6FB4}"/>
              </a:ext>
            </a:extLst>
          </p:cNvPr>
          <p:cNvSpPr/>
          <p:nvPr/>
        </p:nvSpPr>
        <p:spPr>
          <a:xfrm>
            <a:off x="456494" y="1826734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E57BF6AB-406B-4170-9C8F-3C33BFAA1362}"/>
              </a:ext>
            </a:extLst>
          </p:cNvPr>
          <p:cNvGrpSpPr/>
          <p:nvPr/>
        </p:nvGrpSpPr>
        <p:grpSpPr>
          <a:xfrm>
            <a:off x="435652" y="1763832"/>
            <a:ext cx="487609" cy="1071647"/>
            <a:chOff x="1951435" y="36281"/>
            <a:chExt cx="487609" cy="1071647"/>
          </a:xfrm>
        </p:grpSpPr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D52373C4-8591-4FB7-8486-1766F0515744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F06D8852-A526-4DFC-B69A-DD82C164D71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F16C4B1B-F78C-4A9D-BEB1-817C7917E4E8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070C8E4F-2239-4907-BF62-C1A58DCF238A}"/>
              </a:ext>
            </a:extLst>
          </p:cNvPr>
          <p:cNvGrpSpPr/>
          <p:nvPr/>
        </p:nvGrpSpPr>
        <p:grpSpPr>
          <a:xfrm>
            <a:off x="915291" y="1752219"/>
            <a:ext cx="1770875" cy="1071647"/>
            <a:chOff x="915291" y="1752219"/>
            <a:chExt cx="1770875" cy="1071647"/>
          </a:xfrm>
        </p:grpSpPr>
        <p:grpSp>
          <p:nvGrpSpPr>
            <p:cNvPr id="246" name="Group 245">
              <a:extLst>
                <a:ext uri="{FF2B5EF4-FFF2-40B4-BE49-F238E27FC236}">
                  <a16:creationId xmlns:a16="http://schemas.microsoft.com/office/drawing/2014/main" id="{62110C92-CA3A-427C-BC26-AC12704A09C2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247" name="TextBox 246">
                <a:extLst>
                  <a:ext uri="{FF2B5EF4-FFF2-40B4-BE49-F238E27FC236}">
                    <a16:creationId xmlns:a16="http://schemas.microsoft.com/office/drawing/2014/main" id="{5D7991D4-3FDA-4906-AD72-85B69FFCEF1A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248" name="Straight Connector 247">
                <a:extLst>
                  <a:ext uri="{FF2B5EF4-FFF2-40B4-BE49-F238E27FC236}">
                    <a16:creationId xmlns:a16="http://schemas.microsoft.com/office/drawing/2014/main" id="{12D6FAF4-6FA5-48A0-9689-1A559F1C18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22A2C670-E5DF-4946-9A32-6A4BD760E46F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8C4DD469-B79C-453A-817E-2D9879FDB5EE}"/>
                </a:ext>
              </a:extLst>
            </p:cNvPr>
            <p:cNvSpPr txBox="1"/>
            <p:nvPr/>
          </p:nvSpPr>
          <p:spPr>
            <a:xfrm>
              <a:off x="915291" y="197304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751C2C73-507B-4609-B7BE-66DF47ACC4BD}"/>
                </a:ext>
              </a:extLst>
            </p:cNvPr>
            <p:cNvSpPr txBox="1"/>
            <p:nvPr/>
          </p:nvSpPr>
          <p:spPr>
            <a:xfrm>
              <a:off x="2240519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C05A51E4-DC6B-4E7D-BC55-605FC9F9F4A7}"/>
              </a:ext>
            </a:extLst>
          </p:cNvPr>
          <p:cNvGrpSpPr/>
          <p:nvPr/>
        </p:nvGrpSpPr>
        <p:grpSpPr>
          <a:xfrm>
            <a:off x="440802" y="3085485"/>
            <a:ext cx="963870" cy="1071647"/>
            <a:chOff x="1958795" y="36281"/>
            <a:chExt cx="963870" cy="1071647"/>
          </a:xfrm>
        </p:grpSpPr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E119539B-4FCA-41B8-9D09-C2AB0E4FFB8B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5F6F8C45-F19C-459B-91E5-9BF085B9F2F3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715BBB69-D2E9-4429-ACE8-C5A286726E1A}"/>
                </a:ext>
              </a:extLst>
            </p:cNvPr>
            <p:cNvSpPr txBox="1"/>
            <p:nvPr/>
          </p:nvSpPr>
          <p:spPr>
            <a:xfrm>
              <a:off x="1958795" y="36281"/>
              <a:ext cx="96387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1 8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AF22EDE9-0C21-46E1-8BCC-DB83088AD476}"/>
              </a:ext>
            </a:extLst>
          </p:cNvPr>
          <p:cNvGrpSpPr/>
          <p:nvPr/>
        </p:nvGrpSpPr>
        <p:grpSpPr>
          <a:xfrm>
            <a:off x="1363016" y="3092702"/>
            <a:ext cx="1770875" cy="1071647"/>
            <a:chOff x="915291" y="1752219"/>
            <a:chExt cx="1770875" cy="1071647"/>
          </a:xfrm>
        </p:grpSpPr>
        <p:grpSp>
          <p:nvGrpSpPr>
            <p:cNvPr id="257" name="Group 256">
              <a:extLst>
                <a:ext uri="{FF2B5EF4-FFF2-40B4-BE49-F238E27FC236}">
                  <a16:creationId xmlns:a16="http://schemas.microsoft.com/office/drawing/2014/main" id="{B86CD551-0C4C-4DD4-B8ED-ACF25A19C923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260" name="TextBox 259">
                <a:extLst>
                  <a:ext uri="{FF2B5EF4-FFF2-40B4-BE49-F238E27FC236}">
                    <a16:creationId xmlns:a16="http://schemas.microsoft.com/office/drawing/2014/main" id="{B2EA42F6-2326-4588-B2FA-DAC97D09F788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261" name="Straight Connector 260">
                <a:extLst>
                  <a:ext uri="{FF2B5EF4-FFF2-40B4-BE49-F238E27FC236}">
                    <a16:creationId xmlns:a16="http://schemas.microsoft.com/office/drawing/2014/main" id="{D77C8A57-FC8E-4ADB-9A84-3FBDE076B4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D021C482-65C2-4B84-A755-9D3FC1518A83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2939DAAC-924D-461E-83E8-D6B713374BFA}"/>
                </a:ext>
              </a:extLst>
            </p:cNvPr>
            <p:cNvSpPr txBox="1"/>
            <p:nvPr/>
          </p:nvSpPr>
          <p:spPr>
            <a:xfrm>
              <a:off x="915291" y="197304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DBE5B04-71B3-4996-B667-FCE429F36197}"/>
                </a:ext>
              </a:extLst>
            </p:cNvPr>
            <p:cNvSpPr txBox="1"/>
            <p:nvPr/>
          </p:nvSpPr>
          <p:spPr>
            <a:xfrm>
              <a:off x="2240519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63" name="Rectangle 262">
            <a:extLst>
              <a:ext uri="{FF2B5EF4-FFF2-40B4-BE49-F238E27FC236}">
                <a16:creationId xmlns:a16="http://schemas.microsoft.com/office/drawing/2014/main" id="{F3BDB2F0-F13C-4784-B779-E86DDC52AEA2}"/>
              </a:ext>
            </a:extLst>
          </p:cNvPr>
          <p:cNvSpPr/>
          <p:nvPr/>
        </p:nvSpPr>
        <p:spPr>
          <a:xfrm>
            <a:off x="467518" y="3160608"/>
            <a:ext cx="888402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55AC3DE-1CAA-47E9-9E91-07ACE2363215}"/>
              </a:ext>
            </a:extLst>
          </p:cNvPr>
          <p:cNvGrpSpPr/>
          <p:nvPr/>
        </p:nvGrpSpPr>
        <p:grpSpPr>
          <a:xfrm>
            <a:off x="3134166" y="3533880"/>
            <a:ext cx="933868" cy="630942"/>
            <a:chOff x="3134166" y="3533880"/>
            <a:chExt cx="933868" cy="630942"/>
          </a:xfrm>
        </p:grpSpPr>
        <p:sp>
          <p:nvSpPr>
            <p:cNvPr id="265" name="TextBox 264">
              <a:extLst>
                <a:ext uri="{FF2B5EF4-FFF2-40B4-BE49-F238E27FC236}">
                  <a16:creationId xmlns:a16="http://schemas.microsoft.com/office/drawing/2014/main" id="{82ADF9DA-F917-4493-80C8-78A6353EE7BE}"/>
                </a:ext>
              </a:extLst>
            </p:cNvPr>
            <p:cNvSpPr txBox="1"/>
            <p:nvPr/>
          </p:nvSpPr>
          <p:spPr>
            <a:xfrm>
              <a:off x="3134166" y="3533880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E5524FE9-BBE5-4163-B612-283E6D418AAA}"/>
                </a:ext>
              </a:extLst>
            </p:cNvPr>
            <p:cNvCxnSpPr>
              <a:cxnSpLocks/>
            </p:cNvCxnSpPr>
            <p:nvPr/>
          </p:nvCxnSpPr>
          <p:spPr>
            <a:xfrm>
              <a:off x="3151878" y="3611870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7" name="TextBox 266">
            <a:extLst>
              <a:ext uri="{FF2B5EF4-FFF2-40B4-BE49-F238E27FC236}">
                <a16:creationId xmlns:a16="http://schemas.microsoft.com/office/drawing/2014/main" id="{B01BAC7D-A780-4F95-B831-2A3D3FDC8B30}"/>
              </a:ext>
            </a:extLst>
          </p:cNvPr>
          <p:cNvSpPr txBox="1"/>
          <p:nvPr/>
        </p:nvSpPr>
        <p:spPr>
          <a:xfrm>
            <a:off x="3135648" y="3093175"/>
            <a:ext cx="10230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2 5</a:t>
            </a: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5F43E4DF-B403-42F3-8BF1-C079591B7175}"/>
              </a:ext>
            </a:extLst>
          </p:cNvPr>
          <p:cNvGrpSpPr/>
          <p:nvPr/>
        </p:nvGrpSpPr>
        <p:grpSpPr>
          <a:xfrm>
            <a:off x="3148513" y="860078"/>
            <a:ext cx="933868" cy="630942"/>
            <a:chOff x="3148513" y="860078"/>
            <a:chExt cx="933868" cy="630942"/>
          </a:xfrm>
        </p:grpSpPr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A4B096CB-B69F-412D-872E-43CDB79DD0FA}"/>
                </a:ext>
              </a:extLst>
            </p:cNvPr>
            <p:cNvSpPr txBox="1"/>
            <p:nvPr/>
          </p:nvSpPr>
          <p:spPr>
            <a:xfrm>
              <a:off x="3148513" y="860078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274" name="Straight Connector 273">
              <a:extLst>
                <a:ext uri="{FF2B5EF4-FFF2-40B4-BE49-F238E27FC236}">
                  <a16:creationId xmlns:a16="http://schemas.microsoft.com/office/drawing/2014/main" id="{05E0E6DC-89B9-4DA4-B181-E57ED6072126}"/>
                </a:ext>
              </a:extLst>
            </p:cNvPr>
            <p:cNvCxnSpPr>
              <a:cxnSpLocks/>
            </p:cNvCxnSpPr>
            <p:nvPr/>
          </p:nvCxnSpPr>
          <p:spPr>
            <a:xfrm>
              <a:off x="3166225" y="938068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5" name="TextBox 274">
            <a:extLst>
              <a:ext uri="{FF2B5EF4-FFF2-40B4-BE49-F238E27FC236}">
                <a16:creationId xmlns:a16="http://schemas.microsoft.com/office/drawing/2014/main" id="{E568B084-6E0B-43F8-A1FC-EBC150AD8506}"/>
              </a:ext>
            </a:extLst>
          </p:cNvPr>
          <p:cNvSpPr txBox="1"/>
          <p:nvPr/>
        </p:nvSpPr>
        <p:spPr>
          <a:xfrm>
            <a:off x="3378593" y="419373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ADA83F5B-0C3E-470A-9879-A4D0AAF6200F}"/>
              </a:ext>
            </a:extLst>
          </p:cNvPr>
          <p:cNvGrpSpPr/>
          <p:nvPr/>
        </p:nvGrpSpPr>
        <p:grpSpPr>
          <a:xfrm>
            <a:off x="6687793" y="1752039"/>
            <a:ext cx="963870" cy="1071647"/>
            <a:chOff x="1958795" y="36281"/>
            <a:chExt cx="963870" cy="1071647"/>
          </a:xfrm>
        </p:grpSpPr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4972CB55-2A1C-4875-B13D-338DF4F90E89}"/>
                </a:ext>
              </a:extLst>
            </p:cNvPr>
            <p:cNvSpPr txBox="1"/>
            <p:nvPr/>
          </p:nvSpPr>
          <p:spPr>
            <a:xfrm>
              <a:off x="2191791" y="476986"/>
              <a:ext cx="7055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78" name="Straight Connector 277">
              <a:extLst>
                <a:ext uri="{FF2B5EF4-FFF2-40B4-BE49-F238E27FC236}">
                  <a16:creationId xmlns:a16="http://schemas.microsoft.com/office/drawing/2014/main" id="{AC2A8CD0-0A06-47D9-A862-8D95E3DF8B43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8FC2FA6D-458D-4A5F-8F0D-97C368E72AFE}"/>
                </a:ext>
              </a:extLst>
            </p:cNvPr>
            <p:cNvSpPr txBox="1"/>
            <p:nvPr/>
          </p:nvSpPr>
          <p:spPr>
            <a:xfrm>
              <a:off x="1958795" y="36281"/>
              <a:ext cx="96387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2 3</a:t>
              </a:r>
            </a:p>
          </p:txBody>
        </p:sp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4F4B5935-2A77-45CA-8A11-01ED8DB4D28E}"/>
              </a:ext>
            </a:extLst>
          </p:cNvPr>
          <p:cNvGrpSpPr/>
          <p:nvPr/>
        </p:nvGrpSpPr>
        <p:grpSpPr>
          <a:xfrm>
            <a:off x="7610007" y="1759256"/>
            <a:ext cx="1359823" cy="1071647"/>
            <a:chOff x="915291" y="1752219"/>
            <a:chExt cx="1359823" cy="1071647"/>
          </a:xfrm>
        </p:grpSpPr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907FE96D-1521-4F6B-B7CD-691D2D5FAE58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284" name="TextBox 283">
                <a:extLst>
                  <a:ext uri="{FF2B5EF4-FFF2-40B4-BE49-F238E27FC236}">
                    <a16:creationId xmlns:a16="http://schemas.microsoft.com/office/drawing/2014/main" id="{7D1CA6F1-31D0-46B9-8CA7-1D19BCF93D7F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522B5EE8-E0D3-40BB-9FEB-889021A60E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4480" y="554976"/>
                <a:ext cx="434337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6" name="TextBox 285">
                <a:extLst>
                  <a:ext uri="{FF2B5EF4-FFF2-40B4-BE49-F238E27FC236}">
                    <a16:creationId xmlns:a16="http://schemas.microsoft.com/office/drawing/2014/main" id="{E1BDE465-489C-45A6-9E23-F743287C28AD}"/>
                  </a:ext>
                </a:extLst>
              </p:cNvPr>
              <p:cNvSpPr txBox="1"/>
              <p:nvPr/>
            </p:nvSpPr>
            <p:spPr>
              <a:xfrm>
                <a:off x="19649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AEFF0DC2-DF94-4C37-91A0-297ADEE9903A}"/>
                </a:ext>
              </a:extLst>
            </p:cNvPr>
            <p:cNvSpPr txBox="1"/>
            <p:nvPr/>
          </p:nvSpPr>
          <p:spPr>
            <a:xfrm>
              <a:off x="915291" y="197304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36397E90-5085-41DF-9F3A-A1C5B2D5B576}"/>
                </a:ext>
              </a:extLst>
            </p:cNvPr>
            <p:cNvSpPr txBox="1"/>
            <p:nvPr/>
          </p:nvSpPr>
          <p:spPr>
            <a:xfrm>
              <a:off x="1788232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87" name="Rectangle 286">
            <a:extLst>
              <a:ext uri="{FF2B5EF4-FFF2-40B4-BE49-F238E27FC236}">
                <a16:creationId xmlns:a16="http://schemas.microsoft.com/office/drawing/2014/main" id="{45F51AD4-00EA-454D-897F-A9DE53063AA5}"/>
              </a:ext>
            </a:extLst>
          </p:cNvPr>
          <p:cNvSpPr/>
          <p:nvPr/>
        </p:nvSpPr>
        <p:spPr>
          <a:xfrm>
            <a:off x="8056508" y="1826734"/>
            <a:ext cx="446396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FE8F200B-B52A-4E5A-A35D-50AD021FE345}"/>
              </a:ext>
            </a:extLst>
          </p:cNvPr>
          <p:cNvGrpSpPr/>
          <p:nvPr/>
        </p:nvGrpSpPr>
        <p:grpSpPr>
          <a:xfrm>
            <a:off x="6687793" y="3085485"/>
            <a:ext cx="963870" cy="1071647"/>
            <a:chOff x="1958795" y="36281"/>
            <a:chExt cx="963870" cy="1071647"/>
          </a:xfrm>
        </p:grpSpPr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4234D68C-DC3A-4A38-ABFB-E4920BACD6F0}"/>
                </a:ext>
              </a:extLst>
            </p:cNvPr>
            <p:cNvSpPr txBox="1"/>
            <p:nvPr/>
          </p:nvSpPr>
          <p:spPr>
            <a:xfrm>
              <a:off x="2191791" y="476986"/>
              <a:ext cx="7055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308FE0A6-F404-4A2B-9C83-763D84F57B75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3B8F8D14-561A-4FE7-8501-77F162B5A5DB}"/>
                </a:ext>
              </a:extLst>
            </p:cNvPr>
            <p:cNvSpPr txBox="1"/>
            <p:nvPr/>
          </p:nvSpPr>
          <p:spPr>
            <a:xfrm>
              <a:off x="1958795" y="36281"/>
              <a:ext cx="96387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2 3</a:t>
              </a: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CC048651-255C-4376-8437-25415D46DB00}"/>
              </a:ext>
            </a:extLst>
          </p:cNvPr>
          <p:cNvGrpSpPr/>
          <p:nvPr/>
        </p:nvGrpSpPr>
        <p:grpSpPr>
          <a:xfrm>
            <a:off x="7610007" y="3092702"/>
            <a:ext cx="1359823" cy="1071647"/>
            <a:chOff x="915291" y="1752219"/>
            <a:chExt cx="1359823" cy="1071647"/>
          </a:xfrm>
        </p:grpSpPr>
        <p:grpSp>
          <p:nvGrpSpPr>
            <p:cNvPr id="293" name="Group 292">
              <a:extLst>
                <a:ext uri="{FF2B5EF4-FFF2-40B4-BE49-F238E27FC236}">
                  <a16:creationId xmlns:a16="http://schemas.microsoft.com/office/drawing/2014/main" id="{1150F7E4-3332-4D83-8EAD-20CCBC91DC0E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296" name="TextBox 295">
                <a:extLst>
                  <a:ext uri="{FF2B5EF4-FFF2-40B4-BE49-F238E27FC236}">
                    <a16:creationId xmlns:a16="http://schemas.microsoft.com/office/drawing/2014/main" id="{46F645DB-DE7B-453C-81E5-AAD09723F577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297" name="Straight Connector 296">
                <a:extLst>
                  <a:ext uri="{FF2B5EF4-FFF2-40B4-BE49-F238E27FC236}">
                    <a16:creationId xmlns:a16="http://schemas.microsoft.com/office/drawing/2014/main" id="{99F109BB-EAF1-4721-AA5F-2D3ED5D428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4480" y="554976"/>
                <a:ext cx="434337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8" name="TextBox 297">
                <a:extLst>
                  <a:ext uri="{FF2B5EF4-FFF2-40B4-BE49-F238E27FC236}">
                    <a16:creationId xmlns:a16="http://schemas.microsoft.com/office/drawing/2014/main" id="{04C7BCD8-5752-4FF5-BA20-294DA6B7F49A}"/>
                  </a:ext>
                </a:extLst>
              </p:cNvPr>
              <p:cNvSpPr txBox="1"/>
              <p:nvPr/>
            </p:nvSpPr>
            <p:spPr>
              <a:xfrm>
                <a:off x="19649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063C82C-AAC6-4CA1-A362-AFC5D7CCF93B}"/>
                </a:ext>
              </a:extLst>
            </p:cNvPr>
            <p:cNvSpPr txBox="1"/>
            <p:nvPr/>
          </p:nvSpPr>
          <p:spPr>
            <a:xfrm>
              <a:off x="915291" y="197304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08778DF4-07E3-4642-8E05-9332CB1AB308}"/>
                </a:ext>
              </a:extLst>
            </p:cNvPr>
            <p:cNvSpPr txBox="1"/>
            <p:nvPr/>
          </p:nvSpPr>
          <p:spPr>
            <a:xfrm>
              <a:off x="1788232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99" name="Rectangle 298">
            <a:extLst>
              <a:ext uri="{FF2B5EF4-FFF2-40B4-BE49-F238E27FC236}">
                <a16:creationId xmlns:a16="http://schemas.microsoft.com/office/drawing/2014/main" id="{5D0CC256-AE7B-41F5-B9DE-ADD5AE028A62}"/>
              </a:ext>
            </a:extLst>
          </p:cNvPr>
          <p:cNvSpPr/>
          <p:nvPr/>
        </p:nvSpPr>
        <p:spPr>
          <a:xfrm>
            <a:off x="8056508" y="3160180"/>
            <a:ext cx="446396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DD29E686-94F4-48B0-81B2-9B8BD5E52A73}"/>
              </a:ext>
            </a:extLst>
          </p:cNvPr>
          <p:cNvGrpSpPr/>
          <p:nvPr/>
        </p:nvGrpSpPr>
        <p:grpSpPr>
          <a:xfrm>
            <a:off x="8940334" y="3526190"/>
            <a:ext cx="895053" cy="630942"/>
            <a:chOff x="3151878" y="3533880"/>
            <a:chExt cx="895053" cy="630942"/>
          </a:xfrm>
        </p:grpSpPr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5133AD13-8DC5-42DB-BCE2-4C5C8AA9D732}"/>
                </a:ext>
              </a:extLst>
            </p:cNvPr>
            <p:cNvSpPr txBox="1"/>
            <p:nvPr/>
          </p:nvSpPr>
          <p:spPr>
            <a:xfrm>
              <a:off x="3362576" y="3533880"/>
              <a:ext cx="684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7F2ECB8E-7B11-40C0-8F02-0BD630C3189A}"/>
                </a:ext>
              </a:extLst>
            </p:cNvPr>
            <p:cNvCxnSpPr>
              <a:cxnSpLocks/>
            </p:cNvCxnSpPr>
            <p:nvPr/>
          </p:nvCxnSpPr>
          <p:spPr>
            <a:xfrm>
              <a:off x="3151878" y="3611870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6FB0CEE2-E9AE-494E-A0C6-B25F82B129A8}"/>
              </a:ext>
            </a:extLst>
          </p:cNvPr>
          <p:cNvSpPr txBox="1"/>
          <p:nvPr/>
        </p:nvSpPr>
        <p:spPr>
          <a:xfrm>
            <a:off x="8924104" y="3085485"/>
            <a:ext cx="10230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2 7</a:t>
            </a:r>
          </a:p>
        </p:txBody>
      </p:sp>
      <p:sp>
        <p:nvSpPr>
          <p:cNvPr id="308" name="Rectangle: Rounded Corners 307">
            <a:extLst>
              <a:ext uri="{FF2B5EF4-FFF2-40B4-BE49-F238E27FC236}">
                <a16:creationId xmlns:a16="http://schemas.microsoft.com/office/drawing/2014/main" id="{ED1A7DDE-ACF9-424A-879C-32770C29F0D7}"/>
              </a:ext>
            </a:extLst>
          </p:cNvPr>
          <p:cNvSpPr/>
          <p:nvPr/>
        </p:nvSpPr>
        <p:spPr>
          <a:xfrm rot="5400000">
            <a:off x="9088293" y="2535396"/>
            <a:ext cx="3681806" cy="2252908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9" name="Rectangle 308">
            <a:extLst>
              <a:ext uri="{FF2B5EF4-FFF2-40B4-BE49-F238E27FC236}">
                <a16:creationId xmlns:a16="http://schemas.microsoft.com/office/drawing/2014/main" id="{EB547387-B57E-4E32-B60F-6847E2F82EF4}"/>
              </a:ext>
            </a:extLst>
          </p:cNvPr>
          <p:cNvSpPr/>
          <p:nvPr/>
        </p:nvSpPr>
        <p:spPr>
          <a:xfrm>
            <a:off x="9939037" y="2146375"/>
            <a:ext cx="366378" cy="215203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0" name="Rectangle 309">
            <a:extLst>
              <a:ext uri="{FF2B5EF4-FFF2-40B4-BE49-F238E27FC236}">
                <a16:creationId xmlns:a16="http://schemas.microsoft.com/office/drawing/2014/main" id="{EF4BDCBD-D1CB-4821-92F7-B94D46EA773F}"/>
              </a:ext>
            </a:extLst>
          </p:cNvPr>
          <p:cNvSpPr/>
          <p:nvPr/>
        </p:nvSpPr>
        <p:spPr>
          <a:xfrm>
            <a:off x="10419092" y="2147473"/>
            <a:ext cx="366378" cy="215203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1" name="Rectangle 310">
            <a:extLst>
              <a:ext uri="{FF2B5EF4-FFF2-40B4-BE49-F238E27FC236}">
                <a16:creationId xmlns:a16="http://schemas.microsoft.com/office/drawing/2014/main" id="{D57D06AD-B699-48EC-9548-AC0B0EEEF685}"/>
              </a:ext>
            </a:extLst>
          </p:cNvPr>
          <p:cNvSpPr/>
          <p:nvPr/>
        </p:nvSpPr>
        <p:spPr>
          <a:xfrm>
            <a:off x="10903292" y="2137657"/>
            <a:ext cx="366378" cy="190846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2" name="Rectangle 311">
            <a:extLst>
              <a:ext uri="{FF2B5EF4-FFF2-40B4-BE49-F238E27FC236}">
                <a16:creationId xmlns:a16="http://schemas.microsoft.com/office/drawing/2014/main" id="{0CF164F3-773F-4E3D-AA36-9C340740F6DE}"/>
              </a:ext>
            </a:extLst>
          </p:cNvPr>
          <p:cNvSpPr/>
          <p:nvPr/>
        </p:nvSpPr>
        <p:spPr>
          <a:xfrm>
            <a:off x="11598261" y="2124770"/>
            <a:ext cx="366378" cy="83272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3" name="Rectangle 312">
            <a:extLst>
              <a:ext uri="{FF2B5EF4-FFF2-40B4-BE49-F238E27FC236}">
                <a16:creationId xmlns:a16="http://schemas.microsoft.com/office/drawing/2014/main" id="{A2169797-8E51-4872-A3C2-208C00E6AE7D}"/>
              </a:ext>
            </a:extLst>
          </p:cNvPr>
          <p:cNvSpPr/>
          <p:nvPr/>
        </p:nvSpPr>
        <p:spPr>
          <a:xfrm>
            <a:off x="11600876" y="2949565"/>
            <a:ext cx="366378" cy="27636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4" name="Rectangle: Rounded Corners 313">
            <a:extLst>
              <a:ext uri="{FF2B5EF4-FFF2-40B4-BE49-F238E27FC236}">
                <a16:creationId xmlns:a16="http://schemas.microsoft.com/office/drawing/2014/main" id="{4A42736B-978A-4055-B978-9C557192C0B6}"/>
              </a:ext>
            </a:extLst>
          </p:cNvPr>
          <p:cNvSpPr/>
          <p:nvPr/>
        </p:nvSpPr>
        <p:spPr>
          <a:xfrm rot="5400000">
            <a:off x="3360260" y="2775356"/>
            <a:ext cx="3681806" cy="1887136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5" name="Rectangle 314">
            <a:extLst>
              <a:ext uri="{FF2B5EF4-FFF2-40B4-BE49-F238E27FC236}">
                <a16:creationId xmlns:a16="http://schemas.microsoft.com/office/drawing/2014/main" id="{4FC60986-3CB3-4E79-9E50-F411C7C3CE67}"/>
              </a:ext>
            </a:extLst>
          </p:cNvPr>
          <p:cNvSpPr/>
          <p:nvPr/>
        </p:nvSpPr>
        <p:spPr>
          <a:xfrm>
            <a:off x="4460070" y="2137303"/>
            <a:ext cx="366378" cy="215233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6" name="Rectangle 315">
            <a:extLst>
              <a:ext uri="{FF2B5EF4-FFF2-40B4-BE49-F238E27FC236}">
                <a16:creationId xmlns:a16="http://schemas.microsoft.com/office/drawing/2014/main" id="{B8C7CE33-5B70-470D-844E-8C6C6C5C5CD4}"/>
              </a:ext>
            </a:extLst>
          </p:cNvPr>
          <p:cNvSpPr/>
          <p:nvPr/>
        </p:nvSpPr>
        <p:spPr>
          <a:xfrm>
            <a:off x="4945587" y="2134723"/>
            <a:ext cx="366378" cy="174447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7" name="Rectangle 316">
            <a:extLst>
              <a:ext uri="{FF2B5EF4-FFF2-40B4-BE49-F238E27FC236}">
                <a16:creationId xmlns:a16="http://schemas.microsoft.com/office/drawing/2014/main" id="{979B2C61-8945-4E4C-9044-47E461F7AC17}"/>
              </a:ext>
            </a:extLst>
          </p:cNvPr>
          <p:cNvSpPr/>
          <p:nvPr/>
        </p:nvSpPr>
        <p:spPr>
          <a:xfrm>
            <a:off x="5645905" y="2120938"/>
            <a:ext cx="366378" cy="109814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8" name="Rectangle 317">
            <a:extLst>
              <a:ext uri="{FF2B5EF4-FFF2-40B4-BE49-F238E27FC236}">
                <a16:creationId xmlns:a16="http://schemas.microsoft.com/office/drawing/2014/main" id="{E81E7366-9DFC-4D50-A856-03D86574D212}"/>
              </a:ext>
            </a:extLst>
          </p:cNvPr>
          <p:cNvSpPr/>
          <p:nvPr/>
        </p:nvSpPr>
        <p:spPr>
          <a:xfrm>
            <a:off x="5647608" y="3215256"/>
            <a:ext cx="366378" cy="43305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19" name="Group 318">
            <a:extLst>
              <a:ext uri="{FF2B5EF4-FFF2-40B4-BE49-F238E27FC236}">
                <a16:creationId xmlns:a16="http://schemas.microsoft.com/office/drawing/2014/main" id="{AF689FD2-02B5-4CDB-8EE7-394508C133F3}"/>
              </a:ext>
            </a:extLst>
          </p:cNvPr>
          <p:cNvGrpSpPr/>
          <p:nvPr/>
        </p:nvGrpSpPr>
        <p:grpSpPr>
          <a:xfrm>
            <a:off x="4953278" y="2136389"/>
            <a:ext cx="360000" cy="2159457"/>
            <a:chOff x="6653408" y="3429000"/>
            <a:chExt cx="360000" cy="2159457"/>
          </a:xfrm>
        </p:grpSpPr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180371AB-A268-4BD0-A8B3-D4BCEF2AABBE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1" name="Rectangle 320">
              <a:extLst>
                <a:ext uri="{FF2B5EF4-FFF2-40B4-BE49-F238E27FC236}">
                  <a16:creationId xmlns:a16="http://schemas.microsoft.com/office/drawing/2014/main" id="{7251D842-3EA1-4FBE-8053-867E568B89EF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2" name="Rectangle 321">
              <a:extLst>
                <a:ext uri="{FF2B5EF4-FFF2-40B4-BE49-F238E27FC236}">
                  <a16:creationId xmlns:a16="http://schemas.microsoft.com/office/drawing/2014/main" id="{52EBDB85-7333-43F8-8C0F-2FDF9E6B6AE3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2D75ADBF-62D9-4382-9EE7-AEBAFC29E766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4" name="Rectangle 323">
              <a:extLst>
                <a:ext uri="{FF2B5EF4-FFF2-40B4-BE49-F238E27FC236}">
                  <a16:creationId xmlns:a16="http://schemas.microsoft.com/office/drawing/2014/main" id="{A0CD7F5E-50E8-49B4-A100-C0A7962DB968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5482E6D-B2D4-43E0-B114-965854C337E8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3A1A839B-66F6-47A9-994C-E8C7693C7A5A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7" name="Rectangle 326">
              <a:extLst>
                <a:ext uri="{FF2B5EF4-FFF2-40B4-BE49-F238E27FC236}">
                  <a16:creationId xmlns:a16="http://schemas.microsoft.com/office/drawing/2014/main" id="{9FD72B94-20EC-4482-9B21-14E8C58CCD69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8" name="Rectangle 327">
              <a:extLst>
                <a:ext uri="{FF2B5EF4-FFF2-40B4-BE49-F238E27FC236}">
                  <a16:creationId xmlns:a16="http://schemas.microsoft.com/office/drawing/2014/main" id="{D51AB171-5FC7-499C-A2E5-735E5714C0AA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C41444C6-569B-41E2-A870-A4E275421323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0" name="Group 329">
            <a:extLst>
              <a:ext uri="{FF2B5EF4-FFF2-40B4-BE49-F238E27FC236}">
                <a16:creationId xmlns:a16="http://schemas.microsoft.com/office/drawing/2014/main" id="{7421CF0F-AB40-4F8F-B9D5-4686FFEA8465}"/>
              </a:ext>
            </a:extLst>
          </p:cNvPr>
          <p:cNvGrpSpPr/>
          <p:nvPr/>
        </p:nvGrpSpPr>
        <p:grpSpPr>
          <a:xfrm>
            <a:off x="4454400" y="2134880"/>
            <a:ext cx="364674" cy="2164787"/>
            <a:chOff x="1430177" y="1026981"/>
            <a:chExt cx="364674" cy="2164787"/>
          </a:xfrm>
        </p:grpSpPr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8B010DC0-8D9A-40F2-B305-9221D0273A62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2" name="Rectangle 331">
              <a:extLst>
                <a:ext uri="{FF2B5EF4-FFF2-40B4-BE49-F238E27FC236}">
                  <a16:creationId xmlns:a16="http://schemas.microsoft.com/office/drawing/2014/main" id="{DCAD8895-5407-4009-A40B-6D6CEA50BBA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6E20CDEC-46B0-476B-A78D-C5F187782FA3}"/>
              </a:ext>
            </a:extLst>
          </p:cNvPr>
          <p:cNvGrpSpPr/>
          <p:nvPr/>
        </p:nvGrpSpPr>
        <p:grpSpPr>
          <a:xfrm>
            <a:off x="5650166" y="2129642"/>
            <a:ext cx="364674" cy="2164538"/>
            <a:chOff x="6651896" y="1021900"/>
            <a:chExt cx="364674" cy="2164538"/>
          </a:xfrm>
        </p:grpSpPr>
        <p:grpSp>
          <p:nvGrpSpPr>
            <p:cNvPr id="334" name="Group 333">
              <a:extLst>
                <a:ext uri="{FF2B5EF4-FFF2-40B4-BE49-F238E27FC236}">
                  <a16:creationId xmlns:a16="http://schemas.microsoft.com/office/drawing/2014/main" id="{F4CA4F58-88A4-404D-81EA-CF833E5B71A9}"/>
                </a:ext>
              </a:extLst>
            </p:cNvPr>
            <p:cNvGrpSpPr/>
            <p:nvPr/>
          </p:nvGrpSpPr>
          <p:grpSpPr>
            <a:xfrm>
              <a:off x="6651896" y="1026981"/>
              <a:ext cx="360000" cy="2159457"/>
              <a:chOff x="6653408" y="3429000"/>
              <a:chExt cx="360000" cy="2159457"/>
            </a:xfrm>
          </p:grpSpPr>
          <p:sp>
            <p:nvSpPr>
              <p:cNvPr id="336" name="Rectangle 335">
                <a:extLst>
                  <a:ext uri="{FF2B5EF4-FFF2-40B4-BE49-F238E27FC236}">
                    <a16:creationId xmlns:a16="http://schemas.microsoft.com/office/drawing/2014/main" id="{83C0AEC7-AF03-4AE2-9975-02500236346D}"/>
                  </a:ext>
                </a:extLst>
              </p:cNvPr>
              <p:cNvSpPr/>
              <p:nvPr/>
            </p:nvSpPr>
            <p:spPr>
              <a:xfrm>
                <a:off x="6653408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7" name="Rectangle 336">
                <a:extLst>
                  <a:ext uri="{FF2B5EF4-FFF2-40B4-BE49-F238E27FC236}">
                    <a16:creationId xmlns:a16="http://schemas.microsoft.com/office/drawing/2014/main" id="{60930BF9-A9BC-4653-8594-F3645925D312}"/>
                  </a:ext>
                </a:extLst>
              </p:cNvPr>
              <p:cNvSpPr/>
              <p:nvPr/>
            </p:nvSpPr>
            <p:spPr>
              <a:xfrm>
                <a:off x="6653408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8" name="Rectangle 337">
                <a:extLst>
                  <a:ext uri="{FF2B5EF4-FFF2-40B4-BE49-F238E27FC236}">
                    <a16:creationId xmlns:a16="http://schemas.microsoft.com/office/drawing/2014/main" id="{60F33302-C851-40F5-821D-90FEFBB41368}"/>
                  </a:ext>
                </a:extLst>
              </p:cNvPr>
              <p:cNvSpPr/>
              <p:nvPr/>
            </p:nvSpPr>
            <p:spPr>
              <a:xfrm>
                <a:off x="6653408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9ED3C243-EB8F-4E74-9A1D-0E163EBB2ED3}"/>
                  </a:ext>
                </a:extLst>
              </p:cNvPr>
              <p:cNvSpPr/>
              <p:nvPr/>
            </p:nvSpPr>
            <p:spPr>
              <a:xfrm>
                <a:off x="6653408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0" name="Rectangle 339">
                <a:extLst>
                  <a:ext uri="{FF2B5EF4-FFF2-40B4-BE49-F238E27FC236}">
                    <a16:creationId xmlns:a16="http://schemas.microsoft.com/office/drawing/2014/main" id="{012C598E-E6A6-4F22-9A28-2F9074D96B23}"/>
                  </a:ext>
                </a:extLst>
              </p:cNvPr>
              <p:cNvSpPr/>
              <p:nvPr/>
            </p:nvSpPr>
            <p:spPr>
              <a:xfrm>
                <a:off x="6653408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1" name="Rectangle 340">
                <a:extLst>
                  <a:ext uri="{FF2B5EF4-FFF2-40B4-BE49-F238E27FC236}">
                    <a16:creationId xmlns:a16="http://schemas.microsoft.com/office/drawing/2014/main" id="{14DED7A7-69F2-43DF-8946-D4953932FD65}"/>
                  </a:ext>
                </a:extLst>
              </p:cNvPr>
              <p:cNvSpPr/>
              <p:nvPr/>
            </p:nvSpPr>
            <p:spPr>
              <a:xfrm>
                <a:off x="6653408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F4ED7854-5325-40D8-BE43-ADAC7EB32899}"/>
                  </a:ext>
                </a:extLst>
              </p:cNvPr>
              <p:cNvSpPr/>
              <p:nvPr/>
            </p:nvSpPr>
            <p:spPr>
              <a:xfrm>
                <a:off x="6653408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3" name="Rectangle 342">
                <a:extLst>
                  <a:ext uri="{FF2B5EF4-FFF2-40B4-BE49-F238E27FC236}">
                    <a16:creationId xmlns:a16="http://schemas.microsoft.com/office/drawing/2014/main" id="{E741814A-D5B8-471C-9EEF-8FE0E59916D7}"/>
                  </a:ext>
                </a:extLst>
              </p:cNvPr>
              <p:cNvSpPr/>
              <p:nvPr/>
            </p:nvSpPr>
            <p:spPr>
              <a:xfrm>
                <a:off x="6653408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4" name="Rectangle 343">
                <a:extLst>
                  <a:ext uri="{FF2B5EF4-FFF2-40B4-BE49-F238E27FC236}">
                    <a16:creationId xmlns:a16="http://schemas.microsoft.com/office/drawing/2014/main" id="{2C528612-938A-4157-B59C-98D1A5F72F10}"/>
                  </a:ext>
                </a:extLst>
              </p:cNvPr>
              <p:cNvSpPr/>
              <p:nvPr/>
            </p:nvSpPr>
            <p:spPr>
              <a:xfrm>
                <a:off x="6653408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5" name="Rectangle 344">
                <a:extLst>
                  <a:ext uri="{FF2B5EF4-FFF2-40B4-BE49-F238E27FC236}">
                    <a16:creationId xmlns:a16="http://schemas.microsoft.com/office/drawing/2014/main" id="{F0DF2535-E932-4ED2-82C3-BC3973B26EF5}"/>
                  </a:ext>
                </a:extLst>
              </p:cNvPr>
              <p:cNvSpPr/>
              <p:nvPr/>
            </p:nvSpPr>
            <p:spPr>
              <a:xfrm>
                <a:off x="6653408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780650CA-6619-43EB-BB80-08674DEA821B}"/>
                </a:ext>
              </a:extLst>
            </p:cNvPr>
            <p:cNvSpPr/>
            <p:nvPr/>
          </p:nvSpPr>
          <p:spPr>
            <a:xfrm>
              <a:off x="6656570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8254AA78-FC36-48A0-B075-C83DC3447046}"/>
              </a:ext>
            </a:extLst>
          </p:cNvPr>
          <p:cNvGrpSpPr/>
          <p:nvPr/>
        </p:nvGrpSpPr>
        <p:grpSpPr>
          <a:xfrm>
            <a:off x="4955977" y="2138407"/>
            <a:ext cx="360000" cy="2160000"/>
            <a:chOff x="3752453" y="3429000"/>
            <a:chExt cx="360000" cy="2160000"/>
          </a:xfrm>
        </p:grpSpPr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6EABDB57-24C7-4DA4-95A6-94EA87FE92D6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8" name="Rectangle 347">
              <a:extLst>
                <a:ext uri="{FF2B5EF4-FFF2-40B4-BE49-F238E27FC236}">
                  <a16:creationId xmlns:a16="http://schemas.microsoft.com/office/drawing/2014/main" id="{7BFDF0D6-040D-4B87-A378-132252FECDAA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9" name="Rectangle 348">
              <a:extLst>
                <a:ext uri="{FF2B5EF4-FFF2-40B4-BE49-F238E27FC236}">
                  <a16:creationId xmlns:a16="http://schemas.microsoft.com/office/drawing/2014/main" id="{2EFACAFB-6114-467E-A144-A3369E342A78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0DCBB89D-1CB1-4CC1-92F1-58B9C549CB68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FEBB2CB-B943-4F31-B009-45D46CDDFCC0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BC189D36-A37F-45D5-87D8-C173A54305EC}"/>
              </a:ext>
            </a:extLst>
          </p:cNvPr>
          <p:cNvGrpSpPr/>
          <p:nvPr/>
        </p:nvGrpSpPr>
        <p:grpSpPr>
          <a:xfrm>
            <a:off x="4942416" y="2134060"/>
            <a:ext cx="364674" cy="2164787"/>
            <a:chOff x="1430177" y="1026981"/>
            <a:chExt cx="364674" cy="2164787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013E59B2-CB68-40D8-94FB-307D420AE67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1FDD96FF-06DB-48DC-A166-1AD4873346C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A135BE10-3079-4971-913A-3950B7F3C0A6}"/>
              </a:ext>
            </a:extLst>
          </p:cNvPr>
          <p:cNvGrpSpPr/>
          <p:nvPr/>
        </p:nvGrpSpPr>
        <p:grpSpPr>
          <a:xfrm>
            <a:off x="9934363" y="2143653"/>
            <a:ext cx="364674" cy="2164787"/>
            <a:chOff x="1430177" y="1026981"/>
            <a:chExt cx="364674" cy="2164787"/>
          </a:xfrm>
        </p:grpSpPr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9CF0B788-6060-4ACF-A224-0009AF323F1E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7" name="Rectangle 356">
              <a:extLst>
                <a:ext uri="{FF2B5EF4-FFF2-40B4-BE49-F238E27FC236}">
                  <a16:creationId xmlns:a16="http://schemas.microsoft.com/office/drawing/2014/main" id="{C765FD01-2870-46F0-8198-AB7BDD72980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C86C2D94-D160-4043-9F51-2AF7407DE584}"/>
              </a:ext>
            </a:extLst>
          </p:cNvPr>
          <p:cNvGrpSpPr/>
          <p:nvPr/>
        </p:nvGrpSpPr>
        <p:grpSpPr>
          <a:xfrm>
            <a:off x="10420912" y="2141259"/>
            <a:ext cx="364674" cy="2164787"/>
            <a:chOff x="1430177" y="1026981"/>
            <a:chExt cx="364674" cy="2164787"/>
          </a:xfrm>
        </p:grpSpPr>
        <p:sp>
          <p:nvSpPr>
            <p:cNvPr id="359" name="Rectangle 358">
              <a:extLst>
                <a:ext uri="{FF2B5EF4-FFF2-40B4-BE49-F238E27FC236}">
                  <a16:creationId xmlns:a16="http://schemas.microsoft.com/office/drawing/2014/main" id="{1ED4CE28-0AE7-4D2A-BBF5-1CE22257608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93BE9F60-585F-4CFC-8D24-27D85E99F7DD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9F1C6809-DA6A-4EEE-B8F4-B1E8AC9A17D2}"/>
              </a:ext>
            </a:extLst>
          </p:cNvPr>
          <p:cNvGrpSpPr/>
          <p:nvPr/>
        </p:nvGrpSpPr>
        <p:grpSpPr>
          <a:xfrm>
            <a:off x="10907333" y="2141147"/>
            <a:ext cx="364674" cy="2164787"/>
            <a:chOff x="1430177" y="1026981"/>
            <a:chExt cx="364674" cy="2164787"/>
          </a:xfrm>
        </p:grpSpPr>
        <p:sp>
          <p:nvSpPr>
            <p:cNvPr id="362" name="Rectangle 361">
              <a:extLst>
                <a:ext uri="{FF2B5EF4-FFF2-40B4-BE49-F238E27FC236}">
                  <a16:creationId xmlns:a16="http://schemas.microsoft.com/office/drawing/2014/main" id="{794EE3B5-BA2C-4357-AD0B-E25BEB326EBE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FA2895D5-ADB9-44CA-9300-810531EF3A2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A06ACF8F-07AB-46E7-BCA2-BF1F76E30927}"/>
              </a:ext>
            </a:extLst>
          </p:cNvPr>
          <p:cNvGrpSpPr/>
          <p:nvPr/>
        </p:nvGrpSpPr>
        <p:grpSpPr>
          <a:xfrm>
            <a:off x="11597476" y="2139491"/>
            <a:ext cx="364674" cy="2164787"/>
            <a:chOff x="1430177" y="1026981"/>
            <a:chExt cx="364674" cy="2164787"/>
          </a:xfrm>
        </p:grpSpPr>
        <p:sp>
          <p:nvSpPr>
            <p:cNvPr id="367" name="Rectangle 366">
              <a:extLst>
                <a:ext uri="{FF2B5EF4-FFF2-40B4-BE49-F238E27FC236}">
                  <a16:creationId xmlns:a16="http://schemas.microsoft.com/office/drawing/2014/main" id="{7F3E6CD6-2D14-4508-8D45-4F55E71176C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7066FDEC-8829-4FBB-ABFE-181ED5B8EED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6" name="Group 375">
            <a:extLst>
              <a:ext uri="{FF2B5EF4-FFF2-40B4-BE49-F238E27FC236}">
                <a16:creationId xmlns:a16="http://schemas.microsoft.com/office/drawing/2014/main" id="{F90BF108-7BBE-4256-ADBE-6C0354A1B97F}"/>
              </a:ext>
            </a:extLst>
          </p:cNvPr>
          <p:cNvGrpSpPr/>
          <p:nvPr/>
        </p:nvGrpSpPr>
        <p:grpSpPr>
          <a:xfrm>
            <a:off x="11609868" y="2145934"/>
            <a:ext cx="360000" cy="2160000"/>
            <a:chOff x="2011880" y="3429000"/>
            <a:chExt cx="360000" cy="2160000"/>
          </a:xfrm>
        </p:grpSpPr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75798025-446D-4FC2-ABDA-72A9A19C020C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3B718673-9BDD-40F5-89C1-D80B4BC69509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A4E1BA1D-5201-4764-B49D-5003D6B00CD3}"/>
              </a:ext>
            </a:extLst>
          </p:cNvPr>
          <p:cNvGrpSpPr/>
          <p:nvPr/>
        </p:nvGrpSpPr>
        <p:grpSpPr>
          <a:xfrm>
            <a:off x="10914965" y="2151339"/>
            <a:ext cx="360000" cy="2160000"/>
            <a:chOff x="5493026" y="3429000"/>
            <a:chExt cx="360000" cy="2160000"/>
          </a:xfrm>
        </p:grpSpPr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7158A88B-87EB-4B93-AB5D-EAD0E8AB0138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1" name="Rectangle 380">
              <a:extLst>
                <a:ext uri="{FF2B5EF4-FFF2-40B4-BE49-F238E27FC236}">
                  <a16:creationId xmlns:a16="http://schemas.microsoft.com/office/drawing/2014/main" id="{651E4045-8CC6-4377-9986-5681D069D3CB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2" name="Rectangle 381">
              <a:extLst>
                <a:ext uri="{FF2B5EF4-FFF2-40B4-BE49-F238E27FC236}">
                  <a16:creationId xmlns:a16="http://schemas.microsoft.com/office/drawing/2014/main" id="{DCEF1864-2291-49F1-8B7A-9F2CE074010F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D0A40EF7-6B36-40F7-B5BE-0BACE24370DB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B42E7FA0-B9D4-4E7B-8395-46E69862B30F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35BF0DA6-6DA4-4883-8F46-1A772FB64450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3B883258-A3E6-4E60-80BD-6412F59288B4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AEC2BB73-E8F0-4021-B795-C6E3E20428EB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3C924436-C5C5-4150-B47A-E09C830778D7}"/>
              </a:ext>
            </a:extLst>
          </p:cNvPr>
          <p:cNvGrpSpPr/>
          <p:nvPr/>
        </p:nvGrpSpPr>
        <p:grpSpPr>
          <a:xfrm>
            <a:off x="11605286" y="2145934"/>
            <a:ext cx="360000" cy="2160000"/>
            <a:chOff x="5493026" y="3429000"/>
            <a:chExt cx="360000" cy="2160000"/>
          </a:xfrm>
        </p:grpSpPr>
        <p:sp>
          <p:nvSpPr>
            <p:cNvPr id="423" name="Rectangle 422">
              <a:extLst>
                <a:ext uri="{FF2B5EF4-FFF2-40B4-BE49-F238E27FC236}">
                  <a16:creationId xmlns:a16="http://schemas.microsoft.com/office/drawing/2014/main" id="{F6C5E1CA-AD57-4DE8-A836-C968E3F954E0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4" name="Rectangle 423">
              <a:extLst>
                <a:ext uri="{FF2B5EF4-FFF2-40B4-BE49-F238E27FC236}">
                  <a16:creationId xmlns:a16="http://schemas.microsoft.com/office/drawing/2014/main" id="{347D9598-5110-4B1E-94D1-A3E3FEF5DBDA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5" name="Rectangle 424">
              <a:extLst>
                <a:ext uri="{FF2B5EF4-FFF2-40B4-BE49-F238E27FC236}">
                  <a16:creationId xmlns:a16="http://schemas.microsoft.com/office/drawing/2014/main" id="{D462ADB3-4F5A-4473-809E-FA65D45B2AC5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70FD5121-EA9D-4014-95E4-8FDBFDB7FDCA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1" name="Rectangle 490">
              <a:extLst>
                <a:ext uri="{FF2B5EF4-FFF2-40B4-BE49-F238E27FC236}">
                  <a16:creationId xmlns:a16="http://schemas.microsoft.com/office/drawing/2014/main" id="{A5A4FEA7-5DE9-40C6-937E-C30BACF12262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2" name="Rectangle 491">
              <a:extLst>
                <a:ext uri="{FF2B5EF4-FFF2-40B4-BE49-F238E27FC236}">
                  <a16:creationId xmlns:a16="http://schemas.microsoft.com/office/drawing/2014/main" id="{45A7FE31-4F2B-444D-814C-21AF189F956E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3" name="Rectangle 492">
              <a:extLst>
                <a:ext uri="{FF2B5EF4-FFF2-40B4-BE49-F238E27FC236}">
                  <a16:creationId xmlns:a16="http://schemas.microsoft.com/office/drawing/2014/main" id="{24FFBA1F-3071-4724-9A0F-6CBFBCDC4F13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4" name="Rectangle 493">
              <a:extLst>
                <a:ext uri="{FF2B5EF4-FFF2-40B4-BE49-F238E27FC236}">
                  <a16:creationId xmlns:a16="http://schemas.microsoft.com/office/drawing/2014/main" id="{2EFD0A3D-41B4-4ADE-A0FC-FC933B47CEAC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24DFD8A2-4C01-4F11-9282-4B7C8DF1534C}"/>
              </a:ext>
            </a:extLst>
          </p:cNvPr>
          <p:cNvGrpSpPr/>
          <p:nvPr/>
        </p:nvGrpSpPr>
        <p:grpSpPr>
          <a:xfrm>
            <a:off x="4466318" y="2132966"/>
            <a:ext cx="360000" cy="2160000"/>
            <a:chOff x="3752453" y="3429000"/>
            <a:chExt cx="360000" cy="2160000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9660705F-47E1-4106-87E3-05AF2980B40A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A3973DC1-8522-4973-BD07-2636FD9BE5B9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8" name="Rectangle 497">
              <a:extLst>
                <a:ext uri="{FF2B5EF4-FFF2-40B4-BE49-F238E27FC236}">
                  <a16:creationId xmlns:a16="http://schemas.microsoft.com/office/drawing/2014/main" id="{736A90CD-21C1-4D62-86B5-D4598F51B64C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BF081C6A-5D92-48B7-8C92-4EBBC1DF1032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141977B7-596A-4C25-B1B3-A7E3E1C846F8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01" name="Group 500">
            <a:extLst>
              <a:ext uri="{FF2B5EF4-FFF2-40B4-BE49-F238E27FC236}">
                <a16:creationId xmlns:a16="http://schemas.microsoft.com/office/drawing/2014/main" id="{394BE0DA-CE5F-48CE-8BF9-8F1D1864C3CE}"/>
              </a:ext>
            </a:extLst>
          </p:cNvPr>
          <p:cNvGrpSpPr/>
          <p:nvPr/>
        </p:nvGrpSpPr>
        <p:grpSpPr>
          <a:xfrm>
            <a:off x="4449672" y="2134803"/>
            <a:ext cx="360000" cy="2159457"/>
            <a:chOff x="6653408" y="3429000"/>
            <a:chExt cx="360000" cy="2159457"/>
          </a:xfrm>
        </p:grpSpPr>
        <p:sp>
          <p:nvSpPr>
            <p:cNvPr id="502" name="Rectangle 501">
              <a:extLst>
                <a:ext uri="{FF2B5EF4-FFF2-40B4-BE49-F238E27FC236}">
                  <a16:creationId xmlns:a16="http://schemas.microsoft.com/office/drawing/2014/main" id="{6EF868E2-7F7C-4A83-8CFF-44C4E3D8E6DC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3" name="Rectangle 502">
              <a:extLst>
                <a:ext uri="{FF2B5EF4-FFF2-40B4-BE49-F238E27FC236}">
                  <a16:creationId xmlns:a16="http://schemas.microsoft.com/office/drawing/2014/main" id="{BE77FD7A-BF5D-4394-8458-47038B50B826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4" name="Rectangle 503">
              <a:extLst>
                <a:ext uri="{FF2B5EF4-FFF2-40B4-BE49-F238E27FC236}">
                  <a16:creationId xmlns:a16="http://schemas.microsoft.com/office/drawing/2014/main" id="{0E88FD73-95FE-411A-85CE-2BCE2465C742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5" name="Rectangle 504">
              <a:extLst>
                <a:ext uri="{FF2B5EF4-FFF2-40B4-BE49-F238E27FC236}">
                  <a16:creationId xmlns:a16="http://schemas.microsoft.com/office/drawing/2014/main" id="{1E3EF3F7-D98B-4966-8841-3F620A19E294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3986A434-8598-471E-94A8-67F6361F3110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76B8A2B1-7E95-4551-88CE-DA6C5ED791D7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C41F357D-070F-4E96-A9FB-29427B58BBD0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BB8FEB53-1F43-4291-B56A-87845FD1893E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0" name="Rectangle 509">
              <a:extLst>
                <a:ext uri="{FF2B5EF4-FFF2-40B4-BE49-F238E27FC236}">
                  <a16:creationId xmlns:a16="http://schemas.microsoft.com/office/drawing/2014/main" id="{21BD00EE-E080-48CB-927F-6BF23F5B05D5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1" name="Rectangle 510">
              <a:extLst>
                <a:ext uri="{FF2B5EF4-FFF2-40B4-BE49-F238E27FC236}">
                  <a16:creationId xmlns:a16="http://schemas.microsoft.com/office/drawing/2014/main" id="{5D9181D3-3269-497C-B262-8D7142DB4FD8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E63FF4D9-8E81-42C7-9D80-BFD35C73BCDC}"/>
              </a:ext>
            </a:extLst>
          </p:cNvPr>
          <p:cNvGrpSpPr/>
          <p:nvPr/>
        </p:nvGrpSpPr>
        <p:grpSpPr>
          <a:xfrm>
            <a:off x="9935347" y="2153805"/>
            <a:ext cx="360000" cy="2160000"/>
            <a:chOff x="5493026" y="3429000"/>
            <a:chExt cx="360000" cy="2160000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221932C6-4EBA-49CA-81D1-790E3E2C3AA7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1EC72943-1856-4EEC-B06F-1518BDE0FB2A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5" name="Rectangle 514">
              <a:extLst>
                <a:ext uri="{FF2B5EF4-FFF2-40B4-BE49-F238E27FC236}">
                  <a16:creationId xmlns:a16="http://schemas.microsoft.com/office/drawing/2014/main" id="{F4FD9AC4-A646-4472-8CA3-27E3DCAB66B6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9E70E5A0-2412-415B-A7EC-77C8D9CB68C2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E031BE71-D1F1-4F4B-ABF0-624162E0D885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8" name="Rectangle 517">
              <a:extLst>
                <a:ext uri="{FF2B5EF4-FFF2-40B4-BE49-F238E27FC236}">
                  <a16:creationId xmlns:a16="http://schemas.microsoft.com/office/drawing/2014/main" id="{567D229C-0F91-4A3D-8799-1A8C3FB6831B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5481819A-E92A-418B-B182-EA2B6ECDFA18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0F855157-43F8-4376-9C84-3B36AA7D1BFF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21" name="Group 520">
            <a:extLst>
              <a:ext uri="{FF2B5EF4-FFF2-40B4-BE49-F238E27FC236}">
                <a16:creationId xmlns:a16="http://schemas.microsoft.com/office/drawing/2014/main" id="{644802CB-0F34-4C5A-8E37-C57013DB4B18}"/>
              </a:ext>
            </a:extLst>
          </p:cNvPr>
          <p:cNvGrpSpPr/>
          <p:nvPr/>
        </p:nvGrpSpPr>
        <p:grpSpPr>
          <a:xfrm>
            <a:off x="10411779" y="2151695"/>
            <a:ext cx="360000" cy="2160000"/>
            <a:chOff x="5493026" y="3429000"/>
            <a:chExt cx="360000" cy="2160000"/>
          </a:xfrm>
        </p:grpSpPr>
        <p:sp>
          <p:nvSpPr>
            <p:cNvPr id="522" name="Rectangle 521">
              <a:extLst>
                <a:ext uri="{FF2B5EF4-FFF2-40B4-BE49-F238E27FC236}">
                  <a16:creationId xmlns:a16="http://schemas.microsoft.com/office/drawing/2014/main" id="{F58E41AA-9827-40AB-88D1-1DEBA6D72371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EC70DFF6-C9FA-4E56-ABEC-7B4D2E764E58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05FA5693-1799-4026-80BB-76FB78FB8104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5" name="Rectangle 524">
              <a:extLst>
                <a:ext uri="{FF2B5EF4-FFF2-40B4-BE49-F238E27FC236}">
                  <a16:creationId xmlns:a16="http://schemas.microsoft.com/office/drawing/2014/main" id="{5F8C9656-A89D-4105-BBF4-6375669DE30B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55AC1DCB-110D-4EC8-BFB7-546F88C65527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A886F066-A7B2-4A8E-BE4B-0200EEE6BF12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8" name="Rectangle 527">
              <a:extLst>
                <a:ext uri="{FF2B5EF4-FFF2-40B4-BE49-F238E27FC236}">
                  <a16:creationId xmlns:a16="http://schemas.microsoft.com/office/drawing/2014/main" id="{BAB5BEAD-8690-427C-8159-5A10759E4BAD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9" name="Rectangle 528">
              <a:extLst>
                <a:ext uri="{FF2B5EF4-FFF2-40B4-BE49-F238E27FC236}">
                  <a16:creationId xmlns:a16="http://schemas.microsoft.com/office/drawing/2014/main" id="{266913F3-8702-48FA-BB91-FBC1FF90FF9B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21550962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-1.48148E-6 L -0.05652 0.09537 " pathEditMode="relative" rAng="0" ptsTypes="AA">
                                      <p:cBhvr>
                                        <p:cTn id="165" dur="2000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826" y="47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9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2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5" dur="5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8" dur="500"/>
                                        <p:tgtEl>
                                          <p:spTgt spid="5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5" fill="hold">
                      <p:stCondLst>
                        <p:cond delay="indefinite"/>
                      </p:stCondLst>
                      <p:childTnLst>
                        <p:par>
                          <p:cTn id="226" fill="hold">
                            <p:stCondLst>
                              <p:cond delay="0"/>
                            </p:stCondLst>
                            <p:childTnLst>
                              <p:par>
                                <p:cTn id="2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0" fill="hold">
                      <p:stCondLst>
                        <p:cond delay="indefinite"/>
                      </p:stCondLst>
                      <p:childTnLst>
                        <p:par>
                          <p:cTn id="231" fill="hold">
                            <p:stCondLst>
                              <p:cond delay="0"/>
                            </p:stCondLst>
                            <p:childTnLst>
                              <p:par>
                                <p:cTn id="232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48148E-6 L -0.05638 0.1588 " pathEditMode="relative" rAng="0" ptsTypes="AA">
                                      <p:cBhvr>
                                        <p:cTn id="233" dur="20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826" y="794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4" fill="hold">
                      <p:stCondLst>
                        <p:cond delay="indefinite"/>
                      </p:stCondLst>
                      <p:childTnLst>
                        <p:par>
                          <p:cTn id="235" fill="hold">
                            <p:stCondLst>
                              <p:cond delay="0"/>
                            </p:stCondLst>
                            <p:childTnLst>
                              <p:par>
                                <p:cTn id="23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7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0" dur="500"/>
                                        <p:tgtEl>
                                          <p:spTgt spid="5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3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43" grpId="0"/>
      <p:bldP spid="40" grpId="0"/>
      <p:bldP spid="198" grpId="0" animBg="1"/>
      <p:bldP spid="263" grpId="0" animBg="1"/>
      <p:bldP spid="267" grpId="0"/>
      <p:bldP spid="275" grpId="0"/>
      <p:bldP spid="287" grpId="0" animBg="1"/>
      <p:bldP spid="299" grpId="0" animBg="1"/>
      <p:bldP spid="307" grpId="0"/>
      <p:bldP spid="308" grpId="0" animBg="1"/>
      <p:bldP spid="309" grpId="0" animBg="1"/>
      <p:bldP spid="310" grpId="0" animBg="1"/>
      <p:bldP spid="311" grpId="0" animBg="1"/>
      <p:bldP spid="312" grpId="0" animBg="1"/>
      <p:bldP spid="313" grpId="0" animBg="1"/>
      <p:bldP spid="313" grpId="1" animBg="1"/>
      <p:bldP spid="314" grpId="0" animBg="1"/>
      <p:bldP spid="315" grpId="0" animBg="1"/>
      <p:bldP spid="316" grpId="0" animBg="1"/>
      <p:bldP spid="317" grpId="0" animBg="1"/>
      <p:bldP spid="318" grpId="0" animBg="1"/>
      <p:bldP spid="318" grpId="1" animBg="1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F1ECFE4-0971-4E39-BEB9-8EEF0B4F79E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Add mixed numbers with denominators as common multiples, without regrouping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91EFD4A-3316-4505-B526-BBB5D5506E6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75710856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DB2F124E-E4B9-4E0E-895D-368A5A77DEF0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FB9B7B53-A016-478A-913B-FCADD1088721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0E69C87-C37D-4B05-9B3C-057934B23479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107309C-A9BD-4766-88C9-9B0BDC7869C5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086E6924-F2B2-4F01-96D5-B96B527669C1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3B0088F3-D7A9-4CFD-984F-FADE076B60ED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BAD6CDCB-ED0C-4673-9933-43A8CB712E1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D233CB9-7CEC-477D-ABD4-D43C040419C1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7B313A4-ADCA-4780-A352-1F15CB212E06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6ABFA9E-CF31-4C06-970B-E1DC3ACD67CC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E18C6596-2639-432F-9DB5-369539C59253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009EA82-8C1E-48CD-8926-6BA2C8586B2D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F33ED1B9-4A74-4FF2-A1C2-E303BCBF5F8D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FFD4EFBA-9382-44B6-AF77-4CEC8D24188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FB07D7D-7E60-44E5-9F92-4D1D3E9FAEE8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5548DE26-7306-43CE-968C-7CBD9EA1EAE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BDDBDFFE-EE25-41F7-831D-35E0EA8F856A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287DFBF9-0202-4EE5-A3A5-1E9BE595D09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A49F98ED-2740-4531-9286-E0BE087DC0B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BDF24AA3-AA19-4683-883D-C41876D2C596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A21597B1-7812-455C-92C4-EF95EFDDD772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08934934-0EEB-4AB6-874E-05115CF5F90E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5CE83DE7-7953-48BE-AEEB-D0A382D9D20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C340137-EE3B-477C-BFF9-457C86E5B0C5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8DEF5D-443F-44E1-B791-C6D535188D9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5DFF08E-C513-4AD1-9927-83A546D2B83C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B13F889-BF93-4659-B311-47923254E6C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1F4F8FC5-5184-4602-A924-F6BB83CD4F4F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BCBE810D-DF05-4E0B-87F0-4DD3B256BA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C1A8F814-4847-4D6E-9782-AF8B37EBE2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DA93ED96-C46C-4C2C-9A59-CCDFC2456E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350466D-76DD-4AC6-9579-FF3C3B9D66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39D49B70-0063-400D-B2B2-1D475F3894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59CE55D2-4488-4C4B-BEC5-DEA1E32C5A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CEB74E0A-E888-467D-8924-F180A13364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8030E738-43A5-4C56-9E0E-260CD61542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45C28AE7-7728-460C-A7B7-F893899B78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EBB6DCC7-CF61-4AF9-9D98-1EB4AEB2D4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7A1FB3AA-551A-401F-B2DB-A29E9AB698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BD5D108-033A-4490-9FCF-423F619300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453BCEE-CE64-4A55-AAA7-D495DFC710C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1C02DCDC-2014-4B4F-B227-52F819AA12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6C074828-4731-4506-88BB-4653058CD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455E7085-1556-4F1C-A606-22C21C6B42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7" name="Rectangle: Rounded Corners 136">
            <a:extLst>
              <a:ext uri="{FF2B5EF4-FFF2-40B4-BE49-F238E27FC236}">
                <a16:creationId xmlns:a16="http://schemas.microsoft.com/office/drawing/2014/main" id="{483D915B-8DB0-497A-8159-731DB4E47BEE}"/>
              </a:ext>
            </a:extLst>
          </p:cNvPr>
          <p:cNvSpPr/>
          <p:nvPr/>
        </p:nvSpPr>
        <p:spPr>
          <a:xfrm rot="5400000">
            <a:off x="6999136" y="1517555"/>
            <a:ext cx="2223254" cy="500865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7" name="Rectangle 216">
            <a:extLst>
              <a:ext uri="{FF2B5EF4-FFF2-40B4-BE49-F238E27FC236}">
                <a16:creationId xmlns:a16="http://schemas.microsoft.com/office/drawing/2014/main" id="{7C7A8848-B3E5-48EE-A388-B1B3F15DF449}"/>
              </a:ext>
            </a:extLst>
          </p:cNvPr>
          <p:cNvSpPr/>
          <p:nvPr/>
        </p:nvSpPr>
        <p:spPr>
          <a:xfrm rot="5400000">
            <a:off x="6802849" y="2172454"/>
            <a:ext cx="366378" cy="214664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9" name="Rectangle 238">
            <a:extLst>
              <a:ext uri="{FF2B5EF4-FFF2-40B4-BE49-F238E27FC236}">
                <a16:creationId xmlns:a16="http://schemas.microsoft.com/office/drawing/2014/main" id="{88C5B802-C252-4A35-B1D8-F484DF5180F8}"/>
              </a:ext>
            </a:extLst>
          </p:cNvPr>
          <p:cNvSpPr/>
          <p:nvPr/>
        </p:nvSpPr>
        <p:spPr>
          <a:xfrm rot="5400000">
            <a:off x="6812344" y="2685844"/>
            <a:ext cx="366378" cy="214664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0" name="Rectangle 239">
            <a:extLst>
              <a:ext uri="{FF2B5EF4-FFF2-40B4-BE49-F238E27FC236}">
                <a16:creationId xmlns:a16="http://schemas.microsoft.com/office/drawing/2014/main" id="{EEB2C951-91F8-4E0C-BFA9-472ED3865107}"/>
              </a:ext>
            </a:extLst>
          </p:cNvPr>
          <p:cNvSpPr/>
          <p:nvPr/>
        </p:nvSpPr>
        <p:spPr>
          <a:xfrm rot="5400000">
            <a:off x="9241429" y="2187249"/>
            <a:ext cx="366378" cy="214664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1" name="Rectangle 240">
            <a:extLst>
              <a:ext uri="{FF2B5EF4-FFF2-40B4-BE49-F238E27FC236}">
                <a16:creationId xmlns:a16="http://schemas.microsoft.com/office/drawing/2014/main" id="{9C81DF7F-BB48-443F-A09B-DA4A2D057211}"/>
              </a:ext>
            </a:extLst>
          </p:cNvPr>
          <p:cNvSpPr/>
          <p:nvPr/>
        </p:nvSpPr>
        <p:spPr>
          <a:xfrm rot="5400000">
            <a:off x="6266025" y="3728670"/>
            <a:ext cx="366378" cy="107835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2" name="Rectangle 241">
            <a:extLst>
              <a:ext uri="{FF2B5EF4-FFF2-40B4-BE49-F238E27FC236}">
                <a16:creationId xmlns:a16="http://schemas.microsoft.com/office/drawing/2014/main" id="{82E12263-54EC-448E-9FD1-760BEEF79338}"/>
              </a:ext>
            </a:extLst>
          </p:cNvPr>
          <p:cNvSpPr/>
          <p:nvPr/>
        </p:nvSpPr>
        <p:spPr>
          <a:xfrm rot="5400000">
            <a:off x="8283794" y="4117900"/>
            <a:ext cx="366378" cy="27758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8" name="Rectangle: Rounded Corners 137">
            <a:extLst>
              <a:ext uri="{FF2B5EF4-FFF2-40B4-BE49-F238E27FC236}">
                <a16:creationId xmlns:a16="http://schemas.microsoft.com/office/drawing/2014/main" id="{F726BABA-4A3E-4586-8F5F-EB7CCF5A54F7}"/>
              </a:ext>
            </a:extLst>
          </p:cNvPr>
          <p:cNvSpPr/>
          <p:nvPr/>
        </p:nvSpPr>
        <p:spPr>
          <a:xfrm rot="5400000">
            <a:off x="1691571" y="1462225"/>
            <a:ext cx="2223254" cy="500865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1" name="Rectangle 210">
            <a:extLst>
              <a:ext uri="{FF2B5EF4-FFF2-40B4-BE49-F238E27FC236}">
                <a16:creationId xmlns:a16="http://schemas.microsoft.com/office/drawing/2014/main" id="{B17369C0-424F-4E3D-B7C9-7248F19DB0F4}"/>
              </a:ext>
            </a:extLst>
          </p:cNvPr>
          <p:cNvSpPr/>
          <p:nvPr/>
        </p:nvSpPr>
        <p:spPr>
          <a:xfrm rot="5400000">
            <a:off x="1378462" y="2172221"/>
            <a:ext cx="366378" cy="214867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2" name="Rectangle 211">
            <a:extLst>
              <a:ext uri="{FF2B5EF4-FFF2-40B4-BE49-F238E27FC236}">
                <a16:creationId xmlns:a16="http://schemas.microsoft.com/office/drawing/2014/main" id="{F40C7D03-ED49-412A-878B-51B4D9630159}"/>
              </a:ext>
            </a:extLst>
          </p:cNvPr>
          <p:cNvSpPr/>
          <p:nvPr/>
        </p:nvSpPr>
        <p:spPr>
          <a:xfrm rot="5400000">
            <a:off x="1375054" y="2686814"/>
            <a:ext cx="366378" cy="214867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3" name="Rectangle 212">
            <a:extLst>
              <a:ext uri="{FF2B5EF4-FFF2-40B4-BE49-F238E27FC236}">
                <a16:creationId xmlns:a16="http://schemas.microsoft.com/office/drawing/2014/main" id="{4EDC307F-BBAA-49B3-A9A3-C9A422E63174}"/>
              </a:ext>
            </a:extLst>
          </p:cNvPr>
          <p:cNvSpPr/>
          <p:nvPr/>
        </p:nvSpPr>
        <p:spPr>
          <a:xfrm rot="5400000">
            <a:off x="3802364" y="2181473"/>
            <a:ext cx="366378" cy="214867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4" name="Rectangle 213">
            <a:extLst>
              <a:ext uri="{FF2B5EF4-FFF2-40B4-BE49-F238E27FC236}">
                <a16:creationId xmlns:a16="http://schemas.microsoft.com/office/drawing/2014/main" id="{08807293-1350-4E0A-B421-3778EA60BE2B}"/>
              </a:ext>
            </a:extLst>
          </p:cNvPr>
          <p:cNvSpPr/>
          <p:nvPr/>
        </p:nvSpPr>
        <p:spPr>
          <a:xfrm rot="5400000">
            <a:off x="3809902" y="2691043"/>
            <a:ext cx="366378" cy="214867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5" name="Rectangle 214">
            <a:extLst>
              <a:ext uri="{FF2B5EF4-FFF2-40B4-BE49-F238E27FC236}">
                <a16:creationId xmlns:a16="http://schemas.microsoft.com/office/drawing/2014/main" id="{F2D108B9-A3C3-4CA2-8309-CFD6A4F602A1}"/>
              </a:ext>
            </a:extLst>
          </p:cNvPr>
          <p:cNvSpPr/>
          <p:nvPr/>
        </p:nvSpPr>
        <p:spPr>
          <a:xfrm rot="5400000">
            <a:off x="3444481" y="3544298"/>
            <a:ext cx="366378" cy="143414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6" name="Rectangle 215">
            <a:extLst>
              <a:ext uri="{FF2B5EF4-FFF2-40B4-BE49-F238E27FC236}">
                <a16:creationId xmlns:a16="http://schemas.microsoft.com/office/drawing/2014/main" id="{7D350EF5-0BB4-4D00-9D44-419963B60500}"/>
              </a:ext>
            </a:extLst>
          </p:cNvPr>
          <p:cNvSpPr/>
          <p:nvPr/>
        </p:nvSpPr>
        <p:spPr>
          <a:xfrm rot="5400000">
            <a:off x="465259" y="4077636"/>
            <a:ext cx="366378" cy="35999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83940591-0C01-4B4B-884E-4E3FD662AC8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A97175C8-8A61-4ABF-B64B-40192EE59D82}"/>
              </a:ext>
            </a:extLst>
          </p:cNvPr>
          <p:cNvSpPr/>
          <p:nvPr/>
        </p:nvSpPr>
        <p:spPr>
          <a:xfrm>
            <a:off x="281923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ED2A47E-D622-4DCC-866B-B2CBBF46DC98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DD5927FF-C07F-422E-AFCE-87957F34DAB9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BA4BFA6D-64B3-40ED-B928-866CDC412103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4A8D78A8-348E-4281-A6A2-C642B1EBC1F7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55" name="Straight Connector 54">
                <a:extLst>
                  <a:ext uri="{FF2B5EF4-FFF2-40B4-BE49-F238E27FC236}">
                    <a16:creationId xmlns:a16="http://schemas.microsoft.com/office/drawing/2014/main" id="{2319EA22-E31A-4E90-AC06-4519C66DF1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50576C34-A771-4F87-86B1-1BA3469A3EF6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9499C908-EFC3-4758-ADC7-F23BA6D5C745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E0E74044-03B2-4022-9005-0354F8541330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CDE735C1-529C-4852-8153-E45F53327D02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F9798438-2157-4646-AC80-E116162F270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35231762-860E-43B1-8CA2-4CE00810179A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13DF5423-1A16-4B76-984F-42035B84D041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A2FBFE09-CAAA-4DC1-B913-D4A6B760BE7B}"/>
              </a:ext>
            </a:extLst>
          </p:cNvPr>
          <p:cNvSpPr/>
          <p:nvPr/>
        </p:nvSpPr>
        <p:spPr>
          <a:xfrm>
            <a:off x="2829558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E6EEDF4-E633-4E01-BD68-9BC0BACCBEF5}"/>
              </a:ext>
            </a:extLst>
          </p:cNvPr>
          <p:cNvGrpSpPr/>
          <p:nvPr/>
        </p:nvGrpSpPr>
        <p:grpSpPr>
          <a:xfrm>
            <a:off x="3349544" y="459006"/>
            <a:ext cx="539707" cy="1076984"/>
            <a:chOff x="3349544" y="459006"/>
            <a:chExt cx="539707" cy="1076984"/>
          </a:xfrm>
        </p:grpSpPr>
        <p:grpSp>
          <p:nvGrpSpPr>
            <p:cNvPr id="64" name="Group 63">
              <a:extLst>
                <a:ext uri="{FF2B5EF4-FFF2-40B4-BE49-F238E27FC236}">
                  <a16:creationId xmlns:a16="http://schemas.microsoft.com/office/drawing/2014/main" id="{F3B39958-1C62-4F9F-B7A8-78A25C651834}"/>
                </a:ext>
              </a:extLst>
            </p:cNvPr>
            <p:cNvGrpSpPr/>
            <p:nvPr/>
          </p:nvGrpSpPr>
          <p:grpSpPr>
            <a:xfrm>
              <a:off x="3349910" y="905048"/>
              <a:ext cx="490985" cy="630942"/>
              <a:chOff x="3186620" y="905048"/>
              <a:chExt cx="490985" cy="630942"/>
            </a:xfrm>
          </p:grpSpPr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A77BB5C5-F2E5-4B21-B250-75A4EE5190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95545" y="966840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A3E4EF1E-40EC-4BF7-B4DB-C9C88EC064AD}"/>
                  </a:ext>
                </a:extLst>
              </p:cNvPr>
              <p:cNvSpPr txBox="1"/>
              <p:nvPr/>
            </p:nvSpPr>
            <p:spPr>
              <a:xfrm>
                <a:off x="3186620" y="905048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</p:grp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B21FEBD4-4361-4EB0-AC23-508D8F0ECBF5}"/>
                </a:ext>
              </a:extLst>
            </p:cNvPr>
            <p:cNvSpPr txBox="1"/>
            <p:nvPr/>
          </p:nvSpPr>
          <p:spPr>
            <a:xfrm>
              <a:off x="3349544" y="459006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C01189CD-5B8B-4B32-958E-E736115DA11E}"/>
              </a:ext>
            </a:extLst>
          </p:cNvPr>
          <p:cNvSpPr txBox="1"/>
          <p:nvPr/>
        </p:nvSpPr>
        <p:spPr>
          <a:xfrm>
            <a:off x="2920978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3A0726A2-727B-4B9D-8BCA-CDA74AF4D6D5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70" name="Rectangle: Rounded Corners 69">
            <a:extLst>
              <a:ext uri="{FF2B5EF4-FFF2-40B4-BE49-F238E27FC236}">
                <a16:creationId xmlns:a16="http://schemas.microsoft.com/office/drawing/2014/main" id="{F41BFAEE-9741-436D-AEF3-21A32E5C108B}"/>
              </a:ext>
            </a:extLst>
          </p:cNvPr>
          <p:cNvSpPr/>
          <p:nvPr/>
        </p:nvSpPr>
        <p:spPr>
          <a:xfrm>
            <a:off x="5750025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81439D2B-1007-4F9B-98C6-EE2199AB7DBC}"/>
              </a:ext>
            </a:extLst>
          </p:cNvPr>
          <p:cNvGrpSpPr/>
          <p:nvPr/>
        </p:nvGrpSpPr>
        <p:grpSpPr>
          <a:xfrm>
            <a:off x="5787603" y="473203"/>
            <a:ext cx="785575" cy="1040007"/>
            <a:chOff x="408505" y="384951"/>
            <a:chExt cx="785575" cy="1040007"/>
          </a:xfrm>
        </p:grpSpPr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F31AAC41-7C2B-49A2-B9EB-1FC20D12440C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E2EC1154-3166-4A7A-B71F-080D78FEB201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7E9D024A-29EF-4723-8744-59FF31348415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14F86467-5A5E-4E50-9AD8-BF57B9471E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4F754CE5-4A1C-4165-9863-951834FB9878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5449E821-13AC-48DC-BFE7-2A051D66801D}"/>
              </a:ext>
            </a:extLst>
          </p:cNvPr>
          <p:cNvGrpSpPr/>
          <p:nvPr/>
        </p:nvGrpSpPr>
        <p:grpSpPr>
          <a:xfrm>
            <a:off x="7343458" y="466822"/>
            <a:ext cx="441376" cy="1047615"/>
            <a:chOff x="2724738" y="5463945"/>
            <a:chExt cx="441376" cy="1047615"/>
          </a:xfrm>
        </p:grpSpPr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0EB0F7E3-AB3F-46F2-92F2-5EFF11D7754A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CD911FD4-5CCD-42E1-82E4-2D990EC40F8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21E298DC-3D19-4CBA-B1A4-7F114F8A74A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1" name="TextBox 80">
            <a:extLst>
              <a:ext uri="{FF2B5EF4-FFF2-40B4-BE49-F238E27FC236}">
                <a16:creationId xmlns:a16="http://schemas.microsoft.com/office/drawing/2014/main" id="{55C37308-E650-4B5B-BB27-B0B842CCA510}"/>
              </a:ext>
            </a:extLst>
          </p:cNvPr>
          <p:cNvSpPr txBox="1"/>
          <p:nvPr/>
        </p:nvSpPr>
        <p:spPr>
          <a:xfrm>
            <a:off x="659638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6D69581C-E069-40F0-A123-8CEB0DD9A20E}"/>
              </a:ext>
            </a:extLst>
          </p:cNvPr>
          <p:cNvSpPr txBox="1"/>
          <p:nvPr/>
        </p:nvSpPr>
        <p:spPr>
          <a:xfrm>
            <a:off x="7817398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ADF91592-E6AB-446F-8365-425C43A1B349}"/>
              </a:ext>
            </a:extLst>
          </p:cNvPr>
          <p:cNvSpPr/>
          <p:nvPr/>
        </p:nvSpPr>
        <p:spPr>
          <a:xfrm>
            <a:off x="8297660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9C26F6A5-69D8-4E83-88C2-A6DBE28AD7D8}"/>
              </a:ext>
            </a:extLst>
          </p:cNvPr>
          <p:cNvGrpSpPr/>
          <p:nvPr/>
        </p:nvGrpSpPr>
        <p:grpSpPr>
          <a:xfrm>
            <a:off x="8817646" y="459006"/>
            <a:ext cx="539707" cy="1076984"/>
            <a:chOff x="8817646" y="459006"/>
            <a:chExt cx="539707" cy="1076984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D9F48CCD-E1A3-4D51-A216-9B07E47907EC}"/>
                </a:ext>
              </a:extLst>
            </p:cNvPr>
            <p:cNvGrpSpPr/>
            <p:nvPr/>
          </p:nvGrpSpPr>
          <p:grpSpPr>
            <a:xfrm>
              <a:off x="8818012" y="905048"/>
              <a:ext cx="490985" cy="630942"/>
              <a:chOff x="8654722" y="905048"/>
              <a:chExt cx="490985" cy="630942"/>
            </a:xfrm>
          </p:grpSpPr>
          <p:cxnSp>
            <p:nvCxnSpPr>
              <p:cNvPr id="88" name="Straight Connector 87">
                <a:extLst>
                  <a:ext uri="{FF2B5EF4-FFF2-40B4-BE49-F238E27FC236}">
                    <a16:creationId xmlns:a16="http://schemas.microsoft.com/office/drawing/2014/main" id="{783044A8-DCEE-4A61-9FB5-B131D30A40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63647" y="966840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803D6B57-DC34-4034-A1D7-08A92A01A71D}"/>
                  </a:ext>
                </a:extLst>
              </p:cNvPr>
              <p:cNvSpPr txBox="1"/>
              <p:nvPr/>
            </p:nvSpPr>
            <p:spPr>
              <a:xfrm>
                <a:off x="8654722" y="905048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</p:grp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EC4605F2-4A7A-46CB-961B-9107275D048D}"/>
                </a:ext>
              </a:extLst>
            </p:cNvPr>
            <p:cNvSpPr txBox="1"/>
            <p:nvPr/>
          </p:nvSpPr>
          <p:spPr>
            <a:xfrm>
              <a:off x="8817646" y="459006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87" name="TextBox 86">
            <a:extLst>
              <a:ext uri="{FF2B5EF4-FFF2-40B4-BE49-F238E27FC236}">
                <a16:creationId xmlns:a16="http://schemas.microsoft.com/office/drawing/2014/main" id="{18A75185-608C-4DCE-A391-3FE427EE0BC5}"/>
              </a:ext>
            </a:extLst>
          </p:cNvPr>
          <p:cNvSpPr txBox="1"/>
          <p:nvPr/>
        </p:nvSpPr>
        <p:spPr>
          <a:xfrm>
            <a:off x="8389080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136EA0CA-1D04-4F66-B99C-1BA8511E5A3D}"/>
              </a:ext>
            </a:extLst>
          </p:cNvPr>
          <p:cNvSpPr txBox="1"/>
          <p:nvPr/>
        </p:nvSpPr>
        <p:spPr>
          <a:xfrm>
            <a:off x="6956094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5A4B5721-DDB2-476B-B307-558EE01017AC}"/>
              </a:ext>
            </a:extLst>
          </p:cNvPr>
          <p:cNvSpPr/>
          <p:nvPr/>
        </p:nvSpPr>
        <p:spPr>
          <a:xfrm>
            <a:off x="1868470" y="556955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9" name="Group 98">
            <a:extLst>
              <a:ext uri="{FF2B5EF4-FFF2-40B4-BE49-F238E27FC236}">
                <a16:creationId xmlns:a16="http://schemas.microsoft.com/office/drawing/2014/main" id="{649D68AD-2429-47A1-9236-E1EF7CB3859E}"/>
              </a:ext>
            </a:extLst>
          </p:cNvPr>
          <p:cNvGrpSpPr/>
          <p:nvPr/>
        </p:nvGrpSpPr>
        <p:grpSpPr>
          <a:xfrm>
            <a:off x="452287" y="1760724"/>
            <a:ext cx="913794" cy="1071647"/>
            <a:chOff x="456270" y="2197623"/>
            <a:chExt cx="913794" cy="1071647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3D5482D-FF90-4A84-989E-B795F9A4A89E}"/>
                </a:ext>
              </a:extLst>
            </p:cNvPr>
            <p:cNvGrpSpPr/>
            <p:nvPr/>
          </p:nvGrpSpPr>
          <p:grpSpPr>
            <a:xfrm>
              <a:off x="882455" y="2197623"/>
              <a:ext cx="487609" cy="1071647"/>
              <a:chOff x="1951435" y="36281"/>
              <a:chExt cx="487609" cy="1071647"/>
            </a:xfrm>
          </p:grpSpPr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775BD88C-A402-4E3F-B4D3-73FCCFA67280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DBB5F23B-2FA6-4554-A042-DA336B75C0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C74C1333-C858-4236-B887-8D143CC71F39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D73B1747-EB45-4BDA-8457-3E3C5F5A0CFC}"/>
                </a:ext>
              </a:extLst>
            </p:cNvPr>
            <p:cNvSpPr txBox="1"/>
            <p:nvPr/>
          </p:nvSpPr>
          <p:spPr>
            <a:xfrm>
              <a:off x="456270" y="2408033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7047B7E-12AD-4C50-9C15-7C04A704BDA0}"/>
              </a:ext>
            </a:extLst>
          </p:cNvPr>
          <p:cNvGrpSpPr/>
          <p:nvPr/>
        </p:nvGrpSpPr>
        <p:grpSpPr>
          <a:xfrm>
            <a:off x="1337266" y="1758884"/>
            <a:ext cx="1787822" cy="1071647"/>
            <a:chOff x="1337266" y="1758884"/>
            <a:chExt cx="1787822" cy="1071647"/>
          </a:xfrm>
        </p:grpSpPr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47D10DF7-0B2F-4DA8-B6EE-F60DFACAF70C}"/>
                </a:ext>
              </a:extLst>
            </p:cNvPr>
            <p:cNvSpPr txBox="1"/>
            <p:nvPr/>
          </p:nvSpPr>
          <p:spPr>
            <a:xfrm>
              <a:off x="1337266" y="196945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66B3BBC9-12AB-4576-BBDE-5121DC546FA5}"/>
                </a:ext>
              </a:extLst>
            </p:cNvPr>
            <p:cNvGrpSpPr/>
            <p:nvPr/>
          </p:nvGrpSpPr>
          <p:grpSpPr>
            <a:xfrm>
              <a:off x="1796572" y="1758884"/>
              <a:ext cx="913794" cy="1071647"/>
              <a:chOff x="456270" y="2197623"/>
              <a:chExt cx="913794" cy="1071647"/>
            </a:xfrm>
          </p:grpSpPr>
          <p:grpSp>
            <p:nvGrpSpPr>
              <p:cNvPr id="112" name="Group 111">
                <a:extLst>
                  <a:ext uri="{FF2B5EF4-FFF2-40B4-BE49-F238E27FC236}">
                    <a16:creationId xmlns:a16="http://schemas.microsoft.com/office/drawing/2014/main" id="{B0AD1B1A-67A2-4B97-9BA4-A7C619433FBE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114" name="TextBox 113">
                  <a:extLst>
                    <a:ext uri="{FF2B5EF4-FFF2-40B4-BE49-F238E27FC236}">
                      <a16:creationId xmlns:a16="http://schemas.microsoft.com/office/drawing/2014/main" id="{9755D02D-8417-48D0-8EC0-98746B1F849F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cxnSp>
              <p:nvCxnSpPr>
                <p:cNvPr id="115" name="Straight Connector 114">
                  <a:extLst>
                    <a:ext uri="{FF2B5EF4-FFF2-40B4-BE49-F238E27FC236}">
                      <a16:creationId xmlns:a16="http://schemas.microsoft.com/office/drawing/2014/main" id="{FA7169A3-B93F-42D1-9F32-3DD4BD384A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6" name="TextBox 115">
                  <a:extLst>
                    <a:ext uri="{FF2B5EF4-FFF2-40B4-BE49-F238E27FC236}">
                      <a16:creationId xmlns:a16="http://schemas.microsoft.com/office/drawing/2014/main" id="{C9EAF767-2FA6-438D-811D-345C2303100F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0C106B09-3B92-4309-9912-3C964332D038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A6E80511-CDA8-4439-89C0-CCFA56566903}"/>
                </a:ext>
              </a:extLst>
            </p:cNvPr>
            <p:cNvSpPr txBox="1"/>
            <p:nvPr/>
          </p:nvSpPr>
          <p:spPr>
            <a:xfrm>
              <a:off x="2691350" y="1968992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118" name="Rectangle 117">
            <a:extLst>
              <a:ext uri="{FF2B5EF4-FFF2-40B4-BE49-F238E27FC236}">
                <a16:creationId xmlns:a16="http://schemas.microsoft.com/office/drawing/2014/main" id="{528BBF70-F61A-4EBC-B060-77A0905E4225}"/>
              </a:ext>
            </a:extLst>
          </p:cNvPr>
          <p:cNvSpPr/>
          <p:nvPr/>
        </p:nvSpPr>
        <p:spPr>
          <a:xfrm>
            <a:off x="2243817" y="181918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01D57342-EEE7-4F04-A4BD-41A1CC88C2D8}"/>
              </a:ext>
            </a:extLst>
          </p:cNvPr>
          <p:cNvSpPr/>
          <p:nvPr/>
        </p:nvSpPr>
        <p:spPr>
          <a:xfrm>
            <a:off x="6126234" y="549668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463697A9-6226-4E6D-A4A7-8E9765B8AC12}"/>
              </a:ext>
            </a:extLst>
          </p:cNvPr>
          <p:cNvGrpSpPr/>
          <p:nvPr/>
        </p:nvGrpSpPr>
        <p:grpSpPr>
          <a:xfrm>
            <a:off x="5815098" y="1750319"/>
            <a:ext cx="913794" cy="1071647"/>
            <a:chOff x="456270" y="2197623"/>
            <a:chExt cx="913794" cy="1071647"/>
          </a:xfrm>
        </p:grpSpPr>
        <p:grpSp>
          <p:nvGrpSpPr>
            <p:cNvPr id="121" name="Group 120">
              <a:extLst>
                <a:ext uri="{FF2B5EF4-FFF2-40B4-BE49-F238E27FC236}">
                  <a16:creationId xmlns:a16="http://schemas.microsoft.com/office/drawing/2014/main" id="{F790F4BB-F87A-444E-8DD4-8B9892A7531C}"/>
                </a:ext>
              </a:extLst>
            </p:cNvPr>
            <p:cNvGrpSpPr/>
            <p:nvPr/>
          </p:nvGrpSpPr>
          <p:grpSpPr>
            <a:xfrm>
              <a:off x="882455" y="2197623"/>
              <a:ext cx="487609" cy="1071647"/>
              <a:chOff x="1951435" y="36281"/>
              <a:chExt cx="487609" cy="1071647"/>
            </a:xfrm>
          </p:grpSpPr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75C56D70-1655-49FD-9D99-2DD6D8FDFDA8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124" name="Straight Connector 123">
                <a:extLst>
                  <a:ext uri="{FF2B5EF4-FFF2-40B4-BE49-F238E27FC236}">
                    <a16:creationId xmlns:a16="http://schemas.microsoft.com/office/drawing/2014/main" id="{6F745D88-9BF2-4728-90E9-28DE6CF16C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D8BBFE5A-94A0-49B2-8EC0-039B725B88C0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201530D1-4DA6-4A71-984D-1AE097B39E19}"/>
                </a:ext>
              </a:extLst>
            </p:cNvPr>
            <p:cNvSpPr txBox="1"/>
            <p:nvPr/>
          </p:nvSpPr>
          <p:spPr>
            <a:xfrm>
              <a:off x="456270" y="2408033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51E6EDB8-1988-420A-9A47-2D82F64DE548}"/>
              </a:ext>
            </a:extLst>
          </p:cNvPr>
          <p:cNvGrpSpPr/>
          <p:nvPr/>
        </p:nvGrpSpPr>
        <p:grpSpPr>
          <a:xfrm>
            <a:off x="6700077" y="1748479"/>
            <a:ext cx="1787822" cy="1071647"/>
            <a:chOff x="1337266" y="1758884"/>
            <a:chExt cx="1787822" cy="1071647"/>
          </a:xfrm>
        </p:grpSpPr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E13727D6-568D-4334-AD37-DFF1142E9288}"/>
                </a:ext>
              </a:extLst>
            </p:cNvPr>
            <p:cNvSpPr txBox="1"/>
            <p:nvPr/>
          </p:nvSpPr>
          <p:spPr>
            <a:xfrm>
              <a:off x="1337266" y="196945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EE0A443F-E737-4ABC-B8F4-08FB9CED8F9F}"/>
                </a:ext>
              </a:extLst>
            </p:cNvPr>
            <p:cNvGrpSpPr/>
            <p:nvPr/>
          </p:nvGrpSpPr>
          <p:grpSpPr>
            <a:xfrm>
              <a:off x="1796572" y="1758884"/>
              <a:ext cx="913794" cy="1071647"/>
              <a:chOff x="456270" y="2197623"/>
              <a:chExt cx="913794" cy="1071647"/>
            </a:xfrm>
          </p:grpSpPr>
          <p:grpSp>
            <p:nvGrpSpPr>
              <p:cNvPr id="130" name="Group 129">
                <a:extLst>
                  <a:ext uri="{FF2B5EF4-FFF2-40B4-BE49-F238E27FC236}">
                    <a16:creationId xmlns:a16="http://schemas.microsoft.com/office/drawing/2014/main" id="{E0C20633-A8EC-4BD1-A946-1C52DFB41A70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132" name="TextBox 131">
                  <a:extLst>
                    <a:ext uri="{FF2B5EF4-FFF2-40B4-BE49-F238E27FC236}">
                      <a16:creationId xmlns:a16="http://schemas.microsoft.com/office/drawing/2014/main" id="{9C7D51EE-84FA-45DD-9F69-1BD017C50862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8</a:t>
                  </a:r>
                </a:p>
              </p:txBody>
            </p:sp>
            <p:cxnSp>
              <p:nvCxnSpPr>
                <p:cNvPr id="133" name="Straight Connector 132">
                  <a:extLst>
                    <a:ext uri="{FF2B5EF4-FFF2-40B4-BE49-F238E27FC236}">
                      <a16:creationId xmlns:a16="http://schemas.microsoft.com/office/drawing/2014/main" id="{B80AE64F-96A3-46FF-A369-F712F6B567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TextBox 133">
                  <a:extLst>
                    <a:ext uri="{FF2B5EF4-FFF2-40B4-BE49-F238E27FC236}">
                      <a16:creationId xmlns:a16="http://schemas.microsoft.com/office/drawing/2014/main" id="{6158483C-B220-4481-9DE8-202608EB222B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31" name="TextBox 130">
                <a:extLst>
                  <a:ext uri="{FF2B5EF4-FFF2-40B4-BE49-F238E27FC236}">
                    <a16:creationId xmlns:a16="http://schemas.microsoft.com/office/drawing/2014/main" id="{19A33024-79D7-44E0-A18E-2A13514BD739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47CDCE5C-BC15-46EC-987B-B9FFF2E326AD}"/>
                </a:ext>
              </a:extLst>
            </p:cNvPr>
            <p:cNvSpPr txBox="1"/>
            <p:nvPr/>
          </p:nvSpPr>
          <p:spPr>
            <a:xfrm>
              <a:off x="2691350" y="1968992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135" name="Rectangle 134">
            <a:extLst>
              <a:ext uri="{FF2B5EF4-FFF2-40B4-BE49-F238E27FC236}">
                <a16:creationId xmlns:a16="http://schemas.microsoft.com/office/drawing/2014/main" id="{8CCC49B1-0A7C-4DA8-ACA0-D20FA25CBFA2}"/>
              </a:ext>
            </a:extLst>
          </p:cNvPr>
          <p:cNvSpPr/>
          <p:nvPr/>
        </p:nvSpPr>
        <p:spPr>
          <a:xfrm>
            <a:off x="6255204" y="1808784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8D45D262-2067-44F6-9838-AB221B42CAA7}"/>
              </a:ext>
            </a:extLst>
          </p:cNvPr>
          <p:cNvGrpSpPr/>
          <p:nvPr/>
        </p:nvGrpSpPr>
        <p:grpSpPr>
          <a:xfrm rot="5400000">
            <a:off x="1380101" y="2160770"/>
            <a:ext cx="364674" cy="2164787"/>
            <a:chOff x="1430177" y="1026981"/>
            <a:chExt cx="364674" cy="2164787"/>
          </a:xfrm>
        </p:grpSpPr>
        <p:sp>
          <p:nvSpPr>
            <p:cNvPr id="140" name="Rectangle 139">
              <a:extLst>
                <a:ext uri="{FF2B5EF4-FFF2-40B4-BE49-F238E27FC236}">
                  <a16:creationId xmlns:a16="http://schemas.microsoft.com/office/drawing/2014/main" id="{B9C21259-1480-4832-8675-0915B7DE5C0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1" name="Rectangle 140">
              <a:extLst>
                <a:ext uri="{FF2B5EF4-FFF2-40B4-BE49-F238E27FC236}">
                  <a16:creationId xmlns:a16="http://schemas.microsoft.com/office/drawing/2014/main" id="{969C12B1-6C0D-4247-AE8B-FA4D0B3333C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6DBAD890-0BB0-4708-AF49-2EBFFB4C61BE}"/>
              </a:ext>
            </a:extLst>
          </p:cNvPr>
          <p:cNvGrpSpPr/>
          <p:nvPr/>
        </p:nvGrpSpPr>
        <p:grpSpPr>
          <a:xfrm rot="5400000">
            <a:off x="1376045" y="2666284"/>
            <a:ext cx="364674" cy="2164787"/>
            <a:chOff x="1430177" y="1026981"/>
            <a:chExt cx="364674" cy="2164787"/>
          </a:xfrm>
        </p:grpSpPr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287CABB6-6336-4814-831A-36FBE5BA327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4" name="Rectangle 143">
              <a:extLst>
                <a:ext uri="{FF2B5EF4-FFF2-40B4-BE49-F238E27FC236}">
                  <a16:creationId xmlns:a16="http://schemas.microsoft.com/office/drawing/2014/main" id="{8E953457-D042-4488-8D17-9FEC0E3C5C2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479DE16F-DE86-4F22-88F3-9BDA49DA8DD6}"/>
              </a:ext>
            </a:extLst>
          </p:cNvPr>
          <p:cNvGrpSpPr/>
          <p:nvPr/>
        </p:nvGrpSpPr>
        <p:grpSpPr>
          <a:xfrm rot="5400000">
            <a:off x="1376045" y="3169638"/>
            <a:ext cx="364674" cy="2164787"/>
            <a:chOff x="1430177" y="1026981"/>
            <a:chExt cx="364674" cy="2164787"/>
          </a:xfrm>
        </p:grpSpPr>
        <p:sp>
          <p:nvSpPr>
            <p:cNvPr id="146" name="Rectangle 145">
              <a:extLst>
                <a:ext uri="{FF2B5EF4-FFF2-40B4-BE49-F238E27FC236}">
                  <a16:creationId xmlns:a16="http://schemas.microsoft.com/office/drawing/2014/main" id="{B2FDBD0C-D2B6-4764-AB09-9980CE0F6BC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7" name="Rectangle 146">
              <a:extLst>
                <a:ext uri="{FF2B5EF4-FFF2-40B4-BE49-F238E27FC236}">
                  <a16:creationId xmlns:a16="http://schemas.microsoft.com/office/drawing/2014/main" id="{16A165EC-AB3C-4E11-9EB2-7C918850519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2317F223-7D11-4553-8A79-A687FB266189}"/>
              </a:ext>
            </a:extLst>
          </p:cNvPr>
          <p:cNvGrpSpPr/>
          <p:nvPr/>
        </p:nvGrpSpPr>
        <p:grpSpPr>
          <a:xfrm rot="5400000">
            <a:off x="3811542" y="2164270"/>
            <a:ext cx="364674" cy="2164787"/>
            <a:chOff x="1430177" y="1026981"/>
            <a:chExt cx="364674" cy="2164787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5A422FF4-38A0-4FD0-832F-08BC9C69D7E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9D01773-592B-44C8-8CC7-019C749D0EB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81B4FC48-5FD8-41EA-A7FE-9A82CA3ADFBE}"/>
              </a:ext>
            </a:extLst>
          </p:cNvPr>
          <p:cNvGrpSpPr/>
          <p:nvPr/>
        </p:nvGrpSpPr>
        <p:grpSpPr>
          <a:xfrm rot="5400000">
            <a:off x="3807486" y="2669784"/>
            <a:ext cx="364674" cy="2164787"/>
            <a:chOff x="1430177" y="1026981"/>
            <a:chExt cx="364674" cy="2164787"/>
          </a:xfrm>
        </p:grpSpPr>
        <p:sp>
          <p:nvSpPr>
            <p:cNvPr id="152" name="Rectangle 151">
              <a:extLst>
                <a:ext uri="{FF2B5EF4-FFF2-40B4-BE49-F238E27FC236}">
                  <a16:creationId xmlns:a16="http://schemas.microsoft.com/office/drawing/2014/main" id="{CED24506-AA29-45EA-A586-B161463C80E0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3" name="Rectangle 152">
              <a:extLst>
                <a:ext uri="{FF2B5EF4-FFF2-40B4-BE49-F238E27FC236}">
                  <a16:creationId xmlns:a16="http://schemas.microsoft.com/office/drawing/2014/main" id="{28D24D04-6892-4C57-8AAD-8C7F80D1996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3CC7C6B6-0E84-490C-B18F-889F294EB28B}"/>
              </a:ext>
            </a:extLst>
          </p:cNvPr>
          <p:cNvGrpSpPr/>
          <p:nvPr/>
        </p:nvGrpSpPr>
        <p:grpSpPr>
          <a:xfrm rot="5400000">
            <a:off x="3807486" y="3173138"/>
            <a:ext cx="364674" cy="2164787"/>
            <a:chOff x="1430177" y="1026981"/>
            <a:chExt cx="364674" cy="2164787"/>
          </a:xfrm>
        </p:grpSpPr>
        <p:sp>
          <p:nvSpPr>
            <p:cNvPr id="155" name="Rectangle 154">
              <a:extLst>
                <a:ext uri="{FF2B5EF4-FFF2-40B4-BE49-F238E27FC236}">
                  <a16:creationId xmlns:a16="http://schemas.microsoft.com/office/drawing/2014/main" id="{F081B25C-21CD-4B2D-8D06-593AB80C58D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6" name="Rectangle 155">
              <a:extLst>
                <a:ext uri="{FF2B5EF4-FFF2-40B4-BE49-F238E27FC236}">
                  <a16:creationId xmlns:a16="http://schemas.microsoft.com/office/drawing/2014/main" id="{8C96DDB7-36F1-46FD-AD6D-BF3EAB44148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1799258B-FA20-4311-A933-517CCE9868AE}"/>
              </a:ext>
            </a:extLst>
          </p:cNvPr>
          <p:cNvGrpSpPr/>
          <p:nvPr/>
        </p:nvGrpSpPr>
        <p:grpSpPr>
          <a:xfrm rot="5400000">
            <a:off x="6808447" y="2164269"/>
            <a:ext cx="364674" cy="2164787"/>
            <a:chOff x="1430177" y="1026981"/>
            <a:chExt cx="364674" cy="2164787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C7916D87-D787-4FA3-A1B7-005764A7914B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7A393929-F2E7-4512-B209-60F24C037CB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9F14793D-01F2-409E-B1DC-9FD3298C7F07}"/>
              </a:ext>
            </a:extLst>
          </p:cNvPr>
          <p:cNvGrpSpPr/>
          <p:nvPr/>
        </p:nvGrpSpPr>
        <p:grpSpPr>
          <a:xfrm rot="5400000">
            <a:off x="6804391" y="2669783"/>
            <a:ext cx="364674" cy="2164787"/>
            <a:chOff x="1430177" y="1026981"/>
            <a:chExt cx="364674" cy="2164787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B68D4B56-A871-4882-A7F7-EBE19691429D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3BE14BC2-8857-4C7B-A04F-6FD2F89B13D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186BACE2-9BB4-4130-8B12-878BC5F1DEC0}"/>
              </a:ext>
            </a:extLst>
          </p:cNvPr>
          <p:cNvGrpSpPr/>
          <p:nvPr/>
        </p:nvGrpSpPr>
        <p:grpSpPr>
          <a:xfrm rot="5400000">
            <a:off x="6804391" y="3173137"/>
            <a:ext cx="364674" cy="2164787"/>
            <a:chOff x="1430177" y="1026981"/>
            <a:chExt cx="364674" cy="2164787"/>
          </a:xfrm>
        </p:grpSpPr>
        <p:sp>
          <p:nvSpPr>
            <p:cNvPr id="182" name="Rectangle 181">
              <a:extLst>
                <a:ext uri="{FF2B5EF4-FFF2-40B4-BE49-F238E27FC236}">
                  <a16:creationId xmlns:a16="http://schemas.microsoft.com/office/drawing/2014/main" id="{3800B60F-E8B7-4063-BFFE-CC0139336400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3" name="Rectangle 182">
              <a:extLst>
                <a:ext uri="{FF2B5EF4-FFF2-40B4-BE49-F238E27FC236}">
                  <a16:creationId xmlns:a16="http://schemas.microsoft.com/office/drawing/2014/main" id="{F99B9EBB-DB31-4531-B642-1BFE9E7AC56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CF23C63C-2B5C-4990-ABB6-CCA5C3C2B4CD}"/>
              </a:ext>
            </a:extLst>
          </p:cNvPr>
          <p:cNvGrpSpPr/>
          <p:nvPr/>
        </p:nvGrpSpPr>
        <p:grpSpPr>
          <a:xfrm rot="5400000">
            <a:off x="9239888" y="2167769"/>
            <a:ext cx="364674" cy="2164787"/>
            <a:chOff x="1430177" y="1026981"/>
            <a:chExt cx="364674" cy="2164787"/>
          </a:xfrm>
        </p:grpSpPr>
        <p:sp>
          <p:nvSpPr>
            <p:cNvPr id="185" name="Rectangle 184">
              <a:extLst>
                <a:ext uri="{FF2B5EF4-FFF2-40B4-BE49-F238E27FC236}">
                  <a16:creationId xmlns:a16="http://schemas.microsoft.com/office/drawing/2014/main" id="{F5E934FC-FF7E-494C-A69A-480B8CB8FC4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6" name="Rectangle 185">
              <a:extLst>
                <a:ext uri="{FF2B5EF4-FFF2-40B4-BE49-F238E27FC236}">
                  <a16:creationId xmlns:a16="http://schemas.microsoft.com/office/drawing/2014/main" id="{BED2DC38-4B3F-4F81-9C1F-B60FFEA6A70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311ED16D-AEF6-42EC-AB72-8FD0B1B8DFDE}"/>
              </a:ext>
            </a:extLst>
          </p:cNvPr>
          <p:cNvGrpSpPr/>
          <p:nvPr/>
        </p:nvGrpSpPr>
        <p:grpSpPr>
          <a:xfrm rot="5400000">
            <a:off x="9235832" y="3176637"/>
            <a:ext cx="364674" cy="2164787"/>
            <a:chOff x="1430177" y="1026981"/>
            <a:chExt cx="364674" cy="2164787"/>
          </a:xfrm>
        </p:grpSpPr>
        <p:sp>
          <p:nvSpPr>
            <p:cNvPr id="191" name="Rectangle 190">
              <a:extLst>
                <a:ext uri="{FF2B5EF4-FFF2-40B4-BE49-F238E27FC236}">
                  <a16:creationId xmlns:a16="http://schemas.microsoft.com/office/drawing/2014/main" id="{839EF19F-F64D-486C-8002-9F673E405A4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2" name="Rectangle 191">
              <a:extLst>
                <a:ext uri="{FF2B5EF4-FFF2-40B4-BE49-F238E27FC236}">
                  <a16:creationId xmlns:a16="http://schemas.microsoft.com/office/drawing/2014/main" id="{79444054-6097-4C07-8A2A-024D5E7D64E5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6AD4E5A6-4556-43E8-A1EE-50C13186C45C}"/>
              </a:ext>
            </a:extLst>
          </p:cNvPr>
          <p:cNvGrpSpPr/>
          <p:nvPr/>
        </p:nvGrpSpPr>
        <p:grpSpPr>
          <a:xfrm rot="5400000">
            <a:off x="3802567" y="3176694"/>
            <a:ext cx="360000" cy="2160000"/>
            <a:chOff x="2592071" y="3429000"/>
            <a:chExt cx="360000" cy="2160000"/>
          </a:xfrm>
        </p:grpSpPr>
        <p:sp>
          <p:nvSpPr>
            <p:cNvPr id="194" name="Rectangle 193">
              <a:extLst>
                <a:ext uri="{FF2B5EF4-FFF2-40B4-BE49-F238E27FC236}">
                  <a16:creationId xmlns:a16="http://schemas.microsoft.com/office/drawing/2014/main" id="{8CD9824A-7404-42A8-99A8-CB4DD81B7653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5" name="Rectangle 194">
              <a:extLst>
                <a:ext uri="{FF2B5EF4-FFF2-40B4-BE49-F238E27FC236}">
                  <a16:creationId xmlns:a16="http://schemas.microsoft.com/office/drawing/2014/main" id="{790C8DC0-C201-4B97-A889-8CB18480B98B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6" name="Rectangle 195">
              <a:extLst>
                <a:ext uri="{FF2B5EF4-FFF2-40B4-BE49-F238E27FC236}">
                  <a16:creationId xmlns:a16="http://schemas.microsoft.com/office/drawing/2014/main" id="{EDA61E9E-9D90-4564-B3F6-53C29C80FBB3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80436528-B2D4-47B0-AE9D-5FA59F422929}"/>
              </a:ext>
            </a:extLst>
          </p:cNvPr>
          <p:cNvGrpSpPr/>
          <p:nvPr/>
        </p:nvGrpSpPr>
        <p:grpSpPr>
          <a:xfrm rot="5400000">
            <a:off x="1368448" y="3183460"/>
            <a:ext cx="360000" cy="2160000"/>
            <a:chOff x="4332644" y="3429000"/>
            <a:chExt cx="360000" cy="2160000"/>
          </a:xfrm>
        </p:grpSpPr>
        <p:sp>
          <p:nvSpPr>
            <p:cNvPr id="198" name="Rectangle 197">
              <a:extLst>
                <a:ext uri="{FF2B5EF4-FFF2-40B4-BE49-F238E27FC236}">
                  <a16:creationId xmlns:a16="http://schemas.microsoft.com/office/drawing/2014/main" id="{F7694577-072C-411A-802D-1FB9D53EBE76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19272096-78CA-407E-BB7B-302D86EA38A2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5AC32B0E-FC3D-4B45-A985-D5352539B42E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86FD6EF2-327D-4ACC-B3E9-5DB2ACBF08E4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2" name="Rectangle 201">
              <a:extLst>
                <a:ext uri="{FF2B5EF4-FFF2-40B4-BE49-F238E27FC236}">
                  <a16:creationId xmlns:a16="http://schemas.microsoft.com/office/drawing/2014/main" id="{580BD74A-4A6D-4F78-B070-98D45E398526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E11BEAAF-0CEF-49C5-A24D-E18CC53848DA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CCE65AEF-5BA2-4F4D-AA9F-44F042ADA617}"/>
              </a:ext>
            </a:extLst>
          </p:cNvPr>
          <p:cNvGrpSpPr/>
          <p:nvPr/>
        </p:nvGrpSpPr>
        <p:grpSpPr>
          <a:xfrm rot="5400000">
            <a:off x="3802567" y="3197608"/>
            <a:ext cx="360000" cy="2160000"/>
            <a:chOff x="4332644" y="3429000"/>
            <a:chExt cx="360000" cy="2160000"/>
          </a:xfrm>
        </p:grpSpPr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B94B55B9-E1A8-419A-9C15-48D50D118EA4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6" name="Rectangle 205">
              <a:extLst>
                <a:ext uri="{FF2B5EF4-FFF2-40B4-BE49-F238E27FC236}">
                  <a16:creationId xmlns:a16="http://schemas.microsoft.com/office/drawing/2014/main" id="{900A9277-57A4-4D69-AC72-7C01DE75F058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25866543-FBA4-4FA0-BA00-F97E6731CDDD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4BA7AAB4-CB19-4ABE-A86C-C739ECA5ABCF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096D3F4E-3C12-4C18-B1AB-BD6136AE4DA4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1F720F38-CF1B-4C61-ADE5-E8720B49B8C1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9141D733-3715-456B-B044-D64A4A102D6E}"/>
              </a:ext>
            </a:extLst>
          </p:cNvPr>
          <p:cNvGrpSpPr/>
          <p:nvPr/>
        </p:nvGrpSpPr>
        <p:grpSpPr>
          <a:xfrm rot="5400000">
            <a:off x="6808391" y="3181368"/>
            <a:ext cx="360000" cy="2160000"/>
            <a:chOff x="2011880" y="3429000"/>
            <a:chExt cx="360000" cy="2160000"/>
          </a:xfrm>
        </p:grpSpPr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A6C66337-B91D-471B-9E28-769E42EFAB88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BA6A1643-F87C-4D7A-A2D6-9FB8EE986C89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119F2AB6-3DD4-46A8-9D41-B5A4CDA65CF2}"/>
              </a:ext>
            </a:extLst>
          </p:cNvPr>
          <p:cNvGrpSpPr/>
          <p:nvPr/>
        </p:nvGrpSpPr>
        <p:grpSpPr>
          <a:xfrm rot="5400000">
            <a:off x="9235776" y="3190459"/>
            <a:ext cx="360000" cy="2160000"/>
            <a:chOff x="5493026" y="3429000"/>
            <a:chExt cx="360000" cy="2160000"/>
          </a:xfrm>
        </p:grpSpPr>
        <p:sp>
          <p:nvSpPr>
            <p:cNvPr id="222" name="Rectangle 221">
              <a:extLst>
                <a:ext uri="{FF2B5EF4-FFF2-40B4-BE49-F238E27FC236}">
                  <a16:creationId xmlns:a16="http://schemas.microsoft.com/office/drawing/2014/main" id="{434FBE81-3D58-46E0-998D-BEDFB8D0469C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3" name="Rectangle 222">
              <a:extLst>
                <a:ext uri="{FF2B5EF4-FFF2-40B4-BE49-F238E27FC236}">
                  <a16:creationId xmlns:a16="http://schemas.microsoft.com/office/drawing/2014/main" id="{ED05B434-F1F0-498D-9951-30924AD3BC05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F40F80B5-6A72-40A4-A88F-59A5143F8FB5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964F01C1-7B22-412E-842C-C163BFE4F713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6" name="Rectangle 225">
              <a:extLst>
                <a:ext uri="{FF2B5EF4-FFF2-40B4-BE49-F238E27FC236}">
                  <a16:creationId xmlns:a16="http://schemas.microsoft.com/office/drawing/2014/main" id="{969D9ADF-1B9C-44E1-890E-87021E340972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C3425C76-93DF-4913-8E86-BBF459B147FC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34505801-0A5B-410F-AEFF-8654E46350DB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BBB08AE5-F009-46E4-933D-216E701C4835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4F93A7C9-37AF-4008-B5AC-08004860B6E7}"/>
              </a:ext>
            </a:extLst>
          </p:cNvPr>
          <p:cNvGrpSpPr/>
          <p:nvPr/>
        </p:nvGrpSpPr>
        <p:grpSpPr>
          <a:xfrm rot="5400000">
            <a:off x="6811922" y="3183460"/>
            <a:ext cx="360000" cy="2160000"/>
            <a:chOff x="5493026" y="3429000"/>
            <a:chExt cx="360000" cy="2160000"/>
          </a:xfrm>
        </p:grpSpPr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F310C95C-E7F0-4EDF-BB6A-D3C35BD3311F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2" name="Rectangle 231">
              <a:extLst>
                <a:ext uri="{FF2B5EF4-FFF2-40B4-BE49-F238E27FC236}">
                  <a16:creationId xmlns:a16="http://schemas.microsoft.com/office/drawing/2014/main" id="{74337703-5EBE-4741-8A5E-753E2C78DE4B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20666081-ACC5-4969-9D22-F2CF42256B46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421BCA49-B65D-4F8F-A076-5EB3D845F45C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5" name="Rectangle 234">
              <a:extLst>
                <a:ext uri="{FF2B5EF4-FFF2-40B4-BE49-F238E27FC236}">
                  <a16:creationId xmlns:a16="http://schemas.microsoft.com/office/drawing/2014/main" id="{0C52AC7E-AE9C-4F26-A2A3-AAA129E6525A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6" name="Rectangle 235">
              <a:extLst>
                <a:ext uri="{FF2B5EF4-FFF2-40B4-BE49-F238E27FC236}">
                  <a16:creationId xmlns:a16="http://schemas.microsoft.com/office/drawing/2014/main" id="{0F09A9EA-A81B-4A31-B8EE-A2651146DA0A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EDDF3CD2-FF5E-47B3-8031-575BECD542B6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5D48B8D5-FBAC-464D-8414-644B55B39FBC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15885024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3.7037E-6 L -0.16993 -0.00348 " pathEditMode="relative" rAng="0" ptsTypes="AA">
                                      <p:cBhvr>
                                        <p:cTn id="125" dur="20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503" y="-18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1.85185E-6 L -0.10963 -1.85185E-6 " pathEditMode="relative" rAng="0" ptsTypes="AA">
                                      <p:cBhvr>
                                        <p:cTn id="185" dur="20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482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9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7" grpId="0" animBg="1"/>
      <p:bldP spid="217" grpId="0" animBg="1"/>
      <p:bldP spid="239" grpId="0" animBg="1"/>
      <p:bldP spid="240" grpId="0" animBg="1"/>
      <p:bldP spid="241" grpId="0" animBg="1"/>
      <p:bldP spid="242" grpId="0" animBg="1"/>
      <p:bldP spid="242" grpId="1" animBg="1"/>
      <p:bldP spid="138" grpId="0" animBg="1"/>
      <p:bldP spid="211" grpId="0" animBg="1"/>
      <p:bldP spid="212" grpId="0" animBg="1"/>
      <p:bldP spid="213" grpId="0" animBg="1"/>
      <p:bldP spid="214" grpId="0" animBg="1"/>
      <p:bldP spid="215" grpId="0" animBg="1"/>
      <p:bldP spid="215" grpId="1" animBg="1"/>
      <p:bldP spid="216" grpId="0" animBg="1"/>
      <p:bldP spid="66" grpId="0"/>
      <p:bldP spid="87" grpId="0"/>
      <p:bldP spid="91" grpId="0" animBg="1"/>
      <p:bldP spid="118" grpId="0" animBg="1"/>
      <p:bldP spid="119" grpId="0" animBg="1"/>
      <p:bldP spid="135" grpId="0" animBg="1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2BC2DD3C-10FC-40EE-B15F-D08881C1C5B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9236" y="167949"/>
            <a:ext cx="11763548" cy="5012588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E71A5C4E-438E-4471-84A6-4BAABA8EFBE5}"/>
              </a:ext>
            </a:extLst>
          </p:cNvPr>
          <p:cNvCxnSpPr>
            <a:cxnSpLocks/>
          </p:cNvCxnSpPr>
          <p:nvPr/>
        </p:nvCxnSpPr>
        <p:spPr>
          <a:xfrm>
            <a:off x="1815548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F0B1D1F2-699B-4780-AB29-D986DB5923BB}"/>
              </a:ext>
            </a:extLst>
          </p:cNvPr>
          <p:cNvCxnSpPr>
            <a:cxnSpLocks/>
          </p:cNvCxnSpPr>
          <p:nvPr/>
        </p:nvCxnSpPr>
        <p:spPr>
          <a:xfrm>
            <a:off x="2694778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4628E387-C6CB-419E-93A8-D4A56AD94826}"/>
              </a:ext>
            </a:extLst>
          </p:cNvPr>
          <p:cNvSpPr txBox="1"/>
          <p:nvPr/>
        </p:nvSpPr>
        <p:spPr>
          <a:xfrm>
            <a:off x="1778175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A1C991A-A470-4C45-BFFF-5CA0D51A680E}"/>
              </a:ext>
            </a:extLst>
          </p:cNvPr>
          <p:cNvSpPr txBox="1"/>
          <p:nvPr/>
        </p:nvSpPr>
        <p:spPr>
          <a:xfrm>
            <a:off x="1788741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4DFCDAB-D799-4594-93E8-DED716314D03}"/>
              </a:ext>
            </a:extLst>
          </p:cNvPr>
          <p:cNvSpPr txBox="1"/>
          <p:nvPr/>
        </p:nvSpPr>
        <p:spPr>
          <a:xfrm>
            <a:off x="2675302" y="2401909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4118AB4-4A4D-4FB7-8758-89CCFB4DF75B}"/>
              </a:ext>
            </a:extLst>
          </p:cNvPr>
          <p:cNvSpPr txBox="1"/>
          <p:nvPr/>
        </p:nvSpPr>
        <p:spPr>
          <a:xfrm>
            <a:off x="2247735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9" name="Arc 8">
            <a:extLst>
              <a:ext uri="{FF2B5EF4-FFF2-40B4-BE49-F238E27FC236}">
                <a16:creationId xmlns:a16="http://schemas.microsoft.com/office/drawing/2014/main" id="{1779C503-F8F3-4B71-AEAA-B980643C10F0}"/>
              </a:ext>
            </a:extLst>
          </p:cNvPr>
          <p:cNvSpPr/>
          <p:nvPr/>
        </p:nvSpPr>
        <p:spPr>
          <a:xfrm rot="16200000">
            <a:off x="2180436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Arc 9">
            <a:extLst>
              <a:ext uri="{FF2B5EF4-FFF2-40B4-BE49-F238E27FC236}">
                <a16:creationId xmlns:a16="http://schemas.microsoft.com/office/drawing/2014/main" id="{49763955-D7DA-4683-A373-259F363540F3}"/>
              </a:ext>
            </a:extLst>
          </p:cNvPr>
          <p:cNvSpPr/>
          <p:nvPr/>
        </p:nvSpPr>
        <p:spPr>
          <a:xfrm rot="5400000">
            <a:off x="2170149" y="23673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D628009-4C98-4D9E-8CB8-49401D816211}"/>
              </a:ext>
            </a:extLst>
          </p:cNvPr>
          <p:cNvSpPr txBox="1"/>
          <p:nvPr/>
        </p:nvSpPr>
        <p:spPr>
          <a:xfrm>
            <a:off x="2300739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11DEE64-2836-403E-B030-AE6C2F7C7C41}"/>
              </a:ext>
            </a:extLst>
          </p:cNvPr>
          <p:cNvSpPr txBox="1"/>
          <p:nvPr/>
        </p:nvSpPr>
        <p:spPr>
          <a:xfrm>
            <a:off x="2300738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350735D-C39F-4CB5-910E-11AAE2319D79}"/>
              </a:ext>
            </a:extLst>
          </p:cNvPr>
          <p:cNvSpPr txBox="1"/>
          <p:nvPr/>
        </p:nvSpPr>
        <p:spPr>
          <a:xfrm>
            <a:off x="3119039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709DF38-DE2F-474D-9771-B82F1E07A73E}"/>
              </a:ext>
            </a:extLst>
          </p:cNvPr>
          <p:cNvCxnSpPr>
            <a:cxnSpLocks/>
          </p:cNvCxnSpPr>
          <p:nvPr/>
        </p:nvCxnSpPr>
        <p:spPr>
          <a:xfrm>
            <a:off x="5347726" y="202008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20DD330A-A5E5-4631-A66E-FF6C0A2C75EE}"/>
              </a:ext>
            </a:extLst>
          </p:cNvPr>
          <p:cNvSpPr txBox="1"/>
          <p:nvPr/>
        </p:nvSpPr>
        <p:spPr>
          <a:xfrm>
            <a:off x="5318293" y="1958288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AB67DF3-0A79-4884-BD3E-E4CD40D50CBD}"/>
              </a:ext>
            </a:extLst>
          </p:cNvPr>
          <p:cNvSpPr txBox="1"/>
          <p:nvPr/>
        </p:nvSpPr>
        <p:spPr>
          <a:xfrm>
            <a:off x="5752351" y="1512246"/>
            <a:ext cx="51123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125F498-39AA-4EAE-ADB1-28418E98C863}"/>
              </a:ext>
            </a:extLst>
          </p:cNvPr>
          <p:cNvSpPr txBox="1"/>
          <p:nvPr/>
        </p:nvSpPr>
        <p:spPr>
          <a:xfrm>
            <a:off x="4884839" y="1705767"/>
            <a:ext cx="51123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2B98DA1-4B1F-4340-BB07-4EB4A01BFEBE}"/>
              </a:ext>
            </a:extLst>
          </p:cNvPr>
          <p:cNvSpPr txBox="1"/>
          <p:nvPr/>
        </p:nvSpPr>
        <p:spPr>
          <a:xfrm>
            <a:off x="6236546" y="1692785"/>
            <a:ext cx="51123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 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6BD5F1E-D41D-42FB-A1AD-A1881FDEE33B}"/>
              </a:ext>
            </a:extLst>
          </p:cNvPr>
          <p:cNvCxnSpPr>
            <a:cxnSpLocks/>
          </p:cNvCxnSpPr>
          <p:nvPr/>
        </p:nvCxnSpPr>
        <p:spPr>
          <a:xfrm>
            <a:off x="7131729" y="202006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>
            <a:extLst>
              <a:ext uri="{FF2B5EF4-FFF2-40B4-BE49-F238E27FC236}">
                <a16:creationId xmlns:a16="http://schemas.microsoft.com/office/drawing/2014/main" id="{3393C5E4-59F8-4DB1-9936-B50C003C2D9E}"/>
              </a:ext>
            </a:extLst>
          </p:cNvPr>
          <p:cNvSpPr txBox="1"/>
          <p:nvPr/>
        </p:nvSpPr>
        <p:spPr>
          <a:xfrm>
            <a:off x="7102296" y="1958273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103D165A-C964-4944-8995-B577BB2E538C}"/>
              </a:ext>
            </a:extLst>
          </p:cNvPr>
          <p:cNvSpPr txBox="1"/>
          <p:nvPr/>
        </p:nvSpPr>
        <p:spPr>
          <a:xfrm>
            <a:off x="7536354" y="1512231"/>
            <a:ext cx="51123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5DCC727-0E2D-40C0-906C-D95188953449}"/>
              </a:ext>
            </a:extLst>
          </p:cNvPr>
          <p:cNvSpPr txBox="1"/>
          <p:nvPr/>
        </p:nvSpPr>
        <p:spPr>
          <a:xfrm>
            <a:off x="6659875" y="1705767"/>
            <a:ext cx="51123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E2664E19-4567-406A-8FB3-8FDC577C55E5}"/>
              </a:ext>
            </a:extLst>
          </p:cNvPr>
          <p:cNvCxnSpPr>
            <a:cxnSpLocks/>
          </p:cNvCxnSpPr>
          <p:nvPr/>
        </p:nvCxnSpPr>
        <p:spPr>
          <a:xfrm>
            <a:off x="8865626" y="421718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4757040D-C04C-4FFF-9A2A-21279E71AB5C}"/>
              </a:ext>
            </a:extLst>
          </p:cNvPr>
          <p:cNvSpPr txBox="1"/>
          <p:nvPr/>
        </p:nvSpPr>
        <p:spPr>
          <a:xfrm>
            <a:off x="8836193" y="4155388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6AE9967-3C19-48AA-B4C7-229C1D0F4EF0}"/>
              </a:ext>
            </a:extLst>
          </p:cNvPr>
          <p:cNvSpPr txBox="1"/>
          <p:nvPr/>
        </p:nvSpPr>
        <p:spPr>
          <a:xfrm>
            <a:off x="9105151" y="3709346"/>
            <a:ext cx="51123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7340D21-7CF9-4FB3-9FF9-2F5890DA37E1}"/>
              </a:ext>
            </a:extLst>
          </p:cNvPr>
          <p:cNvSpPr txBox="1"/>
          <p:nvPr/>
        </p:nvSpPr>
        <p:spPr>
          <a:xfrm>
            <a:off x="8402739" y="3902867"/>
            <a:ext cx="51123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865F33E-06E6-4209-BAE1-2945DA472D0D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2019</a:t>
            </a:r>
          </a:p>
        </p:txBody>
      </p:sp>
    </p:spTree>
    <p:extLst>
      <p:ext uri="{BB962C8B-B14F-4D97-AF65-F5344CB8AC3E}">
        <p14:creationId xmlns:p14="http://schemas.microsoft.com/office/powerpoint/2010/main" val="4861820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 animBg="1"/>
      <p:bldP spid="10" grpId="0" animBg="1"/>
      <p:bldP spid="11" grpId="0"/>
      <p:bldP spid="12" grpId="0"/>
      <p:bldP spid="13" grpId="0"/>
      <p:bldP spid="15" grpId="0"/>
      <p:bldP spid="16" grpId="0"/>
      <p:bldP spid="17" grpId="0"/>
      <p:bldP spid="18" grpId="0"/>
      <p:bldP spid="20" grpId="0"/>
      <p:bldP spid="21" grpId="0"/>
      <p:bldP spid="22" grpId="0"/>
      <p:bldP spid="24" grpId="0"/>
      <p:bldP spid="25" grpId="0"/>
      <p:bldP spid="26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82D43AC-7DA3-4442-B6E0-F0D513EF6F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Add mixed numbers with denominators as common multiples, regrouping to make 1 more whole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2F28655-E960-40CB-8326-241B245810B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79365205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61A40A51-2FFE-47BA-B3E3-9C602D67E6C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D30E3A2-1B3D-4BB4-9822-B26856DE802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EC53B71-34EE-4709-B168-25F076DA52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1A3A12E3-1ED1-4CCF-A636-A65B96374ED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759ADFFF-94F7-45F2-8412-94DAEB2D62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4FCF6C0-D99D-4CAF-81D4-3A01600F8CD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A0D0028-98D1-4095-B5ED-4922E2BFAFF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AD56F0A-3DC6-4AAA-8C80-788A122CAF2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205F2855-7AB4-4320-920D-BCA6E4BDEC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2C60373-86EB-4410-8339-B4EBA8A666A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5549E757-F091-4B62-A129-772B00AB415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C857F29-632C-41DC-97E6-B42E98F94CC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B3FC382-CA47-4498-A956-2B18FD7D5FC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1878D1D-5D6D-4E5B-9106-0482DB0336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7FDE49A-12DC-451F-A635-A3E4802D37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32EE9AB-1F30-456D-8B34-7F66A2AD7DF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43D484-9A38-46D3-A080-F26FF09EF1B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4CCE10-E90C-4D5A-B86E-C1CE4F841F8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315BA7-031C-48EB-9F42-8B92685A7A0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2565CE0-CF63-45B2-BBB0-6F958269A43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52E6AD-7672-4BD1-8996-2E30FCF6084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E58704C-D702-4B2D-8371-893C4C08C9D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07682AC3-69BA-4D2F-BEB7-2EF9DA49CD0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1C5609D-FEB5-4967-A0A7-7721A9DFE5C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415FE2F-7CA5-47F9-A23C-F7DFCFA6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7E0EC29-6C1E-475A-BA95-09C4B3B5958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D0489A8-2E75-4B16-A20E-1F4BF9B64E2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F3FF8350-4B1C-485B-96C0-1791333E68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C8DFD05-69CB-45D0-94F9-B2DFFD759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07E29D41-CFF7-44CA-943E-0EA6E30B5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BCF95BBD-CF03-4662-AEAD-B9CDC3E03C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126EDC8-9478-4382-AE8E-BB36242FD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B352160F-890A-4BF9-867B-3A11DD9273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583978-CF19-4B09-91DD-3BDD170AB7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30867D7-5CCE-48C6-9E75-0BB6113AC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134C58F6-E0C9-4C8C-8E09-DA4FC7C38A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53FB57D-AB87-41BE-A776-E6864F4E03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1BFD428-C8EA-43E1-896B-E850164DD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B80E9C8-7AF5-4A1B-A106-656DC07EA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6F1952D7-BAE6-48FB-B06A-4006BC93AB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D126BC1E-6AC1-4F91-B5B8-6429912E1E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8BF495C-7D96-439A-94DE-84B7399426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397A1CB-F768-44E6-8871-100C533D40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17E14F7-910E-4081-94B4-BBE8226938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1" name="Rectangle: Rounded Corners 270">
            <a:extLst>
              <a:ext uri="{FF2B5EF4-FFF2-40B4-BE49-F238E27FC236}">
                <a16:creationId xmlns:a16="http://schemas.microsoft.com/office/drawing/2014/main" id="{952405ED-9078-451B-A25A-E585C61E2F98}"/>
              </a:ext>
            </a:extLst>
          </p:cNvPr>
          <p:cNvSpPr/>
          <p:nvPr/>
        </p:nvSpPr>
        <p:spPr>
          <a:xfrm rot="5400000">
            <a:off x="8221769" y="3200780"/>
            <a:ext cx="4808842" cy="213591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2" name="Rectangle: Rounded Corners 271">
            <a:extLst>
              <a:ext uri="{FF2B5EF4-FFF2-40B4-BE49-F238E27FC236}">
                <a16:creationId xmlns:a16="http://schemas.microsoft.com/office/drawing/2014/main" id="{B12B0347-08B1-44CC-9738-6289AF6A7F38}"/>
              </a:ext>
            </a:extLst>
          </p:cNvPr>
          <p:cNvSpPr/>
          <p:nvPr/>
        </p:nvSpPr>
        <p:spPr>
          <a:xfrm rot="5400000">
            <a:off x="2471062" y="3145450"/>
            <a:ext cx="4808842" cy="213591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1" name="Rectangle 340">
            <a:extLst>
              <a:ext uri="{FF2B5EF4-FFF2-40B4-BE49-F238E27FC236}">
                <a16:creationId xmlns:a16="http://schemas.microsoft.com/office/drawing/2014/main" id="{ED7793E5-CE22-455B-A12F-2C7DFFDB61E6}"/>
              </a:ext>
            </a:extLst>
          </p:cNvPr>
          <p:cNvSpPr/>
          <p:nvPr/>
        </p:nvSpPr>
        <p:spPr>
          <a:xfrm>
            <a:off x="3964587" y="1967703"/>
            <a:ext cx="366378" cy="2167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2" name="Rectangle 341">
            <a:extLst>
              <a:ext uri="{FF2B5EF4-FFF2-40B4-BE49-F238E27FC236}">
                <a16:creationId xmlns:a16="http://schemas.microsoft.com/office/drawing/2014/main" id="{7D330C88-B146-4579-914D-BC75A13012C0}"/>
              </a:ext>
            </a:extLst>
          </p:cNvPr>
          <p:cNvSpPr/>
          <p:nvPr/>
        </p:nvSpPr>
        <p:spPr>
          <a:xfrm>
            <a:off x="10850244" y="1958206"/>
            <a:ext cx="366378" cy="216559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3" name="Rectangle 342">
            <a:extLst>
              <a:ext uri="{FF2B5EF4-FFF2-40B4-BE49-F238E27FC236}">
                <a16:creationId xmlns:a16="http://schemas.microsoft.com/office/drawing/2014/main" id="{DF943E65-49CA-49F7-9E31-59050EDD7152}"/>
              </a:ext>
            </a:extLst>
          </p:cNvPr>
          <p:cNvSpPr/>
          <p:nvPr/>
        </p:nvSpPr>
        <p:spPr>
          <a:xfrm>
            <a:off x="4427301" y="1970418"/>
            <a:ext cx="366378" cy="2167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4" name="Rectangle 343">
            <a:extLst>
              <a:ext uri="{FF2B5EF4-FFF2-40B4-BE49-F238E27FC236}">
                <a16:creationId xmlns:a16="http://schemas.microsoft.com/office/drawing/2014/main" id="{2244F584-0AFA-4C64-9EC4-C717D24541F7}"/>
              </a:ext>
            </a:extLst>
          </p:cNvPr>
          <p:cNvSpPr/>
          <p:nvPr/>
        </p:nvSpPr>
        <p:spPr>
          <a:xfrm>
            <a:off x="5031895" y="1965681"/>
            <a:ext cx="366378" cy="2167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5" name="Rectangle 344">
            <a:extLst>
              <a:ext uri="{FF2B5EF4-FFF2-40B4-BE49-F238E27FC236}">
                <a16:creationId xmlns:a16="http://schemas.microsoft.com/office/drawing/2014/main" id="{B6659728-0C62-4E87-A0AA-AA81C55F870F}"/>
              </a:ext>
            </a:extLst>
          </p:cNvPr>
          <p:cNvSpPr/>
          <p:nvPr/>
        </p:nvSpPr>
        <p:spPr>
          <a:xfrm>
            <a:off x="5494609" y="1968396"/>
            <a:ext cx="366378" cy="2167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6" name="Rectangle 345">
            <a:extLst>
              <a:ext uri="{FF2B5EF4-FFF2-40B4-BE49-F238E27FC236}">
                <a16:creationId xmlns:a16="http://schemas.microsoft.com/office/drawing/2014/main" id="{4FFAA6C4-D7C0-4FE0-A12B-3E211341C2C5}"/>
              </a:ext>
            </a:extLst>
          </p:cNvPr>
          <p:cNvSpPr/>
          <p:nvPr/>
        </p:nvSpPr>
        <p:spPr>
          <a:xfrm>
            <a:off x="9674299" y="1955925"/>
            <a:ext cx="366378" cy="2167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7" name="Rectangle 346">
            <a:extLst>
              <a:ext uri="{FF2B5EF4-FFF2-40B4-BE49-F238E27FC236}">
                <a16:creationId xmlns:a16="http://schemas.microsoft.com/office/drawing/2014/main" id="{BFD17718-67E0-4F2F-95DF-4A90E63C05CF}"/>
              </a:ext>
            </a:extLst>
          </p:cNvPr>
          <p:cNvSpPr/>
          <p:nvPr/>
        </p:nvSpPr>
        <p:spPr>
          <a:xfrm>
            <a:off x="10137013" y="1958640"/>
            <a:ext cx="366378" cy="2167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8" name="Rectangle 347">
            <a:extLst>
              <a:ext uri="{FF2B5EF4-FFF2-40B4-BE49-F238E27FC236}">
                <a16:creationId xmlns:a16="http://schemas.microsoft.com/office/drawing/2014/main" id="{59DE97FC-BC86-443A-86BC-F47F4815D84F}"/>
              </a:ext>
            </a:extLst>
          </p:cNvPr>
          <p:cNvSpPr/>
          <p:nvPr/>
        </p:nvSpPr>
        <p:spPr>
          <a:xfrm>
            <a:off x="4231137" y="4317588"/>
            <a:ext cx="366378" cy="161336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9" name="Rectangle 348">
            <a:extLst>
              <a:ext uri="{FF2B5EF4-FFF2-40B4-BE49-F238E27FC236}">
                <a16:creationId xmlns:a16="http://schemas.microsoft.com/office/drawing/2014/main" id="{C3C01B16-A0B3-4DD4-BB28-80B6817F1FE3}"/>
              </a:ext>
            </a:extLst>
          </p:cNvPr>
          <p:cNvSpPr/>
          <p:nvPr/>
        </p:nvSpPr>
        <p:spPr>
          <a:xfrm>
            <a:off x="5299258" y="5026340"/>
            <a:ext cx="366378" cy="551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4" name="Rectangle 373">
            <a:extLst>
              <a:ext uri="{FF2B5EF4-FFF2-40B4-BE49-F238E27FC236}">
                <a16:creationId xmlns:a16="http://schemas.microsoft.com/office/drawing/2014/main" id="{ABE8D91C-1D0A-43DE-AE99-5ECB82F3A1B3}"/>
              </a:ext>
            </a:extLst>
          </p:cNvPr>
          <p:cNvSpPr/>
          <p:nvPr/>
        </p:nvSpPr>
        <p:spPr>
          <a:xfrm>
            <a:off x="9941862" y="4314657"/>
            <a:ext cx="366378" cy="19416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5" name="Rectangle 374">
            <a:extLst>
              <a:ext uri="{FF2B5EF4-FFF2-40B4-BE49-F238E27FC236}">
                <a16:creationId xmlns:a16="http://schemas.microsoft.com/office/drawing/2014/main" id="{86BA0E80-7543-4E62-A516-51E6C9101D2E}"/>
              </a:ext>
            </a:extLst>
          </p:cNvPr>
          <p:cNvSpPr/>
          <p:nvPr/>
        </p:nvSpPr>
        <p:spPr>
          <a:xfrm>
            <a:off x="5296447" y="4304719"/>
            <a:ext cx="366378" cy="73316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6" name="Rectangle 375">
            <a:extLst>
              <a:ext uri="{FF2B5EF4-FFF2-40B4-BE49-F238E27FC236}">
                <a16:creationId xmlns:a16="http://schemas.microsoft.com/office/drawing/2014/main" id="{327DF7B8-5C36-4522-AD23-42566355C760}"/>
              </a:ext>
            </a:extLst>
          </p:cNvPr>
          <p:cNvSpPr/>
          <p:nvPr/>
        </p:nvSpPr>
        <p:spPr>
          <a:xfrm>
            <a:off x="10843517" y="5189134"/>
            <a:ext cx="366378" cy="21108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7" name="Rectangle 376">
            <a:extLst>
              <a:ext uri="{FF2B5EF4-FFF2-40B4-BE49-F238E27FC236}">
                <a16:creationId xmlns:a16="http://schemas.microsoft.com/office/drawing/2014/main" id="{7FC89125-3E52-4F9E-B95B-C3A213F6B8D3}"/>
              </a:ext>
            </a:extLst>
          </p:cNvPr>
          <p:cNvSpPr/>
          <p:nvPr/>
        </p:nvSpPr>
        <p:spPr>
          <a:xfrm>
            <a:off x="10848092" y="4320043"/>
            <a:ext cx="366378" cy="86891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5883085F-25A5-4946-A590-25C32BF1173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5AE88AF-6454-4208-A593-AE582BA70195}"/>
              </a:ext>
            </a:extLst>
          </p:cNvPr>
          <p:cNvSpPr/>
          <p:nvPr/>
        </p:nvSpPr>
        <p:spPr>
          <a:xfrm>
            <a:off x="281922" y="240170"/>
            <a:ext cx="4342789" cy="143897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F6DBB7E-02EF-48B0-8BDD-21C175D99AF2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8F2EB8F-E918-4527-AEF0-3FDC5DE0A7BD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D69C45B-505C-4EFB-A1F1-87853BC7C04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8D93CBE-3F1E-4375-9C96-771A6A7D0573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14E2AE5B-E56F-4A39-B41A-548D28B38B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46BC2C3-7FCF-484B-B9BE-9A507B49A60B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26B084-9870-45A0-B5A0-F844FEAD103A}"/>
              </a:ext>
            </a:extLst>
          </p:cNvPr>
          <p:cNvGrpSpPr/>
          <p:nvPr/>
        </p:nvGrpSpPr>
        <p:grpSpPr>
          <a:xfrm>
            <a:off x="1782701" y="466822"/>
            <a:ext cx="652743" cy="1047615"/>
            <a:chOff x="2632083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59E09A3-3877-4833-91F2-59914425AD03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CD96A77-BCA4-4E48-BBBC-6C16C95A3A2F}"/>
                </a:ext>
              </a:extLst>
            </p:cNvPr>
            <p:cNvSpPr txBox="1"/>
            <p:nvPr/>
          </p:nvSpPr>
          <p:spPr>
            <a:xfrm>
              <a:off x="2632083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B21B5CC-BDCB-4426-B2CA-2FED95C6043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FAE286E7-F1A1-4D9A-BEFE-DCE88171028D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49D2F1B-BC6D-49E6-9178-709D7A663B8E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50F7D85-318E-4945-B1AA-E76641ADFA87}"/>
              </a:ext>
            </a:extLst>
          </p:cNvPr>
          <p:cNvSpPr/>
          <p:nvPr/>
        </p:nvSpPr>
        <p:spPr>
          <a:xfrm>
            <a:off x="2829558" y="435416"/>
            <a:ext cx="1579806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CC24BAA-D692-4B3C-A0BD-A3C14875EB51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75FD2E0-5383-42CE-8D36-ABC501CC5341}"/>
              </a:ext>
            </a:extLst>
          </p:cNvPr>
          <p:cNvSpPr/>
          <p:nvPr/>
        </p:nvSpPr>
        <p:spPr>
          <a:xfrm>
            <a:off x="6193166" y="240170"/>
            <a:ext cx="4342789" cy="143897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93948EA-5883-4E19-A120-825B87D71DE4}"/>
              </a:ext>
            </a:extLst>
          </p:cNvPr>
          <p:cNvGrpSpPr/>
          <p:nvPr/>
        </p:nvGrpSpPr>
        <p:grpSpPr>
          <a:xfrm>
            <a:off x="6230745" y="473203"/>
            <a:ext cx="884282" cy="1040007"/>
            <a:chOff x="408505" y="384951"/>
            <a:chExt cx="884282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D7931A7C-3583-4921-BC8B-74218ED75722}"/>
                </a:ext>
              </a:extLst>
            </p:cNvPr>
            <p:cNvGrpSpPr/>
            <p:nvPr/>
          </p:nvGrpSpPr>
          <p:grpSpPr>
            <a:xfrm>
              <a:off x="640044" y="384951"/>
              <a:ext cx="652743" cy="1040007"/>
              <a:chOff x="2606421" y="5471319"/>
              <a:chExt cx="652743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C6DC365-7A9D-478B-A634-167C14E5576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9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F15A8AB-A6DB-4BC2-B7ED-D11093761D1D}"/>
                  </a:ext>
                </a:extLst>
              </p:cNvPr>
              <p:cNvSpPr txBox="1"/>
              <p:nvPr/>
            </p:nvSpPr>
            <p:spPr>
              <a:xfrm>
                <a:off x="2606421" y="5864995"/>
                <a:ext cx="652743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561FDE69-66C8-48DF-9207-37893C23D9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2D3E75-BEE1-4EF6-AEAC-F202650CCB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9C09B15-D324-4F4B-8650-B3C52950945E}"/>
              </a:ext>
            </a:extLst>
          </p:cNvPr>
          <p:cNvGrpSpPr/>
          <p:nvPr/>
        </p:nvGrpSpPr>
        <p:grpSpPr>
          <a:xfrm>
            <a:off x="7786600" y="466822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1AE6345-707F-4E91-8307-F7BF8947CFB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97C72B9-F856-4AB3-9096-1B7898FB790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7D922A1-08E8-42CA-9181-F42C33C7967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DF1BE0E2-B978-4E7D-A6BE-64FC0F5FDEDF}"/>
              </a:ext>
            </a:extLst>
          </p:cNvPr>
          <p:cNvSpPr txBox="1"/>
          <p:nvPr/>
        </p:nvSpPr>
        <p:spPr>
          <a:xfrm>
            <a:off x="7039531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AC7AB4D-5F77-4BA9-87FA-25944275E07F}"/>
              </a:ext>
            </a:extLst>
          </p:cNvPr>
          <p:cNvSpPr txBox="1"/>
          <p:nvPr/>
        </p:nvSpPr>
        <p:spPr>
          <a:xfrm>
            <a:off x="8260540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9F364D9-E99B-4FE2-8E21-58FCCC1CE24A}"/>
              </a:ext>
            </a:extLst>
          </p:cNvPr>
          <p:cNvSpPr/>
          <p:nvPr/>
        </p:nvSpPr>
        <p:spPr>
          <a:xfrm>
            <a:off x="8740802" y="435416"/>
            <a:ext cx="1579806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3BE1600-9965-43E9-A60E-0BBC2480B6A2}"/>
              </a:ext>
            </a:extLst>
          </p:cNvPr>
          <p:cNvSpPr txBox="1"/>
          <p:nvPr/>
        </p:nvSpPr>
        <p:spPr>
          <a:xfrm>
            <a:off x="7399236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C252C417-9E1A-45A3-91F0-9A10F6522761}"/>
              </a:ext>
            </a:extLst>
          </p:cNvPr>
          <p:cNvGrpSpPr/>
          <p:nvPr/>
        </p:nvGrpSpPr>
        <p:grpSpPr>
          <a:xfrm>
            <a:off x="3338110" y="454078"/>
            <a:ext cx="933868" cy="1071647"/>
            <a:chOff x="1963495" y="36281"/>
            <a:chExt cx="933868" cy="1071647"/>
          </a:xfrm>
        </p:grpSpPr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70E373CC-CEFA-4739-ABA9-B9FC2083B633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CE4B9B62-330F-4B73-8D7F-04FF9D7C385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64BE14E6-1B06-444F-8FCF-82E163B53AF6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198" name="TextBox 197">
            <a:extLst>
              <a:ext uri="{FF2B5EF4-FFF2-40B4-BE49-F238E27FC236}">
                <a16:creationId xmlns:a16="http://schemas.microsoft.com/office/drawing/2014/main" id="{CAE3CE97-A348-45C4-9775-52A2AB409275}"/>
              </a:ext>
            </a:extLst>
          </p:cNvPr>
          <p:cNvSpPr txBox="1"/>
          <p:nvPr/>
        </p:nvSpPr>
        <p:spPr>
          <a:xfrm>
            <a:off x="2910164" y="65558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CB1CE7C9-576B-4A59-8716-B635A3B8B544}"/>
              </a:ext>
            </a:extLst>
          </p:cNvPr>
          <p:cNvGrpSpPr/>
          <p:nvPr/>
        </p:nvGrpSpPr>
        <p:grpSpPr>
          <a:xfrm>
            <a:off x="9267161" y="462750"/>
            <a:ext cx="933868" cy="1071647"/>
            <a:chOff x="1963495" y="36281"/>
            <a:chExt cx="933868" cy="1071647"/>
          </a:xfrm>
        </p:grpSpPr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A2F111E-CF65-48D6-95F0-9296BA3F56BC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37F9D9E0-0355-4A2A-A78F-467960649A9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3FDFB214-56C6-48BB-828F-AB9DAC3B1D0E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203" name="TextBox 202">
            <a:extLst>
              <a:ext uri="{FF2B5EF4-FFF2-40B4-BE49-F238E27FC236}">
                <a16:creationId xmlns:a16="http://schemas.microsoft.com/office/drawing/2014/main" id="{FF71CD05-00A2-44DD-9AC5-19DA68A99957}"/>
              </a:ext>
            </a:extLst>
          </p:cNvPr>
          <p:cNvSpPr txBox="1"/>
          <p:nvPr/>
        </p:nvSpPr>
        <p:spPr>
          <a:xfrm>
            <a:off x="8839215" y="66426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A6476E68-C29C-4724-B7D0-EA8CBDA5133B}"/>
              </a:ext>
            </a:extLst>
          </p:cNvPr>
          <p:cNvSpPr/>
          <p:nvPr/>
        </p:nvSpPr>
        <p:spPr>
          <a:xfrm>
            <a:off x="655008" y="552360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EB7CE4C-EE37-480C-A849-3B6AA8B76D54}"/>
              </a:ext>
            </a:extLst>
          </p:cNvPr>
          <p:cNvGrpSpPr/>
          <p:nvPr/>
        </p:nvGrpSpPr>
        <p:grpSpPr>
          <a:xfrm>
            <a:off x="443939" y="1759194"/>
            <a:ext cx="1379920" cy="1071647"/>
            <a:chOff x="443939" y="1750141"/>
            <a:chExt cx="1379920" cy="1071647"/>
          </a:xfrm>
        </p:grpSpPr>
        <p:grpSp>
          <p:nvGrpSpPr>
            <p:cNvPr id="205" name="Group 204">
              <a:extLst>
                <a:ext uri="{FF2B5EF4-FFF2-40B4-BE49-F238E27FC236}">
                  <a16:creationId xmlns:a16="http://schemas.microsoft.com/office/drawing/2014/main" id="{769DEAA6-4888-4D96-9F19-79F385EEB921}"/>
                </a:ext>
              </a:extLst>
            </p:cNvPr>
            <p:cNvGrpSpPr/>
            <p:nvPr/>
          </p:nvGrpSpPr>
          <p:grpSpPr>
            <a:xfrm>
              <a:off x="889991" y="1750141"/>
              <a:ext cx="933868" cy="1071647"/>
              <a:chOff x="1963495" y="36281"/>
              <a:chExt cx="933868" cy="1071647"/>
            </a:xfrm>
          </p:grpSpPr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5B0CB59A-9CE4-4095-B017-86759B3F53E7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1 2</a:t>
                </a:r>
              </a:p>
            </p:txBody>
          </p:sp>
          <p:cxnSp>
            <p:nvCxnSpPr>
              <p:cNvPr id="207" name="Straight Connector 206">
                <a:extLst>
                  <a:ext uri="{FF2B5EF4-FFF2-40B4-BE49-F238E27FC236}">
                    <a16:creationId xmlns:a16="http://schemas.microsoft.com/office/drawing/2014/main" id="{7B1931BC-EEB9-4DC4-9F5A-47E165FE68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1BE73532-374C-455E-8586-2D7A4D101DC9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</p:grp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60FFD4F0-B56B-425E-866F-555A8E255EAC}"/>
                </a:ext>
              </a:extLst>
            </p:cNvPr>
            <p:cNvSpPr txBox="1"/>
            <p:nvPr/>
          </p:nvSpPr>
          <p:spPr>
            <a:xfrm>
              <a:off x="443939" y="1960704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sp>
        <p:nvSpPr>
          <p:cNvPr id="210" name="Rectangle 209">
            <a:extLst>
              <a:ext uri="{FF2B5EF4-FFF2-40B4-BE49-F238E27FC236}">
                <a16:creationId xmlns:a16="http://schemas.microsoft.com/office/drawing/2014/main" id="{7DC5E2B3-2E23-4365-874B-597E85E1E236}"/>
              </a:ext>
            </a:extLst>
          </p:cNvPr>
          <p:cNvSpPr/>
          <p:nvPr/>
        </p:nvSpPr>
        <p:spPr>
          <a:xfrm>
            <a:off x="907295" y="1817834"/>
            <a:ext cx="890563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5596359-AF13-497D-9436-8B7AB7D5063F}"/>
              </a:ext>
            </a:extLst>
          </p:cNvPr>
          <p:cNvGrpSpPr/>
          <p:nvPr/>
        </p:nvGrpSpPr>
        <p:grpSpPr>
          <a:xfrm>
            <a:off x="1790924" y="1757056"/>
            <a:ext cx="1815006" cy="1071647"/>
            <a:chOff x="1790924" y="1757056"/>
            <a:chExt cx="1815006" cy="1071647"/>
          </a:xfrm>
        </p:grpSpPr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7CD866A8-171F-4754-BA30-2DECB79C0505}"/>
                </a:ext>
              </a:extLst>
            </p:cNvPr>
            <p:cNvSpPr txBox="1"/>
            <p:nvPr/>
          </p:nvSpPr>
          <p:spPr>
            <a:xfrm>
              <a:off x="1790924" y="197372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212" name="Group 211">
              <a:extLst>
                <a:ext uri="{FF2B5EF4-FFF2-40B4-BE49-F238E27FC236}">
                  <a16:creationId xmlns:a16="http://schemas.microsoft.com/office/drawing/2014/main" id="{8AC3F08C-96B1-4B2E-B67F-8E1B93CC85FB}"/>
                </a:ext>
              </a:extLst>
            </p:cNvPr>
            <p:cNvGrpSpPr/>
            <p:nvPr/>
          </p:nvGrpSpPr>
          <p:grpSpPr>
            <a:xfrm>
              <a:off x="2226010" y="1757056"/>
              <a:ext cx="1379920" cy="1071647"/>
              <a:chOff x="443939" y="1750141"/>
              <a:chExt cx="1379920" cy="1071647"/>
            </a:xfrm>
          </p:grpSpPr>
          <p:grpSp>
            <p:nvGrpSpPr>
              <p:cNvPr id="213" name="Group 212">
                <a:extLst>
                  <a:ext uri="{FF2B5EF4-FFF2-40B4-BE49-F238E27FC236}">
                    <a16:creationId xmlns:a16="http://schemas.microsoft.com/office/drawing/2014/main" id="{58C3A01D-74E5-4477-A278-82F6BF4522E0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933868" cy="1071647"/>
                <a:chOff x="1963495" y="36281"/>
                <a:chExt cx="933868" cy="1071647"/>
              </a:xfrm>
            </p:grpSpPr>
            <p:sp>
              <p:nvSpPr>
                <p:cNvPr id="215" name="TextBox 214">
                  <a:extLst>
                    <a:ext uri="{FF2B5EF4-FFF2-40B4-BE49-F238E27FC236}">
                      <a16:creationId xmlns:a16="http://schemas.microsoft.com/office/drawing/2014/main" id="{B8AC25B2-D058-44D2-8E99-262D7676CFE6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1 2</a:t>
                  </a:r>
                </a:p>
              </p:txBody>
            </p:sp>
            <p:cxnSp>
              <p:nvCxnSpPr>
                <p:cNvPr id="216" name="Straight Connector 215">
                  <a:extLst>
                    <a:ext uri="{FF2B5EF4-FFF2-40B4-BE49-F238E27FC236}">
                      <a16:creationId xmlns:a16="http://schemas.microsoft.com/office/drawing/2014/main" id="{BEE63D46-E93A-4876-871D-0390B6F9E2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17" name="TextBox 216">
                  <a:extLst>
                    <a:ext uri="{FF2B5EF4-FFF2-40B4-BE49-F238E27FC236}">
                      <a16:creationId xmlns:a16="http://schemas.microsoft.com/office/drawing/2014/main" id="{6C9312CC-52D8-4640-85A4-8A5AD24B37E4}"/>
                    </a:ext>
                  </a:extLst>
                </p:cNvPr>
                <p:cNvSpPr txBox="1"/>
                <p:nvPr/>
              </p:nvSpPr>
              <p:spPr>
                <a:xfrm>
                  <a:off x="219357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271B06DC-D66D-43A6-AEF9-85C49E6810B7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8CAE49C6-0A8D-4ECB-B620-78C20566688F}"/>
              </a:ext>
            </a:extLst>
          </p:cNvPr>
          <p:cNvGrpSpPr/>
          <p:nvPr/>
        </p:nvGrpSpPr>
        <p:grpSpPr>
          <a:xfrm>
            <a:off x="1348907" y="3098615"/>
            <a:ext cx="1004155" cy="1071647"/>
            <a:chOff x="1963495" y="36281"/>
            <a:chExt cx="1004155" cy="1071647"/>
          </a:xfrm>
        </p:grpSpPr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C05D5A98-A167-4379-9029-4316FAA12E42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226" name="Straight Connector 225">
              <a:extLst>
                <a:ext uri="{FF2B5EF4-FFF2-40B4-BE49-F238E27FC236}">
                  <a16:creationId xmlns:a16="http://schemas.microsoft.com/office/drawing/2014/main" id="{169274DE-9690-4371-B985-3307700119D1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1963D057-F277-4C83-91AB-EBADCDE7D953}"/>
                </a:ext>
              </a:extLst>
            </p:cNvPr>
            <p:cNvSpPr txBox="1"/>
            <p:nvPr/>
          </p:nvSpPr>
          <p:spPr>
            <a:xfrm>
              <a:off x="1967241" y="36281"/>
              <a:ext cx="100040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1 6</a:t>
              </a:r>
            </a:p>
          </p:txBody>
        </p:sp>
      </p:grpSp>
      <p:sp>
        <p:nvSpPr>
          <p:cNvPr id="228" name="TextBox 227">
            <a:extLst>
              <a:ext uri="{FF2B5EF4-FFF2-40B4-BE49-F238E27FC236}">
                <a16:creationId xmlns:a16="http://schemas.microsoft.com/office/drawing/2014/main" id="{E81202DB-15F5-452E-B447-0E74000D2121}"/>
              </a:ext>
            </a:extLst>
          </p:cNvPr>
          <p:cNvSpPr txBox="1"/>
          <p:nvPr/>
        </p:nvSpPr>
        <p:spPr>
          <a:xfrm>
            <a:off x="438972" y="3291959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7E3EE958-2365-4034-BCC3-93FF1266E09C}"/>
              </a:ext>
            </a:extLst>
          </p:cNvPr>
          <p:cNvSpPr txBox="1"/>
          <p:nvPr/>
        </p:nvSpPr>
        <p:spPr>
          <a:xfrm>
            <a:off x="873199" y="3302251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DF1CA4E8-0D7A-419B-8AB6-2B419CF2187C}"/>
              </a:ext>
            </a:extLst>
          </p:cNvPr>
          <p:cNvSpPr txBox="1"/>
          <p:nvPr/>
        </p:nvSpPr>
        <p:spPr>
          <a:xfrm>
            <a:off x="438139" y="4631801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B73EB093-BA94-44FF-BBA8-4B204E9C55D5}"/>
              </a:ext>
            </a:extLst>
          </p:cNvPr>
          <p:cNvGrpSpPr/>
          <p:nvPr/>
        </p:nvGrpSpPr>
        <p:grpSpPr>
          <a:xfrm>
            <a:off x="898814" y="4432546"/>
            <a:ext cx="1815006" cy="1071647"/>
            <a:chOff x="1790924" y="1757056"/>
            <a:chExt cx="1815006" cy="1071647"/>
          </a:xfrm>
        </p:grpSpPr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5321B72C-0769-49F5-8F91-864F3AD9B33D}"/>
                </a:ext>
              </a:extLst>
            </p:cNvPr>
            <p:cNvSpPr txBox="1"/>
            <p:nvPr/>
          </p:nvSpPr>
          <p:spPr>
            <a:xfrm>
              <a:off x="1790924" y="197372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B6C2622B-9978-4042-870C-028688AB2CFE}"/>
                </a:ext>
              </a:extLst>
            </p:cNvPr>
            <p:cNvGrpSpPr/>
            <p:nvPr/>
          </p:nvGrpSpPr>
          <p:grpSpPr>
            <a:xfrm>
              <a:off x="2226010" y="1757056"/>
              <a:ext cx="1379920" cy="1071647"/>
              <a:chOff x="443939" y="1750141"/>
              <a:chExt cx="1379920" cy="1071647"/>
            </a:xfrm>
          </p:grpSpPr>
          <p:grpSp>
            <p:nvGrpSpPr>
              <p:cNvPr id="235" name="Group 234">
                <a:extLst>
                  <a:ext uri="{FF2B5EF4-FFF2-40B4-BE49-F238E27FC236}">
                    <a16:creationId xmlns:a16="http://schemas.microsoft.com/office/drawing/2014/main" id="{F33E4D0A-A1C8-4A24-B7B0-A6C5B69E7992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933868" cy="1071647"/>
                <a:chOff x="1963495" y="36281"/>
                <a:chExt cx="933868" cy="1071647"/>
              </a:xfrm>
            </p:grpSpPr>
            <p:sp>
              <p:nvSpPr>
                <p:cNvPr id="237" name="TextBox 236">
                  <a:extLst>
                    <a:ext uri="{FF2B5EF4-FFF2-40B4-BE49-F238E27FC236}">
                      <a16:creationId xmlns:a16="http://schemas.microsoft.com/office/drawing/2014/main" id="{B238F873-6FBD-44B2-8AAB-772D03F11712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1 2</a:t>
                  </a:r>
                </a:p>
              </p:txBody>
            </p:sp>
            <p:cxnSp>
              <p:nvCxnSpPr>
                <p:cNvPr id="238" name="Straight Connector 237">
                  <a:extLst>
                    <a:ext uri="{FF2B5EF4-FFF2-40B4-BE49-F238E27FC236}">
                      <a16:creationId xmlns:a16="http://schemas.microsoft.com/office/drawing/2014/main" id="{6FE1BD4E-0A27-4076-BE38-3BD42ACD71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9" name="TextBox 238">
                  <a:extLst>
                    <a:ext uri="{FF2B5EF4-FFF2-40B4-BE49-F238E27FC236}">
                      <a16:creationId xmlns:a16="http://schemas.microsoft.com/office/drawing/2014/main" id="{E4B75CE1-0FEC-4219-A215-A6ABB94758CB}"/>
                    </a:ext>
                  </a:extLst>
                </p:cNvPr>
                <p:cNvSpPr txBox="1"/>
                <p:nvPr/>
              </p:nvSpPr>
              <p:spPr>
                <a:xfrm>
                  <a:off x="219357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FADB0302-3B5E-45D3-B002-F3A565B84D8E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  <p:sp>
        <p:nvSpPr>
          <p:cNvPr id="240" name="Rectangle 239">
            <a:extLst>
              <a:ext uri="{FF2B5EF4-FFF2-40B4-BE49-F238E27FC236}">
                <a16:creationId xmlns:a16="http://schemas.microsoft.com/office/drawing/2014/main" id="{A7B891DC-DC68-4E0E-870D-89788CA00A29}"/>
              </a:ext>
            </a:extLst>
          </p:cNvPr>
          <p:cNvSpPr/>
          <p:nvPr/>
        </p:nvSpPr>
        <p:spPr>
          <a:xfrm>
            <a:off x="7772377" y="554498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4E4E8DF6-68E8-40F1-A389-154F6B6C0B1E}"/>
              </a:ext>
            </a:extLst>
          </p:cNvPr>
          <p:cNvGrpSpPr/>
          <p:nvPr/>
        </p:nvGrpSpPr>
        <p:grpSpPr>
          <a:xfrm>
            <a:off x="6248561" y="1761332"/>
            <a:ext cx="1379920" cy="1071647"/>
            <a:chOff x="443939" y="1750141"/>
            <a:chExt cx="1379920" cy="1071647"/>
          </a:xfrm>
        </p:grpSpPr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893A1914-6199-40C9-A6AF-2F0B547932F4}"/>
                </a:ext>
              </a:extLst>
            </p:cNvPr>
            <p:cNvGrpSpPr/>
            <p:nvPr/>
          </p:nvGrpSpPr>
          <p:grpSpPr>
            <a:xfrm>
              <a:off x="889991" y="1750141"/>
              <a:ext cx="933868" cy="1071647"/>
              <a:chOff x="1963495" y="36281"/>
              <a:chExt cx="933868" cy="1071647"/>
            </a:xfrm>
          </p:grpSpPr>
          <p:sp>
            <p:nvSpPr>
              <p:cNvPr id="244" name="TextBox 243">
                <a:extLst>
                  <a:ext uri="{FF2B5EF4-FFF2-40B4-BE49-F238E27FC236}">
                    <a16:creationId xmlns:a16="http://schemas.microsoft.com/office/drawing/2014/main" id="{0BEA6CE2-8DAB-4E1E-904F-CE1EF4E3720C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245" name="Straight Connector 244">
                <a:extLst>
                  <a:ext uri="{FF2B5EF4-FFF2-40B4-BE49-F238E27FC236}">
                    <a16:creationId xmlns:a16="http://schemas.microsoft.com/office/drawing/2014/main" id="{70794CAD-6465-4A4F-B933-996699893C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6" name="TextBox 245">
                <a:extLst>
                  <a:ext uri="{FF2B5EF4-FFF2-40B4-BE49-F238E27FC236}">
                    <a16:creationId xmlns:a16="http://schemas.microsoft.com/office/drawing/2014/main" id="{9DB4E169-9EE7-4867-BD0C-002FAEBA1314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9652EC67-6617-4DF3-BBFB-0C4C2FC0CE8D}"/>
                </a:ext>
              </a:extLst>
            </p:cNvPr>
            <p:cNvSpPr txBox="1"/>
            <p:nvPr/>
          </p:nvSpPr>
          <p:spPr>
            <a:xfrm>
              <a:off x="443939" y="1960704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sp>
        <p:nvSpPr>
          <p:cNvPr id="247" name="Rectangle 246">
            <a:extLst>
              <a:ext uri="{FF2B5EF4-FFF2-40B4-BE49-F238E27FC236}">
                <a16:creationId xmlns:a16="http://schemas.microsoft.com/office/drawing/2014/main" id="{6EA6D144-973A-4D41-BA66-23186673A60A}"/>
              </a:ext>
            </a:extLst>
          </p:cNvPr>
          <p:cNvSpPr/>
          <p:nvPr/>
        </p:nvSpPr>
        <p:spPr>
          <a:xfrm>
            <a:off x="8495448" y="1819972"/>
            <a:ext cx="890563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C1870F0E-2180-4904-8D65-AE7B9BB2C094}"/>
              </a:ext>
            </a:extLst>
          </p:cNvPr>
          <p:cNvGrpSpPr/>
          <p:nvPr/>
        </p:nvGrpSpPr>
        <p:grpSpPr>
          <a:xfrm>
            <a:off x="7595546" y="1759194"/>
            <a:ext cx="1815006" cy="1071647"/>
            <a:chOff x="1790924" y="1757056"/>
            <a:chExt cx="1815006" cy="1071647"/>
          </a:xfrm>
        </p:grpSpPr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B48833C5-BBF0-4547-994C-18908E76497B}"/>
                </a:ext>
              </a:extLst>
            </p:cNvPr>
            <p:cNvSpPr txBox="1"/>
            <p:nvPr/>
          </p:nvSpPr>
          <p:spPr>
            <a:xfrm>
              <a:off x="1790924" y="197372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16B62829-46EC-44F1-B288-4A8C9F9485F0}"/>
                </a:ext>
              </a:extLst>
            </p:cNvPr>
            <p:cNvGrpSpPr/>
            <p:nvPr/>
          </p:nvGrpSpPr>
          <p:grpSpPr>
            <a:xfrm>
              <a:off x="2226010" y="1757056"/>
              <a:ext cx="1379920" cy="1071647"/>
              <a:chOff x="443939" y="1750141"/>
              <a:chExt cx="1379920" cy="1071647"/>
            </a:xfrm>
          </p:grpSpPr>
          <p:grpSp>
            <p:nvGrpSpPr>
              <p:cNvPr id="251" name="Group 250">
                <a:extLst>
                  <a:ext uri="{FF2B5EF4-FFF2-40B4-BE49-F238E27FC236}">
                    <a16:creationId xmlns:a16="http://schemas.microsoft.com/office/drawing/2014/main" id="{ED77AC96-21D6-4D0E-853E-C3903609F7E2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933868" cy="1071647"/>
                <a:chOff x="1963495" y="36281"/>
                <a:chExt cx="933868" cy="1071647"/>
              </a:xfrm>
            </p:grpSpPr>
            <p:sp>
              <p:nvSpPr>
                <p:cNvPr id="253" name="TextBox 252">
                  <a:extLst>
                    <a:ext uri="{FF2B5EF4-FFF2-40B4-BE49-F238E27FC236}">
                      <a16:creationId xmlns:a16="http://schemas.microsoft.com/office/drawing/2014/main" id="{F5FB135D-54B6-4DF6-8470-20DE925F8FF6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1 0</a:t>
                  </a:r>
                </a:p>
              </p:txBody>
            </p:sp>
            <p:cxnSp>
              <p:nvCxnSpPr>
                <p:cNvPr id="254" name="Straight Connector 253">
                  <a:extLst>
                    <a:ext uri="{FF2B5EF4-FFF2-40B4-BE49-F238E27FC236}">
                      <a16:creationId xmlns:a16="http://schemas.microsoft.com/office/drawing/2014/main" id="{E37833D7-331E-4E9D-BF3A-DEB570AF1E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5" name="TextBox 254">
                  <a:extLst>
                    <a:ext uri="{FF2B5EF4-FFF2-40B4-BE49-F238E27FC236}">
                      <a16:creationId xmlns:a16="http://schemas.microsoft.com/office/drawing/2014/main" id="{8E013143-BF7F-4CDB-9822-F20D09500B9D}"/>
                    </a:ext>
                  </a:extLst>
                </p:cNvPr>
                <p:cNvSpPr txBox="1"/>
                <p:nvPr/>
              </p:nvSpPr>
              <p:spPr>
                <a:xfrm>
                  <a:off x="219357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52" name="TextBox 251">
                <a:extLst>
                  <a:ext uri="{FF2B5EF4-FFF2-40B4-BE49-F238E27FC236}">
                    <a16:creationId xmlns:a16="http://schemas.microsoft.com/office/drawing/2014/main" id="{7266329A-C536-475C-A5D2-D99B26DBAD1D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F5508ADE-C96D-419E-AB42-9C876B3E466C}"/>
              </a:ext>
            </a:extLst>
          </p:cNvPr>
          <p:cNvGrpSpPr/>
          <p:nvPr/>
        </p:nvGrpSpPr>
        <p:grpSpPr>
          <a:xfrm>
            <a:off x="7153529" y="3100753"/>
            <a:ext cx="1004155" cy="1071647"/>
            <a:chOff x="1963495" y="36281"/>
            <a:chExt cx="1004155" cy="1071647"/>
          </a:xfrm>
        </p:grpSpPr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62AC92A3-DFF1-4FE5-B735-4F90A12B3840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648EB7CA-1A86-4C4B-9267-3F8B7690D3ED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38018BF1-B530-4AC7-802F-27D129F01731}"/>
                </a:ext>
              </a:extLst>
            </p:cNvPr>
            <p:cNvSpPr txBox="1"/>
            <p:nvPr/>
          </p:nvSpPr>
          <p:spPr>
            <a:xfrm>
              <a:off x="1967241" y="36281"/>
              <a:ext cx="100040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86F0C992-483F-444C-A901-5872707F1A62}"/>
              </a:ext>
            </a:extLst>
          </p:cNvPr>
          <p:cNvSpPr txBox="1"/>
          <p:nvPr/>
        </p:nvSpPr>
        <p:spPr>
          <a:xfrm>
            <a:off x="6243594" y="3294097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D4FC6554-7B5C-42F7-9F50-8C62ECF32F18}"/>
              </a:ext>
            </a:extLst>
          </p:cNvPr>
          <p:cNvSpPr txBox="1"/>
          <p:nvPr/>
        </p:nvSpPr>
        <p:spPr>
          <a:xfrm>
            <a:off x="6677821" y="3304389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4359262D-FABA-420D-AD7C-EC91FBDF01DF}"/>
              </a:ext>
            </a:extLst>
          </p:cNvPr>
          <p:cNvSpPr txBox="1"/>
          <p:nvPr/>
        </p:nvSpPr>
        <p:spPr>
          <a:xfrm>
            <a:off x="6242761" y="4633939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8751CD6F-ECC7-458B-8956-B06DADD1CEE6}"/>
              </a:ext>
            </a:extLst>
          </p:cNvPr>
          <p:cNvGrpSpPr/>
          <p:nvPr/>
        </p:nvGrpSpPr>
        <p:grpSpPr>
          <a:xfrm>
            <a:off x="6703436" y="4434684"/>
            <a:ext cx="1815006" cy="1071647"/>
            <a:chOff x="1790924" y="1757056"/>
            <a:chExt cx="1815006" cy="1071647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AEA9B9A1-4885-4CAF-9972-A0CF1C7643A5}"/>
                </a:ext>
              </a:extLst>
            </p:cNvPr>
            <p:cNvSpPr txBox="1"/>
            <p:nvPr/>
          </p:nvSpPr>
          <p:spPr>
            <a:xfrm>
              <a:off x="1790924" y="197372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BFEB363C-DEC0-4154-97DF-902F5E9DDD6F}"/>
                </a:ext>
              </a:extLst>
            </p:cNvPr>
            <p:cNvGrpSpPr/>
            <p:nvPr/>
          </p:nvGrpSpPr>
          <p:grpSpPr>
            <a:xfrm>
              <a:off x="2226010" y="1757056"/>
              <a:ext cx="1379920" cy="1071647"/>
              <a:chOff x="443939" y="1750141"/>
              <a:chExt cx="1379920" cy="1071647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8214B605-4925-4291-83DA-23DD89100DA1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933868" cy="1071647"/>
                <a:chOff x="1963495" y="36281"/>
                <a:chExt cx="933868" cy="1071647"/>
              </a:xfrm>
            </p:grpSpPr>
            <p:sp>
              <p:nvSpPr>
                <p:cNvPr id="268" name="TextBox 267">
                  <a:extLst>
                    <a:ext uri="{FF2B5EF4-FFF2-40B4-BE49-F238E27FC236}">
                      <a16:creationId xmlns:a16="http://schemas.microsoft.com/office/drawing/2014/main" id="{9D9D38B9-05FE-4988-86AF-9A2B17D3C13B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1 0</a:t>
                  </a: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AA29BC0A-C7FF-46F2-B3E0-7926CF45AB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0" name="TextBox 269">
                  <a:extLst>
                    <a:ext uri="{FF2B5EF4-FFF2-40B4-BE49-F238E27FC236}">
                      <a16:creationId xmlns:a16="http://schemas.microsoft.com/office/drawing/2014/main" id="{B467270E-8E9A-4FC3-BB3C-B37474CF0CBA}"/>
                    </a:ext>
                  </a:extLst>
                </p:cNvPr>
                <p:cNvSpPr txBox="1"/>
                <p:nvPr/>
              </p:nvSpPr>
              <p:spPr>
                <a:xfrm>
                  <a:off x="219357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67" name="TextBox 266">
                <a:extLst>
                  <a:ext uri="{FF2B5EF4-FFF2-40B4-BE49-F238E27FC236}">
                    <a16:creationId xmlns:a16="http://schemas.microsoft.com/office/drawing/2014/main" id="{2A2170AF-597A-493A-A965-A00A92638C2D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FE8D086B-F2C9-40EF-A7F3-0D333F4FA13F}"/>
              </a:ext>
            </a:extLst>
          </p:cNvPr>
          <p:cNvGrpSpPr/>
          <p:nvPr/>
        </p:nvGrpSpPr>
        <p:grpSpPr>
          <a:xfrm>
            <a:off x="3955526" y="1967262"/>
            <a:ext cx="364674" cy="2164787"/>
            <a:chOff x="1430177" y="1026981"/>
            <a:chExt cx="364674" cy="2164787"/>
          </a:xfrm>
        </p:grpSpPr>
        <p:sp>
          <p:nvSpPr>
            <p:cNvPr id="274" name="Rectangle 273">
              <a:extLst>
                <a:ext uri="{FF2B5EF4-FFF2-40B4-BE49-F238E27FC236}">
                  <a16:creationId xmlns:a16="http://schemas.microsoft.com/office/drawing/2014/main" id="{516257F0-F92E-460D-B337-FD32C96BFCC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2E94BE8C-FABB-498D-99DF-9803BFE94571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D8903C63-9925-4052-817A-63F042AD7D3F}"/>
              </a:ext>
            </a:extLst>
          </p:cNvPr>
          <p:cNvGrpSpPr/>
          <p:nvPr/>
        </p:nvGrpSpPr>
        <p:grpSpPr>
          <a:xfrm>
            <a:off x="4224046" y="4312800"/>
            <a:ext cx="364674" cy="2164787"/>
            <a:chOff x="1430177" y="1026981"/>
            <a:chExt cx="364674" cy="2164787"/>
          </a:xfrm>
        </p:grpSpPr>
        <p:sp>
          <p:nvSpPr>
            <p:cNvPr id="277" name="Rectangle 276">
              <a:extLst>
                <a:ext uri="{FF2B5EF4-FFF2-40B4-BE49-F238E27FC236}">
                  <a16:creationId xmlns:a16="http://schemas.microsoft.com/office/drawing/2014/main" id="{13BEFFC6-5DC5-42E0-AD57-028415E21A0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07CE477F-C101-4140-A58C-B7E5C06054B5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735198BC-004D-4F4A-A9F5-1C5D2E6F4F0D}"/>
              </a:ext>
            </a:extLst>
          </p:cNvPr>
          <p:cNvGrpSpPr/>
          <p:nvPr/>
        </p:nvGrpSpPr>
        <p:grpSpPr>
          <a:xfrm>
            <a:off x="4419628" y="1973978"/>
            <a:ext cx="364674" cy="2164787"/>
            <a:chOff x="1430177" y="1026981"/>
            <a:chExt cx="364674" cy="2164787"/>
          </a:xfrm>
        </p:grpSpPr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A7E33876-8FC8-47FE-95FB-F5966EEAE562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id="{8E54A69E-333C-451E-9B2D-6E1CF6A08D4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3AC2899F-8774-4752-95B5-3E77E8AFCF51}"/>
              </a:ext>
            </a:extLst>
          </p:cNvPr>
          <p:cNvGrpSpPr/>
          <p:nvPr/>
        </p:nvGrpSpPr>
        <p:grpSpPr>
          <a:xfrm>
            <a:off x="5022290" y="1962475"/>
            <a:ext cx="364674" cy="2164787"/>
            <a:chOff x="1430177" y="1026981"/>
            <a:chExt cx="364674" cy="2164787"/>
          </a:xfrm>
        </p:grpSpPr>
        <p:sp>
          <p:nvSpPr>
            <p:cNvPr id="283" name="Rectangle 282">
              <a:extLst>
                <a:ext uri="{FF2B5EF4-FFF2-40B4-BE49-F238E27FC236}">
                  <a16:creationId xmlns:a16="http://schemas.microsoft.com/office/drawing/2014/main" id="{EFCD9C52-E0CB-4073-B8A7-026E42AC34C3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4" name="Rectangle 283">
              <a:extLst>
                <a:ext uri="{FF2B5EF4-FFF2-40B4-BE49-F238E27FC236}">
                  <a16:creationId xmlns:a16="http://schemas.microsoft.com/office/drawing/2014/main" id="{5801E44D-33D7-4FEC-B245-E4159A23AC3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C96780A1-462F-4770-BB7E-DD6DEE75AC70}"/>
              </a:ext>
            </a:extLst>
          </p:cNvPr>
          <p:cNvGrpSpPr/>
          <p:nvPr/>
        </p:nvGrpSpPr>
        <p:grpSpPr>
          <a:xfrm>
            <a:off x="5290810" y="4308013"/>
            <a:ext cx="364674" cy="2164787"/>
            <a:chOff x="1430177" y="1026981"/>
            <a:chExt cx="364674" cy="2164787"/>
          </a:xfrm>
        </p:grpSpPr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CFE16C61-6242-4A4F-9A82-9233AECE1AD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C5CC4BAE-E1CB-4431-BEE1-C896FCA7B4D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D062EBAA-B5DD-45C1-82E5-048DF46D8E3E}"/>
              </a:ext>
            </a:extLst>
          </p:cNvPr>
          <p:cNvGrpSpPr/>
          <p:nvPr/>
        </p:nvGrpSpPr>
        <p:grpSpPr>
          <a:xfrm>
            <a:off x="5486828" y="1965479"/>
            <a:ext cx="364674" cy="2164787"/>
            <a:chOff x="1430177" y="1026981"/>
            <a:chExt cx="364674" cy="2164787"/>
          </a:xfrm>
        </p:grpSpPr>
        <p:sp>
          <p:nvSpPr>
            <p:cNvPr id="289" name="Rectangle 288">
              <a:extLst>
                <a:ext uri="{FF2B5EF4-FFF2-40B4-BE49-F238E27FC236}">
                  <a16:creationId xmlns:a16="http://schemas.microsoft.com/office/drawing/2014/main" id="{B2020531-0331-48D7-8817-ACFDC882DFB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30276342-3A88-4375-A9EB-C729DE884F3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0087EED0-4CE7-45C4-AB6D-4D9AAE0E1264}"/>
              </a:ext>
            </a:extLst>
          </p:cNvPr>
          <p:cNvGrpSpPr/>
          <p:nvPr/>
        </p:nvGrpSpPr>
        <p:grpSpPr>
          <a:xfrm>
            <a:off x="9672429" y="1962403"/>
            <a:ext cx="364674" cy="2164787"/>
            <a:chOff x="1430177" y="1026981"/>
            <a:chExt cx="364674" cy="2164787"/>
          </a:xfrm>
        </p:grpSpPr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id="{42D90001-ACCE-4BC4-8CB4-268CD1DF329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78A631B4-A878-4D40-944D-2167F177245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2BE91D28-A0F8-4D7E-87BA-4E6804C2502E}"/>
              </a:ext>
            </a:extLst>
          </p:cNvPr>
          <p:cNvGrpSpPr/>
          <p:nvPr/>
        </p:nvGrpSpPr>
        <p:grpSpPr>
          <a:xfrm>
            <a:off x="9940949" y="4307941"/>
            <a:ext cx="364674" cy="2164787"/>
            <a:chOff x="1430177" y="1026981"/>
            <a:chExt cx="364674" cy="2164787"/>
          </a:xfrm>
        </p:grpSpPr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AC67CEAE-B44B-4EA2-BE99-A9A435EFAAF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2826D011-19BA-462F-8F31-C76600F20EC5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0BE1CDC0-888D-40E0-A82C-EFAAD2CADF5C}"/>
              </a:ext>
            </a:extLst>
          </p:cNvPr>
          <p:cNvGrpSpPr/>
          <p:nvPr/>
        </p:nvGrpSpPr>
        <p:grpSpPr>
          <a:xfrm>
            <a:off x="10136531" y="1969119"/>
            <a:ext cx="364674" cy="2164787"/>
            <a:chOff x="1430177" y="1026981"/>
            <a:chExt cx="364674" cy="2164787"/>
          </a:xfrm>
        </p:grpSpPr>
        <p:sp>
          <p:nvSpPr>
            <p:cNvPr id="298" name="Rectangle 297">
              <a:extLst>
                <a:ext uri="{FF2B5EF4-FFF2-40B4-BE49-F238E27FC236}">
                  <a16:creationId xmlns:a16="http://schemas.microsoft.com/office/drawing/2014/main" id="{5960AFFD-DE50-48EA-ABB9-DFC842934CA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326C324E-A3EA-4C8E-8D34-83159AF5F8D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FFF7D522-FA2A-48D1-9BE2-6685CD4A26C1}"/>
              </a:ext>
            </a:extLst>
          </p:cNvPr>
          <p:cNvGrpSpPr/>
          <p:nvPr/>
        </p:nvGrpSpPr>
        <p:grpSpPr>
          <a:xfrm>
            <a:off x="10848759" y="1962403"/>
            <a:ext cx="364674" cy="2164787"/>
            <a:chOff x="1430177" y="1026981"/>
            <a:chExt cx="364674" cy="2164787"/>
          </a:xfrm>
        </p:grpSpPr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06607BD4-B47C-47DB-9164-C49ECE75C433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E43E2705-76A0-4D02-B510-1343E4730BD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4DD1DBFC-22DD-44E2-9382-415ECD2EA514}"/>
              </a:ext>
            </a:extLst>
          </p:cNvPr>
          <p:cNvGrpSpPr/>
          <p:nvPr/>
        </p:nvGrpSpPr>
        <p:grpSpPr>
          <a:xfrm>
            <a:off x="10841856" y="4307941"/>
            <a:ext cx="364674" cy="2164787"/>
            <a:chOff x="1430177" y="1026981"/>
            <a:chExt cx="364674" cy="2164787"/>
          </a:xfrm>
        </p:grpSpPr>
        <p:sp>
          <p:nvSpPr>
            <p:cNvPr id="304" name="Rectangle 303">
              <a:extLst>
                <a:ext uri="{FF2B5EF4-FFF2-40B4-BE49-F238E27FC236}">
                  <a16:creationId xmlns:a16="http://schemas.microsoft.com/office/drawing/2014/main" id="{8DC5A003-37D7-4E90-A50F-C044AEA1F29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FBEE6A87-60B3-43F9-9D28-96079DCCC81B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E0ED2396-00F5-4145-914B-38CF2C81EEF9}"/>
              </a:ext>
            </a:extLst>
          </p:cNvPr>
          <p:cNvGrpSpPr/>
          <p:nvPr/>
        </p:nvGrpSpPr>
        <p:grpSpPr>
          <a:xfrm>
            <a:off x="10849159" y="4317044"/>
            <a:ext cx="360000" cy="2160000"/>
            <a:chOff x="2011880" y="3429000"/>
            <a:chExt cx="360000" cy="2160000"/>
          </a:xfrm>
        </p:grpSpPr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C85E0A80-7450-4541-934E-6A9E83BF9BF6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1" name="Rectangle 310">
              <a:extLst>
                <a:ext uri="{FF2B5EF4-FFF2-40B4-BE49-F238E27FC236}">
                  <a16:creationId xmlns:a16="http://schemas.microsoft.com/office/drawing/2014/main" id="{EBD04D02-F8CE-45C0-A115-60D6F650B7AF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2168A940-1B50-49E2-99CE-AAD2E42401E6}"/>
              </a:ext>
            </a:extLst>
          </p:cNvPr>
          <p:cNvGrpSpPr/>
          <p:nvPr/>
        </p:nvGrpSpPr>
        <p:grpSpPr>
          <a:xfrm>
            <a:off x="4221772" y="4310947"/>
            <a:ext cx="360000" cy="2160000"/>
            <a:chOff x="3172262" y="3429000"/>
            <a:chExt cx="360000" cy="2160000"/>
          </a:xfrm>
        </p:grpSpPr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id="{2C412364-8C34-42A5-BDC5-F427C7B617BB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4" name="Rectangle 313">
              <a:extLst>
                <a:ext uri="{FF2B5EF4-FFF2-40B4-BE49-F238E27FC236}">
                  <a16:creationId xmlns:a16="http://schemas.microsoft.com/office/drawing/2014/main" id="{E533F6E8-BF30-496C-9BB3-DAE664CEFE40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956B0F85-D29C-42CB-9AE7-8B018BD0FDB4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89AD4E9E-3AB2-42C3-B2DD-6292CBB7141D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D389F6F1-B751-48EA-AE14-D31BDEDC703D}"/>
              </a:ext>
            </a:extLst>
          </p:cNvPr>
          <p:cNvGrpSpPr/>
          <p:nvPr/>
        </p:nvGrpSpPr>
        <p:grpSpPr>
          <a:xfrm>
            <a:off x="9940949" y="4317587"/>
            <a:ext cx="360000" cy="2159457"/>
            <a:chOff x="6653408" y="3429000"/>
            <a:chExt cx="360000" cy="2159457"/>
          </a:xfrm>
        </p:grpSpPr>
        <p:sp>
          <p:nvSpPr>
            <p:cNvPr id="318" name="Rectangle 317">
              <a:extLst>
                <a:ext uri="{FF2B5EF4-FFF2-40B4-BE49-F238E27FC236}">
                  <a16:creationId xmlns:a16="http://schemas.microsoft.com/office/drawing/2014/main" id="{B99509E4-349B-4F50-8B00-2B54CD0D81F1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86DF2440-2675-44DA-A462-A73C50E04736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F72AC293-2104-41A1-94CE-AE79E10C485E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1" name="Rectangle 320">
              <a:extLst>
                <a:ext uri="{FF2B5EF4-FFF2-40B4-BE49-F238E27FC236}">
                  <a16:creationId xmlns:a16="http://schemas.microsoft.com/office/drawing/2014/main" id="{325A149F-1393-4224-A19D-CD7CCBC2255E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2" name="Rectangle 321">
              <a:extLst>
                <a:ext uri="{FF2B5EF4-FFF2-40B4-BE49-F238E27FC236}">
                  <a16:creationId xmlns:a16="http://schemas.microsoft.com/office/drawing/2014/main" id="{6C02B824-D732-473D-9DBE-815DA7A6F728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B88120A6-D92F-4935-A8A3-F30DFA2B5BC3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4" name="Rectangle 323">
              <a:extLst>
                <a:ext uri="{FF2B5EF4-FFF2-40B4-BE49-F238E27FC236}">
                  <a16:creationId xmlns:a16="http://schemas.microsoft.com/office/drawing/2014/main" id="{0C77383B-FABD-40DD-87B6-B3862B2D00E8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67A510AF-EB91-4B1B-ACAE-106A4B841AAE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CBCF5C5C-5797-4139-AE81-30EF227F6EA3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7" name="Rectangle 326">
              <a:extLst>
                <a:ext uri="{FF2B5EF4-FFF2-40B4-BE49-F238E27FC236}">
                  <a16:creationId xmlns:a16="http://schemas.microsoft.com/office/drawing/2014/main" id="{0200879A-E087-4D1D-8378-D72CC7B577CD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DADD7387-7596-4AC4-9003-5FB5AF1FDFD6}"/>
              </a:ext>
            </a:extLst>
          </p:cNvPr>
          <p:cNvGrpSpPr/>
          <p:nvPr/>
        </p:nvGrpSpPr>
        <p:grpSpPr>
          <a:xfrm>
            <a:off x="5294136" y="4322765"/>
            <a:ext cx="360000" cy="2160000"/>
            <a:chOff x="7813790" y="3429000"/>
            <a:chExt cx="360000" cy="2160000"/>
          </a:xfrm>
        </p:grpSpPr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8BDFC935-4AB6-4D15-ABCB-E4EF26824B0E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0" name="Rectangle 329">
              <a:extLst>
                <a:ext uri="{FF2B5EF4-FFF2-40B4-BE49-F238E27FC236}">
                  <a16:creationId xmlns:a16="http://schemas.microsoft.com/office/drawing/2014/main" id="{32096AB6-FB72-4F6D-AE93-62A0B06BD7ED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EC264926-0FFB-4429-BA88-7FBB5C0C7CC6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2" name="Rectangle 331">
              <a:extLst>
                <a:ext uri="{FF2B5EF4-FFF2-40B4-BE49-F238E27FC236}">
                  <a16:creationId xmlns:a16="http://schemas.microsoft.com/office/drawing/2014/main" id="{EFD1E3A5-BF3B-4B36-BAE6-8AA64887081E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B055E465-8F62-4E14-B78B-1955DC6A628B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9760DB76-0DB2-4327-AEA5-9691D8B9432C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A4BCAC82-443C-4557-A60A-D5FF336B23AE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18A2E0C9-4FB7-4F72-B988-9D8A2AE98175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01062141-C6D3-4D13-8453-8D2917FD4871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8" name="Rectangle 337">
              <a:extLst>
                <a:ext uri="{FF2B5EF4-FFF2-40B4-BE49-F238E27FC236}">
                  <a16:creationId xmlns:a16="http://schemas.microsoft.com/office/drawing/2014/main" id="{3BC39A41-6CE6-4065-8047-C3BCC5BE7067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9" name="Rectangle 338">
              <a:extLst>
                <a:ext uri="{FF2B5EF4-FFF2-40B4-BE49-F238E27FC236}">
                  <a16:creationId xmlns:a16="http://schemas.microsoft.com/office/drawing/2014/main" id="{9D4ED1A7-8383-4834-A79C-454B7695D0B5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0" name="Rectangle 339">
              <a:extLst>
                <a:ext uri="{FF2B5EF4-FFF2-40B4-BE49-F238E27FC236}">
                  <a16:creationId xmlns:a16="http://schemas.microsoft.com/office/drawing/2014/main" id="{17BD75C2-E808-47FB-BE4E-758F6A6AEACF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71F4373E-704B-4DEF-8118-11E4982ECF33}"/>
              </a:ext>
            </a:extLst>
          </p:cNvPr>
          <p:cNvGrpSpPr/>
          <p:nvPr/>
        </p:nvGrpSpPr>
        <p:grpSpPr>
          <a:xfrm>
            <a:off x="4240635" y="4307050"/>
            <a:ext cx="360000" cy="2160000"/>
            <a:chOff x="7813790" y="3429000"/>
            <a:chExt cx="360000" cy="2160000"/>
          </a:xfrm>
        </p:grpSpPr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5AC5F9B8-7374-4CC0-AC7C-8820C81D43D2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2" name="Rectangle 351">
              <a:extLst>
                <a:ext uri="{FF2B5EF4-FFF2-40B4-BE49-F238E27FC236}">
                  <a16:creationId xmlns:a16="http://schemas.microsoft.com/office/drawing/2014/main" id="{0DD52FB3-CF06-4003-BFDD-9F70D9DE15E2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6421460-67B8-49FF-A87D-D457329D0A2D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9D30D971-2627-4D9C-965E-C0403784CA65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89147890-ED5D-4518-9E01-6C61178B384D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3F344712-6215-44C4-9ECA-BE46FDC9B3A5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7" name="Rectangle 356">
              <a:extLst>
                <a:ext uri="{FF2B5EF4-FFF2-40B4-BE49-F238E27FC236}">
                  <a16:creationId xmlns:a16="http://schemas.microsoft.com/office/drawing/2014/main" id="{77C11223-A221-4C2C-9F33-45CDCC51943D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8" name="Rectangle 357">
              <a:extLst>
                <a:ext uri="{FF2B5EF4-FFF2-40B4-BE49-F238E27FC236}">
                  <a16:creationId xmlns:a16="http://schemas.microsoft.com/office/drawing/2014/main" id="{E3B95FC3-25AE-4CDD-B9D0-819CADB0099A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9" name="Rectangle 358">
              <a:extLst>
                <a:ext uri="{FF2B5EF4-FFF2-40B4-BE49-F238E27FC236}">
                  <a16:creationId xmlns:a16="http://schemas.microsoft.com/office/drawing/2014/main" id="{FD0D04F5-E3C6-4168-A592-953609F80B3F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DA8C7C0F-68ED-4C8D-963F-1587FFABD45F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AED8FCAC-B210-45D9-BB19-64B0546FA556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2" name="Rectangle 361">
              <a:extLst>
                <a:ext uri="{FF2B5EF4-FFF2-40B4-BE49-F238E27FC236}">
                  <a16:creationId xmlns:a16="http://schemas.microsoft.com/office/drawing/2014/main" id="{0B1C38AB-D39D-40EF-84F5-3F8719EFEF2D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F14D7B5A-B5C7-41BA-A337-B257FBBA44DA}"/>
              </a:ext>
            </a:extLst>
          </p:cNvPr>
          <p:cNvGrpSpPr/>
          <p:nvPr/>
        </p:nvGrpSpPr>
        <p:grpSpPr>
          <a:xfrm>
            <a:off x="10835376" y="4317654"/>
            <a:ext cx="360000" cy="2159457"/>
            <a:chOff x="6653408" y="3429000"/>
            <a:chExt cx="360000" cy="2159457"/>
          </a:xfrm>
        </p:grpSpPr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A474BC43-C17D-4B2D-9E2C-C3CE050957B6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DE4B85CE-7038-4E48-B25D-F604D56BD00A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CE880883-F8B4-42EB-B783-49053EAECB45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7" name="Rectangle 366">
              <a:extLst>
                <a:ext uri="{FF2B5EF4-FFF2-40B4-BE49-F238E27FC236}">
                  <a16:creationId xmlns:a16="http://schemas.microsoft.com/office/drawing/2014/main" id="{2CBE84F7-3DA9-450E-9573-17D1FA8D12F7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8C27A31C-9E4B-4B1F-9B46-48B5764FFBDC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C3B868DC-C995-4FB3-95C7-B48A4921028E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A081A4CC-3C3C-4B12-944E-E2D95A00F10B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33D37318-474C-455B-BFA8-DF0D7F6447BC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2" name="Rectangle 371">
              <a:extLst>
                <a:ext uri="{FF2B5EF4-FFF2-40B4-BE49-F238E27FC236}">
                  <a16:creationId xmlns:a16="http://schemas.microsoft.com/office/drawing/2014/main" id="{89FB3CEB-E525-4480-8F3B-651670376B3B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3" name="Rectangle 372">
              <a:extLst>
                <a:ext uri="{FF2B5EF4-FFF2-40B4-BE49-F238E27FC236}">
                  <a16:creationId xmlns:a16="http://schemas.microsoft.com/office/drawing/2014/main" id="{D177044F-A771-48B4-83EF-597CDC647993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4321864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1.85185E-6 L -0.08828 0.13032 " pathEditMode="relative" rAng="0" ptsTypes="AA">
                                      <p:cBhvr>
                                        <p:cTn id="166" dur="2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414" y="650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0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3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8" fill="hold">
                      <p:stCondLst>
                        <p:cond delay="indefinite"/>
                      </p:stCondLst>
                      <p:childTnLst>
                        <p:par>
                          <p:cTn id="199" fill="hold">
                            <p:stCondLst>
                              <p:cond delay="0"/>
                            </p:stCondLst>
                            <p:childTnLst>
                              <p:par>
                                <p:cTn id="2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>
                      <p:stCondLst>
                        <p:cond delay="indefinite"/>
                      </p:stCondLst>
                      <p:childTnLst>
                        <p:par>
                          <p:cTn id="219" fill="hold">
                            <p:stCondLst>
                              <p:cond delay="0"/>
                            </p:stCondLst>
                            <p:childTnLst>
                              <p:par>
                                <p:cTn id="2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-7.40741E-7 L -0.07305 0.1544 " pathEditMode="relative" rAng="0" ptsTypes="AA">
                                      <p:cBhvr>
                                        <p:cTn id="226" dur="2000" fill="hold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59" y="770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0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1" grpId="0" animBg="1"/>
      <p:bldP spid="272" grpId="0" animBg="1"/>
      <p:bldP spid="341" grpId="0" animBg="1"/>
      <p:bldP spid="342" grpId="0" animBg="1"/>
      <p:bldP spid="343" grpId="0" animBg="1"/>
      <p:bldP spid="344" grpId="0" animBg="1"/>
      <p:bldP spid="345" grpId="0" animBg="1"/>
      <p:bldP spid="346" grpId="0" animBg="1"/>
      <p:bldP spid="347" grpId="0" animBg="1"/>
      <p:bldP spid="348" grpId="0" animBg="1"/>
      <p:bldP spid="349" grpId="0" animBg="1"/>
      <p:bldP spid="349" grpId="1" animBg="1"/>
      <p:bldP spid="374" grpId="0" animBg="1"/>
      <p:bldP spid="375" grpId="0" animBg="1"/>
      <p:bldP spid="376" grpId="0" animBg="1"/>
      <p:bldP spid="376" grpId="1" animBg="1"/>
      <p:bldP spid="377" grpId="0" animBg="1"/>
      <p:bldP spid="198" grpId="0"/>
      <p:bldP spid="203" grpId="0"/>
      <p:bldP spid="204" grpId="0" animBg="1"/>
      <p:bldP spid="210" grpId="0" animBg="1"/>
      <p:bldP spid="228" grpId="0"/>
      <p:bldP spid="229" grpId="0"/>
      <p:bldP spid="230" grpId="0"/>
      <p:bldP spid="240" grpId="0" animBg="1"/>
      <p:bldP spid="247" grpId="0" animBg="1"/>
      <p:bldP spid="260" grpId="0"/>
      <p:bldP spid="261" grpId="0"/>
      <p:bldP spid="262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8FF5086D-9F74-4746-8535-E21421A1B26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0983" y="147300"/>
            <a:ext cx="11822144" cy="5065032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EBA3AEA3-D649-49ED-B62F-D153BA72C459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0511C60A-B1B7-4C34-AB53-1543658E9658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883240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601140C1-BEE3-4556-A8CC-A78A3CA0BCC1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D8E7555-7F7F-4CF0-83BB-F5890FFB82FA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8D008CF-00B2-4AEB-89BA-EC73BD09A8FC}"/>
              </a:ext>
            </a:extLst>
          </p:cNvPr>
          <p:cNvSpPr txBox="1"/>
          <p:nvPr/>
        </p:nvSpPr>
        <p:spPr>
          <a:xfrm>
            <a:off x="2691911" y="2386469"/>
            <a:ext cx="102310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B4B08D6-8E25-46ED-B78D-608AA00747EB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0" name="Arc 9">
            <a:extLst>
              <a:ext uri="{FF2B5EF4-FFF2-40B4-BE49-F238E27FC236}">
                <a16:creationId xmlns:a16="http://schemas.microsoft.com/office/drawing/2014/main" id="{A19B568C-01B1-478A-BDEA-076412302767}"/>
              </a:ext>
            </a:extLst>
          </p:cNvPr>
          <p:cNvSpPr/>
          <p:nvPr/>
        </p:nvSpPr>
        <p:spPr>
          <a:xfrm rot="16200000">
            <a:off x="2196748" y="1430680"/>
            <a:ext cx="810037" cy="113238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9BEC6019-B6D8-4454-BE39-DBCBE7F08B05}"/>
              </a:ext>
            </a:extLst>
          </p:cNvPr>
          <p:cNvSpPr/>
          <p:nvPr/>
        </p:nvSpPr>
        <p:spPr>
          <a:xfrm rot="5400000">
            <a:off x="2192690" y="2358107"/>
            <a:ext cx="807866" cy="1142674"/>
          </a:xfrm>
          <a:prstGeom prst="arc">
            <a:avLst>
              <a:gd name="adj1" fmla="val 1604364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80A3556-F77E-42DD-9EB6-0FA01AE61902}"/>
              </a:ext>
            </a:extLst>
          </p:cNvPr>
          <p:cNvSpPr txBox="1"/>
          <p:nvPr/>
        </p:nvSpPr>
        <p:spPr>
          <a:xfrm>
            <a:off x="2304153" y="2925908"/>
            <a:ext cx="10673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E526718-4864-4C93-9CEB-6AC47623DD3A}"/>
              </a:ext>
            </a:extLst>
          </p:cNvPr>
          <p:cNvSpPr txBox="1"/>
          <p:nvPr/>
        </p:nvSpPr>
        <p:spPr>
          <a:xfrm>
            <a:off x="2341204" y="1591837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3964FED-A9CB-44FB-A442-3832F54429ED}"/>
              </a:ext>
            </a:extLst>
          </p:cNvPr>
          <p:cNvSpPr txBox="1"/>
          <p:nvPr/>
        </p:nvSpPr>
        <p:spPr>
          <a:xfrm>
            <a:off x="3097344" y="1940054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792B51D-7542-4407-A4A1-29E4C0EFF233}"/>
              </a:ext>
            </a:extLst>
          </p:cNvPr>
          <p:cNvSpPr txBox="1"/>
          <p:nvPr/>
        </p:nvSpPr>
        <p:spPr>
          <a:xfrm>
            <a:off x="4454563" y="1715240"/>
            <a:ext cx="4735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B04FF65-E12A-4962-ABFB-9979E2ABBE3B}"/>
              </a:ext>
            </a:extLst>
          </p:cNvPr>
          <p:cNvSpPr txBox="1"/>
          <p:nvPr/>
        </p:nvSpPr>
        <p:spPr>
          <a:xfrm>
            <a:off x="5789679" y="1689125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80116629-E36F-4161-A9F2-6AAA8EE9A933}"/>
              </a:ext>
            </a:extLst>
          </p:cNvPr>
          <p:cNvCxnSpPr>
            <a:cxnSpLocks/>
          </p:cNvCxnSpPr>
          <p:nvPr/>
        </p:nvCxnSpPr>
        <p:spPr>
          <a:xfrm>
            <a:off x="4938281" y="2004596"/>
            <a:ext cx="85851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EDB0047E-A18A-4FF9-BB96-B1C07227E6C9}"/>
              </a:ext>
            </a:extLst>
          </p:cNvPr>
          <p:cNvSpPr txBox="1"/>
          <p:nvPr/>
        </p:nvSpPr>
        <p:spPr>
          <a:xfrm>
            <a:off x="4903205" y="1940054"/>
            <a:ext cx="98080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1B23154-F404-4EBF-BE94-0AF8C1917F33}"/>
              </a:ext>
            </a:extLst>
          </p:cNvPr>
          <p:cNvSpPr txBox="1"/>
          <p:nvPr/>
        </p:nvSpPr>
        <p:spPr>
          <a:xfrm>
            <a:off x="5350519" y="1493653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424D6F90-D91D-4366-93A8-EABDD78C0C72}"/>
              </a:ext>
            </a:extLst>
          </p:cNvPr>
          <p:cNvCxnSpPr>
            <a:cxnSpLocks/>
          </p:cNvCxnSpPr>
          <p:nvPr/>
        </p:nvCxnSpPr>
        <p:spPr>
          <a:xfrm>
            <a:off x="6257802" y="2004596"/>
            <a:ext cx="892580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066FDB17-2324-4FA6-8E1F-7444E3ED9D35}"/>
              </a:ext>
            </a:extLst>
          </p:cNvPr>
          <p:cNvSpPr txBox="1"/>
          <p:nvPr/>
        </p:nvSpPr>
        <p:spPr>
          <a:xfrm>
            <a:off x="6235326" y="1946805"/>
            <a:ext cx="9802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E81B35F-BDE9-4EDE-AB17-D6F1CF90A88D}"/>
              </a:ext>
            </a:extLst>
          </p:cNvPr>
          <p:cNvSpPr txBox="1"/>
          <p:nvPr/>
        </p:nvSpPr>
        <p:spPr>
          <a:xfrm>
            <a:off x="6668000" y="1496762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8385062-AE27-4531-ADB9-DA6D66A81C35}"/>
              </a:ext>
            </a:extLst>
          </p:cNvPr>
          <p:cNvSpPr txBox="1"/>
          <p:nvPr/>
        </p:nvSpPr>
        <p:spPr>
          <a:xfrm>
            <a:off x="4496524" y="3059748"/>
            <a:ext cx="10525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+</a:t>
            </a:r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03B2F5CC-C889-48E9-8F44-E9A0D4FAA23E}"/>
              </a:ext>
            </a:extLst>
          </p:cNvPr>
          <p:cNvCxnSpPr>
            <a:cxnSpLocks/>
          </p:cNvCxnSpPr>
          <p:nvPr/>
        </p:nvCxnSpPr>
        <p:spPr>
          <a:xfrm>
            <a:off x="5445063" y="3344051"/>
            <a:ext cx="868809" cy="1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47C7E097-6D0B-40D0-8963-3080257DD2AC}"/>
              </a:ext>
            </a:extLst>
          </p:cNvPr>
          <p:cNvSpPr txBox="1"/>
          <p:nvPr/>
        </p:nvSpPr>
        <p:spPr>
          <a:xfrm>
            <a:off x="5413262" y="3273881"/>
            <a:ext cx="93240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191C977-E459-477D-BEC0-FAE3B5EB1FE3}"/>
              </a:ext>
            </a:extLst>
          </p:cNvPr>
          <p:cNvSpPr txBox="1"/>
          <p:nvPr/>
        </p:nvSpPr>
        <p:spPr>
          <a:xfrm>
            <a:off x="5413283" y="2823344"/>
            <a:ext cx="93240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B091698-F2E1-4685-B51C-6B4DF41F3249}"/>
              </a:ext>
            </a:extLst>
          </p:cNvPr>
          <p:cNvSpPr txBox="1"/>
          <p:nvPr/>
        </p:nvSpPr>
        <p:spPr>
          <a:xfrm>
            <a:off x="4512499" y="4389330"/>
            <a:ext cx="10525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+</a:t>
            </a:r>
          </a:p>
        </p:txBody>
      </p: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711CF31A-ACD2-409B-9782-FE37004026D0}"/>
              </a:ext>
            </a:extLst>
          </p:cNvPr>
          <p:cNvCxnSpPr>
            <a:cxnSpLocks/>
          </p:cNvCxnSpPr>
          <p:nvPr/>
        </p:nvCxnSpPr>
        <p:spPr>
          <a:xfrm flipV="1">
            <a:off x="5870349" y="4671623"/>
            <a:ext cx="894235" cy="7063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8C305D0F-6226-44D5-8F9E-5890BAB6C114}"/>
              </a:ext>
            </a:extLst>
          </p:cNvPr>
          <p:cNvSpPr txBox="1"/>
          <p:nvPr/>
        </p:nvSpPr>
        <p:spPr>
          <a:xfrm>
            <a:off x="5854706" y="4605935"/>
            <a:ext cx="100332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C5EE64E-E6F0-466E-AA74-2A5AA20D8515}"/>
              </a:ext>
            </a:extLst>
          </p:cNvPr>
          <p:cNvSpPr txBox="1"/>
          <p:nvPr/>
        </p:nvSpPr>
        <p:spPr>
          <a:xfrm>
            <a:off x="6302758" y="4159534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77641094-68CD-4BC1-A68D-B498193A89A5}"/>
              </a:ext>
            </a:extLst>
          </p:cNvPr>
          <p:cNvSpPr txBox="1"/>
          <p:nvPr/>
        </p:nvSpPr>
        <p:spPr>
          <a:xfrm>
            <a:off x="5390026" y="438186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69122731-DC32-49E7-B1DE-68A56F1FF2AD}"/>
              </a:ext>
            </a:extLst>
          </p:cNvPr>
          <p:cNvCxnSpPr>
            <a:cxnSpLocks/>
          </p:cNvCxnSpPr>
          <p:nvPr/>
        </p:nvCxnSpPr>
        <p:spPr>
          <a:xfrm flipH="1">
            <a:off x="9070379" y="4251677"/>
            <a:ext cx="563572" cy="3439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B370153F-E37A-4A93-A211-AEDC1A98337B}"/>
              </a:ext>
            </a:extLst>
          </p:cNvPr>
          <p:cNvSpPr txBox="1"/>
          <p:nvPr/>
        </p:nvSpPr>
        <p:spPr>
          <a:xfrm>
            <a:off x="8946738" y="4161830"/>
            <a:ext cx="83630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10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149EF88B-E1EA-48A8-92D7-8650DFFCAB5B}"/>
              </a:ext>
            </a:extLst>
          </p:cNvPr>
          <p:cNvSpPr txBox="1"/>
          <p:nvPr/>
        </p:nvSpPr>
        <p:spPr>
          <a:xfrm>
            <a:off x="9095829" y="373966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373698AD-7062-4E9C-A7A2-500EBCB43D1C}"/>
              </a:ext>
            </a:extLst>
          </p:cNvPr>
          <p:cNvSpPr txBox="1"/>
          <p:nvPr/>
        </p:nvSpPr>
        <p:spPr>
          <a:xfrm>
            <a:off x="8650182" y="393620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D3BFB179-FDF5-4A9A-867F-477F1DA8FC60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</a:t>
            </a:r>
          </a:p>
        </p:txBody>
      </p:sp>
    </p:spTree>
    <p:extLst>
      <p:ext uri="{BB962C8B-B14F-4D97-AF65-F5344CB8AC3E}">
        <p14:creationId xmlns:p14="http://schemas.microsoft.com/office/powerpoint/2010/main" val="38861873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 animBg="1"/>
      <p:bldP spid="11" grpId="0" animBg="1"/>
      <p:bldP spid="12" grpId="0"/>
      <p:bldP spid="13" grpId="0"/>
      <p:bldP spid="14" grpId="0"/>
      <p:bldP spid="15" grpId="0"/>
      <p:bldP spid="16" grpId="0"/>
      <p:bldP spid="18" grpId="0"/>
      <p:bldP spid="19" grpId="0"/>
      <p:bldP spid="21" grpId="0"/>
      <p:bldP spid="22" grpId="0"/>
      <p:bldP spid="23" grpId="0"/>
      <p:bldP spid="25" grpId="0"/>
      <p:bldP spid="26" grpId="0"/>
      <p:bldP spid="27" grpId="0"/>
      <p:bldP spid="29" grpId="0"/>
      <p:bldP spid="30" grpId="0"/>
      <p:bldP spid="31" grpId="0"/>
      <p:bldP spid="33" grpId="0"/>
      <p:bldP spid="34" grpId="0"/>
      <p:bldP spid="35" grpId="0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8FF5086D-9F74-4746-8535-E21421A1B26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0983" y="147300"/>
            <a:ext cx="11822144" cy="5065032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EBA3AEA3-D649-49ED-B62F-D153BA72C459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0511C60A-B1B7-4C34-AB53-1543658E9658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883240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601140C1-BEE3-4556-A8CC-A78A3CA0BCC1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D8E7555-7F7F-4CF0-83BB-F5890FFB82FA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8D008CF-00B2-4AEB-89BA-EC73BD09A8FC}"/>
              </a:ext>
            </a:extLst>
          </p:cNvPr>
          <p:cNvSpPr txBox="1"/>
          <p:nvPr/>
        </p:nvSpPr>
        <p:spPr>
          <a:xfrm>
            <a:off x="2691911" y="2386469"/>
            <a:ext cx="102310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B4B08D6-8E25-46ED-B78D-608AA00747EB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0" name="Arc 9">
            <a:extLst>
              <a:ext uri="{FF2B5EF4-FFF2-40B4-BE49-F238E27FC236}">
                <a16:creationId xmlns:a16="http://schemas.microsoft.com/office/drawing/2014/main" id="{A19B568C-01B1-478A-BDEA-076412302767}"/>
              </a:ext>
            </a:extLst>
          </p:cNvPr>
          <p:cNvSpPr/>
          <p:nvPr/>
        </p:nvSpPr>
        <p:spPr>
          <a:xfrm rot="16200000">
            <a:off x="2196748" y="1430680"/>
            <a:ext cx="810037" cy="113238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9BEC6019-B6D8-4454-BE39-DBCBE7F08B05}"/>
              </a:ext>
            </a:extLst>
          </p:cNvPr>
          <p:cNvSpPr/>
          <p:nvPr/>
        </p:nvSpPr>
        <p:spPr>
          <a:xfrm rot="5400000">
            <a:off x="2192690" y="2358107"/>
            <a:ext cx="807866" cy="1142674"/>
          </a:xfrm>
          <a:prstGeom prst="arc">
            <a:avLst>
              <a:gd name="adj1" fmla="val 1604364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80A3556-F77E-42DD-9EB6-0FA01AE61902}"/>
              </a:ext>
            </a:extLst>
          </p:cNvPr>
          <p:cNvSpPr txBox="1"/>
          <p:nvPr/>
        </p:nvSpPr>
        <p:spPr>
          <a:xfrm>
            <a:off x="2304153" y="2925908"/>
            <a:ext cx="10673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E526718-4864-4C93-9CEB-6AC47623DD3A}"/>
              </a:ext>
            </a:extLst>
          </p:cNvPr>
          <p:cNvSpPr txBox="1"/>
          <p:nvPr/>
        </p:nvSpPr>
        <p:spPr>
          <a:xfrm>
            <a:off x="2341204" y="1591837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3964FED-A9CB-44FB-A442-3832F54429ED}"/>
              </a:ext>
            </a:extLst>
          </p:cNvPr>
          <p:cNvSpPr txBox="1"/>
          <p:nvPr/>
        </p:nvSpPr>
        <p:spPr>
          <a:xfrm>
            <a:off x="3097344" y="1940054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792B51D-7542-4407-A4A1-29E4C0EFF233}"/>
              </a:ext>
            </a:extLst>
          </p:cNvPr>
          <p:cNvSpPr txBox="1"/>
          <p:nvPr/>
        </p:nvSpPr>
        <p:spPr>
          <a:xfrm>
            <a:off x="4454563" y="1715240"/>
            <a:ext cx="4735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B04FF65-E12A-4962-ABFB-9979E2ABBE3B}"/>
              </a:ext>
            </a:extLst>
          </p:cNvPr>
          <p:cNvSpPr txBox="1"/>
          <p:nvPr/>
        </p:nvSpPr>
        <p:spPr>
          <a:xfrm>
            <a:off x="5789679" y="1689125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80116629-E36F-4161-A9F2-6AAA8EE9A933}"/>
              </a:ext>
            </a:extLst>
          </p:cNvPr>
          <p:cNvCxnSpPr>
            <a:cxnSpLocks/>
          </p:cNvCxnSpPr>
          <p:nvPr/>
        </p:nvCxnSpPr>
        <p:spPr>
          <a:xfrm>
            <a:off x="4938281" y="2004596"/>
            <a:ext cx="85851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EDB0047E-A18A-4FF9-BB96-B1C07227E6C9}"/>
              </a:ext>
            </a:extLst>
          </p:cNvPr>
          <p:cNvSpPr txBox="1"/>
          <p:nvPr/>
        </p:nvSpPr>
        <p:spPr>
          <a:xfrm>
            <a:off x="4903205" y="1940054"/>
            <a:ext cx="98080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1B23154-F404-4EBF-BE94-0AF8C1917F33}"/>
              </a:ext>
            </a:extLst>
          </p:cNvPr>
          <p:cNvSpPr txBox="1"/>
          <p:nvPr/>
        </p:nvSpPr>
        <p:spPr>
          <a:xfrm>
            <a:off x="5350519" y="1493653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424D6F90-D91D-4366-93A8-EABDD78C0C72}"/>
              </a:ext>
            </a:extLst>
          </p:cNvPr>
          <p:cNvCxnSpPr>
            <a:cxnSpLocks/>
          </p:cNvCxnSpPr>
          <p:nvPr/>
        </p:nvCxnSpPr>
        <p:spPr>
          <a:xfrm>
            <a:off x="6257802" y="2004596"/>
            <a:ext cx="892580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066FDB17-2324-4FA6-8E1F-7444E3ED9D35}"/>
              </a:ext>
            </a:extLst>
          </p:cNvPr>
          <p:cNvSpPr txBox="1"/>
          <p:nvPr/>
        </p:nvSpPr>
        <p:spPr>
          <a:xfrm>
            <a:off x="6235326" y="1946805"/>
            <a:ext cx="9802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E81B35F-BDE9-4EDE-AB17-D6F1CF90A88D}"/>
              </a:ext>
            </a:extLst>
          </p:cNvPr>
          <p:cNvSpPr txBox="1"/>
          <p:nvPr/>
        </p:nvSpPr>
        <p:spPr>
          <a:xfrm>
            <a:off x="6668000" y="1496762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8385062-AE27-4531-ADB9-DA6D66A81C35}"/>
              </a:ext>
            </a:extLst>
          </p:cNvPr>
          <p:cNvSpPr txBox="1"/>
          <p:nvPr/>
        </p:nvSpPr>
        <p:spPr>
          <a:xfrm>
            <a:off x="4496524" y="3059748"/>
            <a:ext cx="10525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+</a:t>
            </a:r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03B2F5CC-C889-48E9-8F44-E9A0D4FAA23E}"/>
              </a:ext>
            </a:extLst>
          </p:cNvPr>
          <p:cNvCxnSpPr>
            <a:cxnSpLocks/>
          </p:cNvCxnSpPr>
          <p:nvPr/>
        </p:nvCxnSpPr>
        <p:spPr>
          <a:xfrm>
            <a:off x="5445063" y="3344051"/>
            <a:ext cx="868809" cy="1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47C7E097-6D0B-40D0-8963-3080257DD2AC}"/>
              </a:ext>
            </a:extLst>
          </p:cNvPr>
          <p:cNvSpPr txBox="1"/>
          <p:nvPr/>
        </p:nvSpPr>
        <p:spPr>
          <a:xfrm>
            <a:off x="5413262" y="3273881"/>
            <a:ext cx="93240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191C977-E459-477D-BEC0-FAE3B5EB1FE3}"/>
              </a:ext>
            </a:extLst>
          </p:cNvPr>
          <p:cNvSpPr txBox="1"/>
          <p:nvPr/>
        </p:nvSpPr>
        <p:spPr>
          <a:xfrm>
            <a:off x="5413283" y="2823344"/>
            <a:ext cx="93240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B091698-F2E1-4685-B51C-6B4DF41F3249}"/>
              </a:ext>
            </a:extLst>
          </p:cNvPr>
          <p:cNvSpPr txBox="1"/>
          <p:nvPr/>
        </p:nvSpPr>
        <p:spPr>
          <a:xfrm>
            <a:off x="4512499" y="4389330"/>
            <a:ext cx="10525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+</a:t>
            </a:r>
          </a:p>
        </p:txBody>
      </p: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711CF31A-ACD2-409B-9782-FE37004026D0}"/>
              </a:ext>
            </a:extLst>
          </p:cNvPr>
          <p:cNvCxnSpPr>
            <a:cxnSpLocks/>
          </p:cNvCxnSpPr>
          <p:nvPr/>
        </p:nvCxnSpPr>
        <p:spPr>
          <a:xfrm flipV="1">
            <a:off x="5870349" y="4671623"/>
            <a:ext cx="894235" cy="7063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8C305D0F-6226-44D5-8F9E-5890BAB6C114}"/>
              </a:ext>
            </a:extLst>
          </p:cNvPr>
          <p:cNvSpPr txBox="1"/>
          <p:nvPr/>
        </p:nvSpPr>
        <p:spPr>
          <a:xfrm>
            <a:off x="5854706" y="4605935"/>
            <a:ext cx="100332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C5EE64E-E6F0-466E-AA74-2A5AA20D8515}"/>
              </a:ext>
            </a:extLst>
          </p:cNvPr>
          <p:cNvSpPr txBox="1"/>
          <p:nvPr/>
        </p:nvSpPr>
        <p:spPr>
          <a:xfrm>
            <a:off x="6302758" y="4159534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77641094-68CD-4BC1-A68D-B498193A89A5}"/>
              </a:ext>
            </a:extLst>
          </p:cNvPr>
          <p:cNvSpPr txBox="1"/>
          <p:nvPr/>
        </p:nvSpPr>
        <p:spPr>
          <a:xfrm>
            <a:off x="5390026" y="438186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69122731-DC32-49E7-B1DE-68A56F1FF2AD}"/>
              </a:ext>
            </a:extLst>
          </p:cNvPr>
          <p:cNvCxnSpPr>
            <a:cxnSpLocks/>
          </p:cNvCxnSpPr>
          <p:nvPr/>
        </p:nvCxnSpPr>
        <p:spPr>
          <a:xfrm flipH="1">
            <a:off x="9070379" y="4251677"/>
            <a:ext cx="563572" cy="3439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B370153F-E37A-4A93-A211-AEDC1A98337B}"/>
              </a:ext>
            </a:extLst>
          </p:cNvPr>
          <p:cNvSpPr txBox="1"/>
          <p:nvPr/>
        </p:nvSpPr>
        <p:spPr>
          <a:xfrm>
            <a:off x="8946738" y="4161830"/>
            <a:ext cx="83630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10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149EF88B-E1EA-48A8-92D7-8650DFFCAB5B}"/>
              </a:ext>
            </a:extLst>
          </p:cNvPr>
          <p:cNvSpPr txBox="1"/>
          <p:nvPr/>
        </p:nvSpPr>
        <p:spPr>
          <a:xfrm>
            <a:off x="9095829" y="373966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373698AD-7062-4E9C-A7A2-500EBCB43D1C}"/>
              </a:ext>
            </a:extLst>
          </p:cNvPr>
          <p:cNvSpPr txBox="1"/>
          <p:nvPr/>
        </p:nvSpPr>
        <p:spPr>
          <a:xfrm>
            <a:off x="8650182" y="393620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603CE49D-88F5-47B5-B200-C5CD84AEBD31}"/>
              </a:ext>
            </a:extLst>
          </p:cNvPr>
          <p:cNvSpPr/>
          <p:nvPr/>
        </p:nvSpPr>
        <p:spPr>
          <a:xfrm>
            <a:off x="1657430" y="452425"/>
            <a:ext cx="1895740" cy="85162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AFD39933-9EC5-4737-93A5-F84838A698A1}"/>
              </a:ext>
            </a:extLst>
          </p:cNvPr>
          <p:cNvSpPr/>
          <p:nvPr/>
        </p:nvSpPr>
        <p:spPr>
          <a:xfrm>
            <a:off x="1655635" y="571192"/>
            <a:ext cx="2782957" cy="79595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FDCF4CF3-60A9-4926-A9BE-EB305AAD5A26}"/>
              </a:ext>
            </a:extLst>
          </p:cNvPr>
          <p:cNvSpPr/>
          <p:nvPr/>
        </p:nvSpPr>
        <p:spPr>
          <a:xfrm>
            <a:off x="1844322" y="571192"/>
            <a:ext cx="1503886" cy="8215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EFCB038B-DA55-4C94-99E5-A46D1D333BEC}"/>
              </a:ext>
            </a:extLst>
          </p:cNvPr>
          <p:cNvSpPr/>
          <p:nvPr/>
        </p:nvSpPr>
        <p:spPr>
          <a:xfrm>
            <a:off x="1844322" y="528988"/>
            <a:ext cx="1524212" cy="95890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728551A4-9D75-44BD-B706-DF1524D7CE9B}"/>
              </a:ext>
            </a:extLst>
          </p:cNvPr>
          <p:cNvSpPr/>
          <p:nvPr/>
        </p:nvSpPr>
        <p:spPr>
          <a:xfrm>
            <a:off x="2121411" y="571191"/>
            <a:ext cx="1528039" cy="77929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3B2480AA-E433-493F-9AF4-4456368A23AC}"/>
              </a:ext>
            </a:extLst>
          </p:cNvPr>
          <p:cNvSpPr/>
          <p:nvPr/>
        </p:nvSpPr>
        <p:spPr>
          <a:xfrm>
            <a:off x="1951677" y="569842"/>
            <a:ext cx="1629954" cy="63093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AFFB3A7E-6A75-42DA-B736-7242EF046939}"/>
              </a:ext>
            </a:extLst>
          </p:cNvPr>
          <p:cNvSpPr/>
          <p:nvPr/>
        </p:nvSpPr>
        <p:spPr>
          <a:xfrm>
            <a:off x="1978180" y="481434"/>
            <a:ext cx="1890434" cy="77752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970CDB44-12F6-4C73-9E39-59A678AD290F}"/>
              </a:ext>
            </a:extLst>
          </p:cNvPr>
          <p:cNvGrpSpPr/>
          <p:nvPr/>
        </p:nvGrpSpPr>
        <p:grpSpPr>
          <a:xfrm>
            <a:off x="2039278" y="362880"/>
            <a:ext cx="442756" cy="1045655"/>
            <a:chOff x="2724738" y="5471319"/>
            <a:chExt cx="442756" cy="1045655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1FA269DD-9071-4263-BD9F-E949328178DE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DF4C2104-7531-4283-9623-71882BD4B9B6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3BAC039A-23D2-4C1E-A21D-1E9D3DD0E56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858782E6-E56E-4B73-AAB5-EDA8CBA51F4B}"/>
              </a:ext>
            </a:extLst>
          </p:cNvPr>
          <p:cNvGrpSpPr/>
          <p:nvPr/>
        </p:nvGrpSpPr>
        <p:grpSpPr>
          <a:xfrm>
            <a:off x="2846344" y="362880"/>
            <a:ext cx="652743" cy="1045655"/>
            <a:chOff x="2632822" y="5471319"/>
            <a:chExt cx="652743" cy="1045655"/>
          </a:xfrm>
        </p:grpSpPr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782EBCAD-B794-44B7-8A0B-E10B581F6BEE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BEC84942-EE72-4167-A495-7D974DF2D2AD}"/>
                </a:ext>
              </a:extLst>
            </p:cNvPr>
            <p:cNvSpPr txBox="1"/>
            <p:nvPr/>
          </p:nvSpPr>
          <p:spPr>
            <a:xfrm>
              <a:off x="2632822" y="5870643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6524690-3FA9-4A03-B326-3C3AD95438E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648" y="5997304"/>
              <a:ext cx="48506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6A59FEF5-A290-4C61-8447-07B2A59D58FD}"/>
              </a:ext>
            </a:extLst>
          </p:cNvPr>
          <p:cNvSpPr txBox="1"/>
          <p:nvPr/>
        </p:nvSpPr>
        <p:spPr>
          <a:xfrm>
            <a:off x="3563109" y="528802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E4265EFF-01C1-4477-9FF0-650622BE780A}"/>
              </a:ext>
            </a:extLst>
          </p:cNvPr>
          <p:cNvSpPr txBox="1"/>
          <p:nvPr/>
        </p:nvSpPr>
        <p:spPr>
          <a:xfrm>
            <a:off x="2514892" y="547029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095E4BD3-3FE3-4279-A84E-913CC2A57783}"/>
              </a:ext>
            </a:extLst>
          </p:cNvPr>
          <p:cNvSpPr txBox="1"/>
          <p:nvPr/>
        </p:nvSpPr>
        <p:spPr>
          <a:xfrm>
            <a:off x="1703580" y="57669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</a:rPr>
              <a:t>1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04958928-0372-4577-8E85-75E8A33C5FB8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2016WDN</a:t>
            </a:r>
          </a:p>
        </p:txBody>
      </p:sp>
    </p:spTree>
    <p:extLst>
      <p:ext uri="{BB962C8B-B14F-4D97-AF65-F5344CB8AC3E}">
        <p14:creationId xmlns:p14="http://schemas.microsoft.com/office/powerpoint/2010/main" val="16114427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 animBg="1"/>
      <p:bldP spid="11" grpId="0" animBg="1"/>
      <p:bldP spid="12" grpId="0"/>
      <p:bldP spid="13" grpId="0"/>
      <p:bldP spid="14" grpId="0"/>
      <p:bldP spid="15" grpId="0"/>
      <p:bldP spid="16" grpId="0"/>
      <p:bldP spid="18" grpId="0"/>
      <p:bldP spid="19" grpId="0"/>
      <p:bldP spid="21" grpId="0"/>
      <p:bldP spid="22" grpId="0"/>
      <p:bldP spid="23" grpId="0"/>
      <p:bldP spid="25" grpId="0"/>
      <p:bldP spid="26" grpId="0"/>
      <p:bldP spid="27" grpId="0"/>
      <p:bldP spid="29" grpId="0"/>
      <p:bldP spid="30" grpId="0"/>
      <p:bldP spid="31" grpId="0"/>
      <p:bldP spid="33" grpId="0"/>
      <p:bldP spid="34" grpId="0"/>
      <p:bldP spid="35" grpId="0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CF672368-0E0A-4E44-9510-BFFDA574C09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8564" y="144479"/>
            <a:ext cx="11835330" cy="5093118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EBA3AEA3-D649-49ED-B62F-D153BA72C459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0511C60A-B1B7-4C34-AB53-1543658E9658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601140C1-BEE3-4556-A8CC-A78A3CA0BCC1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D8E7555-7F7F-4CF0-83BB-F5890FFB82FA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8D008CF-00B2-4AEB-89BA-EC73BD09A8FC}"/>
              </a:ext>
            </a:extLst>
          </p:cNvPr>
          <p:cNvSpPr txBox="1"/>
          <p:nvPr/>
        </p:nvSpPr>
        <p:spPr>
          <a:xfrm>
            <a:off x="2688573" y="2401909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B4B08D6-8E25-46ED-B78D-608AA00747EB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0" name="Arc 9">
            <a:extLst>
              <a:ext uri="{FF2B5EF4-FFF2-40B4-BE49-F238E27FC236}">
                <a16:creationId xmlns:a16="http://schemas.microsoft.com/office/drawing/2014/main" id="{A19B568C-01B1-478A-BDEA-076412302767}"/>
              </a:ext>
            </a:extLst>
          </p:cNvPr>
          <p:cNvSpPr/>
          <p:nvPr/>
        </p:nvSpPr>
        <p:spPr>
          <a:xfrm rot="16200000">
            <a:off x="2079788" y="1547641"/>
            <a:ext cx="810037" cy="8984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9BEC6019-B6D8-4454-BE39-DBCBE7F08B05}"/>
              </a:ext>
            </a:extLst>
          </p:cNvPr>
          <p:cNvSpPr/>
          <p:nvPr/>
        </p:nvSpPr>
        <p:spPr>
          <a:xfrm rot="5400000">
            <a:off x="2069500" y="2481295"/>
            <a:ext cx="810037" cy="898466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80A3556-F77E-42DD-9EB6-0FA01AE61902}"/>
              </a:ext>
            </a:extLst>
          </p:cNvPr>
          <p:cNvSpPr txBox="1"/>
          <p:nvPr/>
        </p:nvSpPr>
        <p:spPr>
          <a:xfrm>
            <a:off x="2187530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E526718-4864-4C93-9CEB-6AC47623DD3A}"/>
              </a:ext>
            </a:extLst>
          </p:cNvPr>
          <p:cNvSpPr txBox="1"/>
          <p:nvPr/>
        </p:nvSpPr>
        <p:spPr>
          <a:xfrm>
            <a:off x="2172941" y="1601927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3964FED-A9CB-44FB-A442-3832F54429ED}"/>
              </a:ext>
            </a:extLst>
          </p:cNvPr>
          <p:cNvSpPr txBox="1"/>
          <p:nvPr/>
        </p:nvSpPr>
        <p:spPr>
          <a:xfrm>
            <a:off x="2665942" y="195586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792B51D-7542-4407-A4A1-29E4C0EFF233}"/>
              </a:ext>
            </a:extLst>
          </p:cNvPr>
          <p:cNvSpPr txBox="1"/>
          <p:nvPr/>
        </p:nvSpPr>
        <p:spPr>
          <a:xfrm>
            <a:off x="3989742" y="1702029"/>
            <a:ext cx="10525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B04FF65-E12A-4962-ABFB-9979E2ABBE3B}"/>
              </a:ext>
            </a:extLst>
          </p:cNvPr>
          <p:cNvSpPr txBox="1"/>
          <p:nvPr/>
        </p:nvSpPr>
        <p:spPr>
          <a:xfrm>
            <a:off x="4916769" y="1713595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80116629-E36F-4161-A9F2-6AAA8EE9A933}"/>
              </a:ext>
            </a:extLst>
          </p:cNvPr>
          <p:cNvCxnSpPr>
            <a:cxnSpLocks/>
          </p:cNvCxnSpPr>
          <p:nvPr/>
        </p:nvCxnSpPr>
        <p:spPr>
          <a:xfrm>
            <a:off x="4478061" y="2019524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EDB0047E-A18A-4FF9-BB96-B1C07227E6C9}"/>
              </a:ext>
            </a:extLst>
          </p:cNvPr>
          <p:cNvSpPr txBox="1"/>
          <p:nvPr/>
        </p:nvSpPr>
        <p:spPr>
          <a:xfrm>
            <a:off x="4458604" y="1957732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1B23154-F404-4EBF-BE94-0AF8C1917F33}"/>
              </a:ext>
            </a:extLst>
          </p:cNvPr>
          <p:cNvSpPr txBox="1"/>
          <p:nvPr/>
        </p:nvSpPr>
        <p:spPr>
          <a:xfrm>
            <a:off x="4435973" y="1511690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424D6F90-D91D-4366-93A8-EABDD78C0C72}"/>
              </a:ext>
            </a:extLst>
          </p:cNvPr>
          <p:cNvCxnSpPr>
            <a:cxnSpLocks/>
          </p:cNvCxnSpPr>
          <p:nvPr/>
        </p:nvCxnSpPr>
        <p:spPr>
          <a:xfrm>
            <a:off x="5372135" y="2007259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066FDB17-2324-4FA6-8E1F-7444E3ED9D35}"/>
              </a:ext>
            </a:extLst>
          </p:cNvPr>
          <p:cNvSpPr txBox="1"/>
          <p:nvPr/>
        </p:nvSpPr>
        <p:spPr>
          <a:xfrm>
            <a:off x="5352678" y="1945467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E81B35F-BDE9-4EDE-AB17-D6F1CF90A88D}"/>
              </a:ext>
            </a:extLst>
          </p:cNvPr>
          <p:cNvSpPr txBox="1"/>
          <p:nvPr/>
        </p:nvSpPr>
        <p:spPr>
          <a:xfrm>
            <a:off x="5330047" y="1499425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8385062-AE27-4531-ADB9-DA6D66A81C35}"/>
              </a:ext>
            </a:extLst>
          </p:cNvPr>
          <p:cNvSpPr txBox="1"/>
          <p:nvPr/>
        </p:nvSpPr>
        <p:spPr>
          <a:xfrm>
            <a:off x="3989742" y="3048966"/>
            <a:ext cx="10525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+</a:t>
            </a:r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03B2F5CC-C889-48E9-8F44-E9A0D4FAA23E}"/>
              </a:ext>
            </a:extLst>
          </p:cNvPr>
          <p:cNvCxnSpPr>
            <a:cxnSpLocks/>
          </p:cNvCxnSpPr>
          <p:nvPr/>
        </p:nvCxnSpPr>
        <p:spPr>
          <a:xfrm>
            <a:off x="4916769" y="3349104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47C7E097-6D0B-40D0-8963-3080257DD2AC}"/>
              </a:ext>
            </a:extLst>
          </p:cNvPr>
          <p:cNvSpPr txBox="1"/>
          <p:nvPr/>
        </p:nvSpPr>
        <p:spPr>
          <a:xfrm>
            <a:off x="4897312" y="3287312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191C977-E459-477D-BEC0-FAE3B5EB1FE3}"/>
              </a:ext>
            </a:extLst>
          </p:cNvPr>
          <p:cNvSpPr txBox="1"/>
          <p:nvPr/>
        </p:nvSpPr>
        <p:spPr>
          <a:xfrm>
            <a:off x="4874681" y="2841270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B091698-F2E1-4685-B51C-6B4DF41F3249}"/>
              </a:ext>
            </a:extLst>
          </p:cNvPr>
          <p:cNvSpPr txBox="1"/>
          <p:nvPr/>
        </p:nvSpPr>
        <p:spPr>
          <a:xfrm>
            <a:off x="3991171" y="4373026"/>
            <a:ext cx="10525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+</a:t>
            </a:r>
          </a:p>
        </p:txBody>
      </p: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711CF31A-ACD2-409B-9782-FE37004026D0}"/>
              </a:ext>
            </a:extLst>
          </p:cNvPr>
          <p:cNvCxnSpPr>
            <a:cxnSpLocks/>
          </p:cNvCxnSpPr>
          <p:nvPr/>
        </p:nvCxnSpPr>
        <p:spPr>
          <a:xfrm>
            <a:off x="5363567" y="4678686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8C305D0F-6226-44D5-8F9E-5890BAB6C114}"/>
              </a:ext>
            </a:extLst>
          </p:cNvPr>
          <p:cNvSpPr txBox="1"/>
          <p:nvPr/>
        </p:nvSpPr>
        <p:spPr>
          <a:xfrm>
            <a:off x="5344110" y="4616894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C5EE64E-E6F0-466E-AA74-2A5AA20D8515}"/>
              </a:ext>
            </a:extLst>
          </p:cNvPr>
          <p:cNvSpPr txBox="1"/>
          <p:nvPr/>
        </p:nvSpPr>
        <p:spPr>
          <a:xfrm>
            <a:off x="5321479" y="4170852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77641094-68CD-4BC1-A68D-B498193A89A5}"/>
              </a:ext>
            </a:extLst>
          </p:cNvPr>
          <p:cNvSpPr txBox="1"/>
          <p:nvPr/>
        </p:nvSpPr>
        <p:spPr>
          <a:xfrm>
            <a:off x="4884400" y="437302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69122731-DC32-49E7-B1DE-68A56F1FF2AD}"/>
              </a:ext>
            </a:extLst>
          </p:cNvPr>
          <p:cNvCxnSpPr>
            <a:cxnSpLocks/>
          </p:cNvCxnSpPr>
          <p:nvPr/>
        </p:nvCxnSpPr>
        <p:spPr>
          <a:xfrm>
            <a:off x="9105558" y="4232644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B370153F-E37A-4A93-A211-AEDC1A98337B}"/>
              </a:ext>
            </a:extLst>
          </p:cNvPr>
          <p:cNvSpPr txBox="1"/>
          <p:nvPr/>
        </p:nvSpPr>
        <p:spPr>
          <a:xfrm>
            <a:off x="9086101" y="4170852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149EF88B-E1EA-48A8-92D7-8650DFFCAB5B}"/>
              </a:ext>
            </a:extLst>
          </p:cNvPr>
          <p:cNvSpPr txBox="1"/>
          <p:nvPr/>
        </p:nvSpPr>
        <p:spPr>
          <a:xfrm>
            <a:off x="9063470" y="3724810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373698AD-7062-4E9C-A7A2-500EBCB43D1C}"/>
              </a:ext>
            </a:extLst>
          </p:cNvPr>
          <p:cNvSpPr txBox="1"/>
          <p:nvPr/>
        </p:nvSpPr>
        <p:spPr>
          <a:xfrm>
            <a:off x="8650182" y="393620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46C3089A-A29B-4E88-8938-D50C4677379F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</a:t>
            </a:r>
          </a:p>
        </p:txBody>
      </p:sp>
    </p:spTree>
    <p:extLst>
      <p:ext uri="{BB962C8B-B14F-4D97-AF65-F5344CB8AC3E}">
        <p14:creationId xmlns:p14="http://schemas.microsoft.com/office/powerpoint/2010/main" val="9472450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 animBg="1"/>
      <p:bldP spid="11" grpId="0" animBg="1"/>
      <p:bldP spid="12" grpId="0"/>
      <p:bldP spid="13" grpId="0"/>
      <p:bldP spid="14" grpId="0"/>
      <p:bldP spid="15" grpId="0"/>
      <p:bldP spid="16" grpId="0"/>
      <p:bldP spid="18" grpId="0"/>
      <p:bldP spid="19" grpId="0"/>
      <p:bldP spid="21" grpId="0"/>
      <p:bldP spid="22" grpId="0"/>
      <p:bldP spid="23" grpId="0"/>
      <p:bldP spid="25" grpId="0"/>
      <p:bldP spid="26" grpId="0"/>
      <p:bldP spid="27" grpId="0"/>
      <p:bldP spid="29" grpId="0"/>
      <p:bldP spid="30" grpId="0"/>
      <p:bldP spid="31" grpId="0"/>
      <p:bldP spid="33" grpId="0"/>
      <p:bldP spid="34" grpId="0"/>
      <p:bldP spid="35" grpId="0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CF672368-0E0A-4E44-9510-BFFDA574C09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8564" y="144479"/>
            <a:ext cx="11835330" cy="5093118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EBA3AEA3-D649-49ED-B62F-D153BA72C459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0511C60A-B1B7-4C34-AB53-1543658E9658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601140C1-BEE3-4556-A8CC-A78A3CA0BCC1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D8E7555-7F7F-4CF0-83BB-F5890FFB82FA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8D008CF-00B2-4AEB-89BA-EC73BD09A8FC}"/>
              </a:ext>
            </a:extLst>
          </p:cNvPr>
          <p:cNvSpPr txBox="1"/>
          <p:nvPr/>
        </p:nvSpPr>
        <p:spPr>
          <a:xfrm>
            <a:off x="2688573" y="2401909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B4B08D6-8E25-46ED-B78D-608AA00747EB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0" name="Arc 9">
            <a:extLst>
              <a:ext uri="{FF2B5EF4-FFF2-40B4-BE49-F238E27FC236}">
                <a16:creationId xmlns:a16="http://schemas.microsoft.com/office/drawing/2014/main" id="{A19B568C-01B1-478A-BDEA-076412302767}"/>
              </a:ext>
            </a:extLst>
          </p:cNvPr>
          <p:cNvSpPr/>
          <p:nvPr/>
        </p:nvSpPr>
        <p:spPr>
          <a:xfrm rot="16200000">
            <a:off x="2079788" y="1547641"/>
            <a:ext cx="810037" cy="8984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9BEC6019-B6D8-4454-BE39-DBCBE7F08B05}"/>
              </a:ext>
            </a:extLst>
          </p:cNvPr>
          <p:cNvSpPr/>
          <p:nvPr/>
        </p:nvSpPr>
        <p:spPr>
          <a:xfrm rot="5400000">
            <a:off x="2069500" y="2481295"/>
            <a:ext cx="810037" cy="898466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80A3556-F77E-42DD-9EB6-0FA01AE61902}"/>
              </a:ext>
            </a:extLst>
          </p:cNvPr>
          <p:cNvSpPr txBox="1"/>
          <p:nvPr/>
        </p:nvSpPr>
        <p:spPr>
          <a:xfrm>
            <a:off x="2187530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E526718-4864-4C93-9CEB-6AC47623DD3A}"/>
              </a:ext>
            </a:extLst>
          </p:cNvPr>
          <p:cNvSpPr txBox="1"/>
          <p:nvPr/>
        </p:nvSpPr>
        <p:spPr>
          <a:xfrm>
            <a:off x="2172941" y="1601927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3964FED-A9CB-44FB-A442-3832F54429ED}"/>
              </a:ext>
            </a:extLst>
          </p:cNvPr>
          <p:cNvSpPr txBox="1"/>
          <p:nvPr/>
        </p:nvSpPr>
        <p:spPr>
          <a:xfrm>
            <a:off x="2665942" y="195586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792B51D-7542-4407-A4A1-29E4C0EFF233}"/>
              </a:ext>
            </a:extLst>
          </p:cNvPr>
          <p:cNvSpPr txBox="1"/>
          <p:nvPr/>
        </p:nvSpPr>
        <p:spPr>
          <a:xfrm>
            <a:off x="3989742" y="1702029"/>
            <a:ext cx="10525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B04FF65-E12A-4962-ABFB-9979E2ABBE3B}"/>
              </a:ext>
            </a:extLst>
          </p:cNvPr>
          <p:cNvSpPr txBox="1"/>
          <p:nvPr/>
        </p:nvSpPr>
        <p:spPr>
          <a:xfrm>
            <a:off x="4916769" y="1713595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80116629-E36F-4161-A9F2-6AAA8EE9A933}"/>
              </a:ext>
            </a:extLst>
          </p:cNvPr>
          <p:cNvCxnSpPr>
            <a:cxnSpLocks/>
          </p:cNvCxnSpPr>
          <p:nvPr/>
        </p:nvCxnSpPr>
        <p:spPr>
          <a:xfrm>
            <a:off x="4478061" y="2019524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EDB0047E-A18A-4FF9-BB96-B1C07227E6C9}"/>
              </a:ext>
            </a:extLst>
          </p:cNvPr>
          <p:cNvSpPr txBox="1"/>
          <p:nvPr/>
        </p:nvSpPr>
        <p:spPr>
          <a:xfrm>
            <a:off x="4458604" y="1957732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1B23154-F404-4EBF-BE94-0AF8C1917F33}"/>
              </a:ext>
            </a:extLst>
          </p:cNvPr>
          <p:cNvSpPr txBox="1"/>
          <p:nvPr/>
        </p:nvSpPr>
        <p:spPr>
          <a:xfrm>
            <a:off x="4435973" y="1511690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424D6F90-D91D-4366-93A8-EABDD78C0C72}"/>
              </a:ext>
            </a:extLst>
          </p:cNvPr>
          <p:cNvCxnSpPr>
            <a:cxnSpLocks/>
          </p:cNvCxnSpPr>
          <p:nvPr/>
        </p:nvCxnSpPr>
        <p:spPr>
          <a:xfrm>
            <a:off x="5372135" y="2007259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066FDB17-2324-4FA6-8E1F-7444E3ED9D35}"/>
              </a:ext>
            </a:extLst>
          </p:cNvPr>
          <p:cNvSpPr txBox="1"/>
          <p:nvPr/>
        </p:nvSpPr>
        <p:spPr>
          <a:xfrm>
            <a:off x="5352678" y="1945467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E81B35F-BDE9-4EDE-AB17-D6F1CF90A88D}"/>
              </a:ext>
            </a:extLst>
          </p:cNvPr>
          <p:cNvSpPr txBox="1"/>
          <p:nvPr/>
        </p:nvSpPr>
        <p:spPr>
          <a:xfrm>
            <a:off x="5330047" y="1499425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8385062-AE27-4531-ADB9-DA6D66A81C35}"/>
              </a:ext>
            </a:extLst>
          </p:cNvPr>
          <p:cNvSpPr txBox="1"/>
          <p:nvPr/>
        </p:nvSpPr>
        <p:spPr>
          <a:xfrm>
            <a:off x="3989742" y="3048966"/>
            <a:ext cx="10525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+</a:t>
            </a:r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03B2F5CC-C889-48E9-8F44-E9A0D4FAA23E}"/>
              </a:ext>
            </a:extLst>
          </p:cNvPr>
          <p:cNvCxnSpPr>
            <a:cxnSpLocks/>
          </p:cNvCxnSpPr>
          <p:nvPr/>
        </p:nvCxnSpPr>
        <p:spPr>
          <a:xfrm>
            <a:off x="4916769" y="3349104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47C7E097-6D0B-40D0-8963-3080257DD2AC}"/>
              </a:ext>
            </a:extLst>
          </p:cNvPr>
          <p:cNvSpPr txBox="1"/>
          <p:nvPr/>
        </p:nvSpPr>
        <p:spPr>
          <a:xfrm>
            <a:off x="4897312" y="3287312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191C977-E459-477D-BEC0-FAE3B5EB1FE3}"/>
              </a:ext>
            </a:extLst>
          </p:cNvPr>
          <p:cNvSpPr txBox="1"/>
          <p:nvPr/>
        </p:nvSpPr>
        <p:spPr>
          <a:xfrm>
            <a:off x="4874681" y="2841270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B091698-F2E1-4685-B51C-6B4DF41F3249}"/>
              </a:ext>
            </a:extLst>
          </p:cNvPr>
          <p:cNvSpPr txBox="1"/>
          <p:nvPr/>
        </p:nvSpPr>
        <p:spPr>
          <a:xfrm>
            <a:off x="3991171" y="4373026"/>
            <a:ext cx="10525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+</a:t>
            </a:r>
          </a:p>
        </p:txBody>
      </p: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711CF31A-ACD2-409B-9782-FE37004026D0}"/>
              </a:ext>
            </a:extLst>
          </p:cNvPr>
          <p:cNvCxnSpPr>
            <a:cxnSpLocks/>
          </p:cNvCxnSpPr>
          <p:nvPr/>
        </p:nvCxnSpPr>
        <p:spPr>
          <a:xfrm>
            <a:off x="5363567" y="4678686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8C305D0F-6226-44D5-8F9E-5890BAB6C114}"/>
              </a:ext>
            </a:extLst>
          </p:cNvPr>
          <p:cNvSpPr txBox="1"/>
          <p:nvPr/>
        </p:nvSpPr>
        <p:spPr>
          <a:xfrm>
            <a:off x="5344110" y="4616894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C5EE64E-E6F0-466E-AA74-2A5AA20D8515}"/>
              </a:ext>
            </a:extLst>
          </p:cNvPr>
          <p:cNvSpPr txBox="1"/>
          <p:nvPr/>
        </p:nvSpPr>
        <p:spPr>
          <a:xfrm>
            <a:off x="5321479" y="4170852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77641094-68CD-4BC1-A68D-B498193A89A5}"/>
              </a:ext>
            </a:extLst>
          </p:cNvPr>
          <p:cNvSpPr txBox="1"/>
          <p:nvPr/>
        </p:nvSpPr>
        <p:spPr>
          <a:xfrm>
            <a:off x="4884400" y="437302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69122731-DC32-49E7-B1DE-68A56F1FF2AD}"/>
              </a:ext>
            </a:extLst>
          </p:cNvPr>
          <p:cNvCxnSpPr>
            <a:cxnSpLocks/>
          </p:cNvCxnSpPr>
          <p:nvPr/>
        </p:nvCxnSpPr>
        <p:spPr>
          <a:xfrm>
            <a:off x="9105558" y="4232644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B370153F-E37A-4A93-A211-AEDC1A98337B}"/>
              </a:ext>
            </a:extLst>
          </p:cNvPr>
          <p:cNvSpPr txBox="1"/>
          <p:nvPr/>
        </p:nvSpPr>
        <p:spPr>
          <a:xfrm>
            <a:off x="9086101" y="4170852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149EF88B-E1EA-48A8-92D7-8650DFFCAB5B}"/>
              </a:ext>
            </a:extLst>
          </p:cNvPr>
          <p:cNvSpPr txBox="1"/>
          <p:nvPr/>
        </p:nvSpPr>
        <p:spPr>
          <a:xfrm>
            <a:off x="9063470" y="3724810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373698AD-7062-4E9C-A7A2-500EBCB43D1C}"/>
              </a:ext>
            </a:extLst>
          </p:cNvPr>
          <p:cNvSpPr txBox="1"/>
          <p:nvPr/>
        </p:nvSpPr>
        <p:spPr>
          <a:xfrm>
            <a:off x="8650182" y="393620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4AA5ACD7-C15C-438C-8B01-E21FAA50F466}"/>
              </a:ext>
            </a:extLst>
          </p:cNvPr>
          <p:cNvSpPr/>
          <p:nvPr/>
        </p:nvSpPr>
        <p:spPr>
          <a:xfrm>
            <a:off x="1524000" y="569842"/>
            <a:ext cx="2782957" cy="68371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301B9A18-051E-41A4-A8B6-914F67FF5BCF}"/>
              </a:ext>
            </a:extLst>
          </p:cNvPr>
          <p:cNvSpPr/>
          <p:nvPr/>
        </p:nvSpPr>
        <p:spPr>
          <a:xfrm>
            <a:off x="1954243" y="569842"/>
            <a:ext cx="1629954" cy="63093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753CB4CE-20C4-4966-96D3-5682AC86A3E5}"/>
              </a:ext>
            </a:extLst>
          </p:cNvPr>
          <p:cNvGrpSpPr/>
          <p:nvPr/>
        </p:nvGrpSpPr>
        <p:grpSpPr>
          <a:xfrm>
            <a:off x="2041844" y="362880"/>
            <a:ext cx="442756" cy="1045655"/>
            <a:chOff x="2724738" y="5471319"/>
            <a:chExt cx="442756" cy="1045655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574D462B-7A3A-4BE1-BF50-91A36095A74D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DA1DB25-DD58-47B5-9CAB-B90AAB8B9F36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72069D85-1E31-4C1D-A94E-AC9DC05CF00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473D05D9-24DC-4611-891E-F4B14F1A6A89}"/>
              </a:ext>
            </a:extLst>
          </p:cNvPr>
          <p:cNvGrpSpPr/>
          <p:nvPr/>
        </p:nvGrpSpPr>
        <p:grpSpPr>
          <a:xfrm>
            <a:off x="3002611" y="362880"/>
            <a:ext cx="442756" cy="1045655"/>
            <a:chOff x="2724738" y="5471319"/>
            <a:chExt cx="442756" cy="1045655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B3D1BB67-4BF0-408E-88AE-DEF950FA95A0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685C1CE6-6128-43E9-9A09-5DD57F38A0DE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507939B5-4558-4062-A840-C293325EC97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F211CBCD-4E31-443D-BC2A-69DEE2C12302}"/>
              </a:ext>
            </a:extLst>
          </p:cNvPr>
          <p:cNvSpPr txBox="1"/>
          <p:nvPr/>
        </p:nvSpPr>
        <p:spPr>
          <a:xfrm>
            <a:off x="2540674" y="547029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E9A53FD8-4502-4969-BCC3-9FA7F34DD836}"/>
              </a:ext>
            </a:extLst>
          </p:cNvPr>
          <p:cNvSpPr txBox="1"/>
          <p:nvPr/>
        </p:nvSpPr>
        <p:spPr>
          <a:xfrm>
            <a:off x="1632045" y="58386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0E9475E1-BC1F-41C6-9BF6-C472385BE2A7}"/>
              </a:ext>
            </a:extLst>
          </p:cNvPr>
          <p:cNvSpPr txBox="1"/>
          <p:nvPr/>
        </p:nvSpPr>
        <p:spPr>
          <a:xfrm>
            <a:off x="3535344" y="554444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 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14D5544B-6123-44D3-80F8-CBA2C195AE2C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2017WDN</a:t>
            </a:r>
          </a:p>
        </p:txBody>
      </p:sp>
    </p:spTree>
    <p:extLst>
      <p:ext uri="{BB962C8B-B14F-4D97-AF65-F5344CB8AC3E}">
        <p14:creationId xmlns:p14="http://schemas.microsoft.com/office/powerpoint/2010/main" val="39944943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 animBg="1"/>
      <p:bldP spid="11" grpId="0" animBg="1"/>
      <p:bldP spid="12" grpId="0"/>
      <p:bldP spid="13" grpId="0"/>
      <p:bldP spid="14" grpId="0"/>
      <p:bldP spid="15" grpId="0"/>
      <p:bldP spid="16" grpId="0"/>
      <p:bldP spid="18" grpId="0"/>
      <p:bldP spid="19" grpId="0"/>
      <p:bldP spid="21" grpId="0"/>
      <p:bldP spid="22" grpId="0"/>
      <p:bldP spid="23" grpId="0"/>
      <p:bldP spid="25" grpId="0"/>
      <p:bldP spid="26" grpId="0"/>
      <p:bldP spid="27" grpId="0"/>
      <p:bldP spid="29" grpId="0"/>
      <p:bldP spid="30" grpId="0"/>
      <p:bldP spid="31" grpId="0"/>
      <p:bldP spid="33" grpId="0"/>
      <p:bldP spid="34" grpId="0"/>
      <p:bldP spid="35" grpId="0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46CC5D1-BC7C-4753-8994-D303F162CA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Add mixed numbers with denominators as common multiples by converting to improper fractions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4082190-EF1B-4FDB-894C-82D7F46DDF1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26661689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61A40A51-2FFE-47BA-B3E3-9C602D67E6C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D30E3A2-1B3D-4BB4-9822-B26856DE802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EC53B71-34EE-4709-B168-25F076DA52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1A3A12E3-1ED1-4CCF-A636-A65B96374ED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759ADFFF-94F7-45F2-8412-94DAEB2D62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4FCF6C0-D99D-4CAF-81D4-3A01600F8CD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A0D0028-98D1-4095-B5ED-4922E2BFAFF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AD56F0A-3DC6-4AAA-8C80-788A122CAF2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205F2855-7AB4-4320-920D-BCA6E4BDEC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2C60373-86EB-4410-8339-B4EBA8A666A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5549E757-F091-4B62-A129-772B00AB415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C857F29-632C-41DC-97E6-B42E98F94CC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B3FC382-CA47-4498-A956-2B18FD7D5FC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1878D1D-5D6D-4E5B-9106-0482DB0336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7FDE49A-12DC-451F-A635-A3E4802D37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32EE9AB-1F30-456D-8B34-7F66A2AD7DF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43D484-9A38-46D3-A080-F26FF09EF1B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4CCE10-E90C-4D5A-B86E-C1CE4F841F8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315BA7-031C-48EB-9F42-8B92685A7A0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2565CE0-CF63-45B2-BBB0-6F958269A43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52E6AD-7672-4BD1-8996-2E30FCF6084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E58704C-D702-4B2D-8371-893C4C08C9D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07682AC3-69BA-4D2F-BEB7-2EF9DA49CD0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1C5609D-FEB5-4967-A0A7-7721A9DFE5C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415FE2F-7CA5-47F9-A23C-F7DFCFA6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7E0EC29-6C1E-475A-BA95-09C4B3B5958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D0489A8-2E75-4B16-A20E-1F4BF9B64E2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F3FF8350-4B1C-485B-96C0-1791333E68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C8DFD05-69CB-45D0-94F9-B2DFFD759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07E29D41-CFF7-44CA-943E-0EA6E30B5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BCF95BBD-CF03-4662-AEAD-B9CDC3E03C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126EDC8-9478-4382-AE8E-BB36242FD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B352160F-890A-4BF9-867B-3A11DD9273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583978-CF19-4B09-91DD-3BDD170AB7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30867D7-5CCE-48C6-9E75-0BB6113AC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134C58F6-E0C9-4C8C-8E09-DA4FC7C38A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53FB57D-AB87-41BE-A776-E6864F4E03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1BFD428-C8EA-43E1-896B-E850164DD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B80E9C8-7AF5-4A1B-A106-656DC07EA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6F1952D7-BAE6-48FB-B06A-4006BC93AB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D126BC1E-6AC1-4F91-B5B8-6429912E1E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8BF495C-7D96-439A-94DE-84B7399426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397A1CB-F768-44E6-8871-100C533D40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17E14F7-910E-4081-94B4-BBE8226938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" name="Rectangle 87">
            <a:extLst>
              <a:ext uri="{FF2B5EF4-FFF2-40B4-BE49-F238E27FC236}">
                <a16:creationId xmlns:a16="http://schemas.microsoft.com/office/drawing/2014/main" id="{5883085F-25A5-4946-A590-25C32BF1173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5AE88AF-6454-4208-A593-AE582BA70195}"/>
              </a:ext>
            </a:extLst>
          </p:cNvPr>
          <p:cNvSpPr/>
          <p:nvPr/>
        </p:nvSpPr>
        <p:spPr>
          <a:xfrm>
            <a:off x="281922" y="240170"/>
            <a:ext cx="4342789" cy="143897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F6DBB7E-02EF-48B0-8BDD-21C175D99AF2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8F2EB8F-E918-4527-AEF0-3FDC5DE0A7BD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D69C45B-505C-4EFB-A1F1-87853BC7C04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8D93CBE-3F1E-4375-9C96-771A6A7D0573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14E2AE5B-E56F-4A39-B41A-548D28B38B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46BC2C3-7FCF-484B-B9BE-9A507B49A60B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26B084-9870-45A0-B5A0-F844FEAD103A}"/>
              </a:ext>
            </a:extLst>
          </p:cNvPr>
          <p:cNvGrpSpPr/>
          <p:nvPr/>
        </p:nvGrpSpPr>
        <p:grpSpPr>
          <a:xfrm>
            <a:off x="1782701" y="466822"/>
            <a:ext cx="652743" cy="1047615"/>
            <a:chOff x="2632083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59E09A3-3877-4833-91F2-59914425AD03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CD96A77-BCA4-4E48-BBBC-6C16C95A3A2F}"/>
                </a:ext>
              </a:extLst>
            </p:cNvPr>
            <p:cNvSpPr txBox="1"/>
            <p:nvPr/>
          </p:nvSpPr>
          <p:spPr>
            <a:xfrm>
              <a:off x="2632083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B21B5CC-BDCB-4426-B2CA-2FED95C6043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FAE286E7-F1A1-4D9A-BEFE-DCE88171028D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49D2F1B-BC6D-49E6-9178-709D7A663B8E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50F7D85-318E-4945-B1AA-E76641ADFA87}"/>
              </a:ext>
            </a:extLst>
          </p:cNvPr>
          <p:cNvSpPr/>
          <p:nvPr/>
        </p:nvSpPr>
        <p:spPr>
          <a:xfrm>
            <a:off x="2829558" y="435416"/>
            <a:ext cx="1579806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CC24BAA-D692-4B3C-A0BD-A3C14875EB51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75FD2E0-5383-42CE-8D36-ABC501CC5341}"/>
              </a:ext>
            </a:extLst>
          </p:cNvPr>
          <p:cNvSpPr/>
          <p:nvPr/>
        </p:nvSpPr>
        <p:spPr>
          <a:xfrm>
            <a:off x="6193166" y="240170"/>
            <a:ext cx="4342789" cy="143897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93948EA-5883-4E19-A120-825B87D71DE4}"/>
              </a:ext>
            </a:extLst>
          </p:cNvPr>
          <p:cNvGrpSpPr/>
          <p:nvPr/>
        </p:nvGrpSpPr>
        <p:grpSpPr>
          <a:xfrm>
            <a:off x="6230745" y="473203"/>
            <a:ext cx="884282" cy="1040007"/>
            <a:chOff x="408505" y="384951"/>
            <a:chExt cx="884282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D7931A7C-3583-4921-BC8B-74218ED75722}"/>
                </a:ext>
              </a:extLst>
            </p:cNvPr>
            <p:cNvGrpSpPr/>
            <p:nvPr/>
          </p:nvGrpSpPr>
          <p:grpSpPr>
            <a:xfrm>
              <a:off x="640044" y="384951"/>
              <a:ext cx="652743" cy="1040007"/>
              <a:chOff x="2606421" y="5471319"/>
              <a:chExt cx="652743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C6DC365-7A9D-478B-A634-167C14E5576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9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F15A8AB-A6DB-4BC2-B7ED-D11093761D1D}"/>
                  </a:ext>
                </a:extLst>
              </p:cNvPr>
              <p:cNvSpPr txBox="1"/>
              <p:nvPr/>
            </p:nvSpPr>
            <p:spPr>
              <a:xfrm>
                <a:off x="2606421" y="5864995"/>
                <a:ext cx="652743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561FDE69-66C8-48DF-9207-37893C23D9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2D3E75-BEE1-4EF6-AEAC-F202650CCB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9C09B15-D324-4F4B-8650-B3C52950945E}"/>
              </a:ext>
            </a:extLst>
          </p:cNvPr>
          <p:cNvGrpSpPr/>
          <p:nvPr/>
        </p:nvGrpSpPr>
        <p:grpSpPr>
          <a:xfrm>
            <a:off x="7786600" y="466822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1AE6345-707F-4E91-8307-F7BF8947CFB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97C72B9-F856-4AB3-9096-1B7898FB790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7D922A1-08E8-42CA-9181-F42C33C7967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DF1BE0E2-B978-4E7D-A6BE-64FC0F5FDEDF}"/>
              </a:ext>
            </a:extLst>
          </p:cNvPr>
          <p:cNvSpPr txBox="1"/>
          <p:nvPr/>
        </p:nvSpPr>
        <p:spPr>
          <a:xfrm>
            <a:off x="7039531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AC7AB4D-5F77-4BA9-87FA-25944275E07F}"/>
              </a:ext>
            </a:extLst>
          </p:cNvPr>
          <p:cNvSpPr txBox="1"/>
          <p:nvPr/>
        </p:nvSpPr>
        <p:spPr>
          <a:xfrm>
            <a:off x="8260540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9F364D9-E99B-4FE2-8E21-58FCCC1CE24A}"/>
              </a:ext>
            </a:extLst>
          </p:cNvPr>
          <p:cNvSpPr/>
          <p:nvPr/>
        </p:nvSpPr>
        <p:spPr>
          <a:xfrm>
            <a:off x="8740802" y="435416"/>
            <a:ext cx="1579806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3BE1600-9965-43E9-A60E-0BBC2480B6A2}"/>
              </a:ext>
            </a:extLst>
          </p:cNvPr>
          <p:cNvSpPr txBox="1"/>
          <p:nvPr/>
        </p:nvSpPr>
        <p:spPr>
          <a:xfrm>
            <a:off x="7399236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70E373CC-CEFA-4739-ABA9-B9FC2083B633}"/>
              </a:ext>
            </a:extLst>
          </p:cNvPr>
          <p:cNvSpPr txBox="1"/>
          <p:nvPr/>
        </p:nvSpPr>
        <p:spPr>
          <a:xfrm>
            <a:off x="3338110" y="894783"/>
            <a:ext cx="93386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cxnSp>
        <p:nvCxnSpPr>
          <p:cNvPr id="177" name="Straight Connector 176">
            <a:extLst>
              <a:ext uri="{FF2B5EF4-FFF2-40B4-BE49-F238E27FC236}">
                <a16:creationId xmlns:a16="http://schemas.microsoft.com/office/drawing/2014/main" id="{CE4B9B62-330F-4B73-8D7F-04FF9D7C385A}"/>
              </a:ext>
            </a:extLst>
          </p:cNvPr>
          <p:cNvCxnSpPr>
            <a:cxnSpLocks/>
          </p:cNvCxnSpPr>
          <p:nvPr/>
        </p:nvCxnSpPr>
        <p:spPr>
          <a:xfrm>
            <a:off x="3355822" y="972773"/>
            <a:ext cx="8905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TextBox 196">
            <a:extLst>
              <a:ext uri="{FF2B5EF4-FFF2-40B4-BE49-F238E27FC236}">
                <a16:creationId xmlns:a16="http://schemas.microsoft.com/office/drawing/2014/main" id="{64BE14E6-1B06-444F-8FCF-82E163B53AF6}"/>
              </a:ext>
            </a:extLst>
          </p:cNvPr>
          <p:cNvSpPr txBox="1"/>
          <p:nvPr/>
        </p:nvSpPr>
        <p:spPr>
          <a:xfrm>
            <a:off x="3568190" y="45407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CAE3CE97-A348-45C4-9775-52A2AB409275}"/>
              </a:ext>
            </a:extLst>
          </p:cNvPr>
          <p:cNvSpPr txBox="1"/>
          <p:nvPr/>
        </p:nvSpPr>
        <p:spPr>
          <a:xfrm>
            <a:off x="2910164" y="65558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322E7AE3-439B-4796-87A4-CE36FA6E6B84}"/>
              </a:ext>
            </a:extLst>
          </p:cNvPr>
          <p:cNvGrpSpPr/>
          <p:nvPr/>
        </p:nvGrpSpPr>
        <p:grpSpPr>
          <a:xfrm>
            <a:off x="9267161" y="903455"/>
            <a:ext cx="933868" cy="630942"/>
            <a:chOff x="9267161" y="903455"/>
            <a:chExt cx="933868" cy="630942"/>
          </a:xfrm>
        </p:grpSpPr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A2F111E-CF65-48D6-95F0-9296BA3F56BC}"/>
                </a:ext>
              </a:extLst>
            </p:cNvPr>
            <p:cNvSpPr txBox="1"/>
            <p:nvPr/>
          </p:nvSpPr>
          <p:spPr>
            <a:xfrm>
              <a:off x="9267161" y="903455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37F9D9E0-0355-4A2A-A78F-467960649A9A}"/>
                </a:ext>
              </a:extLst>
            </p:cNvPr>
            <p:cNvCxnSpPr>
              <a:cxnSpLocks/>
            </p:cNvCxnSpPr>
            <p:nvPr/>
          </p:nvCxnSpPr>
          <p:spPr>
            <a:xfrm>
              <a:off x="9284873" y="981445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2" name="TextBox 201">
            <a:extLst>
              <a:ext uri="{FF2B5EF4-FFF2-40B4-BE49-F238E27FC236}">
                <a16:creationId xmlns:a16="http://schemas.microsoft.com/office/drawing/2014/main" id="{3FDFB214-56C6-48BB-828F-AB9DAC3B1D0E}"/>
              </a:ext>
            </a:extLst>
          </p:cNvPr>
          <p:cNvSpPr txBox="1"/>
          <p:nvPr/>
        </p:nvSpPr>
        <p:spPr>
          <a:xfrm>
            <a:off x="9497241" y="46275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FF71CD05-00A2-44DD-9AC5-19DA68A99957}"/>
              </a:ext>
            </a:extLst>
          </p:cNvPr>
          <p:cNvSpPr txBox="1"/>
          <p:nvPr/>
        </p:nvSpPr>
        <p:spPr>
          <a:xfrm>
            <a:off x="8839215" y="66426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B3756256-3BDA-4922-B209-E9D5C91DF7E8}"/>
              </a:ext>
            </a:extLst>
          </p:cNvPr>
          <p:cNvGrpSpPr/>
          <p:nvPr/>
        </p:nvGrpSpPr>
        <p:grpSpPr>
          <a:xfrm>
            <a:off x="435525" y="1758788"/>
            <a:ext cx="959403" cy="1076984"/>
            <a:chOff x="435525" y="1758788"/>
            <a:chExt cx="959403" cy="1076984"/>
          </a:xfrm>
        </p:grpSpPr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72721C96-7DCF-4C09-A535-8AD81A61E7B1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F9623F0-265A-435C-8690-CBD8C41F26F2}"/>
                </a:ext>
              </a:extLst>
            </p:cNvPr>
            <p:cNvSpPr txBox="1"/>
            <p:nvPr/>
          </p:nvSpPr>
          <p:spPr>
            <a:xfrm>
              <a:off x="662785" y="2204830"/>
              <a:ext cx="73214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B97BA03A-DEE5-45BA-9E66-44BA669A5975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F29A074-3988-41A5-A3C5-CC402B865585}"/>
              </a:ext>
            </a:extLst>
          </p:cNvPr>
          <p:cNvGrpSpPr/>
          <p:nvPr/>
        </p:nvGrpSpPr>
        <p:grpSpPr>
          <a:xfrm>
            <a:off x="1347767" y="1745549"/>
            <a:ext cx="1749814" cy="1090223"/>
            <a:chOff x="1317787" y="1745549"/>
            <a:chExt cx="1749814" cy="1090223"/>
          </a:xfrm>
        </p:grpSpPr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B0C00571-0518-4877-BEF7-9AEC6C27F8F0}"/>
                </a:ext>
              </a:extLst>
            </p:cNvPr>
            <p:cNvSpPr txBox="1"/>
            <p:nvPr/>
          </p:nvSpPr>
          <p:spPr>
            <a:xfrm>
              <a:off x="1317787" y="1951565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1DCB16E8-67DD-4177-A03C-6B8A0F265A9D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885418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9DDDDF9E-4BF4-4B27-9016-81B8E47E9A59}"/>
                </a:ext>
              </a:extLst>
            </p:cNvPr>
            <p:cNvSpPr txBox="1"/>
            <p:nvPr/>
          </p:nvSpPr>
          <p:spPr>
            <a:xfrm>
              <a:off x="1760872" y="2204830"/>
              <a:ext cx="9624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D777EA71-DF38-4C16-A6F8-78A83F237276}"/>
                </a:ext>
              </a:extLst>
            </p:cNvPr>
            <p:cNvSpPr txBox="1"/>
            <p:nvPr/>
          </p:nvSpPr>
          <p:spPr>
            <a:xfrm>
              <a:off x="1783340" y="1745549"/>
              <a:ext cx="97469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3 1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99B6BD0C-4B4F-434F-A5F3-C05B80935587}"/>
                </a:ext>
              </a:extLst>
            </p:cNvPr>
            <p:cNvSpPr txBox="1"/>
            <p:nvPr/>
          </p:nvSpPr>
          <p:spPr>
            <a:xfrm>
              <a:off x="2660710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8C2A5485-D484-4E61-914A-BED564331466}"/>
              </a:ext>
            </a:extLst>
          </p:cNvPr>
          <p:cNvGrpSpPr/>
          <p:nvPr/>
        </p:nvGrpSpPr>
        <p:grpSpPr>
          <a:xfrm>
            <a:off x="413107" y="3102276"/>
            <a:ext cx="978484" cy="1076984"/>
            <a:chOff x="416445" y="1758788"/>
            <a:chExt cx="978484" cy="1076984"/>
          </a:xfrm>
        </p:grpSpPr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841BDE82-D0C9-4627-BD90-5C377A585D59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DE338413-095F-4CAD-949C-3E8E717FE6BB}"/>
                </a:ext>
              </a:extLst>
            </p:cNvPr>
            <p:cNvSpPr txBox="1"/>
            <p:nvPr/>
          </p:nvSpPr>
          <p:spPr>
            <a:xfrm>
              <a:off x="416445" y="2204830"/>
              <a:ext cx="97848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86BBEDAF-D26A-4E2E-9771-7C3152C2AF34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3 3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67455060-6A27-4FBF-8816-6F09F5E115CC}"/>
              </a:ext>
            </a:extLst>
          </p:cNvPr>
          <p:cNvGrpSpPr/>
          <p:nvPr/>
        </p:nvGrpSpPr>
        <p:grpSpPr>
          <a:xfrm>
            <a:off x="1344429" y="3089037"/>
            <a:ext cx="1749814" cy="1090223"/>
            <a:chOff x="1317787" y="1745549"/>
            <a:chExt cx="1749814" cy="1090223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82F4ED4-DD60-4146-AD1F-A40DC1C1C5D3}"/>
                </a:ext>
              </a:extLst>
            </p:cNvPr>
            <p:cNvSpPr txBox="1"/>
            <p:nvPr/>
          </p:nvSpPr>
          <p:spPr>
            <a:xfrm>
              <a:off x="1317787" y="1951565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90E155E0-E9E7-46BE-9D7D-1414326BCA50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885418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A8851BC-F271-4E41-8FE7-388EBA540B13}"/>
                </a:ext>
              </a:extLst>
            </p:cNvPr>
            <p:cNvSpPr txBox="1"/>
            <p:nvPr/>
          </p:nvSpPr>
          <p:spPr>
            <a:xfrm>
              <a:off x="1760872" y="2204830"/>
              <a:ext cx="9624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54B379FA-8515-4BD4-81A3-4A7607B3A5E3}"/>
                </a:ext>
              </a:extLst>
            </p:cNvPr>
            <p:cNvSpPr txBox="1"/>
            <p:nvPr/>
          </p:nvSpPr>
          <p:spPr>
            <a:xfrm>
              <a:off x="1778740" y="1745549"/>
              <a:ext cx="92628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3 1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7BFA3996-2964-4630-B5D9-16D429AFCF30}"/>
                </a:ext>
              </a:extLst>
            </p:cNvPr>
            <p:cNvSpPr txBox="1"/>
            <p:nvPr/>
          </p:nvSpPr>
          <p:spPr>
            <a:xfrm>
              <a:off x="2660710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0C399EEE-A9D7-4FE3-AA15-05D52EDF2F1D}"/>
              </a:ext>
            </a:extLst>
          </p:cNvPr>
          <p:cNvGrpSpPr/>
          <p:nvPr/>
        </p:nvGrpSpPr>
        <p:grpSpPr>
          <a:xfrm>
            <a:off x="3093689" y="3553316"/>
            <a:ext cx="957106" cy="630942"/>
            <a:chOff x="3097027" y="2223080"/>
            <a:chExt cx="957106" cy="630942"/>
          </a:xfrm>
        </p:grpSpPr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7D5D154C-6BCC-467B-8193-A22F7102A089}"/>
                </a:ext>
              </a:extLst>
            </p:cNvPr>
            <p:cNvCxnSpPr>
              <a:cxnSpLocks/>
            </p:cNvCxnSpPr>
            <p:nvPr/>
          </p:nvCxnSpPr>
          <p:spPr>
            <a:xfrm>
              <a:off x="3125803" y="228487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27FFD61-9F57-47F5-A065-3585C56E080E}"/>
                </a:ext>
              </a:extLst>
            </p:cNvPr>
            <p:cNvSpPr txBox="1"/>
            <p:nvPr/>
          </p:nvSpPr>
          <p:spPr>
            <a:xfrm>
              <a:off x="3097027" y="2223080"/>
              <a:ext cx="95710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</p:grpSp>
      <p:sp>
        <p:nvSpPr>
          <p:cNvPr id="114" name="TextBox 113">
            <a:extLst>
              <a:ext uri="{FF2B5EF4-FFF2-40B4-BE49-F238E27FC236}">
                <a16:creationId xmlns:a16="http://schemas.microsoft.com/office/drawing/2014/main" id="{1AB6399A-8457-435D-997F-015CBF5F9F90}"/>
              </a:ext>
            </a:extLst>
          </p:cNvPr>
          <p:cNvSpPr txBox="1"/>
          <p:nvPr/>
        </p:nvSpPr>
        <p:spPr>
          <a:xfrm>
            <a:off x="3091830" y="3107274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6 4</a:t>
            </a:r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FA7944EF-2094-4C1E-99BB-8B4BE640057C}"/>
              </a:ext>
            </a:extLst>
          </p:cNvPr>
          <p:cNvGrpSpPr/>
          <p:nvPr/>
        </p:nvGrpSpPr>
        <p:grpSpPr>
          <a:xfrm>
            <a:off x="6223219" y="1763491"/>
            <a:ext cx="987278" cy="1076984"/>
            <a:chOff x="407651" y="1758788"/>
            <a:chExt cx="987278" cy="1076984"/>
          </a:xfrm>
        </p:grpSpPr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0FB5D7B9-DD99-43AA-96E3-3B93C53EBC09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27561BA7-4BCF-473F-8159-510338A7AB92}"/>
                </a:ext>
              </a:extLst>
            </p:cNvPr>
            <p:cNvSpPr txBox="1"/>
            <p:nvPr/>
          </p:nvSpPr>
          <p:spPr>
            <a:xfrm>
              <a:off x="407651" y="2204830"/>
              <a:ext cx="98727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4220D378-D56B-4F7C-ACD8-8EE49BD1C6DD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2 9</a:t>
              </a:r>
            </a:p>
          </p:txBody>
        </p: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9D0C6617-1B24-4E5B-883D-7F50C8043009}"/>
              </a:ext>
            </a:extLst>
          </p:cNvPr>
          <p:cNvGrpSpPr/>
          <p:nvPr/>
        </p:nvGrpSpPr>
        <p:grpSpPr>
          <a:xfrm>
            <a:off x="7148345" y="1750252"/>
            <a:ext cx="1299319" cy="1090223"/>
            <a:chOff x="1317787" y="1745549"/>
            <a:chExt cx="1299319" cy="1090223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5916E338-366C-4DD5-A8E2-13283CB26527}"/>
                </a:ext>
              </a:extLst>
            </p:cNvPr>
            <p:cNvSpPr txBox="1"/>
            <p:nvPr/>
          </p:nvSpPr>
          <p:spPr>
            <a:xfrm>
              <a:off x="1317787" y="1951565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118D239E-8EA3-4385-86A1-255A23F6FDE5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4397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E88D1302-865F-490E-BCF2-564363A85546}"/>
                </a:ext>
              </a:extLst>
            </p:cNvPr>
            <p:cNvSpPr txBox="1"/>
            <p:nvPr/>
          </p:nvSpPr>
          <p:spPr>
            <a:xfrm>
              <a:off x="1760873" y="2204830"/>
              <a:ext cx="59027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1D0221E-069E-4540-9707-1E53091B8FD7}"/>
                </a:ext>
              </a:extLst>
            </p:cNvPr>
            <p:cNvSpPr txBox="1"/>
            <p:nvPr/>
          </p:nvSpPr>
          <p:spPr>
            <a:xfrm>
              <a:off x="1783341" y="1745549"/>
              <a:ext cx="51154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BAF65-5455-4758-8889-61F06346A839}"/>
                </a:ext>
              </a:extLst>
            </p:cNvPr>
            <p:cNvSpPr txBox="1"/>
            <p:nvPr/>
          </p:nvSpPr>
          <p:spPr>
            <a:xfrm>
              <a:off x="2210215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86B282CA-8D96-4054-AA21-09EAF3811E57}"/>
              </a:ext>
            </a:extLst>
          </p:cNvPr>
          <p:cNvGrpSpPr/>
          <p:nvPr/>
        </p:nvGrpSpPr>
        <p:grpSpPr>
          <a:xfrm>
            <a:off x="6228675" y="3106979"/>
            <a:ext cx="978484" cy="1076984"/>
            <a:chOff x="416445" y="1758788"/>
            <a:chExt cx="978484" cy="1076984"/>
          </a:xfrm>
        </p:grpSpPr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D64730FE-F407-4D72-BF8C-920DA1947966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C7A35A54-CBF8-4CAF-9942-05B32061EAAA}"/>
                </a:ext>
              </a:extLst>
            </p:cNvPr>
            <p:cNvSpPr txBox="1"/>
            <p:nvPr/>
          </p:nvSpPr>
          <p:spPr>
            <a:xfrm>
              <a:off x="416445" y="2204830"/>
              <a:ext cx="97848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98714D8-4225-498A-8F19-AF8796857864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2 9</a:t>
              </a:r>
            </a:p>
          </p:txBody>
        </p: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2FC12C9F-89CB-4678-B1EC-CF2C79A1E7C6}"/>
              </a:ext>
            </a:extLst>
          </p:cNvPr>
          <p:cNvGrpSpPr/>
          <p:nvPr/>
        </p:nvGrpSpPr>
        <p:grpSpPr>
          <a:xfrm>
            <a:off x="7159997" y="3093740"/>
            <a:ext cx="1749814" cy="1090223"/>
            <a:chOff x="1317787" y="1745549"/>
            <a:chExt cx="1749814" cy="1090223"/>
          </a:xfrm>
        </p:grpSpPr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74CEEA0F-8EE4-4D1C-BA49-4CE11ACED2DB}"/>
                </a:ext>
              </a:extLst>
            </p:cNvPr>
            <p:cNvSpPr txBox="1"/>
            <p:nvPr/>
          </p:nvSpPr>
          <p:spPr>
            <a:xfrm>
              <a:off x="1317787" y="1951565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49CEC770-7CE9-48FB-B146-F505F442E0B6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885418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B6D1A378-4AA1-413B-8E26-682F3ECABDFE}"/>
                </a:ext>
              </a:extLst>
            </p:cNvPr>
            <p:cNvSpPr txBox="1"/>
            <p:nvPr/>
          </p:nvSpPr>
          <p:spPr>
            <a:xfrm>
              <a:off x="1760872" y="2204830"/>
              <a:ext cx="9624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2FCF7190-2BCF-4969-A6FB-96E405628F1F}"/>
                </a:ext>
              </a:extLst>
            </p:cNvPr>
            <p:cNvSpPr txBox="1"/>
            <p:nvPr/>
          </p:nvSpPr>
          <p:spPr>
            <a:xfrm>
              <a:off x="1778740" y="1745549"/>
              <a:ext cx="92628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E07FE8D7-C169-4282-9515-EB3686C41F02}"/>
                </a:ext>
              </a:extLst>
            </p:cNvPr>
            <p:cNvSpPr txBox="1"/>
            <p:nvPr/>
          </p:nvSpPr>
          <p:spPr>
            <a:xfrm>
              <a:off x="2660710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BE639606-A0DF-4A43-8ADB-3029F0BA98DE}"/>
              </a:ext>
            </a:extLst>
          </p:cNvPr>
          <p:cNvGrpSpPr/>
          <p:nvPr/>
        </p:nvGrpSpPr>
        <p:grpSpPr>
          <a:xfrm>
            <a:off x="8909257" y="3558019"/>
            <a:ext cx="957106" cy="630942"/>
            <a:chOff x="3097027" y="2223080"/>
            <a:chExt cx="957106" cy="630942"/>
          </a:xfrm>
        </p:grpSpPr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15BB530A-FC50-4B7E-832B-6FC0225EBDAA}"/>
                </a:ext>
              </a:extLst>
            </p:cNvPr>
            <p:cNvCxnSpPr>
              <a:cxnSpLocks/>
            </p:cNvCxnSpPr>
            <p:nvPr/>
          </p:nvCxnSpPr>
          <p:spPr>
            <a:xfrm>
              <a:off x="3125803" y="228487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66ECDD8F-7451-4A0D-BF88-E5DF4C54EDFD}"/>
                </a:ext>
              </a:extLst>
            </p:cNvPr>
            <p:cNvSpPr txBox="1"/>
            <p:nvPr/>
          </p:nvSpPr>
          <p:spPr>
            <a:xfrm>
              <a:off x="3097027" y="2223080"/>
              <a:ext cx="95710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6913EE7C-0DB5-4BDA-A4AC-257486549CF8}"/>
              </a:ext>
            </a:extLst>
          </p:cNvPr>
          <p:cNvSpPr txBox="1"/>
          <p:nvPr/>
        </p:nvSpPr>
        <p:spPr>
          <a:xfrm>
            <a:off x="8907398" y="3111977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4 4</a:t>
            </a:r>
          </a:p>
        </p:txBody>
      </p:sp>
      <p:sp>
        <p:nvSpPr>
          <p:cNvPr id="141" name="Rectangle: Rounded Corners 140">
            <a:extLst>
              <a:ext uri="{FF2B5EF4-FFF2-40B4-BE49-F238E27FC236}">
                <a16:creationId xmlns:a16="http://schemas.microsoft.com/office/drawing/2014/main" id="{27B56E89-A238-4C78-B3F4-3381D048FCCA}"/>
              </a:ext>
            </a:extLst>
          </p:cNvPr>
          <p:cNvSpPr/>
          <p:nvPr/>
        </p:nvSpPr>
        <p:spPr>
          <a:xfrm rot="5400000">
            <a:off x="8423243" y="3200780"/>
            <a:ext cx="4808842" cy="213591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2" name="Rectangle: Rounded Corners 141">
            <a:extLst>
              <a:ext uri="{FF2B5EF4-FFF2-40B4-BE49-F238E27FC236}">
                <a16:creationId xmlns:a16="http://schemas.microsoft.com/office/drawing/2014/main" id="{8773CBCA-8FF2-41D4-B226-50F7555A5CDB}"/>
              </a:ext>
            </a:extLst>
          </p:cNvPr>
          <p:cNvSpPr/>
          <p:nvPr/>
        </p:nvSpPr>
        <p:spPr>
          <a:xfrm rot="5400000">
            <a:off x="2672536" y="3145450"/>
            <a:ext cx="4808842" cy="213591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541C143D-1E3C-4057-83BC-FD8F5BAC97B9}"/>
              </a:ext>
            </a:extLst>
          </p:cNvPr>
          <p:cNvSpPr/>
          <p:nvPr/>
        </p:nvSpPr>
        <p:spPr>
          <a:xfrm>
            <a:off x="4166061" y="1967703"/>
            <a:ext cx="366378" cy="2167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4" name="Rectangle 143">
            <a:extLst>
              <a:ext uri="{FF2B5EF4-FFF2-40B4-BE49-F238E27FC236}">
                <a16:creationId xmlns:a16="http://schemas.microsoft.com/office/drawing/2014/main" id="{EEBC5FEE-F4F3-40B2-BF74-510B36E5178A}"/>
              </a:ext>
            </a:extLst>
          </p:cNvPr>
          <p:cNvSpPr/>
          <p:nvPr/>
        </p:nvSpPr>
        <p:spPr>
          <a:xfrm>
            <a:off x="11051718" y="1958206"/>
            <a:ext cx="366378" cy="216559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5" name="Rectangle 144">
            <a:extLst>
              <a:ext uri="{FF2B5EF4-FFF2-40B4-BE49-F238E27FC236}">
                <a16:creationId xmlns:a16="http://schemas.microsoft.com/office/drawing/2014/main" id="{993067F4-ACBE-425D-B4B5-00C18A881330}"/>
              </a:ext>
            </a:extLst>
          </p:cNvPr>
          <p:cNvSpPr/>
          <p:nvPr/>
        </p:nvSpPr>
        <p:spPr>
          <a:xfrm>
            <a:off x="4628775" y="1970418"/>
            <a:ext cx="366378" cy="2167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6" name="Rectangle 145">
            <a:extLst>
              <a:ext uri="{FF2B5EF4-FFF2-40B4-BE49-F238E27FC236}">
                <a16:creationId xmlns:a16="http://schemas.microsoft.com/office/drawing/2014/main" id="{4BA0DA66-4A53-4E87-9AEF-C2D15AB02082}"/>
              </a:ext>
            </a:extLst>
          </p:cNvPr>
          <p:cNvSpPr/>
          <p:nvPr/>
        </p:nvSpPr>
        <p:spPr>
          <a:xfrm>
            <a:off x="5233369" y="1965681"/>
            <a:ext cx="366378" cy="2167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7" name="Rectangle 146">
            <a:extLst>
              <a:ext uri="{FF2B5EF4-FFF2-40B4-BE49-F238E27FC236}">
                <a16:creationId xmlns:a16="http://schemas.microsoft.com/office/drawing/2014/main" id="{631ACF1E-DF46-4903-B2FD-45339D1FF1F9}"/>
              </a:ext>
            </a:extLst>
          </p:cNvPr>
          <p:cNvSpPr/>
          <p:nvPr/>
        </p:nvSpPr>
        <p:spPr>
          <a:xfrm>
            <a:off x="5696083" y="1968396"/>
            <a:ext cx="366378" cy="2167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8" name="Rectangle 147">
            <a:extLst>
              <a:ext uri="{FF2B5EF4-FFF2-40B4-BE49-F238E27FC236}">
                <a16:creationId xmlns:a16="http://schemas.microsoft.com/office/drawing/2014/main" id="{4E6809AB-3BD5-4AE5-ABA6-BF214FFD8984}"/>
              </a:ext>
            </a:extLst>
          </p:cNvPr>
          <p:cNvSpPr/>
          <p:nvPr/>
        </p:nvSpPr>
        <p:spPr>
          <a:xfrm>
            <a:off x="9875773" y="1955925"/>
            <a:ext cx="366378" cy="2167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9" name="Rectangle 148">
            <a:extLst>
              <a:ext uri="{FF2B5EF4-FFF2-40B4-BE49-F238E27FC236}">
                <a16:creationId xmlns:a16="http://schemas.microsoft.com/office/drawing/2014/main" id="{E405060F-5E33-4EE6-9407-BF179F633812}"/>
              </a:ext>
            </a:extLst>
          </p:cNvPr>
          <p:cNvSpPr/>
          <p:nvPr/>
        </p:nvSpPr>
        <p:spPr>
          <a:xfrm>
            <a:off x="10338487" y="1958640"/>
            <a:ext cx="366378" cy="2167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89907E4B-BE17-4CDF-89F2-3FE74EC35EF3}"/>
              </a:ext>
            </a:extLst>
          </p:cNvPr>
          <p:cNvSpPr/>
          <p:nvPr/>
        </p:nvSpPr>
        <p:spPr>
          <a:xfrm>
            <a:off x="4432611" y="4317588"/>
            <a:ext cx="366378" cy="161336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1" name="Rectangle 150">
            <a:extLst>
              <a:ext uri="{FF2B5EF4-FFF2-40B4-BE49-F238E27FC236}">
                <a16:creationId xmlns:a16="http://schemas.microsoft.com/office/drawing/2014/main" id="{592623A3-2CFB-4B19-9D30-247A8A9D191E}"/>
              </a:ext>
            </a:extLst>
          </p:cNvPr>
          <p:cNvSpPr/>
          <p:nvPr/>
        </p:nvSpPr>
        <p:spPr>
          <a:xfrm>
            <a:off x="5500732" y="5026340"/>
            <a:ext cx="366378" cy="551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CDA56BB0-2760-4813-9CA5-70FB3915A61F}"/>
              </a:ext>
            </a:extLst>
          </p:cNvPr>
          <p:cNvSpPr/>
          <p:nvPr/>
        </p:nvSpPr>
        <p:spPr>
          <a:xfrm>
            <a:off x="10143336" y="4314657"/>
            <a:ext cx="366378" cy="19416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F8DCEB46-CCBB-400D-81AC-C53EA81E2822}"/>
              </a:ext>
            </a:extLst>
          </p:cNvPr>
          <p:cNvSpPr/>
          <p:nvPr/>
        </p:nvSpPr>
        <p:spPr>
          <a:xfrm>
            <a:off x="5497921" y="4304719"/>
            <a:ext cx="366378" cy="73316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4EE9C96-957E-4486-A226-BC3169E1A3E4}"/>
              </a:ext>
            </a:extLst>
          </p:cNvPr>
          <p:cNvSpPr/>
          <p:nvPr/>
        </p:nvSpPr>
        <p:spPr>
          <a:xfrm>
            <a:off x="11044991" y="5189134"/>
            <a:ext cx="366378" cy="21108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5" name="Rectangle 154">
            <a:extLst>
              <a:ext uri="{FF2B5EF4-FFF2-40B4-BE49-F238E27FC236}">
                <a16:creationId xmlns:a16="http://schemas.microsoft.com/office/drawing/2014/main" id="{3914BE94-F354-474E-AD2A-4EF5D29C66E2}"/>
              </a:ext>
            </a:extLst>
          </p:cNvPr>
          <p:cNvSpPr/>
          <p:nvPr/>
        </p:nvSpPr>
        <p:spPr>
          <a:xfrm>
            <a:off x="11049566" y="4320043"/>
            <a:ext cx="366378" cy="86891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15C25AB2-412A-47F9-8676-C136DC30D0EE}"/>
              </a:ext>
            </a:extLst>
          </p:cNvPr>
          <p:cNvGrpSpPr/>
          <p:nvPr/>
        </p:nvGrpSpPr>
        <p:grpSpPr>
          <a:xfrm>
            <a:off x="4157000" y="1967262"/>
            <a:ext cx="364674" cy="2164787"/>
            <a:chOff x="1430177" y="1026981"/>
            <a:chExt cx="364674" cy="2164787"/>
          </a:xfrm>
        </p:grpSpPr>
        <p:sp>
          <p:nvSpPr>
            <p:cNvPr id="157" name="Rectangle 156">
              <a:extLst>
                <a:ext uri="{FF2B5EF4-FFF2-40B4-BE49-F238E27FC236}">
                  <a16:creationId xmlns:a16="http://schemas.microsoft.com/office/drawing/2014/main" id="{55758EBF-18D7-40F2-94B1-51590E9D941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8" name="Rectangle 157">
              <a:extLst>
                <a:ext uri="{FF2B5EF4-FFF2-40B4-BE49-F238E27FC236}">
                  <a16:creationId xmlns:a16="http://schemas.microsoft.com/office/drawing/2014/main" id="{7E5ACDF0-F036-4A80-9FE5-1736895D23D0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F37DA39B-A2F9-4728-B331-E2AA35DBA1B5}"/>
              </a:ext>
            </a:extLst>
          </p:cNvPr>
          <p:cNvGrpSpPr/>
          <p:nvPr/>
        </p:nvGrpSpPr>
        <p:grpSpPr>
          <a:xfrm>
            <a:off x="4425520" y="4312800"/>
            <a:ext cx="364674" cy="2164787"/>
            <a:chOff x="1430177" y="1026981"/>
            <a:chExt cx="364674" cy="2164787"/>
          </a:xfrm>
        </p:grpSpPr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ADC72162-A28B-4380-8C59-60C987673FC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1" name="Rectangle 160">
              <a:extLst>
                <a:ext uri="{FF2B5EF4-FFF2-40B4-BE49-F238E27FC236}">
                  <a16:creationId xmlns:a16="http://schemas.microsoft.com/office/drawing/2014/main" id="{40E105A4-33E8-4FCD-9A9B-4D0964FA575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BFFD4AAF-8D89-443D-9834-8C4FEF07F01B}"/>
              </a:ext>
            </a:extLst>
          </p:cNvPr>
          <p:cNvGrpSpPr/>
          <p:nvPr/>
        </p:nvGrpSpPr>
        <p:grpSpPr>
          <a:xfrm>
            <a:off x="4621102" y="1973978"/>
            <a:ext cx="364674" cy="2164787"/>
            <a:chOff x="1430177" y="1026981"/>
            <a:chExt cx="364674" cy="2164787"/>
          </a:xfrm>
        </p:grpSpPr>
        <p:sp>
          <p:nvSpPr>
            <p:cNvPr id="163" name="Rectangle 162">
              <a:extLst>
                <a:ext uri="{FF2B5EF4-FFF2-40B4-BE49-F238E27FC236}">
                  <a16:creationId xmlns:a16="http://schemas.microsoft.com/office/drawing/2014/main" id="{ED20484E-503C-4FB7-87A5-363CEDD1777E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4" name="Rectangle 163">
              <a:extLst>
                <a:ext uri="{FF2B5EF4-FFF2-40B4-BE49-F238E27FC236}">
                  <a16:creationId xmlns:a16="http://schemas.microsoft.com/office/drawing/2014/main" id="{64E913C2-81FB-4A6C-9B3E-BEF9DAF04B82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7B82A679-ABC1-4D99-970F-416A24476EED}"/>
              </a:ext>
            </a:extLst>
          </p:cNvPr>
          <p:cNvGrpSpPr/>
          <p:nvPr/>
        </p:nvGrpSpPr>
        <p:grpSpPr>
          <a:xfrm>
            <a:off x="5223764" y="1962475"/>
            <a:ext cx="364674" cy="2164787"/>
            <a:chOff x="1430177" y="1026981"/>
            <a:chExt cx="364674" cy="2164787"/>
          </a:xfrm>
        </p:grpSpPr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D5B6B932-C6FF-4791-A4C2-E58D0C6155D9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45F0AA4A-F84F-4BDB-88A5-74FFA1B086F0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7B979278-6426-46E0-9490-AD9B9BED069B}"/>
              </a:ext>
            </a:extLst>
          </p:cNvPr>
          <p:cNvGrpSpPr/>
          <p:nvPr/>
        </p:nvGrpSpPr>
        <p:grpSpPr>
          <a:xfrm>
            <a:off x="5492284" y="4308013"/>
            <a:ext cx="364674" cy="2164787"/>
            <a:chOff x="1430177" y="1026981"/>
            <a:chExt cx="364674" cy="2164787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5CA32127-71C5-4F47-9401-6A876E166270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798AB9DA-C9AA-47F8-AF71-637F7B5E8B8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11B8084F-3784-41EC-9A06-A376BE74E811}"/>
              </a:ext>
            </a:extLst>
          </p:cNvPr>
          <p:cNvGrpSpPr/>
          <p:nvPr/>
        </p:nvGrpSpPr>
        <p:grpSpPr>
          <a:xfrm>
            <a:off x="5688302" y="1965479"/>
            <a:ext cx="364674" cy="2164787"/>
            <a:chOff x="1430177" y="1026981"/>
            <a:chExt cx="364674" cy="2164787"/>
          </a:xfrm>
        </p:grpSpPr>
        <p:sp>
          <p:nvSpPr>
            <p:cNvPr id="172" name="Rectangle 171">
              <a:extLst>
                <a:ext uri="{FF2B5EF4-FFF2-40B4-BE49-F238E27FC236}">
                  <a16:creationId xmlns:a16="http://schemas.microsoft.com/office/drawing/2014/main" id="{90AFC5D1-AE07-43FC-AD02-BA00BB67A980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3" name="Rectangle 172">
              <a:extLst>
                <a:ext uri="{FF2B5EF4-FFF2-40B4-BE49-F238E27FC236}">
                  <a16:creationId xmlns:a16="http://schemas.microsoft.com/office/drawing/2014/main" id="{B14B9B7A-F891-42E3-8E39-D0BBADB353E2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BC29FEFD-879F-472B-B3CB-76A5FD9AED00}"/>
              </a:ext>
            </a:extLst>
          </p:cNvPr>
          <p:cNvGrpSpPr/>
          <p:nvPr/>
        </p:nvGrpSpPr>
        <p:grpSpPr>
          <a:xfrm>
            <a:off x="9873903" y="1962403"/>
            <a:ext cx="364674" cy="2164787"/>
            <a:chOff x="1430177" y="1026981"/>
            <a:chExt cx="364674" cy="2164787"/>
          </a:xfrm>
        </p:grpSpPr>
        <p:sp>
          <p:nvSpPr>
            <p:cNvPr id="178" name="Rectangle 177">
              <a:extLst>
                <a:ext uri="{FF2B5EF4-FFF2-40B4-BE49-F238E27FC236}">
                  <a16:creationId xmlns:a16="http://schemas.microsoft.com/office/drawing/2014/main" id="{FC6E8F84-1645-4ADE-A0A2-AA80FC219BE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5DC7D3FE-AC2A-4E2D-B44A-6A049033F8E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3408F89E-7949-43AF-BA81-EE794BC2429E}"/>
              </a:ext>
            </a:extLst>
          </p:cNvPr>
          <p:cNvGrpSpPr/>
          <p:nvPr/>
        </p:nvGrpSpPr>
        <p:grpSpPr>
          <a:xfrm>
            <a:off x="10142423" y="4307941"/>
            <a:ext cx="364674" cy="2164787"/>
            <a:chOff x="1430177" y="1026981"/>
            <a:chExt cx="364674" cy="2164787"/>
          </a:xfrm>
        </p:grpSpPr>
        <p:sp>
          <p:nvSpPr>
            <p:cNvPr id="181" name="Rectangle 180">
              <a:extLst>
                <a:ext uri="{FF2B5EF4-FFF2-40B4-BE49-F238E27FC236}">
                  <a16:creationId xmlns:a16="http://schemas.microsoft.com/office/drawing/2014/main" id="{ACB78D45-2C70-4D47-A1AD-CBBD17777C6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2" name="Rectangle 181">
              <a:extLst>
                <a:ext uri="{FF2B5EF4-FFF2-40B4-BE49-F238E27FC236}">
                  <a16:creationId xmlns:a16="http://schemas.microsoft.com/office/drawing/2014/main" id="{1A92D123-C6A2-4020-BBB1-4F27737DCC0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A7D52BFC-B3B9-4F5F-BB83-D66490DF8353}"/>
              </a:ext>
            </a:extLst>
          </p:cNvPr>
          <p:cNvGrpSpPr/>
          <p:nvPr/>
        </p:nvGrpSpPr>
        <p:grpSpPr>
          <a:xfrm>
            <a:off x="10338005" y="1969119"/>
            <a:ext cx="364674" cy="2164787"/>
            <a:chOff x="1430177" y="1026981"/>
            <a:chExt cx="364674" cy="2164787"/>
          </a:xfrm>
        </p:grpSpPr>
        <p:sp>
          <p:nvSpPr>
            <p:cNvPr id="184" name="Rectangle 183">
              <a:extLst>
                <a:ext uri="{FF2B5EF4-FFF2-40B4-BE49-F238E27FC236}">
                  <a16:creationId xmlns:a16="http://schemas.microsoft.com/office/drawing/2014/main" id="{EF339FA6-E72F-44BB-B8D0-B33167979AF0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5" name="Rectangle 184">
              <a:extLst>
                <a:ext uri="{FF2B5EF4-FFF2-40B4-BE49-F238E27FC236}">
                  <a16:creationId xmlns:a16="http://schemas.microsoft.com/office/drawing/2014/main" id="{84F2BB23-0C7F-45E0-B923-F298FB4FB2B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0A891687-785F-4835-BA91-329876F1257D}"/>
              </a:ext>
            </a:extLst>
          </p:cNvPr>
          <p:cNvGrpSpPr/>
          <p:nvPr/>
        </p:nvGrpSpPr>
        <p:grpSpPr>
          <a:xfrm>
            <a:off x="11050233" y="1962403"/>
            <a:ext cx="364674" cy="2164787"/>
            <a:chOff x="1430177" y="1026981"/>
            <a:chExt cx="364674" cy="2164787"/>
          </a:xfrm>
        </p:grpSpPr>
        <p:sp>
          <p:nvSpPr>
            <p:cNvPr id="187" name="Rectangle 186">
              <a:extLst>
                <a:ext uri="{FF2B5EF4-FFF2-40B4-BE49-F238E27FC236}">
                  <a16:creationId xmlns:a16="http://schemas.microsoft.com/office/drawing/2014/main" id="{933F0307-A57B-4065-8B80-CAB4ADC70A32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8" name="Rectangle 187">
              <a:extLst>
                <a:ext uri="{FF2B5EF4-FFF2-40B4-BE49-F238E27FC236}">
                  <a16:creationId xmlns:a16="http://schemas.microsoft.com/office/drawing/2014/main" id="{E6298008-36D0-4D68-801B-E07A93FC0DD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AED5FCD7-5ED3-4811-97B5-18AE021135D3}"/>
              </a:ext>
            </a:extLst>
          </p:cNvPr>
          <p:cNvGrpSpPr/>
          <p:nvPr/>
        </p:nvGrpSpPr>
        <p:grpSpPr>
          <a:xfrm>
            <a:off x="11043330" y="4307941"/>
            <a:ext cx="364674" cy="2164787"/>
            <a:chOff x="1430177" y="1026981"/>
            <a:chExt cx="364674" cy="2164787"/>
          </a:xfrm>
        </p:grpSpPr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13FBE133-0BE7-4A2A-BD55-F51F0D12CB2E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1" name="Rectangle 190">
              <a:extLst>
                <a:ext uri="{FF2B5EF4-FFF2-40B4-BE49-F238E27FC236}">
                  <a16:creationId xmlns:a16="http://schemas.microsoft.com/office/drawing/2014/main" id="{422989ED-BDE5-489F-8AE6-433CC09E9002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5313F7AD-CF13-432D-B088-DBAA4AABC990}"/>
              </a:ext>
            </a:extLst>
          </p:cNvPr>
          <p:cNvGrpSpPr/>
          <p:nvPr/>
        </p:nvGrpSpPr>
        <p:grpSpPr>
          <a:xfrm>
            <a:off x="11050633" y="4317044"/>
            <a:ext cx="360000" cy="2160000"/>
            <a:chOff x="2011880" y="3429000"/>
            <a:chExt cx="360000" cy="2160000"/>
          </a:xfrm>
        </p:grpSpPr>
        <p:sp>
          <p:nvSpPr>
            <p:cNvPr id="193" name="Rectangle 192">
              <a:extLst>
                <a:ext uri="{FF2B5EF4-FFF2-40B4-BE49-F238E27FC236}">
                  <a16:creationId xmlns:a16="http://schemas.microsoft.com/office/drawing/2014/main" id="{D2AE07D8-69AE-41E6-8433-4E78DFAFB0A5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4" name="Rectangle 193">
              <a:extLst>
                <a:ext uri="{FF2B5EF4-FFF2-40B4-BE49-F238E27FC236}">
                  <a16:creationId xmlns:a16="http://schemas.microsoft.com/office/drawing/2014/main" id="{9885704C-8D5F-4802-8A9C-424F67FB128F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574ACEE3-B303-49A2-82AD-3EF5554E383E}"/>
              </a:ext>
            </a:extLst>
          </p:cNvPr>
          <p:cNvGrpSpPr/>
          <p:nvPr/>
        </p:nvGrpSpPr>
        <p:grpSpPr>
          <a:xfrm>
            <a:off x="4423246" y="4310947"/>
            <a:ext cx="360000" cy="2160000"/>
            <a:chOff x="3172262" y="3429000"/>
            <a:chExt cx="360000" cy="2160000"/>
          </a:xfrm>
        </p:grpSpPr>
        <p:sp>
          <p:nvSpPr>
            <p:cNvPr id="196" name="Rectangle 195">
              <a:extLst>
                <a:ext uri="{FF2B5EF4-FFF2-40B4-BE49-F238E27FC236}">
                  <a16:creationId xmlns:a16="http://schemas.microsoft.com/office/drawing/2014/main" id="{E0157AA3-817C-4094-B090-45AD07E9AF18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96C82B79-DC1F-4B7C-BF11-2258EC30F9E9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9CF2D42B-DF5F-469C-817D-1BFC6218A703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6" name="Rectangle 205">
              <a:extLst>
                <a:ext uri="{FF2B5EF4-FFF2-40B4-BE49-F238E27FC236}">
                  <a16:creationId xmlns:a16="http://schemas.microsoft.com/office/drawing/2014/main" id="{D8A513E4-5563-4D48-8C0C-FEE561E3BDAC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5571F043-FBAF-42E4-9DDE-9CA7181BC007}"/>
              </a:ext>
            </a:extLst>
          </p:cNvPr>
          <p:cNvGrpSpPr/>
          <p:nvPr/>
        </p:nvGrpSpPr>
        <p:grpSpPr>
          <a:xfrm>
            <a:off x="10142423" y="4317587"/>
            <a:ext cx="360000" cy="2159457"/>
            <a:chOff x="6653408" y="3429000"/>
            <a:chExt cx="360000" cy="2159457"/>
          </a:xfrm>
        </p:grpSpPr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2788572C-2DC6-4301-8556-F7FC6B6553E7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C36E4EC9-0AB1-450B-B17C-5CCB16566E77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1ECD1EC8-D843-49C0-B19A-3B52EED4199F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54067A37-22D1-4BF1-B5B7-F273FD3734D6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8DA94F44-8E90-4FD2-9DBD-DC17E77E253A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3" name="Rectangle 212">
              <a:extLst>
                <a:ext uri="{FF2B5EF4-FFF2-40B4-BE49-F238E27FC236}">
                  <a16:creationId xmlns:a16="http://schemas.microsoft.com/office/drawing/2014/main" id="{B67C5C04-5D02-46F2-B0A5-AA59087FA1E6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4" name="Rectangle 213">
              <a:extLst>
                <a:ext uri="{FF2B5EF4-FFF2-40B4-BE49-F238E27FC236}">
                  <a16:creationId xmlns:a16="http://schemas.microsoft.com/office/drawing/2014/main" id="{96A2CB79-9D21-4A02-8949-096C58DD7123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5" name="Rectangle 214">
              <a:extLst>
                <a:ext uri="{FF2B5EF4-FFF2-40B4-BE49-F238E27FC236}">
                  <a16:creationId xmlns:a16="http://schemas.microsoft.com/office/drawing/2014/main" id="{932AD618-D416-4944-B7CE-9636D85842AB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97580097-222D-4B9F-B852-DC42F365B4D0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4A46CD4E-A45D-4A03-AD06-06003D0C909B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DE85E8B6-1B0A-4054-8B93-1E1B779D881D}"/>
              </a:ext>
            </a:extLst>
          </p:cNvPr>
          <p:cNvGrpSpPr/>
          <p:nvPr/>
        </p:nvGrpSpPr>
        <p:grpSpPr>
          <a:xfrm>
            <a:off x="5495610" y="4322765"/>
            <a:ext cx="360000" cy="2160000"/>
            <a:chOff x="7813790" y="3429000"/>
            <a:chExt cx="360000" cy="2160000"/>
          </a:xfrm>
        </p:grpSpPr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A8F2C8F4-6261-4582-A460-83AB98A79E35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60F0EE7C-8150-4282-8F27-84201E99FC44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BAEBB9A4-D396-4EBD-9A98-40F63C8A3D4D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2" name="Rectangle 221">
              <a:extLst>
                <a:ext uri="{FF2B5EF4-FFF2-40B4-BE49-F238E27FC236}">
                  <a16:creationId xmlns:a16="http://schemas.microsoft.com/office/drawing/2014/main" id="{9DC292BA-0A90-4E2B-984A-342BE475441E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3" name="Rectangle 222">
              <a:extLst>
                <a:ext uri="{FF2B5EF4-FFF2-40B4-BE49-F238E27FC236}">
                  <a16:creationId xmlns:a16="http://schemas.microsoft.com/office/drawing/2014/main" id="{1348C85D-4D23-46FF-9A2A-CE06B3B25D61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86AD8862-16BF-4274-861B-5970A7CBAED1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504848BF-5582-4158-8BD9-F01DF12D5BFB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6" name="Rectangle 225">
              <a:extLst>
                <a:ext uri="{FF2B5EF4-FFF2-40B4-BE49-F238E27FC236}">
                  <a16:creationId xmlns:a16="http://schemas.microsoft.com/office/drawing/2014/main" id="{C548BA72-063A-4091-903D-D666D759F957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B467A4EA-05D7-41DE-9362-DF28FD0ABC31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C1707834-7EED-489A-B468-21855DFDBC1A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84206870-724D-4DF4-97E8-EC6801A9306F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C227EBD4-A199-454A-B0EC-1BA34611F8DA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3D1C2E90-B9CF-4BD0-A39B-C81E23BF72B0}"/>
              </a:ext>
            </a:extLst>
          </p:cNvPr>
          <p:cNvGrpSpPr/>
          <p:nvPr/>
        </p:nvGrpSpPr>
        <p:grpSpPr>
          <a:xfrm>
            <a:off x="4442109" y="4307050"/>
            <a:ext cx="360000" cy="2160000"/>
            <a:chOff x="7813790" y="3429000"/>
            <a:chExt cx="360000" cy="2160000"/>
          </a:xfrm>
        </p:grpSpPr>
        <p:sp>
          <p:nvSpPr>
            <p:cNvPr id="232" name="Rectangle 231">
              <a:extLst>
                <a:ext uri="{FF2B5EF4-FFF2-40B4-BE49-F238E27FC236}">
                  <a16:creationId xmlns:a16="http://schemas.microsoft.com/office/drawing/2014/main" id="{35D23C75-6EA6-4A4F-A345-A268E1A6099C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373A2DF7-F915-4918-ABC5-EB97E243A080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3FA440A8-0DBC-4BA2-AABB-76FBA10D852B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5" name="Rectangle 234">
              <a:extLst>
                <a:ext uri="{FF2B5EF4-FFF2-40B4-BE49-F238E27FC236}">
                  <a16:creationId xmlns:a16="http://schemas.microsoft.com/office/drawing/2014/main" id="{9A6F0C33-F638-425E-9AAF-B2E238E8197B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6" name="Rectangle 235">
              <a:extLst>
                <a:ext uri="{FF2B5EF4-FFF2-40B4-BE49-F238E27FC236}">
                  <a16:creationId xmlns:a16="http://schemas.microsoft.com/office/drawing/2014/main" id="{9B5199ED-416A-4DB8-9EE9-A72A947C9843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FE21CD40-FE9C-43F7-B843-8B2903C3E2D0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868F60FA-59A0-49FA-A532-A67DA74A8DC0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177E91AD-EF14-49CC-B22D-A45992E6185B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693054DC-FFFC-4227-94F1-C82A7E011994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1" name="Rectangle 240">
              <a:extLst>
                <a:ext uri="{FF2B5EF4-FFF2-40B4-BE49-F238E27FC236}">
                  <a16:creationId xmlns:a16="http://schemas.microsoft.com/office/drawing/2014/main" id="{390446B6-910B-4C26-837C-19435BBF6727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2" name="Rectangle 241">
              <a:extLst>
                <a:ext uri="{FF2B5EF4-FFF2-40B4-BE49-F238E27FC236}">
                  <a16:creationId xmlns:a16="http://schemas.microsoft.com/office/drawing/2014/main" id="{4B1E0104-70B5-4FF4-BFB0-D9017B99EB86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C16D8B3A-EA6B-47FB-9871-E4B547B41F35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4" name="Group 243">
            <a:extLst>
              <a:ext uri="{FF2B5EF4-FFF2-40B4-BE49-F238E27FC236}">
                <a16:creationId xmlns:a16="http://schemas.microsoft.com/office/drawing/2014/main" id="{61E89D38-B7DA-493D-9144-2B03AFACA0B9}"/>
              </a:ext>
            </a:extLst>
          </p:cNvPr>
          <p:cNvGrpSpPr/>
          <p:nvPr/>
        </p:nvGrpSpPr>
        <p:grpSpPr>
          <a:xfrm>
            <a:off x="11036850" y="4317654"/>
            <a:ext cx="360000" cy="2159457"/>
            <a:chOff x="6653408" y="3429000"/>
            <a:chExt cx="360000" cy="2159457"/>
          </a:xfrm>
        </p:grpSpPr>
        <p:sp>
          <p:nvSpPr>
            <p:cNvPr id="245" name="Rectangle 244">
              <a:extLst>
                <a:ext uri="{FF2B5EF4-FFF2-40B4-BE49-F238E27FC236}">
                  <a16:creationId xmlns:a16="http://schemas.microsoft.com/office/drawing/2014/main" id="{EA9F4D4E-E257-49CA-9648-8B1E2C09DDAD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6" name="Rectangle 245">
              <a:extLst>
                <a:ext uri="{FF2B5EF4-FFF2-40B4-BE49-F238E27FC236}">
                  <a16:creationId xmlns:a16="http://schemas.microsoft.com/office/drawing/2014/main" id="{4382B20C-FB8D-4314-B05C-922A1A9DEDB1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F3F94323-D7D6-4283-8AC4-937D1BA5856A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4A838EED-EEBE-41CB-8588-946196105198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A18637AA-EF8F-46D7-9312-62B21114CEA7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9B97AF56-F478-4179-9904-74FCE6A12F3F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1" name="Rectangle 250">
              <a:extLst>
                <a:ext uri="{FF2B5EF4-FFF2-40B4-BE49-F238E27FC236}">
                  <a16:creationId xmlns:a16="http://schemas.microsoft.com/office/drawing/2014/main" id="{246E1604-4B15-4403-BAA9-2F877DAFD21E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2" name="Rectangle 251">
              <a:extLst>
                <a:ext uri="{FF2B5EF4-FFF2-40B4-BE49-F238E27FC236}">
                  <a16:creationId xmlns:a16="http://schemas.microsoft.com/office/drawing/2014/main" id="{233DCD57-33EF-470C-BC27-D9D32957CAE1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60DAAEB4-9F63-4B66-AEC4-52126974ACBD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A7A01A8F-C50A-431C-A0C6-F92F89426220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00D37895-A24F-4646-8730-530A78ED1753}"/>
              </a:ext>
            </a:extLst>
          </p:cNvPr>
          <p:cNvGrpSpPr/>
          <p:nvPr/>
        </p:nvGrpSpPr>
        <p:grpSpPr>
          <a:xfrm>
            <a:off x="4165324" y="1970984"/>
            <a:ext cx="360000" cy="2160000"/>
            <a:chOff x="3172262" y="3429000"/>
            <a:chExt cx="360000" cy="2160000"/>
          </a:xfrm>
        </p:grpSpPr>
        <p:sp>
          <p:nvSpPr>
            <p:cNvPr id="256" name="Rectangle 255">
              <a:extLst>
                <a:ext uri="{FF2B5EF4-FFF2-40B4-BE49-F238E27FC236}">
                  <a16:creationId xmlns:a16="http://schemas.microsoft.com/office/drawing/2014/main" id="{06D70E59-E5C5-4017-A0BA-939A9DF2694F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2F8086E5-ACA0-4C70-A13C-B9A34F999DF6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E7D4D870-118C-47EA-9C5F-5A401522F617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FAFAAA86-5816-4FB5-82E3-A3E51678B2CF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DF753DEF-9908-497A-A598-06DDB451A23B}"/>
              </a:ext>
            </a:extLst>
          </p:cNvPr>
          <p:cNvGrpSpPr/>
          <p:nvPr/>
        </p:nvGrpSpPr>
        <p:grpSpPr>
          <a:xfrm>
            <a:off x="4632847" y="1968952"/>
            <a:ext cx="360000" cy="2160000"/>
            <a:chOff x="3172262" y="3429000"/>
            <a:chExt cx="360000" cy="2160000"/>
          </a:xfrm>
        </p:grpSpPr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4A494804-E7E7-4DCD-9CF6-38ED0C33869E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2" name="Rectangle 261">
              <a:extLst>
                <a:ext uri="{FF2B5EF4-FFF2-40B4-BE49-F238E27FC236}">
                  <a16:creationId xmlns:a16="http://schemas.microsoft.com/office/drawing/2014/main" id="{388145BD-DF6A-45D4-8DB1-EE15B2D6E35F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3" name="Rectangle 262">
              <a:extLst>
                <a:ext uri="{FF2B5EF4-FFF2-40B4-BE49-F238E27FC236}">
                  <a16:creationId xmlns:a16="http://schemas.microsoft.com/office/drawing/2014/main" id="{481EDC52-C07E-4FF3-B0AC-CDB4F69BF181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DF7CA905-47BC-44A1-9A57-80052FEE6B6E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883C550D-3519-4F99-98CF-C5F668A46E69}"/>
              </a:ext>
            </a:extLst>
          </p:cNvPr>
          <p:cNvGrpSpPr/>
          <p:nvPr/>
        </p:nvGrpSpPr>
        <p:grpSpPr>
          <a:xfrm>
            <a:off x="5237815" y="1968018"/>
            <a:ext cx="360000" cy="2160000"/>
            <a:chOff x="7813790" y="3429000"/>
            <a:chExt cx="360000" cy="2160000"/>
          </a:xfrm>
        </p:grpSpPr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8D8F8045-AC3B-4704-91AF-E06CBD155998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7" name="Rectangle 266">
              <a:extLst>
                <a:ext uri="{FF2B5EF4-FFF2-40B4-BE49-F238E27FC236}">
                  <a16:creationId xmlns:a16="http://schemas.microsoft.com/office/drawing/2014/main" id="{DBA6F1E8-0578-4C3C-8F60-411214C6E5DD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8" name="Rectangle 267">
              <a:extLst>
                <a:ext uri="{FF2B5EF4-FFF2-40B4-BE49-F238E27FC236}">
                  <a16:creationId xmlns:a16="http://schemas.microsoft.com/office/drawing/2014/main" id="{FDE789BF-8DC2-48EF-9F87-89A7AE0C6404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FAD225E1-EE4D-4B95-A69B-E20E9428FC63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FDB6367A-B77D-43CD-9D49-54B504289EC0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1" name="Rectangle 270">
              <a:extLst>
                <a:ext uri="{FF2B5EF4-FFF2-40B4-BE49-F238E27FC236}">
                  <a16:creationId xmlns:a16="http://schemas.microsoft.com/office/drawing/2014/main" id="{5FB8D749-3C99-4A4C-9B8C-B5EBDD843A76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2" name="Rectangle 271">
              <a:extLst>
                <a:ext uri="{FF2B5EF4-FFF2-40B4-BE49-F238E27FC236}">
                  <a16:creationId xmlns:a16="http://schemas.microsoft.com/office/drawing/2014/main" id="{1ED5DCF9-1927-4751-95CD-1B609D393CF1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3" name="Rectangle 272">
              <a:extLst>
                <a:ext uri="{FF2B5EF4-FFF2-40B4-BE49-F238E27FC236}">
                  <a16:creationId xmlns:a16="http://schemas.microsoft.com/office/drawing/2014/main" id="{63F7768B-0A18-4F9E-A94E-9D840DE5CE55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4" name="Rectangle 273">
              <a:extLst>
                <a:ext uri="{FF2B5EF4-FFF2-40B4-BE49-F238E27FC236}">
                  <a16:creationId xmlns:a16="http://schemas.microsoft.com/office/drawing/2014/main" id="{35B47DD6-9F60-4F49-9425-6F4E8B8B6E4D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6FA019BB-7C4D-474A-9ED0-05ACA7EEA221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B1BF5A7C-FA86-42A8-89E6-694693BA6073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7" name="Rectangle 276">
              <a:extLst>
                <a:ext uri="{FF2B5EF4-FFF2-40B4-BE49-F238E27FC236}">
                  <a16:creationId xmlns:a16="http://schemas.microsoft.com/office/drawing/2014/main" id="{73ABDB12-B381-4295-B2E3-5F81ADC3C118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49635274-7BB7-4915-89FC-29AE0B403344}"/>
              </a:ext>
            </a:extLst>
          </p:cNvPr>
          <p:cNvGrpSpPr/>
          <p:nvPr/>
        </p:nvGrpSpPr>
        <p:grpSpPr>
          <a:xfrm>
            <a:off x="5693968" y="1968773"/>
            <a:ext cx="360000" cy="2160000"/>
            <a:chOff x="7813790" y="3429000"/>
            <a:chExt cx="360000" cy="2160000"/>
          </a:xfrm>
        </p:grpSpPr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3028103B-E824-4FD4-A202-6DB54D5A26BF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38C3C3F3-13DA-4E71-95D7-BA79F8617DFC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id="{5FA75594-B056-43A9-B67C-EC96C4CAD74F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7E65C53C-997A-4829-9930-93B5D02151DC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3" name="Rectangle 282">
              <a:extLst>
                <a:ext uri="{FF2B5EF4-FFF2-40B4-BE49-F238E27FC236}">
                  <a16:creationId xmlns:a16="http://schemas.microsoft.com/office/drawing/2014/main" id="{68C33D97-9466-42F3-8B6D-A7A2CDCF6012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4" name="Rectangle 283">
              <a:extLst>
                <a:ext uri="{FF2B5EF4-FFF2-40B4-BE49-F238E27FC236}">
                  <a16:creationId xmlns:a16="http://schemas.microsoft.com/office/drawing/2014/main" id="{F051664F-750C-4565-B297-89DFC2E80934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C4136BD3-5739-4B04-87F0-932195F330F4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1FF25B45-C604-4FE2-B322-3A6B2F794D8D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26483A71-F56B-4ADE-8740-4F49CDC320E8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8" name="Rectangle 287">
              <a:extLst>
                <a:ext uri="{FF2B5EF4-FFF2-40B4-BE49-F238E27FC236}">
                  <a16:creationId xmlns:a16="http://schemas.microsoft.com/office/drawing/2014/main" id="{868293BE-E6CF-455A-BE50-71DA93EFA0A6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9" name="Rectangle 288">
              <a:extLst>
                <a:ext uri="{FF2B5EF4-FFF2-40B4-BE49-F238E27FC236}">
                  <a16:creationId xmlns:a16="http://schemas.microsoft.com/office/drawing/2014/main" id="{B9708818-3366-465B-A8F0-34FECEC85362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367C9985-C8A2-4F68-B916-C2B4032EF0AF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C29A0F0D-7E9F-470D-9CCB-3745CD99456D}"/>
              </a:ext>
            </a:extLst>
          </p:cNvPr>
          <p:cNvGrpSpPr/>
          <p:nvPr/>
        </p:nvGrpSpPr>
        <p:grpSpPr>
          <a:xfrm>
            <a:off x="4152331" y="1970058"/>
            <a:ext cx="360000" cy="2160000"/>
            <a:chOff x="7813790" y="3429000"/>
            <a:chExt cx="360000" cy="2160000"/>
          </a:xfrm>
        </p:grpSpPr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id="{86986895-1EFB-4833-A793-21C2646AEF47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45BFB0E0-7378-41E6-BDBF-363E3E8A8C71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80EB2F2C-2516-4447-B4C0-8F9699F2FA3E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E311D9FB-9410-48B2-827F-9A9E7B786C50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74079E22-D906-43AC-B533-0E2868665CCE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CCFAA207-A1B7-4A4D-9A23-3B93DDA4217D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8" name="Rectangle 297">
              <a:extLst>
                <a:ext uri="{FF2B5EF4-FFF2-40B4-BE49-F238E27FC236}">
                  <a16:creationId xmlns:a16="http://schemas.microsoft.com/office/drawing/2014/main" id="{8088962C-3987-4275-9BA8-1BB54C9C8E42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1A917821-5777-475C-A6D3-494133A0CCE4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96622F24-06DC-4A6A-8280-7308D6B43549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A0A9BCD0-8240-41F3-8BC3-A1DA65EF2B8C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B2CCC0C2-C6C1-4713-B56F-1B2A9C9B08CD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5CABBEBD-E0FE-40A6-A5F1-B3701BC9DE2D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F7A49F71-4870-40B7-96AD-3133F776674F}"/>
              </a:ext>
            </a:extLst>
          </p:cNvPr>
          <p:cNvGrpSpPr/>
          <p:nvPr/>
        </p:nvGrpSpPr>
        <p:grpSpPr>
          <a:xfrm>
            <a:off x="4637322" y="1976675"/>
            <a:ext cx="360000" cy="2160000"/>
            <a:chOff x="7813790" y="3429000"/>
            <a:chExt cx="360000" cy="2160000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11D3A0AE-183E-438E-AF36-F787814955AC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01CDF813-4384-447B-8C23-F54C5C1A4314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7" name="Rectangle 306">
              <a:extLst>
                <a:ext uri="{FF2B5EF4-FFF2-40B4-BE49-F238E27FC236}">
                  <a16:creationId xmlns:a16="http://schemas.microsoft.com/office/drawing/2014/main" id="{1516DDBF-C42F-4234-9D64-E977BAEF5E3B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38252EE9-CFFE-44BF-9EBB-C53E86741126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3CE7CFEE-57AC-4BBB-82F5-D74FE5AF68CE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E185C37F-224E-453F-B7A5-803DA5DFE441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1" name="Rectangle 310">
              <a:extLst>
                <a:ext uri="{FF2B5EF4-FFF2-40B4-BE49-F238E27FC236}">
                  <a16:creationId xmlns:a16="http://schemas.microsoft.com/office/drawing/2014/main" id="{41F74DA0-4D82-4A27-8F30-CF145DF39F4C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3AE46E34-C1C9-4529-8D39-CB29E320F8DB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id="{C17895F3-B074-414C-AB37-A8433E59A6D5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4" name="Rectangle 313">
              <a:extLst>
                <a:ext uri="{FF2B5EF4-FFF2-40B4-BE49-F238E27FC236}">
                  <a16:creationId xmlns:a16="http://schemas.microsoft.com/office/drawing/2014/main" id="{DAF3AB2B-CC0D-46CA-86F0-9B02E4D9FF4D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ACC2E510-140A-41D9-BA8D-683901B4D27D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F6BE8960-FF17-46BE-A3D4-9C857989FE66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474A07A1-3D14-456D-B1D6-F58288258DDE}"/>
              </a:ext>
            </a:extLst>
          </p:cNvPr>
          <p:cNvGrpSpPr/>
          <p:nvPr/>
        </p:nvGrpSpPr>
        <p:grpSpPr>
          <a:xfrm>
            <a:off x="9877023" y="1969053"/>
            <a:ext cx="360000" cy="2159457"/>
            <a:chOff x="6653408" y="3429000"/>
            <a:chExt cx="360000" cy="2159457"/>
          </a:xfrm>
        </p:grpSpPr>
        <p:sp>
          <p:nvSpPr>
            <p:cNvPr id="318" name="Rectangle 317">
              <a:extLst>
                <a:ext uri="{FF2B5EF4-FFF2-40B4-BE49-F238E27FC236}">
                  <a16:creationId xmlns:a16="http://schemas.microsoft.com/office/drawing/2014/main" id="{B66E31EF-9D7F-4F16-883F-0929094E4185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698AE04D-F9D4-4B9A-A978-996290C172DE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51B27EB5-20EB-46FB-A7A2-1E2B3C82DCEF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1" name="Rectangle 320">
              <a:extLst>
                <a:ext uri="{FF2B5EF4-FFF2-40B4-BE49-F238E27FC236}">
                  <a16:creationId xmlns:a16="http://schemas.microsoft.com/office/drawing/2014/main" id="{A2BB3C3C-1EBD-43E6-B1B5-E58F05ECF5AE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2" name="Rectangle 321">
              <a:extLst>
                <a:ext uri="{FF2B5EF4-FFF2-40B4-BE49-F238E27FC236}">
                  <a16:creationId xmlns:a16="http://schemas.microsoft.com/office/drawing/2014/main" id="{78327A68-44B2-4C23-AE93-0383DEA8772A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BD7B8AAA-B8A7-4128-B688-51BF726B6792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4" name="Rectangle 323">
              <a:extLst>
                <a:ext uri="{FF2B5EF4-FFF2-40B4-BE49-F238E27FC236}">
                  <a16:creationId xmlns:a16="http://schemas.microsoft.com/office/drawing/2014/main" id="{3052AE9F-D239-4B31-9BD7-5CB98568B3FC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BF764BB-4AC2-4240-A3DC-D166AB0944D3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B99ECB1D-CB09-4B1F-983F-DEFB5F291949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7" name="Rectangle 326">
              <a:extLst>
                <a:ext uri="{FF2B5EF4-FFF2-40B4-BE49-F238E27FC236}">
                  <a16:creationId xmlns:a16="http://schemas.microsoft.com/office/drawing/2014/main" id="{E6619D35-2FB0-447D-BD7C-FFB351DF2B2B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688EB44B-F13B-429F-BAB4-99778EFB7299}"/>
              </a:ext>
            </a:extLst>
          </p:cNvPr>
          <p:cNvGrpSpPr/>
          <p:nvPr/>
        </p:nvGrpSpPr>
        <p:grpSpPr>
          <a:xfrm>
            <a:off x="10336394" y="1970818"/>
            <a:ext cx="360000" cy="2159457"/>
            <a:chOff x="6653408" y="3429000"/>
            <a:chExt cx="360000" cy="2159457"/>
          </a:xfrm>
        </p:grpSpPr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D6608DEC-B511-4A0C-9CA9-A833FC396802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0" name="Rectangle 329">
              <a:extLst>
                <a:ext uri="{FF2B5EF4-FFF2-40B4-BE49-F238E27FC236}">
                  <a16:creationId xmlns:a16="http://schemas.microsoft.com/office/drawing/2014/main" id="{E9E82CB7-1658-4892-8281-3FC87DD29C4A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F21AC09C-5C2A-46D6-84F6-A8F14226F53F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2" name="Rectangle 331">
              <a:extLst>
                <a:ext uri="{FF2B5EF4-FFF2-40B4-BE49-F238E27FC236}">
                  <a16:creationId xmlns:a16="http://schemas.microsoft.com/office/drawing/2014/main" id="{D1BA1F51-C3B6-4827-AADE-2FD2125F6E0D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2AA5CC25-4CE7-4363-AA3E-6C7DCDD7BD75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548F4B5B-1065-45CD-9F7C-ECE701FEE4BA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21330A2D-9EFA-4C3C-8BCE-213F558C1288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B24EEBFD-118C-4BE1-BC14-CA808D52C22A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F82E64A1-DD4D-4986-B4F3-322D986CC7C8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8" name="Rectangle 337">
              <a:extLst>
                <a:ext uri="{FF2B5EF4-FFF2-40B4-BE49-F238E27FC236}">
                  <a16:creationId xmlns:a16="http://schemas.microsoft.com/office/drawing/2014/main" id="{D9BA0285-109A-4744-80E4-68CB35AC3FF9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38469D58-3BE7-4931-9F62-897584ECC8F6}"/>
              </a:ext>
            </a:extLst>
          </p:cNvPr>
          <p:cNvGrpSpPr/>
          <p:nvPr/>
        </p:nvGrpSpPr>
        <p:grpSpPr>
          <a:xfrm>
            <a:off x="11050233" y="1970418"/>
            <a:ext cx="360000" cy="2160000"/>
            <a:chOff x="2011880" y="3429000"/>
            <a:chExt cx="360000" cy="2160000"/>
          </a:xfrm>
        </p:grpSpPr>
        <p:sp>
          <p:nvSpPr>
            <p:cNvPr id="340" name="Rectangle 339">
              <a:extLst>
                <a:ext uri="{FF2B5EF4-FFF2-40B4-BE49-F238E27FC236}">
                  <a16:creationId xmlns:a16="http://schemas.microsoft.com/office/drawing/2014/main" id="{AB5ECABF-CC75-492E-BE44-C84B34C26C62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1" name="Rectangle 340">
              <a:extLst>
                <a:ext uri="{FF2B5EF4-FFF2-40B4-BE49-F238E27FC236}">
                  <a16:creationId xmlns:a16="http://schemas.microsoft.com/office/drawing/2014/main" id="{8F5EE16A-1AF4-4580-8045-D0B886C0A280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F8FA4819-FFD1-4944-8EA2-0332A72D5181}"/>
              </a:ext>
            </a:extLst>
          </p:cNvPr>
          <p:cNvGrpSpPr/>
          <p:nvPr/>
        </p:nvGrpSpPr>
        <p:grpSpPr>
          <a:xfrm>
            <a:off x="11058070" y="1967346"/>
            <a:ext cx="360000" cy="2159457"/>
            <a:chOff x="6653408" y="3429000"/>
            <a:chExt cx="360000" cy="2159457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5AF44E0E-3049-49EA-BCBC-C0A9432A31C6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BF6D61AD-9460-47EA-984A-BADFB88118B5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8ED996B0-E40B-42D4-A9FF-121FC5965B3E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0E4F03B2-4CF6-4C82-A43D-A055096B7C1B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ADB1B06C-2673-49D5-AC5E-5BD16370D5A1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8" name="Rectangle 347">
              <a:extLst>
                <a:ext uri="{FF2B5EF4-FFF2-40B4-BE49-F238E27FC236}">
                  <a16:creationId xmlns:a16="http://schemas.microsoft.com/office/drawing/2014/main" id="{E0B4E240-E8CF-4C53-AE3B-8E63C5D2EB8B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9" name="Rectangle 348">
              <a:extLst>
                <a:ext uri="{FF2B5EF4-FFF2-40B4-BE49-F238E27FC236}">
                  <a16:creationId xmlns:a16="http://schemas.microsoft.com/office/drawing/2014/main" id="{506EAB86-E3EA-475F-B307-0A1E7A32290F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4C9C3A40-0491-46C5-ADBC-D4FB681BCEDA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FA981697-1B4E-4EFB-9EEE-D468D155861C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2" name="Rectangle 351">
              <a:extLst>
                <a:ext uri="{FF2B5EF4-FFF2-40B4-BE49-F238E27FC236}">
                  <a16:creationId xmlns:a16="http://schemas.microsoft.com/office/drawing/2014/main" id="{3917BA5B-680E-43B4-8BD4-7D79FEE6AA35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353" name="Rectangle 352">
            <a:extLst>
              <a:ext uri="{FF2B5EF4-FFF2-40B4-BE49-F238E27FC236}">
                <a16:creationId xmlns:a16="http://schemas.microsoft.com/office/drawing/2014/main" id="{6CD27A3B-363E-43B6-9181-41C6A22AA5B5}"/>
              </a:ext>
            </a:extLst>
          </p:cNvPr>
          <p:cNvSpPr/>
          <p:nvPr/>
        </p:nvSpPr>
        <p:spPr>
          <a:xfrm>
            <a:off x="471528" y="1818444"/>
            <a:ext cx="890563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4" name="Rectangle 353">
            <a:extLst>
              <a:ext uri="{FF2B5EF4-FFF2-40B4-BE49-F238E27FC236}">
                <a16:creationId xmlns:a16="http://schemas.microsoft.com/office/drawing/2014/main" id="{76EF182E-F819-4D90-B115-015911E760A8}"/>
              </a:ext>
            </a:extLst>
          </p:cNvPr>
          <p:cNvSpPr/>
          <p:nvPr/>
        </p:nvSpPr>
        <p:spPr>
          <a:xfrm>
            <a:off x="469817" y="3160554"/>
            <a:ext cx="890563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5" name="Rectangle 354">
            <a:extLst>
              <a:ext uri="{FF2B5EF4-FFF2-40B4-BE49-F238E27FC236}">
                <a16:creationId xmlns:a16="http://schemas.microsoft.com/office/drawing/2014/main" id="{EA5AF954-28F0-4756-B538-9221D73EB114}"/>
              </a:ext>
            </a:extLst>
          </p:cNvPr>
          <p:cNvSpPr/>
          <p:nvPr/>
        </p:nvSpPr>
        <p:spPr>
          <a:xfrm>
            <a:off x="7607867" y="1811070"/>
            <a:ext cx="441734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6" name="Rectangle 355">
            <a:extLst>
              <a:ext uri="{FF2B5EF4-FFF2-40B4-BE49-F238E27FC236}">
                <a16:creationId xmlns:a16="http://schemas.microsoft.com/office/drawing/2014/main" id="{5112C7B6-EE03-4C1D-BCD9-9ED749540758}"/>
              </a:ext>
            </a:extLst>
          </p:cNvPr>
          <p:cNvSpPr/>
          <p:nvPr/>
        </p:nvSpPr>
        <p:spPr>
          <a:xfrm>
            <a:off x="7606155" y="3153180"/>
            <a:ext cx="890563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056502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>
                      <p:stCondLst>
                        <p:cond delay="indefinite"/>
                      </p:stCondLst>
                      <p:childTnLst>
                        <p:par>
                          <p:cTn id="201" fill="hold">
                            <p:stCondLst>
                              <p:cond delay="0"/>
                            </p:stCondLst>
                            <p:childTnLst>
                              <p:par>
                                <p:cTn id="202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1.85185E-6 L -0.08829 0.13032 " pathEditMode="relative" rAng="0" ptsTypes="AA">
                                      <p:cBhvr>
                                        <p:cTn id="203" dur="2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414" y="650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7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0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3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6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9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2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5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8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0" fill="hold">
                      <p:stCondLst>
                        <p:cond delay="indefinite"/>
                      </p:stCondLst>
                      <p:childTnLst>
                        <p:par>
                          <p:cTn id="231" fill="hold">
                            <p:stCondLst>
                              <p:cond delay="0"/>
                            </p:stCondLst>
                            <p:childTnLst>
                              <p:par>
                                <p:cTn id="2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3" fill="hold">
                      <p:stCondLst>
                        <p:cond delay="indefinite"/>
                      </p:stCondLst>
                      <p:childTnLst>
                        <p:par>
                          <p:cTn id="254" fill="hold">
                            <p:stCondLst>
                              <p:cond delay="0"/>
                            </p:stCondLst>
                            <p:childTnLst>
                              <p:par>
                                <p:cTn id="2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0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6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9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2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3" fill="hold">
                      <p:stCondLst>
                        <p:cond delay="indefinite"/>
                      </p:stCondLst>
                      <p:childTnLst>
                        <p:par>
                          <p:cTn id="274" fill="hold">
                            <p:stCondLst>
                              <p:cond delay="0"/>
                            </p:stCondLst>
                            <p:childTnLst>
                              <p:par>
                                <p:cTn id="2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7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0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1" fill="hold">
                      <p:stCondLst>
                        <p:cond delay="indefinite"/>
                      </p:stCondLst>
                      <p:childTnLst>
                        <p:par>
                          <p:cTn id="282" fill="hold">
                            <p:stCondLst>
                              <p:cond delay="0"/>
                            </p:stCondLst>
                            <p:childTnLst>
                              <p:par>
                                <p:cTn id="2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5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6" fill="hold">
                      <p:stCondLst>
                        <p:cond delay="indefinite"/>
                      </p:stCondLst>
                      <p:childTnLst>
                        <p:par>
                          <p:cTn id="287" fill="hold">
                            <p:stCondLst>
                              <p:cond delay="0"/>
                            </p:stCondLst>
                            <p:childTnLst>
                              <p:par>
                                <p:cTn id="2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0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3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4" fill="hold">
                      <p:stCondLst>
                        <p:cond delay="indefinite"/>
                      </p:stCondLst>
                      <p:childTnLst>
                        <p:par>
                          <p:cTn id="295" fill="hold">
                            <p:stCondLst>
                              <p:cond delay="0"/>
                            </p:stCondLst>
                            <p:childTnLst>
                              <p:par>
                                <p:cTn id="296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7.40741E-7 L -0.07304 0.1544 " pathEditMode="relative" rAng="0" ptsTypes="AA">
                                      <p:cBhvr>
                                        <p:cTn id="297" dur="2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59" y="770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8" fill="hold">
                      <p:stCondLst>
                        <p:cond delay="indefinite"/>
                      </p:stCondLst>
                      <p:childTnLst>
                        <p:par>
                          <p:cTn id="299" fill="hold">
                            <p:stCondLst>
                              <p:cond delay="0"/>
                            </p:stCondLst>
                            <p:childTnLst>
                              <p:par>
                                <p:cTn id="30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1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4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7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0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3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" grpId="0"/>
      <p:bldP spid="197" grpId="0"/>
      <p:bldP spid="198" grpId="0"/>
      <p:bldP spid="202" grpId="0"/>
      <p:bldP spid="203" grpId="0"/>
      <p:bldP spid="114" grpId="0"/>
      <p:bldP spid="138" grpId="0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1" grpId="1" animBg="1"/>
      <p:bldP spid="152" grpId="0" animBg="1"/>
      <p:bldP spid="153" grpId="0" animBg="1"/>
      <p:bldP spid="154" grpId="0" animBg="1"/>
      <p:bldP spid="154" grpId="1" animBg="1"/>
      <p:bldP spid="155" grpId="0" animBg="1"/>
      <p:bldP spid="353" grpId="0" animBg="1"/>
      <p:bldP spid="354" grpId="0" animBg="1"/>
      <p:bldP spid="355" grpId="0" animBg="1"/>
      <p:bldP spid="356" grpId="0" animBg="1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8FF5086D-9F74-4746-8535-E21421A1B26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0983" y="147300"/>
            <a:ext cx="11822144" cy="5065032"/>
          </a:xfrm>
          <a:prstGeom prst="rect">
            <a:avLst/>
          </a:prstGeom>
        </p:spPr>
      </p:pic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CA2656C7-D6B4-4350-AADB-6E0344B6B449}"/>
              </a:ext>
            </a:extLst>
          </p:cNvPr>
          <p:cNvCxnSpPr>
            <a:cxnSpLocks/>
          </p:cNvCxnSpPr>
          <p:nvPr/>
        </p:nvCxnSpPr>
        <p:spPr>
          <a:xfrm>
            <a:off x="3558824" y="893342"/>
            <a:ext cx="44179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F9D7452D-EF2F-4C74-9E3A-1BF6B41EDA97}"/>
              </a:ext>
            </a:extLst>
          </p:cNvPr>
          <p:cNvSpPr txBox="1"/>
          <p:nvPr/>
        </p:nvSpPr>
        <p:spPr>
          <a:xfrm>
            <a:off x="3530016" y="849800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576B2B-9246-4061-B92B-023137C78DA4}"/>
              </a:ext>
            </a:extLst>
          </p:cNvPr>
          <p:cNvSpPr txBox="1"/>
          <p:nvPr/>
        </p:nvSpPr>
        <p:spPr>
          <a:xfrm>
            <a:off x="3558824" y="385508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C02762A-0D0D-4744-B1E6-CE1FCED79912}"/>
              </a:ext>
            </a:extLst>
          </p:cNvPr>
          <p:cNvSpPr txBox="1"/>
          <p:nvPr/>
        </p:nvSpPr>
        <p:spPr>
          <a:xfrm>
            <a:off x="4084129" y="577871"/>
            <a:ext cx="4068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EC4EB707-68A1-4948-82FB-45CE7A113FE5}"/>
              </a:ext>
            </a:extLst>
          </p:cNvPr>
          <p:cNvCxnSpPr>
            <a:cxnSpLocks/>
          </p:cNvCxnSpPr>
          <p:nvPr/>
        </p:nvCxnSpPr>
        <p:spPr>
          <a:xfrm>
            <a:off x="4644671" y="892928"/>
            <a:ext cx="609672" cy="414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2CCF2572-3851-4557-9000-193AF180DF54}"/>
              </a:ext>
            </a:extLst>
          </p:cNvPr>
          <p:cNvSpPr txBox="1"/>
          <p:nvPr/>
        </p:nvSpPr>
        <p:spPr>
          <a:xfrm>
            <a:off x="4557148" y="849800"/>
            <a:ext cx="8149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10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0982EB5-EEFA-4B47-A4D9-C3672CAE9A3F}"/>
              </a:ext>
            </a:extLst>
          </p:cNvPr>
          <p:cNvSpPr txBox="1"/>
          <p:nvPr/>
        </p:nvSpPr>
        <p:spPr>
          <a:xfrm>
            <a:off x="4729302" y="385508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E06F4EBC-1EA8-4307-AF54-59CDFB1043E4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5FE7EE04-EE06-43C7-9DC0-4B4AB5C54137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64D9DEF-A214-4E9B-B8EC-F19343D3BE3D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2688554" y="2401909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A5053DC-D401-4DF8-B0D5-39F22802A795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8" name="Arc 17">
            <a:extLst>
              <a:ext uri="{FF2B5EF4-FFF2-40B4-BE49-F238E27FC236}">
                <a16:creationId xmlns:a16="http://schemas.microsoft.com/office/drawing/2014/main" id="{A295629C-FDE9-4005-8129-A18118A47860}"/>
              </a:ext>
            </a:extLst>
          </p:cNvPr>
          <p:cNvSpPr/>
          <p:nvPr/>
        </p:nvSpPr>
        <p:spPr>
          <a:xfrm rot="16200000">
            <a:off x="2193688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" name="Arc 18">
            <a:extLst>
              <a:ext uri="{FF2B5EF4-FFF2-40B4-BE49-F238E27FC236}">
                <a16:creationId xmlns:a16="http://schemas.microsoft.com/office/drawing/2014/main" id="{324AB2E5-84D3-4495-A933-E6D0252040A1}"/>
              </a:ext>
            </a:extLst>
          </p:cNvPr>
          <p:cNvSpPr/>
          <p:nvPr/>
        </p:nvSpPr>
        <p:spPr>
          <a:xfrm rot="5400000">
            <a:off x="2183401" y="23673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EBDEC7D-1EDA-41FB-AB3B-AADCE0E4762E}"/>
              </a:ext>
            </a:extLst>
          </p:cNvPr>
          <p:cNvSpPr txBox="1"/>
          <p:nvPr/>
        </p:nvSpPr>
        <p:spPr>
          <a:xfrm>
            <a:off x="2313991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8164D91-F6A6-4C35-A0B6-EF5B8ADE7898}"/>
              </a:ext>
            </a:extLst>
          </p:cNvPr>
          <p:cNvSpPr txBox="1"/>
          <p:nvPr/>
        </p:nvSpPr>
        <p:spPr>
          <a:xfrm>
            <a:off x="2313990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2677395" y="1955867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57D3172E-BBDB-496E-8ABE-B8BB6B5263B1}"/>
              </a:ext>
            </a:extLst>
          </p:cNvPr>
          <p:cNvCxnSpPr>
            <a:cxnSpLocks/>
          </p:cNvCxnSpPr>
          <p:nvPr/>
        </p:nvCxnSpPr>
        <p:spPr>
          <a:xfrm>
            <a:off x="1826964" y="422613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A5C3AC8C-D0BF-4A9B-8ECC-F527B96FEBFE}"/>
              </a:ext>
            </a:extLst>
          </p:cNvPr>
          <p:cNvSpPr txBox="1"/>
          <p:nvPr/>
        </p:nvSpPr>
        <p:spPr>
          <a:xfrm>
            <a:off x="1777249" y="4164345"/>
            <a:ext cx="9784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F506399-88F2-4A05-A96F-47DE341A2223}"/>
              </a:ext>
            </a:extLst>
          </p:cNvPr>
          <p:cNvSpPr txBox="1"/>
          <p:nvPr/>
        </p:nvSpPr>
        <p:spPr>
          <a:xfrm>
            <a:off x="1796329" y="3718303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8501FD9C-89BC-48FD-879E-E30470E44A07}"/>
              </a:ext>
            </a:extLst>
          </p:cNvPr>
          <p:cNvSpPr txBox="1"/>
          <p:nvPr/>
        </p:nvSpPr>
        <p:spPr>
          <a:xfrm>
            <a:off x="2678591" y="3911080"/>
            <a:ext cx="4068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A882F270-1A22-406A-BFE9-00F8A01F2C21}"/>
              </a:ext>
            </a:extLst>
          </p:cNvPr>
          <p:cNvCxnSpPr>
            <a:cxnSpLocks/>
          </p:cNvCxnSpPr>
          <p:nvPr/>
        </p:nvCxnSpPr>
        <p:spPr>
          <a:xfrm>
            <a:off x="3140127" y="4226137"/>
            <a:ext cx="885418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225704DA-62EE-442A-97AF-419F5E5ED0A8}"/>
              </a:ext>
            </a:extLst>
          </p:cNvPr>
          <p:cNvSpPr txBox="1"/>
          <p:nvPr/>
        </p:nvSpPr>
        <p:spPr>
          <a:xfrm>
            <a:off x="3121676" y="4164345"/>
            <a:ext cx="9624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BF5A008-02EE-4638-9AB0-77F403B7C2E6}"/>
              </a:ext>
            </a:extLst>
          </p:cNvPr>
          <p:cNvSpPr txBox="1"/>
          <p:nvPr/>
        </p:nvSpPr>
        <p:spPr>
          <a:xfrm>
            <a:off x="3568729" y="3705064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9536FED-A401-4082-9362-6532E4C01AED}"/>
              </a:ext>
            </a:extLst>
          </p:cNvPr>
          <p:cNvSpPr txBox="1"/>
          <p:nvPr/>
        </p:nvSpPr>
        <p:spPr>
          <a:xfrm>
            <a:off x="4021514" y="3930333"/>
            <a:ext cx="4068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7212954A-2FD1-42C4-A1E1-A69EB143A305}"/>
              </a:ext>
            </a:extLst>
          </p:cNvPr>
          <p:cNvCxnSpPr>
            <a:cxnSpLocks/>
          </p:cNvCxnSpPr>
          <p:nvPr/>
        </p:nvCxnSpPr>
        <p:spPr>
          <a:xfrm>
            <a:off x="4486607" y="424438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EE5F7635-528C-4388-A85C-2FAD96F71E8D}"/>
              </a:ext>
            </a:extLst>
          </p:cNvPr>
          <p:cNvSpPr txBox="1"/>
          <p:nvPr/>
        </p:nvSpPr>
        <p:spPr>
          <a:xfrm>
            <a:off x="4457831" y="4182595"/>
            <a:ext cx="9571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6571D7A-CD89-4A5B-AB38-ACC5AD6B7686}"/>
              </a:ext>
            </a:extLst>
          </p:cNvPr>
          <p:cNvSpPr txBox="1"/>
          <p:nvPr/>
        </p:nvSpPr>
        <p:spPr>
          <a:xfrm>
            <a:off x="4455972" y="3736553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935204EA-26E1-4EA5-BD4D-3957909502DD}"/>
              </a:ext>
            </a:extLst>
          </p:cNvPr>
          <p:cNvCxnSpPr>
            <a:cxnSpLocks/>
          </p:cNvCxnSpPr>
          <p:nvPr/>
        </p:nvCxnSpPr>
        <p:spPr>
          <a:xfrm>
            <a:off x="8703898" y="424438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41DAC07E-9DF5-4B1E-972D-B022FE6639C4}"/>
              </a:ext>
            </a:extLst>
          </p:cNvPr>
          <p:cNvSpPr txBox="1"/>
          <p:nvPr/>
        </p:nvSpPr>
        <p:spPr>
          <a:xfrm>
            <a:off x="8673545" y="4182595"/>
            <a:ext cx="93103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C1A22B03-7498-474F-B79A-1B07C45234A6}"/>
              </a:ext>
            </a:extLst>
          </p:cNvPr>
          <p:cNvSpPr txBox="1"/>
          <p:nvPr/>
        </p:nvSpPr>
        <p:spPr>
          <a:xfrm>
            <a:off x="8673263" y="3736553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B9273B65-B4D9-49BB-A60A-CFC2F5863C3B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</a:t>
            </a:r>
          </a:p>
        </p:txBody>
      </p:sp>
    </p:spTree>
    <p:extLst>
      <p:ext uri="{BB962C8B-B14F-4D97-AF65-F5344CB8AC3E}">
        <p14:creationId xmlns:p14="http://schemas.microsoft.com/office/powerpoint/2010/main" val="27927615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10" grpId="0"/>
      <p:bldP spid="11" grpId="0"/>
      <p:bldP spid="14" grpId="0"/>
      <p:bldP spid="15" grpId="0"/>
      <p:bldP spid="16" grpId="0"/>
      <p:bldP spid="17" grpId="0"/>
      <p:bldP spid="18" grpId="0" animBg="1"/>
      <p:bldP spid="19" grpId="0" animBg="1"/>
      <p:bldP spid="20" grpId="0"/>
      <p:bldP spid="21" grpId="0"/>
      <p:bldP spid="22" grpId="0"/>
      <p:bldP spid="24" grpId="0"/>
      <p:bldP spid="25" grpId="0"/>
      <p:bldP spid="26" grpId="0"/>
      <p:bldP spid="28" grpId="0"/>
      <p:bldP spid="29" grpId="0"/>
      <p:bldP spid="30" grpId="0"/>
      <p:bldP spid="32" grpId="0"/>
      <p:bldP spid="33" grpId="0"/>
      <p:bldP spid="35" grpId="0"/>
      <p:bldP spid="36" grpId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8FF5086D-9F74-4746-8535-E21421A1B26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0983" y="147300"/>
            <a:ext cx="11822144" cy="5065032"/>
          </a:xfrm>
          <a:prstGeom prst="rect">
            <a:avLst/>
          </a:prstGeom>
        </p:spPr>
      </p:pic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CA2656C7-D6B4-4350-AADB-6E0344B6B449}"/>
              </a:ext>
            </a:extLst>
          </p:cNvPr>
          <p:cNvCxnSpPr>
            <a:cxnSpLocks/>
          </p:cNvCxnSpPr>
          <p:nvPr/>
        </p:nvCxnSpPr>
        <p:spPr>
          <a:xfrm>
            <a:off x="4092224" y="874292"/>
            <a:ext cx="44179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F9D7452D-EF2F-4C74-9E3A-1BF6B41EDA97}"/>
              </a:ext>
            </a:extLst>
          </p:cNvPr>
          <p:cNvSpPr txBox="1"/>
          <p:nvPr/>
        </p:nvSpPr>
        <p:spPr>
          <a:xfrm>
            <a:off x="4063416" y="830750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576B2B-9246-4061-B92B-023137C78DA4}"/>
              </a:ext>
            </a:extLst>
          </p:cNvPr>
          <p:cNvSpPr txBox="1"/>
          <p:nvPr/>
        </p:nvSpPr>
        <p:spPr>
          <a:xfrm>
            <a:off x="4092224" y="366458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C02762A-0D0D-4744-B1E6-CE1FCED79912}"/>
              </a:ext>
            </a:extLst>
          </p:cNvPr>
          <p:cNvSpPr txBox="1"/>
          <p:nvPr/>
        </p:nvSpPr>
        <p:spPr>
          <a:xfrm>
            <a:off x="4617529" y="558821"/>
            <a:ext cx="4068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EC4EB707-68A1-4948-82FB-45CE7A113FE5}"/>
              </a:ext>
            </a:extLst>
          </p:cNvPr>
          <p:cNvCxnSpPr>
            <a:cxnSpLocks/>
          </p:cNvCxnSpPr>
          <p:nvPr/>
        </p:nvCxnSpPr>
        <p:spPr>
          <a:xfrm>
            <a:off x="5178071" y="873878"/>
            <a:ext cx="609672" cy="414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2CCF2572-3851-4557-9000-193AF180DF54}"/>
              </a:ext>
            </a:extLst>
          </p:cNvPr>
          <p:cNvSpPr txBox="1"/>
          <p:nvPr/>
        </p:nvSpPr>
        <p:spPr>
          <a:xfrm>
            <a:off x="5090548" y="830750"/>
            <a:ext cx="8149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10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0982EB5-EEFA-4B47-A4D9-C3672CAE9A3F}"/>
              </a:ext>
            </a:extLst>
          </p:cNvPr>
          <p:cNvSpPr txBox="1"/>
          <p:nvPr/>
        </p:nvSpPr>
        <p:spPr>
          <a:xfrm>
            <a:off x="5262702" y="366458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E06F4EBC-1EA8-4307-AF54-59CDFB1043E4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5FE7EE04-EE06-43C7-9DC0-4B4AB5C54137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64D9DEF-A214-4E9B-B8EC-F19343D3BE3D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2688554" y="2401909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A5053DC-D401-4DF8-B0D5-39F22802A795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8" name="Arc 17">
            <a:extLst>
              <a:ext uri="{FF2B5EF4-FFF2-40B4-BE49-F238E27FC236}">
                <a16:creationId xmlns:a16="http://schemas.microsoft.com/office/drawing/2014/main" id="{A295629C-FDE9-4005-8129-A18118A47860}"/>
              </a:ext>
            </a:extLst>
          </p:cNvPr>
          <p:cNvSpPr/>
          <p:nvPr/>
        </p:nvSpPr>
        <p:spPr>
          <a:xfrm rot="16200000">
            <a:off x="2193688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" name="Arc 18">
            <a:extLst>
              <a:ext uri="{FF2B5EF4-FFF2-40B4-BE49-F238E27FC236}">
                <a16:creationId xmlns:a16="http://schemas.microsoft.com/office/drawing/2014/main" id="{324AB2E5-84D3-4495-A933-E6D0252040A1}"/>
              </a:ext>
            </a:extLst>
          </p:cNvPr>
          <p:cNvSpPr/>
          <p:nvPr/>
        </p:nvSpPr>
        <p:spPr>
          <a:xfrm rot="5400000">
            <a:off x="2183401" y="23673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EBDEC7D-1EDA-41FB-AB3B-AADCE0E4762E}"/>
              </a:ext>
            </a:extLst>
          </p:cNvPr>
          <p:cNvSpPr txBox="1"/>
          <p:nvPr/>
        </p:nvSpPr>
        <p:spPr>
          <a:xfrm>
            <a:off x="2313991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8164D91-F6A6-4C35-A0B6-EF5B8ADE7898}"/>
              </a:ext>
            </a:extLst>
          </p:cNvPr>
          <p:cNvSpPr txBox="1"/>
          <p:nvPr/>
        </p:nvSpPr>
        <p:spPr>
          <a:xfrm>
            <a:off x="2313990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2677395" y="1955867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57D3172E-BBDB-496E-8ABE-B8BB6B5263B1}"/>
              </a:ext>
            </a:extLst>
          </p:cNvPr>
          <p:cNvCxnSpPr>
            <a:cxnSpLocks/>
          </p:cNvCxnSpPr>
          <p:nvPr/>
        </p:nvCxnSpPr>
        <p:spPr>
          <a:xfrm>
            <a:off x="1826964" y="422613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A5C3AC8C-D0BF-4A9B-8ECC-F527B96FEBFE}"/>
              </a:ext>
            </a:extLst>
          </p:cNvPr>
          <p:cNvSpPr txBox="1"/>
          <p:nvPr/>
        </p:nvSpPr>
        <p:spPr>
          <a:xfrm>
            <a:off x="1777249" y="4164345"/>
            <a:ext cx="9784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F506399-88F2-4A05-A96F-47DE341A2223}"/>
              </a:ext>
            </a:extLst>
          </p:cNvPr>
          <p:cNvSpPr txBox="1"/>
          <p:nvPr/>
        </p:nvSpPr>
        <p:spPr>
          <a:xfrm>
            <a:off x="1796329" y="3718303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8501FD9C-89BC-48FD-879E-E30470E44A07}"/>
              </a:ext>
            </a:extLst>
          </p:cNvPr>
          <p:cNvSpPr txBox="1"/>
          <p:nvPr/>
        </p:nvSpPr>
        <p:spPr>
          <a:xfrm>
            <a:off x="2678591" y="3911080"/>
            <a:ext cx="4068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A882F270-1A22-406A-BFE9-00F8A01F2C21}"/>
              </a:ext>
            </a:extLst>
          </p:cNvPr>
          <p:cNvCxnSpPr>
            <a:cxnSpLocks/>
          </p:cNvCxnSpPr>
          <p:nvPr/>
        </p:nvCxnSpPr>
        <p:spPr>
          <a:xfrm>
            <a:off x="3140127" y="4226137"/>
            <a:ext cx="885418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225704DA-62EE-442A-97AF-419F5E5ED0A8}"/>
              </a:ext>
            </a:extLst>
          </p:cNvPr>
          <p:cNvSpPr txBox="1"/>
          <p:nvPr/>
        </p:nvSpPr>
        <p:spPr>
          <a:xfrm>
            <a:off x="3121676" y="4164345"/>
            <a:ext cx="9624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BF5A008-02EE-4638-9AB0-77F403B7C2E6}"/>
              </a:ext>
            </a:extLst>
          </p:cNvPr>
          <p:cNvSpPr txBox="1"/>
          <p:nvPr/>
        </p:nvSpPr>
        <p:spPr>
          <a:xfrm>
            <a:off x="3568729" y="3705064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9536FED-A401-4082-9362-6532E4C01AED}"/>
              </a:ext>
            </a:extLst>
          </p:cNvPr>
          <p:cNvSpPr txBox="1"/>
          <p:nvPr/>
        </p:nvSpPr>
        <p:spPr>
          <a:xfrm>
            <a:off x="4021514" y="3930333"/>
            <a:ext cx="4068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7212954A-2FD1-42C4-A1E1-A69EB143A305}"/>
              </a:ext>
            </a:extLst>
          </p:cNvPr>
          <p:cNvCxnSpPr>
            <a:cxnSpLocks/>
          </p:cNvCxnSpPr>
          <p:nvPr/>
        </p:nvCxnSpPr>
        <p:spPr>
          <a:xfrm>
            <a:off x="4486607" y="424438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EE5F7635-528C-4388-A85C-2FAD96F71E8D}"/>
              </a:ext>
            </a:extLst>
          </p:cNvPr>
          <p:cNvSpPr txBox="1"/>
          <p:nvPr/>
        </p:nvSpPr>
        <p:spPr>
          <a:xfrm>
            <a:off x="4457831" y="4182595"/>
            <a:ext cx="9571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6571D7A-CD89-4A5B-AB38-ACC5AD6B7686}"/>
              </a:ext>
            </a:extLst>
          </p:cNvPr>
          <p:cNvSpPr txBox="1"/>
          <p:nvPr/>
        </p:nvSpPr>
        <p:spPr>
          <a:xfrm>
            <a:off x="4455972" y="3736553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3 3</a:t>
            </a:r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935204EA-26E1-4EA5-BD4D-3957909502DD}"/>
              </a:ext>
            </a:extLst>
          </p:cNvPr>
          <p:cNvCxnSpPr>
            <a:cxnSpLocks/>
          </p:cNvCxnSpPr>
          <p:nvPr/>
        </p:nvCxnSpPr>
        <p:spPr>
          <a:xfrm>
            <a:off x="8703898" y="424438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41DAC07E-9DF5-4B1E-972D-B022FE6639C4}"/>
              </a:ext>
            </a:extLst>
          </p:cNvPr>
          <p:cNvSpPr txBox="1"/>
          <p:nvPr/>
        </p:nvSpPr>
        <p:spPr>
          <a:xfrm>
            <a:off x="8673545" y="4182595"/>
            <a:ext cx="93103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C1A22B03-7498-474F-B79A-1B07C45234A6}"/>
              </a:ext>
            </a:extLst>
          </p:cNvPr>
          <p:cNvSpPr txBox="1"/>
          <p:nvPr/>
        </p:nvSpPr>
        <p:spPr>
          <a:xfrm>
            <a:off x="8673263" y="3736553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3 3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DA1E3D2B-C7CE-46F5-A0ED-14B88775D05E}"/>
              </a:ext>
            </a:extLst>
          </p:cNvPr>
          <p:cNvSpPr/>
          <p:nvPr/>
        </p:nvSpPr>
        <p:spPr>
          <a:xfrm>
            <a:off x="1695530" y="452425"/>
            <a:ext cx="1834486" cy="85162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138A0B12-3718-4D59-9839-52A9F9DC78CA}"/>
              </a:ext>
            </a:extLst>
          </p:cNvPr>
          <p:cNvSpPr/>
          <p:nvPr/>
        </p:nvSpPr>
        <p:spPr>
          <a:xfrm>
            <a:off x="1657430" y="452425"/>
            <a:ext cx="1895740" cy="85162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6ED807AC-5460-46D6-805F-FCA3745B6548}"/>
              </a:ext>
            </a:extLst>
          </p:cNvPr>
          <p:cNvSpPr/>
          <p:nvPr/>
        </p:nvSpPr>
        <p:spPr>
          <a:xfrm>
            <a:off x="1844322" y="571192"/>
            <a:ext cx="1503886" cy="8215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A9A31FB3-B3CE-4D24-BDA4-7444F60BE8BC}"/>
              </a:ext>
            </a:extLst>
          </p:cNvPr>
          <p:cNvSpPr/>
          <p:nvPr/>
        </p:nvSpPr>
        <p:spPr>
          <a:xfrm>
            <a:off x="1844322" y="528988"/>
            <a:ext cx="1524212" cy="95890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D5B9BCD7-13FA-4BE5-B9C2-CB628F97634F}"/>
              </a:ext>
            </a:extLst>
          </p:cNvPr>
          <p:cNvSpPr/>
          <p:nvPr/>
        </p:nvSpPr>
        <p:spPr>
          <a:xfrm>
            <a:off x="2121411" y="571191"/>
            <a:ext cx="1528039" cy="77929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DAA8C777-82A1-41D2-9470-594F0A00EAA0}"/>
              </a:ext>
            </a:extLst>
          </p:cNvPr>
          <p:cNvSpPr/>
          <p:nvPr/>
        </p:nvSpPr>
        <p:spPr>
          <a:xfrm>
            <a:off x="1951677" y="569842"/>
            <a:ext cx="1629954" cy="63093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FFB2A834-1663-4A0D-B5F4-2766AF94615F}"/>
              </a:ext>
            </a:extLst>
          </p:cNvPr>
          <p:cNvSpPr/>
          <p:nvPr/>
        </p:nvSpPr>
        <p:spPr>
          <a:xfrm>
            <a:off x="1978180" y="481434"/>
            <a:ext cx="1890434" cy="77752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EA4DEA7C-B1C4-4551-AD69-BA62E9B1D5BA}"/>
              </a:ext>
            </a:extLst>
          </p:cNvPr>
          <p:cNvGrpSpPr/>
          <p:nvPr/>
        </p:nvGrpSpPr>
        <p:grpSpPr>
          <a:xfrm>
            <a:off x="2039278" y="362880"/>
            <a:ext cx="442756" cy="1045655"/>
            <a:chOff x="2724738" y="5471319"/>
            <a:chExt cx="442756" cy="1045655"/>
          </a:xfrm>
        </p:grpSpPr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FFF4FDD-6158-4179-8028-0A577D33F0F7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266FD85-6426-4895-B29C-5B1B91C538AA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C697E650-03EB-4848-A939-C740832323D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44A6A11E-1759-4A9E-A3E8-7F4D419A249A}"/>
              </a:ext>
            </a:extLst>
          </p:cNvPr>
          <p:cNvGrpSpPr/>
          <p:nvPr/>
        </p:nvGrpSpPr>
        <p:grpSpPr>
          <a:xfrm>
            <a:off x="2846344" y="362880"/>
            <a:ext cx="652743" cy="1045655"/>
            <a:chOff x="2632822" y="5471319"/>
            <a:chExt cx="652743" cy="1045655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5259D7FD-28DA-4EAA-9A68-073AFA1CADBF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0B0CF32D-5CDA-4910-B9ED-6C58D5065C06}"/>
                </a:ext>
              </a:extLst>
            </p:cNvPr>
            <p:cNvSpPr txBox="1"/>
            <p:nvPr/>
          </p:nvSpPr>
          <p:spPr>
            <a:xfrm>
              <a:off x="2632822" y="5870643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62E60B54-5457-40A9-8746-7949002598E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648" y="5997304"/>
              <a:ext cx="48506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TextBox 52">
            <a:extLst>
              <a:ext uri="{FF2B5EF4-FFF2-40B4-BE49-F238E27FC236}">
                <a16:creationId xmlns:a16="http://schemas.microsoft.com/office/drawing/2014/main" id="{63DA4CE2-6ED0-4130-8E2E-C00CC316EE2B}"/>
              </a:ext>
            </a:extLst>
          </p:cNvPr>
          <p:cNvSpPr txBox="1"/>
          <p:nvPr/>
        </p:nvSpPr>
        <p:spPr>
          <a:xfrm>
            <a:off x="3563109" y="528802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32A490B7-57FD-4C19-9678-7ABA0DD3A1F3}"/>
              </a:ext>
            </a:extLst>
          </p:cNvPr>
          <p:cNvSpPr txBox="1"/>
          <p:nvPr/>
        </p:nvSpPr>
        <p:spPr>
          <a:xfrm>
            <a:off x="2514892" y="547029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E3645AE9-C430-4B10-97CB-513E4B79351E}"/>
              </a:ext>
            </a:extLst>
          </p:cNvPr>
          <p:cNvSpPr txBox="1"/>
          <p:nvPr/>
        </p:nvSpPr>
        <p:spPr>
          <a:xfrm>
            <a:off x="1703580" y="57669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</a:rPr>
              <a:t>1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0FA4CF4C-5010-4803-9D52-954FBC61B0A1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2016WDN</a:t>
            </a:r>
          </a:p>
        </p:txBody>
      </p:sp>
    </p:spTree>
    <p:extLst>
      <p:ext uri="{BB962C8B-B14F-4D97-AF65-F5344CB8AC3E}">
        <p14:creationId xmlns:p14="http://schemas.microsoft.com/office/powerpoint/2010/main" val="29894189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10" grpId="0"/>
      <p:bldP spid="11" grpId="0"/>
      <p:bldP spid="14" grpId="0"/>
      <p:bldP spid="15" grpId="0"/>
      <p:bldP spid="16" grpId="0"/>
      <p:bldP spid="17" grpId="0"/>
      <p:bldP spid="18" grpId="0" animBg="1"/>
      <p:bldP spid="19" grpId="0" animBg="1"/>
      <p:bldP spid="20" grpId="0"/>
      <p:bldP spid="21" grpId="0"/>
      <p:bldP spid="22" grpId="0"/>
      <p:bldP spid="24" grpId="0"/>
      <p:bldP spid="25" grpId="0"/>
      <p:bldP spid="26" grpId="0"/>
      <p:bldP spid="28" grpId="0"/>
      <p:bldP spid="29" grpId="0"/>
      <p:bldP spid="30" grpId="0"/>
      <p:bldP spid="32" grpId="0"/>
      <p:bldP spid="33" grpId="0"/>
      <p:bldP spid="35" grpId="0"/>
      <p:bldP spid="36" grpId="0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DBF797FD-68FF-4731-A50E-57201CBE41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8564" y="144479"/>
            <a:ext cx="11835330" cy="5093118"/>
          </a:xfrm>
          <a:prstGeom prst="rect">
            <a:avLst/>
          </a:prstGeom>
        </p:spPr>
      </p:pic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CA2656C7-D6B4-4350-AADB-6E0344B6B449}"/>
              </a:ext>
            </a:extLst>
          </p:cNvPr>
          <p:cNvCxnSpPr>
            <a:cxnSpLocks/>
          </p:cNvCxnSpPr>
          <p:nvPr/>
        </p:nvCxnSpPr>
        <p:spPr>
          <a:xfrm>
            <a:off x="3558824" y="893342"/>
            <a:ext cx="44179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F9D7452D-EF2F-4C74-9E3A-1BF6B41EDA97}"/>
              </a:ext>
            </a:extLst>
          </p:cNvPr>
          <p:cNvSpPr txBox="1"/>
          <p:nvPr/>
        </p:nvSpPr>
        <p:spPr>
          <a:xfrm>
            <a:off x="3530016" y="849800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576B2B-9246-4061-B92B-023137C78DA4}"/>
              </a:ext>
            </a:extLst>
          </p:cNvPr>
          <p:cNvSpPr txBox="1"/>
          <p:nvPr/>
        </p:nvSpPr>
        <p:spPr>
          <a:xfrm>
            <a:off x="3558824" y="385508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C02762A-0D0D-4744-B1E6-CE1FCED79912}"/>
              </a:ext>
            </a:extLst>
          </p:cNvPr>
          <p:cNvSpPr txBox="1"/>
          <p:nvPr/>
        </p:nvSpPr>
        <p:spPr>
          <a:xfrm>
            <a:off x="4084129" y="577871"/>
            <a:ext cx="4068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EC4EB707-68A1-4948-82FB-45CE7A113FE5}"/>
              </a:ext>
            </a:extLst>
          </p:cNvPr>
          <p:cNvCxnSpPr>
            <a:cxnSpLocks/>
          </p:cNvCxnSpPr>
          <p:nvPr/>
        </p:nvCxnSpPr>
        <p:spPr>
          <a:xfrm>
            <a:off x="4644671" y="892928"/>
            <a:ext cx="44179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2CCF2572-3851-4557-9000-193AF180DF54}"/>
              </a:ext>
            </a:extLst>
          </p:cNvPr>
          <p:cNvSpPr txBox="1"/>
          <p:nvPr/>
        </p:nvSpPr>
        <p:spPr>
          <a:xfrm>
            <a:off x="4615863" y="849386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0982EB5-EEFA-4B47-A4D9-C3672CAE9A3F}"/>
              </a:ext>
            </a:extLst>
          </p:cNvPr>
          <p:cNvSpPr txBox="1"/>
          <p:nvPr/>
        </p:nvSpPr>
        <p:spPr>
          <a:xfrm>
            <a:off x="4644671" y="385094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06F4EBC-1EA8-4307-AF54-59CDFB1043E4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5FE7EE04-EE06-43C7-9DC0-4B4AB5C54137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64D9DEF-A214-4E9B-B8EC-F19343D3BE3D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3071099" y="2401909"/>
            <a:ext cx="4960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A5053DC-D401-4DF8-B0D5-39F22802A795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0" name="Arc 19">
            <a:extLst>
              <a:ext uri="{FF2B5EF4-FFF2-40B4-BE49-F238E27FC236}">
                <a16:creationId xmlns:a16="http://schemas.microsoft.com/office/drawing/2014/main" id="{A295629C-FDE9-4005-8129-A18118A47860}"/>
              </a:ext>
            </a:extLst>
          </p:cNvPr>
          <p:cNvSpPr/>
          <p:nvPr/>
        </p:nvSpPr>
        <p:spPr>
          <a:xfrm rot="16200000">
            <a:off x="2193688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" name="Arc 20">
            <a:extLst>
              <a:ext uri="{FF2B5EF4-FFF2-40B4-BE49-F238E27FC236}">
                <a16:creationId xmlns:a16="http://schemas.microsoft.com/office/drawing/2014/main" id="{324AB2E5-84D3-4495-A933-E6D0252040A1}"/>
              </a:ext>
            </a:extLst>
          </p:cNvPr>
          <p:cNvSpPr/>
          <p:nvPr/>
        </p:nvSpPr>
        <p:spPr>
          <a:xfrm rot="5400000">
            <a:off x="2183401" y="23673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EBDEC7D-1EDA-41FB-AB3B-AADCE0E4762E}"/>
              </a:ext>
            </a:extLst>
          </p:cNvPr>
          <p:cNvSpPr txBox="1"/>
          <p:nvPr/>
        </p:nvSpPr>
        <p:spPr>
          <a:xfrm>
            <a:off x="2313991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8164D91-F6A6-4C35-A0B6-EF5B8ADE7898}"/>
              </a:ext>
            </a:extLst>
          </p:cNvPr>
          <p:cNvSpPr txBox="1"/>
          <p:nvPr/>
        </p:nvSpPr>
        <p:spPr>
          <a:xfrm>
            <a:off x="2313990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2677395" y="1955867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57D3172E-BBDB-496E-8ABE-B8BB6B5263B1}"/>
              </a:ext>
            </a:extLst>
          </p:cNvPr>
          <p:cNvCxnSpPr>
            <a:cxnSpLocks/>
          </p:cNvCxnSpPr>
          <p:nvPr/>
        </p:nvCxnSpPr>
        <p:spPr>
          <a:xfrm>
            <a:off x="1826964" y="422613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A5C3AC8C-D0BF-4A9B-8ECC-F527B96FEBFE}"/>
              </a:ext>
            </a:extLst>
          </p:cNvPr>
          <p:cNvSpPr txBox="1"/>
          <p:nvPr/>
        </p:nvSpPr>
        <p:spPr>
          <a:xfrm>
            <a:off x="2190033" y="4164345"/>
            <a:ext cx="4960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1F506399-88F2-4A05-A96F-47DE341A2223}"/>
              </a:ext>
            </a:extLst>
          </p:cNvPr>
          <p:cNvSpPr txBox="1"/>
          <p:nvPr/>
        </p:nvSpPr>
        <p:spPr>
          <a:xfrm>
            <a:off x="1796329" y="3718303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8501FD9C-89BC-48FD-879E-E30470E44A07}"/>
              </a:ext>
            </a:extLst>
          </p:cNvPr>
          <p:cNvSpPr txBox="1"/>
          <p:nvPr/>
        </p:nvSpPr>
        <p:spPr>
          <a:xfrm>
            <a:off x="2678591" y="3911080"/>
            <a:ext cx="4068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A882F270-1A22-406A-BFE9-00F8A01F2C21}"/>
              </a:ext>
            </a:extLst>
          </p:cNvPr>
          <p:cNvCxnSpPr>
            <a:cxnSpLocks/>
          </p:cNvCxnSpPr>
          <p:nvPr/>
        </p:nvCxnSpPr>
        <p:spPr>
          <a:xfrm>
            <a:off x="3161840" y="4226137"/>
            <a:ext cx="44179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225704DA-62EE-442A-97AF-419F5E5ED0A8}"/>
              </a:ext>
            </a:extLst>
          </p:cNvPr>
          <p:cNvSpPr txBox="1"/>
          <p:nvPr/>
        </p:nvSpPr>
        <p:spPr>
          <a:xfrm>
            <a:off x="3133032" y="4182595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9BF5A008-02EE-4638-9AB0-77F403B7C2E6}"/>
              </a:ext>
            </a:extLst>
          </p:cNvPr>
          <p:cNvSpPr txBox="1"/>
          <p:nvPr/>
        </p:nvSpPr>
        <p:spPr>
          <a:xfrm>
            <a:off x="3161840" y="3718303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9536FED-A401-4082-9362-6532E4C01AED}"/>
              </a:ext>
            </a:extLst>
          </p:cNvPr>
          <p:cNvSpPr txBox="1"/>
          <p:nvPr/>
        </p:nvSpPr>
        <p:spPr>
          <a:xfrm>
            <a:off x="3574040" y="3930333"/>
            <a:ext cx="4068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7212954A-2FD1-42C4-A1E1-A69EB143A305}"/>
              </a:ext>
            </a:extLst>
          </p:cNvPr>
          <p:cNvCxnSpPr>
            <a:cxnSpLocks/>
          </p:cNvCxnSpPr>
          <p:nvPr/>
        </p:nvCxnSpPr>
        <p:spPr>
          <a:xfrm>
            <a:off x="4039133" y="424438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EE5F7635-528C-4388-A85C-2FAD96F71E8D}"/>
              </a:ext>
            </a:extLst>
          </p:cNvPr>
          <p:cNvSpPr txBox="1"/>
          <p:nvPr/>
        </p:nvSpPr>
        <p:spPr>
          <a:xfrm>
            <a:off x="4402202" y="4182595"/>
            <a:ext cx="4960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A6571D7A-CD89-4A5B-AB38-ACC5AD6B7686}"/>
              </a:ext>
            </a:extLst>
          </p:cNvPr>
          <p:cNvSpPr txBox="1"/>
          <p:nvPr/>
        </p:nvSpPr>
        <p:spPr>
          <a:xfrm>
            <a:off x="4008498" y="3736553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1 9</a:t>
            </a:r>
          </a:p>
        </p:txBody>
      </p: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935204EA-26E1-4EA5-BD4D-3957909502DD}"/>
              </a:ext>
            </a:extLst>
          </p:cNvPr>
          <p:cNvCxnSpPr>
            <a:cxnSpLocks/>
          </p:cNvCxnSpPr>
          <p:nvPr/>
        </p:nvCxnSpPr>
        <p:spPr>
          <a:xfrm>
            <a:off x="8703898" y="424438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41DAC07E-9DF5-4B1E-972D-B022FE6639C4}"/>
              </a:ext>
            </a:extLst>
          </p:cNvPr>
          <p:cNvSpPr txBox="1"/>
          <p:nvPr/>
        </p:nvSpPr>
        <p:spPr>
          <a:xfrm>
            <a:off x="9066967" y="4182595"/>
            <a:ext cx="4960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C1A22B03-7498-474F-B79A-1B07C45234A6}"/>
              </a:ext>
            </a:extLst>
          </p:cNvPr>
          <p:cNvSpPr txBox="1"/>
          <p:nvPr/>
        </p:nvSpPr>
        <p:spPr>
          <a:xfrm>
            <a:off x="8673263" y="3736553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1 9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D5CDD2B4-5114-4AB5-8A6F-4E277A6A7F1D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</a:t>
            </a:r>
          </a:p>
        </p:txBody>
      </p:sp>
    </p:spTree>
    <p:extLst>
      <p:ext uri="{BB962C8B-B14F-4D97-AF65-F5344CB8AC3E}">
        <p14:creationId xmlns:p14="http://schemas.microsoft.com/office/powerpoint/2010/main" val="15228283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10" grpId="0"/>
      <p:bldP spid="11" grpId="0"/>
      <p:bldP spid="16" grpId="0"/>
      <p:bldP spid="17" grpId="0"/>
      <p:bldP spid="18" grpId="0"/>
      <p:bldP spid="19" grpId="0"/>
      <p:bldP spid="20" grpId="0" animBg="1"/>
      <p:bldP spid="21" grpId="0" animBg="1"/>
      <p:bldP spid="22" grpId="0"/>
      <p:bldP spid="23" grpId="0"/>
      <p:bldP spid="24" grpId="0"/>
      <p:bldP spid="37" grpId="0"/>
      <p:bldP spid="38" grpId="0"/>
      <p:bldP spid="39" grpId="0"/>
      <p:bldP spid="41" grpId="0"/>
      <p:bldP spid="42" grpId="0"/>
      <p:bldP spid="43" grpId="0"/>
      <p:bldP spid="45" grpId="0"/>
      <p:bldP spid="46" grpId="0"/>
      <p:bldP spid="48" grpId="0"/>
      <p:bldP spid="49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DBF797FD-68FF-4731-A50E-57201CBE41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8564" y="144479"/>
            <a:ext cx="11835330" cy="5093118"/>
          </a:xfrm>
          <a:prstGeom prst="rect">
            <a:avLst/>
          </a:prstGeom>
        </p:spPr>
      </p:pic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06F4EBC-1EA8-4307-AF54-59CDFB1043E4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5FE7EE04-EE06-43C7-9DC0-4B4AB5C54137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64D9DEF-A214-4E9B-B8EC-F19343D3BE3D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3097603" y="2401909"/>
            <a:ext cx="4960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A5053DC-D401-4DF8-B0D5-39F22802A795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0" name="Arc 19">
            <a:extLst>
              <a:ext uri="{FF2B5EF4-FFF2-40B4-BE49-F238E27FC236}">
                <a16:creationId xmlns:a16="http://schemas.microsoft.com/office/drawing/2014/main" id="{A295629C-FDE9-4005-8129-A18118A47860}"/>
              </a:ext>
            </a:extLst>
          </p:cNvPr>
          <p:cNvSpPr/>
          <p:nvPr/>
        </p:nvSpPr>
        <p:spPr>
          <a:xfrm rot="16200000">
            <a:off x="2193688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" name="Arc 20">
            <a:extLst>
              <a:ext uri="{FF2B5EF4-FFF2-40B4-BE49-F238E27FC236}">
                <a16:creationId xmlns:a16="http://schemas.microsoft.com/office/drawing/2014/main" id="{324AB2E5-84D3-4495-A933-E6D0252040A1}"/>
              </a:ext>
            </a:extLst>
          </p:cNvPr>
          <p:cNvSpPr/>
          <p:nvPr/>
        </p:nvSpPr>
        <p:spPr>
          <a:xfrm rot="5400000">
            <a:off x="2183401" y="23673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EBDEC7D-1EDA-41FB-AB3B-AADCE0E4762E}"/>
              </a:ext>
            </a:extLst>
          </p:cNvPr>
          <p:cNvSpPr txBox="1"/>
          <p:nvPr/>
        </p:nvSpPr>
        <p:spPr>
          <a:xfrm>
            <a:off x="2313991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8164D91-F6A6-4C35-A0B6-EF5B8ADE7898}"/>
              </a:ext>
            </a:extLst>
          </p:cNvPr>
          <p:cNvSpPr txBox="1"/>
          <p:nvPr/>
        </p:nvSpPr>
        <p:spPr>
          <a:xfrm>
            <a:off x="2313990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2677395" y="1955867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57D3172E-BBDB-496E-8ABE-B8BB6B5263B1}"/>
              </a:ext>
            </a:extLst>
          </p:cNvPr>
          <p:cNvCxnSpPr>
            <a:cxnSpLocks/>
          </p:cNvCxnSpPr>
          <p:nvPr/>
        </p:nvCxnSpPr>
        <p:spPr>
          <a:xfrm>
            <a:off x="1826964" y="422613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A5C3AC8C-D0BF-4A9B-8ECC-F527B96FEBFE}"/>
              </a:ext>
            </a:extLst>
          </p:cNvPr>
          <p:cNvSpPr txBox="1"/>
          <p:nvPr/>
        </p:nvSpPr>
        <p:spPr>
          <a:xfrm>
            <a:off x="2190033" y="4164345"/>
            <a:ext cx="4960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1F506399-88F2-4A05-A96F-47DE341A2223}"/>
              </a:ext>
            </a:extLst>
          </p:cNvPr>
          <p:cNvSpPr txBox="1"/>
          <p:nvPr/>
        </p:nvSpPr>
        <p:spPr>
          <a:xfrm>
            <a:off x="1796329" y="3718303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8501FD9C-89BC-48FD-879E-E30470E44A07}"/>
              </a:ext>
            </a:extLst>
          </p:cNvPr>
          <p:cNvSpPr txBox="1"/>
          <p:nvPr/>
        </p:nvSpPr>
        <p:spPr>
          <a:xfrm>
            <a:off x="2678591" y="3911080"/>
            <a:ext cx="4068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A882F270-1A22-406A-BFE9-00F8A01F2C21}"/>
              </a:ext>
            </a:extLst>
          </p:cNvPr>
          <p:cNvCxnSpPr>
            <a:cxnSpLocks/>
          </p:cNvCxnSpPr>
          <p:nvPr/>
        </p:nvCxnSpPr>
        <p:spPr>
          <a:xfrm>
            <a:off x="3161840" y="4226137"/>
            <a:ext cx="44179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225704DA-62EE-442A-97AF-419F5E5ED0A8}"/>
              </a:ext>
            </a:extLst>
          </p:cNvPr>
          <p:cNvSpPr txBox="1"/>
          <p:nvPr/>
        </p:nvSpPr>
        <p:spPr>
          <a:xfrm>
            <a:off x="3133032" y="4182595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9BF5A008-02EE-4638-9AB0-77F403B7C2E6}"/>
              </a:ext>
            </a:extLst>
          </p:cNvPr>
          <p:cNvSpPr txBox="1"/>
          <p:nvPr/>
        </p:nvSpPr>
        <p:spPr>
          <a:xfrm>
            <a:off x="3135336" y="3718303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9536FED-A401-4082-9362-6532E4C01AED}"/>
              </a:ext>
            </a:extLst>
          </p:cNvPr>
          <p:cNvSpPr txBox="1"/>
          <p:nvPr/>
        </p:nvSpPr>
        <p:spPr>
          <a:xfrm>
            <a:off x="3574040" y="3930333"/>
            <a:ext cx="4068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7212954A-2FD1-42C4-A1E1-A69EB143A305}"/>
              </a:ext>
            </a:extLst>
          </p:cNvPr>
          <p:cNvCxnSpPr>
            <a:cxnSpLocks/>
          </p:cNvCxnSpPr>
          <p:nvPr/>
        </p:nvCxnSpPr>
        <p:spPr>
          <a:xfrm>
            <a:off x="4039133" y="424438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EE5F7635-528C-4388-A85C-2FAD96F71E8D}"/>
              </a:ext>
            </a:extLst>
          </p:cNvPr>
          <p:cNvSpPr txBox="1"/>
          <p:nvPr/>
        </p:nvSpPr>
        <p:spPr>
          <a:xfrm>
            <a:off x="4402202" y="4182595"/>
            <a:ext cx="4960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A6571D7A-CD89-4A5B-AB38-ACC5AD6B7686}"/>
              </a:ext>
            </a:extLst>
          </p:cNvPr>
          <p:cNvSpPr txBox="1"/>
          <p:nvPr/>
        </p:nvSpPr>
        <p:spPr>
          <a:xfrm>
            <a:off x="4008498" y="3736553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1 7</a:t>
            </a:r>
          </a:p>
        </p:txBody>
      </p: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935204EA-26E1-4EA5-BD4D-3957909502DD}"/>
              </a:ext>
            </a:extLst>
          </p:cNvPr>
          <p:cNvCxnSpPr>
            <a:cxnSpLocks/>
          </p:cNvCxnSpPr>
          <p:nvPr/>
        </p:nvCxnSpPr>
        <p:spPr>
          <a:xfrm>
            <a:off x="8703898" y="424438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41DAC07E-9DF5-4B1E-972D-B022FE6639C4}"/>
              </a:ext>
            </a:extLst>
          </p:cNvPr>
          <p:cNvSpPr txBox="1"/>
          <p:nvPr/>
        </p:nvSpPr>
        <p:spPr>
          <a:xfrm>
            <a:off x="9093471" y="4182595"/>
            <a:ext cx="4960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C1A22B03-7498-474F-B79A-1B07C45234A6}"/>
              </a:ext>
            </a:extLst>
          </p:cNvPr>
          <p:cNvSpPr txBox="1"/>
          <p:nvPr/>
        </p:nvSpPr>
        <p:spPr>
          <a:xfrm>
            <a:off x="8673263" y="3736553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1 7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45D6F397-697C-485D-B12F-0AD4F731B5B4}"/>
              </a:ext>
            </a:extLst>
          </p:cNvPr>
          <p:cNvSpPr/>
          <p:nvPr/>
        </p:nvSpPr>
        <p:spPr>
          <a:xfrm>
            <a:off x="1524000" y="569842"/>
            <a:ext cx="1881173" cy="69003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FFA1C3CA-BD26-44C2-B57B-50454EA8CCE5}"/>
              </a:ext>
            </a:extLst>
          </p:cNvPr>
          <p:cNvSpPr/>
          <p:nvPr/>
        </p:nvSpPr>
        <p:spPr>
          <a:xfrm>
            <a:off x="1524000" y="569842"/>
            <a:ext cx="2782957" cy="68371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A639E6D1-9AAC-4942-80E0-861205088A50}"/>
              </a:ext>
            </a:extLst>
          </p:cNvPr>
          <p:cNvSpPr/>
          <p:nvPr/>
        </p:nvSpPr>
        <p:spPr>
          <a:xfrm>
            <a:off x="1954243" y="569842"/>
            <a:ext cx="1629954" cy="63093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0B89FF6A-2C0E-4BCC-A8B7-127A2AEE55D6}"/>
              </a:ext>
            </a:extLst>
          </p:cNvPr>
          <p:cNvGrpSpPr/>
          <p:nvPr/>
        </p:nvGrpSpPr>
        <p:grpSpPr>
          <a:xfrm>
            <a:off x="2041844" y="362880"/>
            <a:ext cx="442756" cy="1045655"/>
            <a:chOff x="2724738" y="5471319"/>
            <a:chExt cx="442756" cy="1045655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7CBED69E-3608-41A5-B9B9-239220CE96DE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A87CC83-8C2B-4317-A599-1CB78E9A2335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D47A7552-B1BF-4928-B383-3FDBB82FA4F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8B58F28B-4EE8-48FE-A812-3BD6963D2915}"/>
              </a:ext>
            </a:extLst>
          </p:cNvPr>
          <p:cNvGrpSpPr/>
          <p:nvPr/>
        </p:nvGrpSpPr>
        <p:grpSpPr>
          <a:xfrm>
            <a:off x="3002611" y="362880"/>
            <a:ext cx="442756" cy="1045655"/>
            <a:chOff x="2724738" y="5471319"/>
            <a:chExt cx="442756" cy="1045655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0A32D32A-497B-481D-A387-2A961F2A9EC5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B2AA2631-B184-46BA-98E8-3B25F51F58D2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322213E2-1FBD-452D-843B-2E5D0DA3836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0239676A-BB1B-45B7-B6C6-B13DA2156654}"/>
              </a:ext>
            </a:extLst>
          </p:cNvPr>
          <p:cNvSpPr txBox="1"/>
          <p:nvPr/>
        </p:nvSpPr>
        <p:spPr>
          <a:xfrm>
            <a:off x="2540674" y="547029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5795D31F-210A-4019-93CD-B89EDED81C2F}"/>
              </a:ext>
            </a:extLst>
          </p:cNvPr>
          <p:cNvSpPr txBox="1"/>
          <p:nvPr/>
        </p:nvSpPr>
        <p:spPr>
          <a:xfrm>
            <a:off x="1632045" y="58386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52650E0C-DD9F-4120-915B-B8EF1CABD422}"/>
              </a:ext>
            </a:extLst>
          </p:cNvPr>
          <p:cNvSpPr txBox="1"/>
          <p:nvPr/>
        </p:nvSpPr>
        <p:spPr>
          <a:xfrm>
            <a:off x="3535344" y="554444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 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CA2656C7-D6B4-4350-AADB-6E0344B6B449}"/>
              </a:ext>
            </a:extLst>
          </p:cNvPr>
          <p:cNvCxnSpPr>
            <a:cxnSpLocks/>
          </p:cNvCxnSpPr>
          <p:nvPr/>
        </p:nvCxnSpPr>
        <p:spPr>
          <a:xfrm>
            <a:off x="4102164" y="893342"/>
            <a:ext cx="44179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F9D7452D-EF2F-4C74-9E3A-1BF6B41EDA97}"/>
              </a:ext>
            </a:extLst>
          </p:cNvPr>
          <p:cNvSpPr txBox="1"/>
          <p:nvPr/>
        </p:nvSpPr>
        <p:spPr>
          <a:xfrm>
            <a:off x="4073356" y="849800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576B2B-9246-4061-B92B-023137C78DA4}"/>
              </a:ext>
            </a:extLst>
          </p:cNvPr>
          <p:cNvSpPr txBox="1"/>
          <p:nvPr/>
        </p:nvSpPr>
        <p:spPr>
          <a:xfrm>
            <a:off x="4102164" y="385508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C02762A-0D0D-4744-B1E6-CE1FCED79912}"/>
              </a:ext>
            </a:extLst>
          </p:cNvPr>
          <p:cNvSpPr txBox="1"/>
          <p:nvPr/>
        </p:nvSpPr>
        <p:spPr>
          <a:xfrm>
            <a:off x="4627469" y="577871"/>
            <a:ext cx="4068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EC4EB707-68A1-4948-82FB-45CE7A113FE5}"/>
              </a:ext>
            </a:extLst>
          </p:cNvPr>
          <p:cNvCxnSpPr>
            <a:cxnSpLocks/>
          </p:cNvCxnSpPr>
          <p:nvPr/>
        </p:nvCxnSpPr>
        <p:spPr>
          <a:xfrm>
            <a:off x="5188011" y="892928"/>
            <a:ext cx="44179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2CCF2572-3851-4557-9000-193AF180DF54}"/>
              </a:ext>
            </a:extLst>
          </p:cNvPr>
          <p:cNvSpPr txBox="1"/>
          <p:nvPr/>
        </p:nvSpPr>
        <p:spPr>
          <a:xfrm>
            <a:off x="5159203" y="849386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0982EB5-EEFA-4B47-A4D9-C3672CAE9A3F}"/>
              </a:ext>
            </a:extLst>
          </p:cNvPr>
          <p:cNvSpPr txBox="1"/>
          <p:nvPr/>
        </p:nvSpPr>
        <p:spPr>
          <a:xfrm>
            <a:off x="5174759" y="385094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95F94E33-7B9D-46F2-A940-A9F54AA7B032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2017WDN</a:t>
            </a:r>
          </a:p>
        </p:txBody>
      </p:sp>
    </p:spTree>
    <p:extLst>
      <p:ext uri="{BB962C8B-B14F-4D97-AF65-F5344CB8AC3E}">
        <p14:creationId xmlns:p14="http://schemas.microsoft.com/office/powerpoint/2010/main" val="18462708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7" grpId="0"/>
      <p:bldP spid="18" grpId="0"/>
      <p:bldP spid="19" grpId="0"/>
      <p:bldP spid="20" grpId="0" animBg="1"/>
      <p:bldP spid="21" grpId="0" animBg="1"/>
      <p:bldP spid="22" grpId="0"/>
      <p:bldP spid="23" grpId="0"/>
      <p:bldP spid="24" grpId="0"/>
      <p:bldP spid="37" grpId="0"/>
      <p:bldP spid="38" grpId="0"/>
      <p:bldP spid="39" grpId="0"/>
      <p:bldP spid="41" grpId="0"/>
      <p:bldP spid="42" grpId="0"/>
      <p:bldP spid="43" grpId="0"/>
      <p:bldP spid="45" grpId="0"/>
      <p:bldP spid="46" grpId="0"/>
      <p:bldP spid="48" grpId="0"/>
      <p:bldP spid="49" grpId="0"/>
      <p:bldP spid="6" grpId="0"/>
      <p:bldP spid="7" grpId="0"/>
      <p:bldP spid="8" grpId="0"/>
      <p:bldP spid="10" grpId="0"/>
      <p:bldP spid="11" grpId="0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8B9379B-6C44-4A09-B41A-7F510723387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Subtract a fraction from a mixed number with denominators as common multiples, without regrouping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1A9FE95-D8EC-4266-9426-D196B295A48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85300634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4" name="Rectangle: Rounded Corners 363">
            <a:extLst>
              <a:ext uri="{FF2B5EF4-FFF2-40B4-BE49-F238E27FC236}">
                <a16:creationId xmlns:a16="http://schemas.microsoft.com/office/drawing/2014/main" id="{6EE20A01-6327-4BC8-8B85-2B3A0AF2A47B}"/>
              </a:ext>
            </a:extLst>
          </p:cNvPr>
          <p:cNvSpPr/>
          <p:nvPr/>
        </p:nvSpPr>
        <p:spPr>
          <a:xfrm rot="5400000">
            <a:off x="8227672" y="3172438"/>
            <a:ext cx="3681806" cy="298744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4" name="Rectangle 463">
            <a:extLst>
              <a:ext uri="{FF2B5EF4-FFF2-40B4-BE49-F238E27FC236}">
                <a16:creationId xmlns:a16="http://schemas.microsoft.com/office/drawing/2014/main" id="{6D99B55B-7A40-4052-AE33-541B420C3007}"/>
              </a:ext>
            </a:extLst>
          </p:cNvPr>
          <p:cNvSpPr/>
          <p:nvPr/>
        </p:nvSpPr>
        <p:spPr>
          <a:xfrm>
            <a:off x="9642278" y="3365158"/>
            <a:ext cx="366378" cy="180075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0" name="Rectangle 459">
            <a:extLst>
              <a:ext uri="{FF2B5EF4-FFF2-40B4-BE49-F238E27FC236}">
                <a16:creationId xmlns:a16="http://schemas.microsoft.com/office/drawing/2014/main" id="{D39EF3BB-F572-46DB-B50A-AAFD70AA0F0E}"/>
              </a:ext>
            </a:extLst>
          </p:cNvPr>
          <p:cNvSpPr/>
          <p:nvPr/>
        </p:nvSpPr>
        <p:spPr>
          <a:xfrm>
            <a:off x="9648361" y="3381697"/>
            <a:ext cx="366378" cy="105182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65" name="Rectangle: Rounded Corners 364">
            <a:extLst>
              <a:ext uri="{FF2B5EF4-FFF2-40B4-BE49-F238E27FC236}">
                <a16:creationId xmlns:a16="http://schemas.microsoft.com/office/drawing/2014/main" id="{008A81A9-CD8A-4796-81A1-B6767448DDDF}"/>
              </a:ext>
            </a:extLst>
          </p:cNvPr>
          <p:cNvSpPr/>
          <p:nvPr/>
        </p:nvSpPr>
        <p:spPr>
          <a:xfrm rot="5400000">
            <a:off x="4204620" y="3213684"/>
            <a:ext cx="3681806" cy="298744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3" name="Rectangle 462">
            <a:extLst>
              <a:ext uri="{FF2B5EF4-FFF2-40B4-BE49-F238E27FC236}">
                <a16:creationId xmlns:a16="http://schemas.microsoft.com/office/drawing/2014/main" id="{2C3B948C-1E49-4803-B766-62749D32705F}"/>
              </a:ext>
            </a:extLst>
          </p:cNvPr>
          <p:cNvSpPr/>
          <p:nvPr/>
        </p:nvSpPr>
        <p:spPr>
          <a:xfrm>
            <a:off x="6171842" y="3343071"/>
            <a:ext cx="366378" cy="71748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58" name="Rectangle 457">
            <a:extLst>
              <a:ext uri="{FF2B5EF4-FFF2-40B4-BE49-F238E27FC236}">
                <a16:creationId xmlns:a16="http://schemas.microsoft.com/office/drawing/2014/main" id="{023BC5BE-BEB9-4280-8EFB-041E3A5357FC}"/>
              </a:ext>
            </a:extLst>
          </p:cNvPr>
          <p:cNvSpPr/>
          <p:nvPr/>
        </p:nvSpPr>
        <p:spPr>
          <a:xfrm>
            <a:off x="6159490" y="3891768"/>
            <a:ext cx="366378" cy="16855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66" name="Rectangle: Rounded Corners 365">
            <a:extLst>
              <a:ext uri="{FF2B5EF4-FFF2-40B4-BE49-F238E27FC236}">
                <a16:creationId xmlns:a16="http://schemas.microsoft.com/office/drawing/2014/main" id="{2617481E-F1BA-4188-A72B-F09818135BD9}"/>
              </a:ext>
            </a:extLst>
          </p:cNvPr>
          <p:cNvSpPr/>
          <p:nvPr/>
        </p:nvSpPr>
        <p:spPr>
          <a:xfrm rot="5400000">
            <a:off x="182475" y="3208993"/>
            <a:ext cx="3681806" cy="298744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1" name="Rectangle 460">
            <a:extLst>
              <a:ext uri="{FF2B5EF4-FFF2-40B4-BE49-F238E27FC236}">
                <a16:creationId xmlns:a16="http://schemas.microsoft.com/office/drawing/2014/main" id="{60AB4A53-7B80-4DF4-A611-FB6A58DC486E}"/>
              </a:ext>
            </a:extLst>
          </p:cNvPr>
          <p:cNvSpPr/>
          <p:nvPr/>
        </p:nvSpPr>
        <p:spPr>
          <a:xfrm>
            <a:off x="1977339" y="3355336"/>
            <a:ext cx="366378" cy="173896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56" name="Rectangle 455">
            <a:extLst>
              <a:ext uri="{FF2B5EF4-FFF2-40B4-BE49-F238E27FC236}">
                <a16:creationId xmlns:a16="http://schemas.microsoft.com/office/drawing/2014/main" id="{79507C13-6CB2-40E0-90DB-D193C20CC666}"/>
              </a:ext>
            </a:extLst>
          </p:cNvPr>
          <p:cNvSpPr/>
          <p:nvPr/>
        </p:nvSpPr>
        <p:spPr>
          <a:xfrm>
            <a:off x="1970240" y="4866360"/>
            <a:ext cx="366378" cy="22777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5" name="Rectangle 464">
            <a:extLst>
              <a:ext uri="{FF2B5EF4-FFF2-40B4-BE49-F238E27FC236}">
                <a16:creationId xmlns:a16="http://schemas.microsoft.com/office/drawing/2014/main" id="{451EB4FB-3F4A-477E-8CE6-83F6D47D37ED}"/>
              </a:ext>
            </a:extLst>
          </p:cNvPr>
          <p:cNvSpPr/>
          <p:nvPr/>
        </p:nvSpPr>
        <p:spPr>
          <a:xfrm>
            <a:off x="1965946" y="4653402"/>
            <a:ext cx="366378" cy="22777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6" name="Rectangle 465">
            <a:extLst>
              <a:ext uri="{FF2B5EF4-FFF2-40B4-BE49-F238E27FC236}">
                <a16:creationId xmlns:a16="http://schemas.microsoft.com/office/drawing/2014/main" id="{2924DDAF-8D35-4897-87F0-BC76C14E1985}"/>
              </a:ext>
            </a:extLst>
          </p:cNvPr>
          <p:cNvSpPr/>
          <p:nvPr/>
        </p:nvSpPr>
        <p:spPr>
          <a:xfrm>
            <a:off x="1965963" y="4433029"/>
            <a:ext cx="366378" cy="22777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7" name="Rectangle 466">
            <a:extLst>
              <a:ext uri="{FF2B5EF4-FFF2-40B4-BE49-F238E27FC236}">
                <a16:creationId xmlns:a16="http://schemas.microsoft.com/office/drawing/2014/main" id="{01C3219A-203B-4E3D-A627-1733041DE180}"/>
              </a:ext>
            </a:extLst>
          </p:cNvPr>
          <p:cNvSpPr/>
          <p:nvPr/>
        </p:nvSpPr>
        <p:spPr>
          <a:xfrm>
            <a:off x="1961669" y="4220071"/>
            <a:ext cx="366378" cy="22777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8" name="Rectangle 467">
            <a:extLst>
              <a:ext uri="{FF2B5EF4-FFF2-40B4-BE49-F238E27FC236}">
                <a16:creationId xmlns:a16="http://schemas.microsoft.com/office/drawing/2014/main" id="{E288F21A-D944-493D-A6D1-24EB58FC3DB7}"/>
              </a:ext>
            </a:extLst>
          </p:cNvPr>
          <p:cNvSpPr/>
          <p:nvPr/>
        </p:nvSpPr>
        <p:spPr>
          <a:xfrm>
            <a:off x="1974355" y="3999161"/>
            <a:ext cx="366378" cy="22777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9" name="Rectangle 468">
            <a:extLst>
              <a:ext uri="{FF2B5EF4-FFF2-40B4-BE49-F238E27FC236}">
                <a16:creationId xmlns:a16="http://schemas.microsoft.com/office/drawing/2014/main" id="{12D73671-06C4-45E4-9144-80094645D9FA}"/>
              </a:ext>
            </a:extLst>
          </p:cNvPr>
          <p:cNvSpPr/>
          <p:nvPr/>
        </p:nvSpPr>
        <p:spPr>
          <a:xfrm>
            <a:off x="1974372" y="3778788"/>
            <a:ext cx="366378" cy="22777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0" name="Rectangle 469">
            <a:extLst>
              <a:ext uri="{FF2B5EF4-FFF2-40B4-BE49-F238E27FC236}">
                <a16:creationId xmlns:a16="http://schemas.microsoft.com/office/drawing/2014/main" id="{61FFF327-688F-447B-A397-3B5B6EBD43E0}"/>
              </a:ext>
            </a:extLst>
          </p:cNvPr>
          <p:cNvSpPr/>
          <p:nvPr/>
        </p:nvSpPr>
        <p:spPr>
          <a:xfrm>
            <a:off x="1970078" y="3565830"/>
            <a:ext cx="366378" cy="22777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55" name="Rectangle 454">
            <a:extLst>
              <a:ext uri="{FF2B5EF4-FFF2-40B4-BE49-F238E27FC236}">
                <a16:creationId xmlns:a16="http://schemas.microsoft.com/office/drawing/2014/main" id="{A430278E-7C14-4224-86F9-778CF73E1A06}"/>
              </a:ext>
            </a:extLst>
          </p:cNvPr>
          <p:cNvSpPr/>
          <p:nvPr/>
        </p:nvSpPr>
        <p:spPr>
          <a:xfrm>
            <a:off x="1388499" y="3355335"/>
            <a:ext cx="366378" cy="215808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57" name="Rectangle 456">
            <a:extLst>
              <a:ext uri="{FF2B5EF4-FFF2-40B4-BE49-F238E27FC236}">
                <a16:creationId xmlns:a16="http://schemas.microsoft.com/office/drawing/2014/main" id="{6550FCDF-55F2-48B4-AC55-FE3AD8032A57}"/>
              </a:ext>
            </a:extLst>
          </p:cNvPr>
          <p:cNvSpPr/>
          <p:nvPr/>
        </p:nvSpPr>
        <p:spPr>
          <a:xfrm>
            <a:off x="4987896" y="3350731"/>
            <a:ext cx="366378" cy="215461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59" name="Rectangle 458">
            <a:extLst>
              <a:ext uri="{FF2B5EF4-FFF2-40B4-BE49-F238E27FC236}">
                <a16:creationId xmlns:a16="http://schemas.microsoft.com/office/drawing/2014/main" id="{2F7CD408-2189-4CE7-ACB9-33C5BD09B604}"/>
              </a:ext>
            </a:extLst>
          </p:cNvPr>
          <p:cNvSpPr/>
          <p:nvPr/>
        </p:nvSpPr>
        <p:spPr>
          <a:xfrm>
            <a:off x="9060777" y="3368824"/>
            <a:ext cx="366378" cy="213651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2" name="Rectangle 461">
            <a:extLst>
              <a:ext uri="{FF2B5EF4-FFF2-40B4-BE49-F238E27FC236}">
                <a16:creationId xmlns:a16="http://schemas.microsoft.com/office/drawing/2014/main" id="{A9994398-0F98-4837-BBAD-ABC2409800E3}"/>
              </a:ext>
            </a:extLst>
          </p:cNvPr>
          <p:cNvSpPr/>
          <p:nvPr/>
        </p:nvSpPr>
        <p:spPr>
          <a:xfrm>
            <a:off x="5562522" y="3363963"/>
            <a:ext cx="366378" cy="215461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539918" y="450780"/>
            <a:ext cx="652743" cy="1047615"/>
            <a:chOff x="2602329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602329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4DD30F5B-5BF8-492D-B8DD-ACE3EEF82598}"/>
              </a:ext>
            </a:extLst>
          </p:cNvPr>
          <p:cNvCxnSpPr>
            <a:cxnSpLocks/>
          </p:cNvCxnSpPr>
          <p:nvPr/>
        </p:nvCxnSpPr>
        <p:spPr>
          <a:xfrm>
            <a:off x="3145806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EAEB2A5E-4FBB-479A-A257-DEE3C61744FD}"/>
              </a:ext>
            </a:extLst>
          </p:cNvPr>
          <p:cNvSpPr txBox="1"/>
          <p:nvPr/>
        </p:nvSpPr>
        <p:spPr>
          <a:xfrm>
            <a:off x="2964648" y="889006"/>
            <a:ext cx="7991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10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68D22B6-AE23-4A7A-A85E-A7ABEF8FBF71}"/>
              </a:ext>
            </a:extLst>
          </p:cNvPr>
          <p:cNvSpPr txBox="1"/>
          <p:nvPr/>
        </p:nvSpPr>
        <p:spPr>
          <a:xfrm>
            <a:off x="3139477" y="433380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751B5E8-F46A-4866-9301-8D5EF454BA5D}"/>
              </a:ext>
            </a:extLst>
          </p:cNvPr>
          <p:cNvSpPr txBox="1"/>
          <p:nvPr/>
        </p:nvSpPr>
        <p:spPr>
          <a:xfrm>
            <a:off x="2667692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4280556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4318134" y="457161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5473970" y="450780"/>
            <a:ext cx="652743" cy="1047615"/>
            <a:chOff x="2629517" y="5463945"/>
            <a:chExt cx="652743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629517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5126920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6027089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6523393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8337C088-3997-48FB-B986-0C052FE74A07}"/>
              </a:ext>
            </a:extLst>
          </p:cNvPr>
          <p:cNvCxnSpPr>
            <a:cxnSpLocks/>
          </p:cNvCxnSpPr>
          <p:nvPr/>
        </p:nvCxnSpPr>
        <p:spPr>
          <a:xfrm>
            <a:off x="7100796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221DDF73-C3AA-45C1-A29F-2B6B24E9F627}"/>
              </a:ext>
            </a:extLst>
          </p:cNvPr>
          <p:cNvSpPr txBox="1"/>
          <p:nvPr/>
        </p:nvSpPr>
        <p:spPr>
          <a:xfrm>
            <a:off x="6915409" y="889006"/>
            <a:ext cx="8151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12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C8805C5-B008-45F2-94A4-DED599A26BD9}"/>
              </a:ext>
            </a:extLst>
          </p:cNvPr>
          <p:cNvSpPr txBox="1"/>
          <p:nvPr/>
        </p:nvSpPr>
        <p:spPr>
          <a:xfrm>
            <a:off x="7091505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345993E3-63DF-4611-BE35-60336C2125F6}"/>
              </a:ext>
            </a:extLst>
          </p:cNvPr>
          <p:cNvSpPr txBox="1"/>
          <p:nvPr/>
        </p:nvSpPr>
        <p:spPr>
          <a:xfrm>
            <a:off x="6598771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4" name="Rectangle: Rounded Corners 43">
            <a:extLst>
              <a:ext uri="{FF2B5EF4-FFF2-40B4-BE49-F238E27FC236}">
                <a16:creationId xmlns:a16="http://schemas.microsoft.com/office/drawing/2014/main" id="{84A072AF-3BC0-4541-B101-7B3392B70099}"/>
              </a:ext>
            </a:extLst>
          </p:cNvPr>
          <p:cNvSpPr/>
          <p:nvPr/>
        </p:nvSpPr>
        <p:spPr>
          <a:xfrm>
            <a:off x="8187420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B023D05F-5281-46DC-9638-0F320989FD0E}"/>
              </a:ext>
            </a:extLst>
          </p:cNvPr>
          <p:cNvGrpSpPr/>
          <p:nvPr/>
        </p:nvGrpSpPr>
        <p:grpSpPr>
          <a:xfrm>
            <a:off x="8220078" y="457161"/>
            <a:ext cx="790495" cy="1040007"/>
            <a:chOff x="403585" y="384951"/>
            <a:chExt cx="790495" cy="1040007"/>
          </a:xfrm>
        </p:grpSpPr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0CE16713-9EDF-4F9B-A2C6-B8086F4ABF7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289D95AC-11D4-4E1F-9C3B-6369C5440840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C54A047D-0BCB-4FC4-8563-53372E4DE8EB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5A4B3489-99C8-4645-B0C2-D4FC93360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8CBF96F4-B6A7-4123-BDEB-FA3C6C67C580}"/>
                </a:ext>
              </a:extLst>
            </p:cNvPr>
            <p:cNvSpPr txBox="1"/>
            <p:nvPr/>
          </p:nvSpPr>
          <p:spPr>
            <a:xfrm>
              <a:off x="40358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95A10985-DF09-426A-B638-4FCC77EF21BA}"/>
              </a:ext>
            </a:extLst>
          </p:cNvPr>
          <p:cNvGrpSpPr/>
          <p:nvPr/>
        </p:nvGrpSpPr>
        <p:grpSpPr>
          <a:xfrm>
            <a:off x="9476055" y="450780"/>
            <a:ext cx="441376" cy="1047615"/>
            <a:chOff x="2724738" y="5463945"/>
            <a:chExt cx="441376" cy="1047615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9CEBDD5-8838-48AB-B93C-C5181B3DB85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041016DE-4BC5-4E60-8074-562A48DA1A41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F41031BC-CB6C-44CE-8D73-4F2B9E68337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9F9BAA08-F8E6-4220-BFDC-A9CBD6DE2A92}"/>
              </a:ext>
            </a:extLst>
          </p:cNvPr>
          <p:cNvSpPr txBox="1"/>
          <p:nvPr/>
        </p:nvSpPr>
        <p:spPr>
          <a:xfrm>
            <a:off x="9033784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0206FE83-9398-4525-A662-DD76C7F8E9B8}"/>
              </a:ext>
            </a:extLst>
          </p:cNvPr>
          <p:cNvSpPr txBox="1"/>
          <p:nvPr/>
        </p:nvSpPr>
        <p:spPr>
          <a:xfrm>
            <a:off x="993395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98B84FA6-AC5F-4ACF-AAE6-1AE2035E3FF9}"/>
              </a:ext>
            </a:extLst>
          </p:cNvPr>
          <p:cNvSpPr/>
          <p:nvPr/>
        </p:nvSpPr>
        <p:spPr>
          <a:xfrm>
            <a:off x="10430257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BC5E0035-7C2B-410F-8397-84FABFB192BA}"/>
              </a:ext>
            </a:extLst>
          </p:cNvPr>
          <p:cNvCxnSpPr>
            <a:cxnSpLocks/>
          </p:cNvCxnSpPr>
          <p:nvPr/>
        </p:nvCxnSpPr>
        <p:spPr>
          <a:xfrm>
            <a:off x="10959534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Box 61">
            <a:extLst>
              <a:ext uri="{FF2B5EF4-FFF2-40B4-BE49-F238E27FC236}">
                <a16:creationId xmlns:a16="http://schemas.microsoft.com/office/drawing/2014/main" id="{3B0BCB14-A0B9-4881-AF4D-66EA02873F11}"/>
              </a:ext>
            </a:extLst>
          </p:cNvPr>
          <p:cNvSpPr txBox="1"/>
          <p:nvPr/>
        </p:nvSpPr>
        <p:spPr>
          <a:xfrm>
            <a:off x="10950609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CF2FB977-FDBA-471C-8100-D1263046B8A0}"/>
              </a:ext>
            </a:extLst>
          </p:cNvPr>
          <p:cNvSpPr txBox="1"/>
          <p:nvPr/>
        </p:nvSpPr>
        <p:spPr>
          <a:xfrm>
            <a:off x="10950243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1895130C-BFF1-4AE4-B4A2-467CCFA87149}"/>
              </a:ext>
            </a:extLst>
          </p:cNvPr>
          <p:cNvSpPr txBox="1"/>
          <p:nvPr/>
        </p:nvSpPr>
        <p:spPr>
          <a:xfrm>
            <a:off x="10521677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8" name="Rectangle 197">
            <a:extLst>
              <a:ext uri="{FF2B5EF4-FFF2-40B4-BE49-F238E27FC236}">
                <a16:creationId xmlns:a16="http://schemas.microsoft.com/office/drawing/2014/main" id="{AA2872ED-5EF2-4E2A-886D-6CD9692E6FB4}"/>
              </a:ext>
            </a:extLst>
          </p:cNvPr>
          <p:cNvSpPr/>
          <p:nvPr/>
        </p:nvSpPr>
        <p:spPr>
          <a:xfrm>
            <a:off x="750468" y="53961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F72E8232-A0C3-406D-A6FE-CA7F49F2CDBF}"/>
              </a:ext>
            </a:extLst>
          </p:cNvPr>
          <p:cNvGrpSpPr/>
          <p:nvPr/>
        </p:nvGrpSpPr>
        <p:grpSpPr>
          <a:xfrm>
            <a:off x="470484" y="1746495"/>
            <a:ext cx="1367606" cy="1071647"/>
            <a:chOff x="456270" y="3089033"/>
            <a:chExt cx="1367606" cy="1071647"/>
          </a:xfrm>
        </p:grpSpPr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EC96DA6B-6D3D-4815-AF45-FA939E6893EA}"/>
                </a:ext>
              </a:extLst>
            </p:cNvPr>
            <p:cNvSpPr txBox="1"/>
            <p:nvPr/>
          </p:nvSpPr>
          <p:spPr>
            <a:xfrm>
              <a:off x="456270" y="332313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C43DD687-9125-4765-BE33-A560DED7F96D}"/>
                </a:ext>
              </a:extLst>
            </p:cNvPr>
            <p:cNvGrpSpPr/>
            <p:nvPr/>
          </p:nvGrpSpPr>
          <p:grpSpPr>
            <a:xfrm>
              <a:off x="890008" y="3089033"/>
              <a:ext cx="933868" cy="1071647"/>
              <a:chOff x="1963495" y="36281"/>
              <a:chExt cx="933868" cy="1071647"/>
            </a:xfrm>
          </p:grpSpPr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E7C7C85E-47ED-49EF-8003-5DB5F853AD1B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E1DE10F7-DB70-45C7-A776-001C7F3002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BBD9C954-DFFF-4569-AA15-F1CC8828F745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</p:grpSp>
      </p:grpSp>
      <p:sp>
        <p:nvSpPr>
          <p:cNvPr id="220" name="Rectangle 219">
            <a:extLst>
              <a:ext uri="{FF2B5EF4-FFF2-40B4-BE49-F238E27FC236}">
                <a16:creationId xmlns:a16="http://schemas.microsoft.com/office/drawing/2014/main" id="{4837DF86-DDD1-4049-820C-B02A2C58051C}"/>
              </a:ext>
            </a:extLst>
          </p:cNvPr>
          <p:cNvSpPr/>
          <p:nvPr/>
        </p:nvSpPr>
        <p:spPr>
          <a:xfrm>
            <a:off x="915109" y="1822081"/>
            <a:ext cx="895919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824E01B7-2DC4-4E72-AACC-55092D85842F}"/>
              </a:ext>
            </a:extLst>
          </p:cNvPr>
          <p:cNvGrpSpPr/>
          <p:nvPr/>
        </p:nvGrpSpPr>
        <p:grpSpPr>
          <a:xfrm>
            <a:off x="1831370" y="1751572"/>
            <a:ext cx="1337497" cy="1071647"/>
            <a:chOff x="1817156" y="3094110"/>
            <a:chExt cx="1337497" cy="1071647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F7D598A-9F72-4C53-A2B6-BB7F2D8FC930}"/>
                </a:ext>
              </a:extLst>
            </p:cNvPr>
            <p:cNvSpPr txBox="1"/>
            <p:nvPr/>
          </p:nvSpPr>
          <p:spPr>
            <a:xfrm>
              <a:off x="1817156" y="3265616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23" name="Group 222">
              <a:extLst>
                <a:ext uri="{FF2B5EF4-FFF2-40B4-BE49-F238E27FC236}">
                  <a16:creationId xmlns:a16="http://schemas.microsoft.com/office/drawing/2014/main" id="{4F4EA786-230A-4EF1-BF3B-C652E03ED958}"/>
                </a:ext>
              </a:extLst>
            </p:cNvPr>
            <p:cNvGrpSpPr/>
            <p:nvPr/>
          </p:nvGrpSpPr>
          <p:grpSpPr>
            <a:xfrm>
              <a:off x="2220785" y="3094110"/>
              <a:ext cx="933868" cy="1071647"/>
              <a:chOff x="1963495" y="36281"/>
              <a:chExt cx="933868" cy="1071647"/>
            </a:xfrm>
          </p:grpSpPr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49782D18-9B04-4B80-ABCA-CC01A7D2F699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5738B75B-8F69-4F78-86A7-21D80E406B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TextBox 225">
                <a:extLst>
                  <a:ext uri="{FF2B5EF4-FFF2-40B4-BE49-F238E27FC236}">
                    <a16:creationId xmlns:a16="http://schemas.microsoft.com/office/drawing/2014/main" id="{551180B4-F70A-4508-BCD7-31265B181612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</p:grpSp>
      <p:sp>
        <p:nvSpPr>
          <p:cNvPr id="229" name="Rectangle 228">
            <a:extLst>
              <a:ext uri="{FF2B5EF4-FFF2-40B4-BE49-F238E27FC236}">
                <a16:creationId xmlns:a16="http://schemas.microsoft.com/office/drawing/2014/main" id="{5601B36C-269D-42ED-8097-FF367BC81100}"/>
              </a:ext>
            </a:extLst>
          </p:cNvPr>
          <p:cNvSpPr/>
          <p:nvPr/>
        </p:nvSpPr>
        <p:spPr>
          <a:xfrm>
            <a:off x="4662070" y="536945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625FA1A4-7710-4125-98AC-0A410A88DB21}"/>
              </a:ext>
            </a:extLst>
          </p:cNvPr>
          <p:cNvGrpSpPr/>
          <p:nvPr/>
        </p:nvGrpSpPr>
        <p:grpSpPr>
          <a:xfrm>
            <a:off x="4475309" y="1746495"/>
            <a:ext cx="2681491" cy="1101373"/>
            <a:chOff x="456270" y="1733119"/>
            <a:chExt cx="2681491" cy="1101373"/>
          </a:xfrm>
        </p:grpSpPr>
        <p:grpSp>
          <p:nvGrpSpPr>
            <p:cNvPr id="231" name="Group 230">
              <a:extLst>
                <a:ext uri="{FF2B5EF4-FFF2-40B4-BE49-F238E27FC236}">
                  <a16:creationId xmlns:a16="http://schemas.microsoft.com/office/drawing/2014/main" id="{1525B9A2-C29D-4C87-8937-51517BE87933}"/>
                </a:ext>
              </a:extLst>
            </p:cNvPr>
            <p:cNvGrpSpPr/>
            <p:nvPr/>
          </p:nvGrpSpPr>
          <p:grpSpPr>
            <a:xfrm>
              <a:off x="456270" y="1747838"/>
              <a:ext cx="1372176" cy="1071647"/>
              <a:chOff x="456270" y="2197623"/>
              <a:chExt cx="1372176" cy="1071647"/>
            </a:xfrm>
          </p:grpSpPr>
          <p:grpSp>
            <p:nvGrpSpPr>
              <p:cNvPr id="239" name="Group 238">
                <a:extLst>
                  <a:ext uri="{FF2B5EF4-FFF2-40B4-BE49-F238E27FC236}">
                    <a16:creationId xmlns:a16="http://schemas.microsoft.com/office/drawing/2014/main" id="{5FEBB998-17A2-4585-8F59-EF044C248A3E}"/>
                  </a:ext>
                </a:extLst>
              </p:cNvPr>
              <p:cNvGrpSpPr/>
              <p:nvPr/>
            </p:nvGrpSpPr>
            <p:grpSpPr>
              <a:xfrm>
                <a:off x="885039" y="2197623"/>
                <a:ext cx="943407" cy="1071647"/>
                <a:chOff x="1954019" y="36281"/>
                <a:chExt cx="943407" cy="1071647"/>
              </a:xfrm>
            </p:grpSpPr>
            <p:sp>
              <p:nvSpPr>
                <p:cNvPr id="241" name="TextBox 240">
                  <a:extLst>
                    <a:ext uri="{FF2B5EF4-FFF2-40B4-BE49-F238E27FC236}">
                      <a16:creationId xmlns:a16="http://schemas.microsoft.com/office/drawing/2014/main" id="{CAA34340-C483-4D1B-A9F0-9FDABA9ABA2B}"/>
                    </a:ext>
                  </a:extLst>
                </p:cNvPr>
                <p:cNvSpPr txBox="1"/>
                <p:nvPr/>
              </p:nvSpPr>
              <p:spPr>
                <a:xfrm>
                  <a:off x="1954019" y="476986"/>
                  <a:ext cx="9434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1 2</a:t>
                  </a:r>
                </a:p>
              </p:txBody>
            </p:sp>
            <p:cxnSp>
              <p:nvCxnSpPr>
                <p:cNvPr id="242" name="Straight Connector 241">
                  <a:extLst>
                    <a:ext uri="{FF2B5EF4-FFF2-40B4-BE49-F238E27FC236}">
                      <a16:creationId xmlns:a16="http://schemas.microsoft.com/office/drawing/2014/main" id="{44BDC2EF-3668-4353-A14D-3F0C68A349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76922" y="540257"/>
                  <a:ext cx="8906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3" name="TextBox 242">
                  <a:extLst>
                    <a:ext uri="{FF2B5EF4-FFF2-40B4-BE49-F238E27FC236}">
                      <a16:creationId xmlns:a16="http://schemas.microsoft.com/office/drawing/2014/main" id="{95CBDE54-D7B8-4955-ACE9-A268D4A08A6F}"/>
                    </a:ext>
                  </a:extLst>
                </p:cNvPr>
                <p:cNvSpPr txBox="1"/>
                <p:nvPr/>
              </p:nvSpPr>
              <p:spPr>
                <a:xfrm>
                  <a:off x="2153649" y="36281"/>
                  <a:ext cx="404780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DE217754-6760-4B9C-9830-991D294626BB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D57EC337-2EB6-43AB-8976-E81D16BE1B03}"/>
                </a:ext>
              </a:extLst>
            </p:cNvPr>
            <p:cNvGrpSpPr/>
            <p:nvPr/>
          </p:nvGrpSpPr>
          <p:grpSpPr>
            <a:xfrm>
              <a:off x="1805512" y="1733119"/>
              <a:ext cx="1332249" cy="1101373"/>
              <a:chOff x="1805512" y="1733119"/>
              <a:chExt cx="1332249" cy="1101373"/>
            </a:xfrm>
          </p:grpSpPr>
          <p:sp>
            <p:nvSpPr>
              <p:cNvPr id="233" name="TextBox 232">
                <a:extLst>
                  <a:ext uri="{FF2B5EF4-FFF2-40B4-BE49-F238E27FC236}">
                    <a16:creationId xmlns:a16="http://schemas.microsoft.com/office/drawing/2014/main" id="{091162B8-6648-4980-82CC-C1C38022BB27}"/>
                  </a:ext>
                </a:extLst>
              </p:cNvPr>
              <p:cNvSpPr txBox="1"/>
              <p:nvPr/>
            </p:nvSpPr>
            <p:spPr>
              <a:xfrm>
                <a:off x="1805512" y="1909989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234" name="Group 233">
                <a:extLst>
                  <a:ext uri="{FF2B5EF4-FFF2-40B4-BE49-F238E27FC236}">
                    <a16:creationId xmlns:a16="http://schemas.microsoft.com/office/drawing/2014/main" id="{5B3E9537-2EF0-4626-A8AA-E084466C97C3}"/>
                  </a:ext>
                </a:extLst>
              </p:cNvPr>
              <p:cNvGrpSpPr/>
              <p:nvPr/>
            </p:nvGrpSpPr>
            <p:grpSpPr>
              <a:xfrm>
                <a:off x="2209157" y="1733119"/>
                <a:ext cx="928604" cy="1101373"/>
                <a:chOff x="3980714" y="2342046"/>
                <a:chExt cx="928604" cy="1101373"/>
              </a:xfrm>
            </p:grpSpPr>
            <p:cxnSp>
              <p:nvCxnSpPr>
                <p:cNvPr id="236" name="Straight Connector 235">
                  <a:extLst>
                    <a:ext uri="{FF2B5EF4-FFF2-40B4-BE49-F238E27FC236}">
                      <a16:creationId xmlns:a16="http://schemas.microsoft.com/office/drawing/2014/main" id="{3B7CA875-EF1E-4AC3-8261-F8A7A530C8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16518" y="2858427"/>
                  <a:ext cx="892800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7" name="TextBox 236">
                  <a:extLst>
                    <a:ext uri="{FF2B5EF4-FFF2-40B4-BE49-F238E27FC236}">
                      <a16:creationId xmlns:a16="http://schemas.microsoft.com/office/drawing/2014/main" id="{70F38D75-8031-4F75-9AF2-E256322E62D7}"/>
                    </a:ext>
                  </a:extLst>
                </p:cNvPr>
                <p:cNvSpPr txBox="1"/>
                <p:nvPr/>
              </p:nvSpPr>
              <p:spPr>
                <a:xfrm>
                  <a:off x="3980714" y="2812477"/>
                  <a:ext cx="92692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1 2</a:t>
                  </a:r>
                </a:p>
              </p:txBody>
            </p:sp>
            <p:sp>
              <p:nvSpPr>
                <p:cNvPr id="238" name="TextBox 237">
                  <a:extLst>
                    <a:ext uri="{FF2B5EF4-FFF2-40B4-BE49-F238E27FC236}">
                      <a16:creationId xmlns:a16="http://schemas.microsoft.com/office/drawing/2014/main" id="{7FE831BC-CA16-44ED-A61D-A29E4628F7A3}"/>
                    </a:ext>
                  </a:extLst>
                </p:cNvPr>
                <p:cNvSpPr txBox="1"/>
                <p:nvPr/>
              </p:nvSpPr>
              <p:spPr>
                <a:xfrm>
                  <a:off x="4191592" y="2342046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</a:t>
                  </a:r>
                </a:p>
              </p:txBody>
            </p:sp>
          </p:grpSp>
        </p:grpSp>
      </p:grpSp>
      <p:sp>
        <p:nvSpPr>
          <p:cNvPr id="244" name="Rectangle 243">
            <a:extLst>
              <a:ext uri="{FF2B5EF4-FFF2-40B4-BE49-F238E27FC236}">
                <a16:creationId xmlns:a16="http://schemas.microsoft.com/office/drawing/2014/main" id="{A87AE5C4-D60F-4313-B25A-098B3AACF581}"/>
              </a:ext>
            </a:extLst>
          </p:cNvPr>
          <p:cNvSpPr/>
          <p:nvPr/>
        </p:nvSpPr>
        <p:spPr>
          <a:xfrm>
            <a:off x="4919301" y="1822134"/>
            <a:ext cx="894723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5" name="Rectangle 244">
            <a:extLst>
              <a:ext uri="{FF2B5EF4-FFF2-40B4-BE49-F238E27FC236}">
                <a16:creationId xmlns:a16="http://schemas.microsoft.com/office/drawing/2014/main" id="{744753A0-9235-4F36-B93F-22547F8F4893}"/>
              </a:ext>
            </a:extLst>
          </p:cNvPr>
          <p:cNvSpPr/>
          <p:nvPr/>
        </p:nvSpPr>
        <p:spPr>
          <a:xfrm>
            <a:off x="9466590" y="538456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3C69C33F-1FBE-427F-B283-F7E7F30B1E82}"/>
              </a:ext>
            </a:extLst>
          </p:cNvPr>
          <p:cNvGrpSpPr/>
          <p:nvPr/>
        </p:nvGrpSpPr>
        <p:grpSpPr>
          <a:xfrm>
            <a:off x="8485145" y="1756880"/>
            <a:ext cx="1874922" cy="1086654"/>
            <a:chOff x="456270" y="1747838"/>
            <a:chExt cx="1874922" cy="1086654"/>
          </a:xfrm>
        </p:grpSpPr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2FE8851A-1AA9-47D3-BC1D-7A44ED9F25E4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254" name="Group 253">
                <a:extLst>
                  <a:ext uri="{FF2B5EF4-FFF2-40B4-BE49-F238E27FC236}">
                    <a16:creationId xmlns:a16="http://schemas.microsoft.com/office/drawing/2014/main" id="{16244B93-A3EC-45A4-AB12-22F969D7FE8D}"/>
                  </a:ext>
                </a:extLst>
              </p:cNvPr>
              <p:cNvGrpSpPr/>
              <p:nvPr/>
            </p:nvGrpSpPr>
            <p:grpSpPr>
              <a:xfrm>
                <a:off x="894515" y="2197623"/>
                <a:ext cx="475549" cy="1071647"/>
                <a:chOff x="1963495" y="36281"/>
                <a:chExt cx="475549" cy="1071647"/>
              </a:xfrm>
            </p:grpSpPr>
            <p:sp>
              <p:nvSpPr>
                <p:cNvPr id="256" name="TextBox 255">
                  <a:extLst>
                    <a:ext uri="{FF2B5EF4-FFF2-40B4-BE49-F238E27FC236}">
                      <a16:creationId xmlns:a16="http://schemas.microsoft.com/office/drawing/2014/main" id="{17F9B74F-7E94-43D6-A366-B1FAA045B38B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cxnSp>
              <p:nvCxnSpPr>
                <p:cNvPr id="257" name="Straight Connector 256">
                  <a:extLst>
                    <a:ext uri="{FF2B5EF4-FFF2-40B4-BE49-F238E27FC236}">
                      <a16:creationId xmlns:a16="http://schemas.microsoft.com/office/drawing/2014/main" id="{832B16F1-A12B-4113-95A8-FB00765F64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8" name="TextBox 257">
                  <a:extLst>
                    <a:ext uri="{FF2B5EF4-FFF2-40B4-BE49-F238E27FC236}">
                      <a16:creationId xmlns:a16="http://schemas.microsoft.com/office/drawing/2014/main" id="{148191CC-0F19-4AD8-BB54-D03209FB6FF4}"/>
                    </a:ext>
                  </a:extLst>
                </p:cNvPr>
                <p:cNvSpPr txBox="1"/>
                <p:nvPr/>
              </p:nvSpPr>
              <p:spPr>
                <a:xfrm>
                  <a:off x="1964437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B75D50B2-A44E-4450-9E31-57B9CC6BD059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grpSp>
          <p:nvGrpSpPr>
            <p:cNvPr id="248" name="Group 247">
              <a:extLst>
                <a:ext uri="{FF2B5EF4-FFF2-40B4-BE49-F238E27FC236}">
                  <a16:creationId xmlns:a16="http://schemas.microsoft.com/office/drawing/2014/main" id="{38B571A0-04C6-4292-9994-536DCBD2E80A}"/>
                </a:ext>
              </a:extLst>
            </p:cNvPr>
            <p:cNvGrpSpPr/>
            <p:nvPr/>
          </p:nvGrpSpPr>
          <p:grpSpPr>
            <a:xfrm>
              <a:off x="1380043" y="1757508"/>
              <a:ext cx="951149" cy="1076984"/>
              <a:chOff x="1380043" y="1757508"/>
              <a:chExt cx="951149" cy="1076984"/>
            </a:xfrm>
          </p:grpSpPr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EC4C9E23-C4AA-407F-B57C-1619B9389BD6}"/>
                  </a:ext>
                </a:extLst>
              </p:cNvPr>
              <p:cNvSpPr txBox="1"/>
              <p:nvPr/>
            </p:nvSpPr>
            <p:spPr>
              <a:xfrm>
                <a:off x="1380043" y="1912229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250" name="Group 249">
                <a:extLst>
                  <a:ext uri="{FF2B5EF4-FFF2-40B4-BE49-F238E27FC236}">
                    <a16:creationId xmlns:a16="http://schemas.microsoft.com/office/drawing/2014/main" id="{EE8DE7C4-14FA-440D-BF9D-C0AC8098516A}"/>
                  </a:ext>
                </a:extLst>
              </p:cNvPr>
              <p:cNvGrpSpPr/>
              <p:nvPr/>
            </p:nvGrpSpPr>
            <p:grpSpPr>
              <a:xfrm>
                <a:off x="1791485" y="1757508"/>
                <a:ext cx="539707" cy="1076984"/>
                <a:chOff x="3563042" y="2366435"/>
                <a:chExt cx="539707" cy="1076984"/>
              </a:xfrm>
            </p:grpSpPr>
            <p:cxnSp>
              <p:nvCxnSpPr>
                <p:cNvPr id="251" name="Straight Connector 250">
                  <a:extLst>
                    <a:ext uri="{FF2B5EF4-FFF2-40B4-BE49-F238E27FC236}">
                      <a16:creationId xmlns:a16="http://schemas.microsoft.com/office/drawing/2014/main" id="{069FB7C7-44AD-495F-8BFA-F45F5D3B235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362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2" name="TextBox 251">
                  <a:extLst>
                    <a:ext uri="{FF2B5EF4-FFF2-40B4-BE49-F238E27FC236}">
                      <a16:creationId xmlns:a16="http://schemas.microsoft.com/office/drawing/2014/main" id="{270577DD-89E0-4AED-BC04-F6FD2D9D109D}"/>
                    </a:ext>
                  </a:extLst>
                </p:cNvPr>
                <p:cNvSpPr txBox="1"/>
                <p:nvPr/>
              </p:nvSpPr>
              <p:spPr>
                <a:xfrm>
                  <a:off x="3563408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sp>
              <p:nvSpPr>
                <p:cNvPr id="253" name="TextBox 252">
                  <a:extLst>
                    <a:ext uri="{FF2B5EF4-FFF2-40B4-BE49-F238E27FC236}">
                      <a16:creationId xmlns:a16="http://schemas.microsoft.com/office/drawing/2014/main" id="{6A8361CD-C348-4959-BE59-C56877B67DD5}"/>
                    </a:ext>
                  </a:extLst>
                </p:cNvPr>
                <p:cNvSpPr txBox="1"/>
                <p:nvPr/>
              </p:nvSpPr>
              <p:spPr>
                <a:xfrm>
                  <a:off x="3563042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</p:grpSp>
        </p:grpSp>
      </p:grpSp>
      <p:sp>
        <p:nvSpPr>
          <p:cNvPr id="259" name="Rectangle 258">
            <a:extLst>
              <a:ext uri="{FF2B5EF4-FFF2-40B4-BE49-F238E27FC236}">
                <a16:creationId xmlns:a16="http://schemas.microsoft.com/office/drawing/2014/main" id="{ED70B6D5-D8E3-42EB-8ED2-58AD3CD01611}"/>
              </a:ext>
            </a:extLst>
          </p:cNvPr>
          <p:cNvSpPr/>
          <p:nvPr/>
        </p:nvSpPr>
        <p:spPr>
          <a:xfrm>
            <a:off x="9831763" y="1822134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8DBE29A6-E068-4343-8EC1-DC82E876091D}"/>
              </a:ext>
            </a:extLst>
          </p:cNvPr>
          <p:cNvGrpSpPr/>
          <p:nvPr/>
        </p:nvGrpSpPr>
        <p:grpSpPr>
          <a:xfrm>
            <a:off x="1390775" y="3348650"/>
            <a:ext cx="364674" cy="2164787"/>
            <a:chOff x="1430177" y="1026981"/>
            <a:chExt cx="364674" cy="2164787"/>
          </a:xfrm>
        </p:grpSpPr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094D3DE5-3EA6-4846-A1C3-21A12BAF70F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7CB785DE-481C-40DB-8B32-8DBC2059501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0" name="Group 369">
            <a:extLst>
              <a:ext uri="{FF2B5EF4-FFF2-40B4-BE49-F238E27FC236}">
                <a16:creationId xmlns:a16="http://schemas.microsoft.com/office/drawing/2014/main" id="{D9F380FC-480D-4BB9-A7EC-6A78DF5AAAF1}"/>
              </a:ext>
            </a:extLst>
          </p:cNvPr>
          <p:cNvGrpSpPr/>
          <p:nvPr/>
        </p:nvGrpSpPr>
        <p:grpSpPr>
          <a:xfrm>
            <a:off x="1977550" y="3357487"/>
            <a:ext cx="360000" cy="2159457"/>
            <a:chOff x="6653408" y="3429000"/>
            <a:chExt cx="360000" cy="2159457"/>
          </a:xfrm>
        </p:grpSpPr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8A097F57-D038-4609-88FF-384CF7A28C99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2" name="Rectangle 371">
              <a:extLst>
                <a:ext uri="{FF2B5EF4-FFF2-40B4-BE49-F238E27FC236}">
                  <a16:creationId xmlns:a16="http://schemas.microsoft.com/office/drawing/2014/main" id="{868DCD1B-3E09-47D8-8B2C-5CE4AA20A9AE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3" name="Rectangle 372">
              <a:extLst>
                <a:ext uri="{FF2B5EF4-FFF2-40B4-BE49-F238E27FC236}">
                  <a16:creationId xmlns:a16="http://schemas.microsoft.com/office/drawing/2014/main" id="{B3BAACBA-0E7A-456D-9ADC-15D866F68AFE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038EBD1E-E003-4A3F-AF60-CCB0C35140D7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7D0D59DE-6CBA-402E-8560-6D011A6B0FE5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DBE1EB0C-2014-4BDA-A3F1-945B8B2F9AAE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4AF780D3-1B3E-41E5-B758-F8A365540EBB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D424665B-C4C8-49FB-8643-A6260464BCAC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8" name="Rectangle 387">
              <a:extLst>
                <a:ext uri="{FF2B5EF4-FFF2-40B4-BE49-F238E27FC236}">
                  <a16:creationId xmlns:a16="http://schemas.microsoft.com/office/drawing/2014/main" id="{3BC49A8C-3AFF-46B9-965D-CF74DAFF2CF7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795F38C6-2AB5-4902-AF75-3DC8190452D3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1E905927-A742-40E8-AAAA-47FEA07FCCD3}"/>
              </a:ext>
            </a:extLst>
          </p:cNvPr>
          <p:cNvGrpSpPr/>
          <p:nvPr/>
        </p:nvGrpSpPr>
        <p:grpSpPr>
          <a:xfrm>
            <a:off x="1973974" y="3356724"/>
            <a:ext cx="364674" cy="2164787"/>
            <a:chOff x="1430177" y="1026981"/>
            <a:chExt cx="364674" cy="2164787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8B1DABDD-6EFE-4AD5-8D30-379A1CAD947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39619547-3165-4156-BB2B-330268006B3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35A853B0-EFF6-4FB0-9199-C5AC9B5D1306}"/>
              </a:ext>
            </a:extLst>
          </p:cNvPr>
          <p:cNvGrpSpPr/>
          <p:nvPr/>
        </p:nvGrpSpPr>
        <p:grpSpPr>
          <a:xfrm>
            <a:off x="9057807" y="3345343"/>
            <a:ext cx="364674" cy="2164787"/>
            <a:chOff x="1430177" y="1026981"/>
            <a:chExt cx="364674" cy="2164787"/>
          </a:xfrm>
        </p:grpSpPr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70CFF635-1F3B-455C-9A67-E803D073116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C712FEC9-7359-42CD-8938-965CB262F53D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10" name="Group 409">
            <a:extLst>
              <a:ext uri="{FF2B5EF4-FFF2-40B4-BE49-F238E27FC236}">
                <a16:creationId xmlns:a16="http://schemas.microsoft.com/office/drawing/2014/main" id="{AEE91B13-DF63-4941-A951-DE9A0B024C01}"/>
              </a:ext>
            </a:extLst>
          </p:cNvPr>
          <p:cNvGrpSpPr/>
          <p:nvPr/>
        </p:nvGrpSpPr>
        <p:grpSpPr>
          <a:xfrm>
            <a:off x="9641006" y="3353417"/>
            <a:ext cx="364674" cy="2164787"/>
            <a:chOff x="1430177" y="1026981"/>
            <a:chExt cx="364674" cy="2164787"/>
          </a:xfrm>
        </p:grpSpPr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7FEF9382-DC44-47D8-ABD2-53DDD16C0E2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AE5B1A87-29A9-4A5D-9030-B644B308051B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13" name="Group 412">
            <a:extLst>
              <a:ext uri="{FF2B5EF4-FFF2-40B4-BE49-F238E27FC236}">
                <a16:creationId xmlns:a16="http://schemas.microsoft.com/office/drawing/2014/main" id="{696A3B0F-A78A-4C25-95BE-B1689BDEDC03}"/>
              </a:ext>
            </a:extLst>
          </p:cNvPr>
          <p:cNvGrpSpPr/>
          <p:nvPr/>
        </p:nvGrpSpPr>
        <p:grpSpPr>
          <a:xfrm>
            <a:off x="4983443" y="3345343"/>
            <a:ext cx="364674" cy="2164787"/>
            <a:chOff x="1430177" y="1026981"/>
            <a:chExt cx="364674" cy="2164787"/>
          </a:xfrm>
        </p:grpSpPr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97074266-BCEB-4E3D-BBE0-2A19D099A842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5" name="Rectangle 414">
              <a:extLst>
                <a:ext uri="{FF2B5EF4-FFF2-40B4-BE49-F238E27FC236}">
                  <a16:creationId xmlns:a16="http://schemas.microsoft.com/office/drawing/2014/main" id="{A7339E0E-2722-4B4E-B1D7-AF79590FD36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16" name="Group 415">
            <a:extLst>
              <a:ext uri="{FF2B5EF4-FFF2-40B4-BE49-F238E27FC236}">
                <a16:creationId xmlns:a16="http://schemas.microsoft.com/office/drawing/2014/main" id="{12357AC8-E6A7-4FA9-80B6-2A21FA24D7A4}"/>
              </a:ext>
            </a:extLst>
          </p:cNvPr>
          <p:cNvGrpSpPr/>
          <p:nvPr/>
        </p:nvGrpSpPr>
        <p:grpSpPr>
          <a:xfrm>
            <a:off x="5566642" y="3353417"/>
            <a:ext cx="364674" cy="2164787"/>
            <a:chOff x="1430177" y="1026981"/>
            <a:chExt cx="364674" cy="2164787"/>
          </a:xfrm>
        </p:grpSpPr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80B1F70A-9289-48E7-B7A6-1E021FD016F8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5383A910-D108-4649-BD3C-1D70F1F36560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B8F3E3D3-C7B7-48C0-B0AB-63ED9CD5F5A1}"/>
              </a:ext>
            </a:extLst>
          </p:cNvPr>
          <p:cNvGrpSpPr/>
          <p:nvPr/>
        </p:nvGrpSpPr>
        <p:grpSpPr>
          <a:xfrm>
            <a:off x="6161380" y="3351023"/>
            <a:ext cx="364674" cy="2164787"/>
            <a:chOff x="1430177" y="1026981"/>
            <a:chExt cx="364674" cy="2164787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5F164762-DC0F-4BF0-A555-C2D9D4AC076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DC6830F6-152E-4C7B-B233-C0D1D66584B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8F3404C9-D4B3-4EE3-B099-8725B8667C61}"/>
              </a:ext>
            </a:extLst>
          </p:cNvPr>
          <p:cNvGrpSpPr/>
          <p:nvPr/>
        </p:nvGrpSpPr>
        <p:grpSpPr>
          <a:xfrm>
            <a:off x="6159127" y="3345343"/>
            <a:ext cx="360000" cy="2160000"/>
            <a:chOff x="2592071" y="3429000"/>
            <a:chExt cx="360000" cy="2160000"/>
          </a:xfrm>
        </p:grpSpPr>
        <p:sp>
          <p:nvSpPr>
            <p:cNvPr id="423" name="Rectangle 422">
              <a:extLst>
                <a:ext uri="{FF2B5EF4-FFF2-40B4-BE49-F238E27FC236}">
                  <a16:creationId xmlns:a16="http://schemas.microsoft.com/office/drawing/2014/main" id="{2752DE4B-D1F5-424C-85AF-56CB948307DC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4" name="Rectangle 423">
              <a:extLst>
                <a:ext uri="{FF2B5EF4-FFF2-40B4-BE49-F238E27FC236}">
                  <a16:creationId xmlns:a16="http://schemas.microsoft.com/office/drawing/2014/main" id="{4E0C1AFF-D9E8-4ACD-8870-CD2A693A97D7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5" name="Rectangle 424">
              <a:extLst>
                <a:ext uri="{FF2B5EF4-FFF2-40B4-BE49-F238E27FC236}">
                  <a16:creationId xmlns:a16="http://schemas.microsoft.com/office/drawing/2014/main" id="{CD7312E7-BF4C-43E2-97D4-3B1C348C30D8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6" name="Group 425">
            <a:extLst>
              <a:ext uri="{FF2B5EF4-FFF2-40B4-BE49-F238E27FC236}">
                <a16:creationId xmlns:a16="http://schemas.microsoft.com/office/drawing/2014/main" id="{15B29BBF-AD45-43C5-978C-02B12649E594}"/>
              </a:ext>
            </a:extLst>
          </p:cNvPr>
          <p:cNvGrpSpPr/>
          <p:nvPr/>
        </p:nvGrpSpPr>
        <p:grpSpPr>
          <a:xfrm>
            <a:off x="1976523" y="3361511"/>
            <a:ext cx="360000" cy="2160000"/>
            <a:chOff x="3752453" y="3429000"/>
            <a:chExt cx="360000" cy="2160000"/>
          </a:xfrm>
        </p:grpSpPr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6265D3BE-B1D7-4180-802C-2A750C3EAEB7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E08128A8-03AC-4E0B-8BD8-469AF6612ED5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A3983442-E278-4B25-9C0C-2A484CB6EBD6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B850DAF1-AAC0-4D72-BB16-3AF42DB92075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D942EA0C-DAB6-46EB-A75F-7A75471A7C6E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32" name="Group 431">
            <a:extLst>
              <a:ext uri="{FF2B5EF4-FFF2-40B4-BE49-F238E27FC236}">
                <a16:creationId xmlns:a16="http://schemas.microsoft.com/office/drawing/2014/main" id="{2A3B9946-4C3E-4118-ABB4-C9096D927E40}"/>
              </a:ext>
            </a:extLst>
          </p:cNvPr>
          <p:cNvGrpSpPr/>
          <p:nvPr/>
        </p:nvGrpSpPr>
        <p:grpSpPr>
          <a:xfrm>
            <a:off x="9648656" y="3361511"/>
            <a:ext cx="360000" cy="2160000"/>
            <a:chOff x="4332644" y="3429000"/>
            <a:chExt cx="360000" cy="2160000"/>
          </a:xfrm>
        </p:grpSpPr>
        <p:sp>
          <p:nvSpPr>
            <p:cNvPr id="433" name="Rectangle 432">
              <a:extLst>
                <a:ext uri="{FF2B5EF4-FFF2-40B4-BE49-F238E27FC236}">
                  <a16:creationId xmlns:a16="http://schemas.microsoft.com/office/drawing/2014/main" id="{79860D29-9A12-4B8F-B66C-E5C0C3C47F3E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4" name="Rectangle 433">
              <a:extLst>
                <a:ext uri="{FF2B5EF4-FFF2-40B4-BE49-F238E27FC236}">
                  <a16:creationId xmlns:a16="http://schemas.microsoft.com/office/drawing/2014/main" id="{22FFA74D-6F7B-4FE5-B507-651066F91263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5" name="Rectangle 434">
              <a:extLst>
                <a:ext uri="{FF2B5EF4-FFF2-40B4-BE49-F238E27FC236}">
                  <a16:creationId xmlns:a16="http://schemas.microsoft.com/office/drawing/2014/main" id="{5858807B-3606-4B19-B89C-554B5CE179BB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A7C7BCED-27A2-4E41-83D6-A690E3182098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27DAD8CB-74C9-4D95-BA30-51442AE19E35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939DCAF6-FF40-4288-A300-5D391A8E599C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1F3D8A94-A37C-4E70-B0FA-D788C79E1E4F}"/>
              </a:ext>
            </a:extLst>
          </p:cNvPr>
          <p:cNvGrpSpPr/>
          <p:nvPr/>
        </p:nvGrpSpPr>
        <p:grpSpPr>
          <a:xfrm>
            <a:off x="9638439" y="3361874"/>
            <a:ext cx="360000" cy="2160000"/>
            <a:chOff x="2011880" y="3429000"/>
            <a:chExt cx="360000" cy="2160000"/>
          </a:xfrm>
        </p:grpSpPr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D803FF99-8B36-4010-9FC0-FFAD126749AE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F27DAE94-9FC0-4ED5-9030-83F4E1F55C0B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C397822B-F18D-4110-B2F9-5DA69F7987FE}"/>
              </a:ext>
            </a:extLst>
          </p:cNvPr>
          <p:cNvGrpSpPr/>
          <p:nvPr/>
        </p:nvGrpSpPr>
        <p:grpSpPr>
          <a:xfrm>
            <a:off x="6168033" y="3345670"/>
            <a:ext cx="360000" cy="2160000"/>
            <a:chOff x="7813790" y="3429000"/>
            <a:chExt cx="360000" cy="2160000"/>
          </a:xfrm>
        </p:grpSpPr>
        <p:sp>
          <p:nvSpPr>
            <p:cNvPr id="443" name="Rectangle 442">
              <a:extLst>
                <a:ext uri="{FF2B5EF4-FFF2-40B4-BE49-F238E27FC236}">
                  <a16:creationId xmlns:a16="http://schemas.microsoft.com/office/drawing/2014/main" id="{E62D70B4-7FAF-4DD6-9A28-513A738EC1D2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4" name="Rectangle 443">
              <a:extLst>
                <a:ext uri="{FF2B5EF4-FFF2-40B4-BE49-F238E27FC236}">
                  <a16:creationId xmlns:a16="http://schemas.microsoft.com/office/drawing/2014/main" id="{0D114F1E-5600-441B-A1C7-640959B2D103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5" name="Rectangle 444">
              <a:extLst>
                <a:ext uri="{FF2B5EF4-FFF2-40B4-BE49-F238E27FC236}">
                  <a16:creationId xmlns:a16="http://schemas.microsoft.com/office/drawing/2014/main" id="{B7ED7D44-6360-495C-8401-265FC68DE0C4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3C5052B1-4F45-4333-8B4E-CBB19A20DDF1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48989FB0-8031-48D4-85F8-D9ECFC81E781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8" name="Rectangle 447">
              <a:extLst>
                <a:ext uri="{FF2B5EF4-FFF2-40B4-BE49-F238E27FC236}">
                  <a16:creationId xmlns:a16="http://schemas.microsoft.com/office/drawing/2014/main" id="{BB99994D-06F4-4C73-ABD3-E627FA42CA5B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9" name="Rectangle 448">
              <a:extLst>
                <a:ext uri="{FF2B5EF4-FFF2-40B4-BE49-F238E27FC236}">
                  <a16:creationId xmlns:a16="http://schemas.microsoft.com/office/drawing/2014/main" id="{0011B851-F08A-41B1-9EAB-68C15FB18DA4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id="{414D3B89-124B-4696-B429-6882D40F6A3F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F63156B3-5F31-4234-8FF0-8A8A9DBFB319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9B0783C9-0F42-4592-8085-E2FF3EF05DE1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3" name="Rectangle 452">
              <a:extLst>
                <a:ext uri="{FF2B5EF4-FFF2-40B4-BE49-F238E27FC236}">
                  <a16:creationId xmlns:a16="http://schemas.microsoft.com/office/drawing/2014/main" id="{33AD9C20-7ED3-49B0-922F-9177F22A0AC4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CF963245-B4E1-4564-A7FE-4DC318D1A272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19583446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4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>
                      <p:stCondLst>
                        <p:cond delay="indefinite"/>
                      </p:stCondLst>
                      <p:childTnLst>
                        <p:par>
                          <p:cTn id="198" fill="hold">
                            <p:stCondLst>
                              <p:cond delay="0"/>
                            </p:stCondLst>
                            <p:childTnLst>
                              <p:par>
                                <p:cTn id="1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2" dur="500"/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2" fill="hold">
                      <p:stCondLst>
                        <p:cond delay="indefinite"/>
                      </p:stCondLst>
                      <p:childTnLst>
                        <p:par>
                          <p:cTn id="233" fill="hold">
                            <p:stCondLst>
                              <p:cond delay="0"/>
                            </p:stCondLst>
                            <p:childTnLst>
                              <p:par>
                                <p:cTn id="23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5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" dur="500"/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4" grpId="0" animBg="1"/>
      <p:bldP spid="464" grpId="0" animBg="1"/>
      <p:bldP spid="460" grpId="0" animBg="1"/>
      <p:bldP spid="365" grpId="0" animBg="1"/>
      <p:bldP spid="463" grpId="0" animBg="1"/>
      <p:bldP spid="458" grpId="0" animBg="1"/>
      <p:bldP spid="366" grpId="0" animBg="1"/>
      <p:bldP spid="461" grpId="0" animBg="1"/>
      <p:bldP spid="456" grpId="0" animBg="1"/>
      <p:bldP spid="465" grpId="0" animBg="1"/>
      <p:bldP spid="466" grpId="0" animBg="1"/>
      <p:bldP spid="467" grpId="0" animBg="1"/>
      <p:bldP spid="468" grpId="0" animBg="1"/>
      <p:bldP spid="469" grpId="0" animBg="1"/>
      <p:bldP spid="470" grpId="0" animBg="1"/>
      <p:bldP spid="455" grpId="0" animBg="1"/>
      <p:bldP spid="457" grpId="0" animBg="1"/>
      <p:bldP spid="459" grpId="0" animBg="1"/>
      <p:bldP spid="462" grpId="0" animBg="1"/>
      <p:bldP spid="22" grpId="0"/>
      <p:bldP spid="23" grpId="0"/>
      <p:bldP spid="20" grpId="0"/>
      <p:bldP spid="42" grpId="0"/>
      <p:bldP spid="43" grpId="0"/>
      <p:bldP spid="40" grpId="0"/>
      <p:bldP spid="62" grpId="0"/>
      <p:bldP spid="63" grpId="0"/>
      <p:bldP spid="60" grpId="0"/>
      <p:bldP spid="198" grpId="0" animBg="1"/>
      <p:bldP spid="220" grpId="0" animBg="1"/>
      <p:bldP spid="229" grpId="0" animBg="1"/>
      <p:bldP spid="244" grpId="0" animBg="1"/>
      <p:bldP spid="245" grpId="0" animBg="1"/>
      <p:bldP spid="259" grpId="0" animBg="1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27CBF0-1D67-4149-A918-F57F70F333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Subtract a fraction from a mixed number with denominators as common multiples, regrouping to make 1 fewer whole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2B7BCE2-887B-45FC-B329-FC4AF467080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02484776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6" name="Rectangle: Rounded Corners 295">
            <a:extLst>
              <a:ext uri="{FF2B5EF4-FFF2-40B4-BE49-F238E27FC236}">
                <a16:creationId xmlns:a16="http://schemas.microsoft.com/office/drawing/2014/main" id="{6D9CCBF2-804A-4303-BB99-760B0FFB1B6E}"/>
              </a:ext>
            </a:extLst>
          </p:cNvPr>
          <p:cNvSpPr/>
          <p:nvPr/>
        </p:nvSpPr>
        <p:spPr>
          <a:xfrm rot="5400000">
            <a:off x="8420836" y="2481892"/>
            <a:ext cx="3681806" cy="250141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7" name="Rectangle 496">
            <a:extLst>
              <a:ext uri="{FF2B5EF4-FFF2-40B4-BE49-F238E27FC236}">
                <a16:creationId xmlns:a16="http://schemas.microsoft.com/office/drawing/2014/main" id="{B1DC10D4-805A-4AA7-A1B4-B25C18A11A30}"/>
              </a:ext>
            </a:extLst>
          </p:cNvPr>
          <p:cNvSpPr/>
          <p:nvPr/>
        </p:nvSpPr>
        <p:spPr>
          <a:xfrm>
            <a:off x="10003645" y="2272514"/>
            <a:ext cx="366378" cy="216478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8" name="Rectangle 497">
            <a:extLst>
              <a:ext uri="{FF2B5EF4-FFF2-40B4-BE49-F238E27FC236}">
                <a16:creationId xmlns:a16="http://schemas.microsoft.com/office/drawing/2014/main" id="{3EBCF987-C66F-4E1E-9616-9E2286B3B2C7}"/>
              </a:ext>
            </a:extLst>
          </p:cNvPr>
          <p:cNvSpPr/>
          <p:nvPr/>
        </p:nvSpPr>
        <p:spPr>
          <a:xfrm>
            <a:off x="10564791" y="2272188"/>
            <a:ext cx="366378" cy="80897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8" name="Rectangle 507">
            <a:extLst>
              <a:ext uri="{FF2B5EF4-FFF2-40B4-BE49-F238E27FC236}">
                <a16:creationId xmlns:a16="http://schemas.microsoft.com/office/drawing/2014/main" id="{94E90A15-3B35-4C6B-835C-145E5FB9419B}"/>
              </a:ext>
            </a:extLst>
          </p:cNvPr>
          <p:cNvSpPr/>
          <p:nvPr/>
        </p:nvSpPr>
        <p:spPr>
          <a:xfrm>
            <a:off x="10568716" y="2811384"/>
            <a:ext cx="366378" cy="27051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9" name="Rectangle 508">
            <a:extLst>
              <a:ext uri="{FF2B5EF4-FFF2-40B4-BE49-F238E27FC236}">
                <a16:creationId xmlns:a16="http://schemas.microsoft.com/office/drawing/2014/main" id="{1C9C980B-BC6D-4F33-8844-2596C9B1C7F9}"/>
              </a:ext>
            </a:extLst>
          </p:cNvPr>
          <p:cNvSpPr/>
          <p:nvPr/>
        </p:nvSpPr>
        <p:spPr>
          <a:xfrm>
            <a:off x="10571716" y="2543934"/>
            <a:ext cx="366378" cy="27051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0" name="Rectangle 509">
            <a:extLst>
              <a:ext uri="{FF2B5EF4-FFF2-40B4-BE49-F238E27FC236}">
                <a16:creationId xmlns:a16="http://schemas.microsoft.com/office/drawing/2014/main" id="{7FF66754-96D7-4F50-8A46-52227B4DE415}"/>
              </a:ext>
            </a:extLst>
          </p:cNvPr>
          <p:cNvSpPr/>
          <p:nvPr/>
        </p:nvSpPr>
        <p:spPr>
          <a:xfrm>
            <a:off x="10568716" y="2270551"/>
            <a:ext cx="366378" cy="27051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1" name="Rectangle 510">
            <a:extLst>
              <a:ext uri="{FF2B5EF4-FFF2-40B4-BE49-F238E27FC236}">
                <a16:creationId xmlns:a16="http://schemas.microsoft.com/office/drawing/2014/main" id="{D5E554F2-9B3E-4D5F-8291-D15CAE9CCDB4}"/>
              </a:ext>
            </a:extLst>
          </p:cNvPr>
          <p:cNvSpPr/>
          <p:nvPr/>
        </p:nvSpPr>
        <p:spPr>
          <a:xfrm>
            <a:off x="10005137" y="4167643"/>
            <a:ext cx="366378" cy="27051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6" name="Rectangle 495">
            <a:extLst>
              <a:ext uri="{FF2B5EF4-FFF2-40B4-BE49-F238E27FC236}">
                <a16:creationId xmlns:a16="http://schemas.microsoft.com/office/drawing/2014/main" id="{3B718F2E-2C79-405F-BEED-D32CC8A2EF72}"/>
              </a:ext>
            </a:extLst>
          </p:cNvPr>
          <p:cNvSpPr/>
          <p:nvPr/>
        </p:nvSpPr>
        <p:spPr>
          <a:xfrm>
            <a:off x="9438256" y="2268158"/>
            <a:ext cx="366378" cy="216478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7" name="Rectangle: Rounded Corners 296">
            <a:extLst>
              <a:ext uri="{FF2B5EF4-FFF2-40B4-BE49-F238E27FC236}">
                <a16:creationId xmlns:a16="http://schemas.microsoft.com/office/drawing/2014/main" id="{2E912A1D-03DA-40FE-BA2A-819EC55D1335}"/>
              </a:ext>
            </a:extLst>
          </p:cNvPr>
          <p:cNvSpPr/>
          <p:nvPr/>
        </p:nvSpPr>
        <p:spPr>
          <a:xfrm rot="5400000">
            <a:off x="2696752" y="2489693"/>
            <a:ext cx="3681806" cy="250141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9" name="Rectangle 338">
            <a:extLst>
              <a:ext uri="{FF2B5EF4-FFF2-40B4-BE49-F238E27FC236}">
                <a16:creationId xmlns:a16="http://schemas.microsoft.com/office/drawing/2014/main" id="{AF4B3775-DC9B-4436-93CE-5A909B8B2D1D}"/>
              </a:ext>
            </a:extLst>
          </p:cNvPr>
          <p:cNvSpPr/>
          <p:nvPr/>
        </p:nvSpPr>
        <p:spPr>
          <a:xfrm>
            <a:off x="4305587" y="2268158"/>
            <a:ext cx="366378" cy="214732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0" name="Rectangle 339">
            <a:extLst>
              <a:ext uri="{FF2B5EF4-FFF2-40B4-BE49-F238E27FC236}">
                <a16:creationId xmlns:a16="http://schemas.microsoft.com/office/drawing/2014/main" id="{6C78B0F4-111C-4551-A3A8-90D401CE5096}"/>
              </a:ext>
            </a:extLst>
          </p:cNvPr>
          <p:cNvSpPr/>
          <p:nvPr/>
        </p:nvSpPr>
        <p:spPr>
          <a:xfrm>
            <a:off x="4862535" y="2266536"/>
            <a:ext cx="366378" cy="43644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2" name="Rectangle 381">
            <a:extLst>
              <a:ext uri="{FF2B5EF4-FFF2-40B4-BE49-F238E27FC236}">
                <a16:creationId xmlns:a16="http://schemas.microsoft.com/office/drawing/2014/main" id="{83BA0B49-BB43-49A0-B870-27138BE0E11A}"/>
              </a:ext>
            </a:extLst>
          </p:cNvPr>
          <p:cNvSpPr/>
          <p:nvPr/>
        </p:nvSpPr>
        <p:spPr>
          <a:xfrm>
            <a:off x="4858608" y="2561369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3" name="Rectangle 382">
            <a:extLst>
              <a:ext uri="{FF2B5EF4-FFF2-40B4-BE49-F238E27FC236}">
                <a16:creationId xmlns:a16="http://schemas.microsoft.com/office/drawing/2014/main" id="{6F170EE6-9080-4112-9816-1D5594271CD7}"/>
              </a:ext>
            </a:extLst>
          </p:cNvPr>
          <p:cNvSpPr/>
          <p:nvPr/>
        </p:nvSpPr>
        <p:spPr>
          <a:xfrm>
            <a:off x="4858608" y="2419419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8" name="Rectangle 417">
            <a:extLst>
              <a:ext uri="{FF2B5EF4-FFF2-40B4-BE49-F238E27FC236}">
                <a16:creationId xmlns:a16="http://schemas.microsoft.com/office/drawing/2014/main" id="{A24D1C19-2489-4BEE-A2ED-14199FB4D978}"/>
              </a:ext>
            </a:extLst>
          </p:cNvPr>
          <p:cNvSpPr/>
          <p:nvPr/>
        </p:nvSpPr>
        <p:spPr>
          <a:xfrm>
            <a:off x="4858608" y="2276394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9" name="Rectangle 418">
            <a:extLst>
              <a:ext uri="{FF2B5EF4-FFF2-40B4-BE49-F238E27FC236}">
                <a16:creationId xmlns:a16="http://schemas.microsoft.com/office/drawing/2014/main" id="{13885A78-FF93-47A8-91B6-042623B71B94}"/>
              </a:ext>
            </a:extLst>
          </p:cNvPr>
          <p:cNvSpPr/>
          <p:nvPr/>
        </p:nvSpPr>
        <p:spPr>
          <a:xfrm>
            <a:off x="4301613" y="4279479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0" name="Rectangle 419">
            <a:extLst>
              <a:ext uri="{FF2B5EF4-FFF2-40B4-BE49-F238E27FC236}">
                <a16:creationId xmlns:a16="http://schemas.microsoft.com/office/drawing/2014/main" id="{9DD75588-087D-4ED1-8B78-0FB09CF1D3D6}"/>
              </a:ext>
            </a:extLst>
          </p:cNvPr>
          <p:cNvSpPr/>
          <p:nvPr/>
        </p:nvSpPr>
        <p:spPr>
          <a:xfrm>
            <a:off x="4294871" y="4128691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1" name="Rectangle 420">
            <a:extLst>
              <a:ext uri="{FF2B5EF4-FFF2-40B4-BE49-F238E27FC236}">
                <a16:creationId xmlns:a16="http://schemas.microsoft.com/office/drawing/2014/main" id="{967723F4-FD4C-4B68-97C9-6B31409DB44C}"/>
              </a:ext>
            </a:extLst>
          </p:cNvPr>
          <p:cNvSpPr/>
          <p:nvPr/>
        </p:nvSpPr>
        <p:spPr>
          <a:xfrm>
            <a:off x="4297496" y="3993221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2" name="Rectangle 421">
            <a:extLst>
              <a:ext uri="{FF2B5EF4-FFF2-40B4-BE49-F238E27FC236}">
                <a16:creationId xmlns:a16="http://schemas.microsoft.com/office/drawing/2014/main" id="{EA2C96B7-B27F-4251-91CE-DE78C1C463C7}"/>
              </a:ext>
            </a:extLst>
          </p:cNvPr>
          <p:cNvSpPr/>
          <p:nvPr/>
        </p:nvSpPr>
        <p:spPr>
          <a:xfrm>
            <a:off x="4301153" y="3847113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6" name="Rectangle 315">
            <a:extLst>
              <a:ext uri="{FF2B5EF4-FFF2-40B4-BE49-F238E27FC236}">
                <a16:creationId xmlns:a16="http://schemas.microsoft.com/office/drawing/2014/main" id="{EBC2F5C0-C502-455E-A6F8-C56086ED77D6}"/>
              </a:ext>
            </a:extLst>
          </p:cNvPr>
          <p:cNvSpPr/>
          <p:nvPr/>
        </p:nvSpPr>
        <p:spPr>
          <a:xfrm>
            <a:off x="3731071" y="2271387"/>
            <a:ext cx="366378" cy="214732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373692" y="278992"/>
            <a:ext cx="39868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539918" y="450780"/>
            <a:ext cx="652743" cy="1047615"/>
            <a:chOff x="2602329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602329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15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16529" y="419374"/>
            <a:ext cx="153278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6616374" y="279641"/>
            <a:ext cx="39868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6653952" y="457810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7905009" y="451429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7462738" y="661008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8362907" y="66100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8859211" y="420023"/>
            <a:ext cx="153278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8" name="Rectangle 197">
            <a:extLst>
              <a:ext uri="{FF2B5EF4-FFF2-40B4-BE49-F238E27FC236}">
                <a16:creationId xmlns:a16="http://schemas.microsoft.com/office/drawing/2014/main" id="{AA2872ED-5EF2-4E2A-886D-6CD9692E6FB4}"/>
              </a:ext>
            </a:extLst>
          </p:cNvPr>
          <p:cNvSpPr/>
          <p:nvPr/>
        </p:nvSpPr>
        <p:spPr>
          <a:xfrm>
            <a:off x="750468" y="53961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F72E8232-A0C3-406D-A6FE-CA7F49F2CDBF}"/>
              </a:ext>
            </a:extLst>
          </p:cNvPr>
          <p:cNvGrpSpPr/>
          <p:nvPr/>
        </p:nvGrpSpPr>
        <p:grpSpPr>
          <a:xfrm>
            <a:off x="470484" y="1746495"/>
            <a:ext cx="1367606" cy="1071647"/>
            <a:chOff x="456270" y="3089033"/>
            <a:chExt cx="1367606" cy="1071647"/>
          </a:xfrm>
        </p:grpSpPr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EC96DA6B-6D3D-4815-AF45-FA939E6893EA}"/>
                </a:ext>
              </a:extLst>
            </p:cNvPr>
            <p:cNvSpPr txBox="1"/>
            <p:nvPr/>
          </p:nvSpPr>
          <p:spPr>
            <a:xfrm>
              <a:off x="456270" y="332313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C43DD687-9125-4765-BE33-A560DED7F96D}"/>
                </a:ext>
              </a:extLst>
            </p:cNvPr>
            <p:cNvGrpSpPr/>
            <p:nvPr/>
          </p:nvGrpSpPr>
          <p:grpSpPr>
            <a:xfrm>
              <a:off x="890008" y="3089033"/>
              <a:ext cx="933868" cy="1071647"/>
              <a:chOff x="1963495" y="36281"/>
              <a:chExt cx="933868" cy="1071647"/>
            </a:xfrm>
          </p:grpSpPr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E7C7C85E-47ED-49EF-8003-5DB5F853AD1B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E1DE10F7-DB70-45C7-A776-001C7F3002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BBD9C954-DFFF-4569-AA15-F1CC8828F745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</p:grpSp>
      <p:sp>
        <p:nvSpPr>
          <p:cNvPr id="220" name="Rectangle 219">
            <a:extLst>
              <a:ext uri="{FF2B5EF4-FFF2-40B4-BE49-F238E27FC236}">
                <a16:creationId xmlns:a16="http://schemas.microsoft.com/office/drawing/2014/main" id="{4837DF86-DDD1-4049-820C-B02A2C58051C}"/>
              </a:ext>
            </a:extLst>
          </p:cNvPr>
          <p:cNvSpPr/>
          <p:nvPr/>
        </p:nvSpPr>
        <p:spPr>
          <a:xfrm>
            <a:off x="915109" y="1822081"/>
            <a:ext cx="895919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824E01B7-2DC4-4E72-AACC-55092D85842F}"/>
              </a:ext>
            </a:extLst>
          </p:cNvPr>
          <p:cNvGrpSpPr/>
          <p:nvPr/>
        </p:nvGrpSpPr>
        <p:grpSpPr>
          <a:xfrm>
            <a:off x="1831093" y="1751572"/>
            <a:ext cx="1337774" cy="1071647"/>
            <a:chOff x="1816879" y="3094110"/>
            <a:chExt cx="1337774" cy="1071647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F7D598A-9F72-4C53-A2B6-BB7F2D8FC930}"/>
                </a:ext>
              </a:extLst>
            </p:cNvPr>
            <p:cNvSpPr txBox="1"/>
            <p:nvPr/>
          </p:nvSpPr>
          <p:spPr>
            <a:xfrm>
              <a:off x="1816879" y="3287774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23" name="Group 222">
              <a:extLst>
                <a:ext uri="{FF2B5EF4-FFF2-40B4-BE49-F238E27FC236}">
                  <a16:creationId xmlns:a16="http://schemas.microsoft.com/office/drawing/2014/main" id="{4F4EA786-230A-4EF1-BF3B-C652E03ED958}"/>
                </a:ext>
              </a:extLst>
            </p:cNvPr>
            <p:cNvGrpSpPr/>
            <p:nvPr/>
          </p:nvGrpSpPr>
          <p:grpSpPr>
            <a:xfrm>
              <a:off x="2220785" y="3094110"/>
              <a:ext cx="933868" cy="1071647"/>
              <a:chOff x="1963495" y="36281"/>
              <a:chExt cx="933868" cy="1071647"/>
            </a:xfrm>
          </p:grpSpPr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49782D18-9B04-4B80-ABCA-CC01A7D2F699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5738B75B-8F69-4F78-86A7-21D80E406B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TextBox 225">
                <a:extLst>
                  <a:ext uri="{FF2B5EF4-FFF2-40B4-BE49-F238E27FC236}">
                    <a16:creationId xmlns:a16="http://schemas.microsoft.com/office/drawing/2014/main" id="{551180B4-F70A-4508-BCD7-31265B181612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</p:grpSp>
      <p:sp>
        <p:nvSpPr>
          <p:cNvPr id="229" name="Rectangle 228">
            <a:extLst>
              <a:ext uri="{FF2B5EF4-FFF2-40B4-BE49-F238E27FC236}">
                <a16:creationId xmlns:a16="http://schemas.microsoft.com/office/drawing/2014/main" id="{5601B36C-269D-42ED-8097-FF367BC81100}"/>
              </a:ext>
            </a:extLst>
          </p:cNvPr>
          <p:cNvSpPr/>
          <p:nvPr/>
        </p:nvSpPr>
        <p:spPr>
          <a:xfrm>
            <a:off x="7896244" y="537594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2EA6AA5C-D9E8-4AF1-BE29-EC5E51D50603}"/>
              </a:ext>
            </a:extLst>
          </p:cNvPr>
          <p:cNvSpPr txBox="1"/>
          <p:nvPr/>
        </p:nvSpPr>
        <p:spPr>
          <a:xfrm>
            <a:off x="463487" y="3333541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B5422067-3354-4056-903B-A4BF7B17DF61}"/>
              </a:ext>
            </a:extLst>
          </p:cNvPr>
          <p:cNvGrpSpPr/>
          <p:nvPr/>
        </p:nvGrpSpPr>
        <p:grpSpPr>
          <a:xfrm>
            <a:off x="897225" y="3099444"/>
            <a:ext cx="1036618" cy="1071647"/>
            <a:chOff x="1963495" y="36281"/>
            <a:chExt cx="1036618" cy="1071647"/>
          </a:xfrm>
        </p:grpSpPr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659C294D-A21E-4CA4-A2D0-4FFCA1B1B666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1607EAB4-4392-40F1-B7BD-ACD4904E130F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81A0D85E-B637-4F2C-9820-5391B89CCC34}"/>
                </a:ext>
              </a:extLst>
            </p:cNvPr>
            <p:cNvSpPr txBox="1"/>
            <p:nvPr/>
          </p:nvSpPr>
          <p:spPr>
            <a:xfrm>
              <a:off x="1982555" y="36281"/>
              <a:ext cx="101755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1 8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B51546B0-EFCD-4FF9-A3AE-4444623A239B}"/>
              </a:ext>
            </a:extLst>
          </p:cNvPr>
          <p:cNvGrpSpPr/>
          <p:nvPr/>
        </p:nvGrpSpPr>
        <p:grpSpPr>
          <a:xfrm>
            <a:off x="1838090" y="3099444"/>
            <a:ext cx="1337774" cy="1071647"/>
            <a:chOff x="1816879" y="3094110"/>
            <a:chExt cx="1337774" cy="1071647"/>
          </a:xfrm>
        </p:grpSpPr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C6D0D99-32F4-4577-BB6A-A0C83BBA92A7}"/>
                </a:ext>
              </a:extLst>
            </p:cNvPr>
            <p:cNvSpPr txBox="1"/>
            <p:nvPr/>
          </p:nvSpPr>
          <p:spPr>
            <a:xfrm>
              <a:off x="1816879" y="3287774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C9C40175-5CB5-4D84-B825-081F23707F4D}"/>
                </a:ext>
              </a:extLst>
            </p:cNvPr>
            <p:cNvGrpSpPr/>
            <p:nvPr/>
          </p:nvGrpSpPr>
          <p:grpSpPr>
            <a:xfrm>
              <a:off x="2220785" y="3094110"/>
              <a:ext cx="933868" cy="1071647"/>
              <a:chOff x="1963495" y="36281"/>
              <a:chExt cx="933868" cy="1071647"/>
            </a:xfrm>
          </p:grpSpPr>
          <p:sp>
            <p:nvSpPr>
              <p:cNvPr id="251" name="TextBox 250">
                <a:extLst>
                  <a:ext uri="{FF2B5EF4-FFF2-40B4-BE49-F238E27FC236}">
                    <a16:creationId xmlns:a16="http://schemas.microsoft.com/office/drawing/2014/main" id="{7DD0644D-6BC6-4A70-B685-E11444B17C7C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5D141856-0CD9-48E3-94FE-99C603E720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3" name="TextBox 252">
                <a:extLst>
                  <a:ext uri="{FF2B5EF4-FFF2-40B4-BE49-F238E27FC236}">
                    <a16:creationId xmlns:a16="http://schemas.microsoft.com/office/drawing/2014/main" id="{858FC5E8-A0E9-458E-9B39-29A3A7B0C42A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</p:grpSp>
      <p:sp>
        <p:nvSpPr>
          <p:cNvPr id="254" name="TextBox 253">
            <a:extLst>
              <a:ext uri="{FF2B5EF4-FFF2-40B4-BE49-F238E27FC236}">
                <a16:creationId xmlns:a16="http://schemas.microsoft.com/office/drawing/2014/main" id="{3A606E73-EAB7-4CF5-99F7-E5AE96AA99B5}"/>
              </a:ext>
            </a:extLst>
          </p:cNvPr>
          <p:cNvSpPr txBox="1"/>
          <p:nvPr/>
        </p:nvSpPr>
        <p:spPr>
          <a:xfrm>
            <a:off x="2639128" y="65372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7AD53AB2-3488-408A-B2F2-5A25C77169D4}"/>
              </a:ext>
            </a:extLst>
          </p:cNvPr>
          <p:cNvGrpSpPr/>
          <p:nvPr/>
        </p:nvGrpSpPr>
        <p:grpSpPr>
          <a:xfrm>
            <a:off x="3072866" y="419631"/>
            <a:ext cx="1036618" cy="1071647"/>
            <a:chOff x="1963495" y="36281"/>
            <a:chExt cx="1036618" cy="1071647"/>
          </a:xfrm>
        </p:grpSpPr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0EC3C70C-DBBE-43B9-94AE-51A46F77C757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4B233972-DBFA-4DC4-AAEF-1406799DF375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2FF7266A-A57C-4F85-A0C0-C54FAC932539}"/>
                </a:ext>
              </a:extLst>
            </p:cNvPr>
            <p:cNvSpPr txBox="1"/>
            <p:nvPr/>
          </p:nvSpPr>
          <p:spPr>
            <a:xfrm>
              <a:off x="1982555" y="36281"/>
              <a:ext cx="101755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5B705FB4-CACD-47FE-A3F1-9BD6B0026C76}"/>
              </a:ext>
            </a:extLst>
          </p:cNvPr>
          <p:cNvGrpSpPr/>
          <p:nvPr/>
        </p:nvGrpSpPr>
        <p:grpSpPr>
          <a:xfrm>
            <a:off x="6702048" y="1755010"/>
            <a:ext cx="913794" cy="1071647"/>
            <a:chOff x="456270" y="2197623"/>
            <a:chExt cx="913794" cy="1071647"/>
          </a:xfrm>
        </p:grpSpPr>
        <p:grpSp>
          <p:nvGrpSpPr>
            <p:cNvPr id="267" name="Group 266">
              <a:extLst>
                <a:ext uri="{FF2B5EF4-FFF2-40B4-BE49-F238E27FC236}">
                  <a16:creationId xmlns:a16="http://schemas.microsoft.com/office/drawing/2014/main" id="{632C1FE2-B2E4-42B7-AD11-5E273DB2A2FA}"/>
                </a:ext>
              </a:extLst>
            </p:cNvPr>
            <p:cNvGrpSpPr/>
            <p:nvPr/>
          </p:nvGrpSpPr>
          <p:grpSpPr>
            <a:xfrm>
              <a:off x="894515" y="2197623"/>
              <a:ext cx="475549" cy="1071647"/>
              <a:chOff x="1963495" y="36281"/>
              <a:chExt cx="475549" cy="1071647"/>
            </a:xfrm>
          </p:grpSpPr>
          <p:sp>
            <p:nvSpPr>
              <p:cNvPr id="269" name="TextBox 268">
                <a:extLst>
                  <a:ext uri="{FF2B5EF4-FFF2-40B4-BE49-F238E27FC236}">
                    <a16:creationId xmlns:a16="http://schemas.microsoft.com/office/drawing/2014/main" id="{A8465DB8-B977-4493-BC34-2900E75B3F5F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270" name="Straight Connector 269">
                <a:extLst>
                  <a:ext uri="{FF2B5EF4-FFF2-40B4-BE49-F238E27FC236}">
                    <a16:creationId xmlns:a16="http://schemas.microsoft.com/office/drawing/2014/main" id="{A269F126-0EE5-4914-8251-F23B8CC1A3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1" name="TextBox 270">
                <a:extLst>
                  <a:ext uri="{FF2B5EF4-FFF2-40B4-BE49-F238E27FC236}">
                    <a16:creationId xmlns:a16="http://schemas.microsoft.com/office/drawing/2014/main" id="{9D395602-1753-4A79-9A5F-BDC7A3077055}"/>
                  </a:ext>
                </a:extLst>
              </p:cNvPr>
              <p:cNvSpPr txBox="1"/>
              <p:nvPr/>
            </p:nvSpPr>
            <p:spPr>
              <a:xfrm>
                <a:off x="1964437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7D18E418-B6F5-47B7-87B9-D210F8A91D27}"/>
                </a:ext>
              </a:extLst>
            </p:cNvPr>
            <p:cNvSpPr txBox="1"/>
            <p:nvPr/>
          </p:nvSpPr>
          <p:spPr>
            <a:xfrm>
              <a:off x="456270" y="2408033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6D40500F-F755-4B66-A8BB-7FEBF5692C2A}"/>
              </a:ext>
            </a:extLst>
          </p:cNvPr>
          <p:cNvGrpSpPr/>
          <p:nvPr/>
        </p:nvGrpSpPr>
        <p:grpSpPr>
          <a:xfrm>
            <a:off x="7625821" y="1764680"/>
            <a:ext cx="951149" cy="1076984"/>
            <a:chOff x="1380043" y="1757508"/>
            <a:chExt cx="951149" cy="1076984"/>
          </a:xfrm>
        </p:grpSpPr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0A98F8F9-5FC4-421B-B21F-F8623E41F9E1}"/>
                </a:ext>
              </a:extLst>
            </p:cNvPr>
            <p:cNvSpPr txBox="1"/>
            <p:nvPr/>
          </p:nvSpPr>
          <p:spPr>
            <a:xfrm>
              <a:off x="1380043" y="1912229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63" name="Group 262">
              <a:extLst>
                <a:ext uri="{FF2B5EF4-FFF2-40B4-BE49-F238E27FC236}">
                  <a16:creationId xmlns:a16="http://schemas.microsoft.com/office/drawing/2014/main" id="{9846DB4A-EC2D-499D-B2C2-09BE5CE21903}"/>
                </a:ext>
              </a:extLst>
            </p:cNvPr>
            <p:cNvGrpSpPr/>
            <p:nvPr/>
          </p:nvGrpSpPr>
          <p:grpSpPr>
            <a:xfrm>
              <a:off x="1791485" y="1757508"/>
              <a:ext cx="539707" cy="1076984"/>
              <a:chOff x="3563042" y="2366435"/>
              <a:chExt cx="539707" cy="1076984"/>
            </a:xfrm>
          </p:grpSpPr>
          <p:cxnSp>
            <p:nvCxnSpPr>
              <p:cNvPr id="264" name="Straight Connector 263">
                <a:extLst>
                  <a:ext uri="{FF2B5EF4-FFF2-40B4-BE49-F238E27FC236}">
                    <a16:creationId xmlns:a16="http://schemas.microsoft.com/office/drawing/2014/main" id="{489268F1-902F-4963-8568-4F899A0728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3625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5" name="TextBox 264">
                <a:extLst>
                  <a:ext uri="{FF2B5EF4-FFF2-40B4-BE49-F238E27FC236}">
                    <a16:creationId xmlns:a16="http://schemas.microsoft.com/office/drawing/2014/main" id="{4DCC28CB-7A7B-4E31-B409-BFCE2375D374}"/>
                  </a:ext>
                </a:extLst>
              </p:cNvPr>
              <p:cNvSpPr txBox="1"/>
              <p:nvPr/>
            </p:nvSpPr>
            <p:spPr>
              <a:xfrm>
                <a:off x="3563408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sp>
            <p:nvSpPr>
              <p:cNvPr id="266" name="TextBox 265">
                <a:extLst>
                  <a:ext uri="{FF2B5EF4-FFF2-40B4-BE49-F238E27FC236}">
                    <a16:creationId xmlns:a16="http://schemas.microsoft.com/office/drawing/2014/main" id="{6E218D45-638F-48AF-87AA-513BAB06A12C}"/>
                  </a:ext>
                </a:extLst>
              </p:cNvPr>
              <p:cNvSpPr txBox="1"/>
              <p:nvPr/>
            </p:nvSpPr>
            <p:spPr>
              <a:xfrm>
                <a:off x="3563042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</p:grpSp>
      <p:sp>
        <p:nvSpPr>
          <p:cNvPr id="272" name="Rectangle 271">
            <a:extLst>
              <a:ext uri="{FF2B5EF4-FFF2-40B4-BE49-F238E27FC236}">
                <a16:creationId xmlns:a16="http://schemas.microsoft.com/office/drawing/2014/main" id="{A5B16505-E8AB-4B98-B3D6-DB61B8A0E026}"/>
              </a:ext>
            </a:extLst>
          </p:cNvPr>
          <p:cNvSpPr/>
          <p:nvPr/>
        </p:nvSpPr>
        <p:spPr>
          <a:xfrm>
            <a:off x="8048666" y="1820264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12EC701A-0757-4AE7-9C2D-A05542DDF22F}"/>
              </a:ext>
            </a:extLst>
          </p:cNvPr>
          <p:cNvGrpSpPr/>
          <p:nvPr/>
        </p:nvGrpSpPr>
        <p:grpSpPr>
          <a:xfrm>
            <a:off x="8072979" y="3094107"/>
            <a:ext cx="951149" cy="1076984"/>
            <a:chOff x="1380043" y="1757508"/>
            <a:chExt cx="951149" cy="1076984"/>
          </a:xfrm>
        </p:grpSpPr>
        <p:sp>
          <p:nvSpPr>
            <p:cNvPr id="276" name="TextBox 275">
              <a:extLst>
                <a:ext uri="{FF2B5EF4-FFF2-40B4-BE49-F238E27FC236}">
                  <a16:creationId xmlns:a16="http://schemas.microsoft.com/office/drawing/2014/main" id="{FDD7A25F-6E58-42CD-9DE6-91C6AE6A0F78}"/>
                </a:ext>
              </a:extLst>
            </p:cNvPr>
            <p:cNvSpPr txBox="1"/>
            <p:nvPr/>
          </p:nvSpPr>
          <p:spPr>
            <a:xfrm>
              <a:off x="1380043" y="1912229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96DCBFED-09CE-41AB-BEE2-7EF6EA82716B}"/>
                </a:ext>
              </a:extLst>
            </p:cNvPr>
            <p:cNvGrpSpPr/>
            <p:nvPr/>
          </p:nvGrpSpPr>
          <p:grpSpPr>
            <a:xfrm>
              <a:off x="1791485" y="1757508"/>
              <a:ext cx="539707" cy="1076984"/>
              <a:chOff x="3563042" y="2366435"/>
              <a:chExt cx="539707" cy="1076984"/>
            </a:xfrm>
          </p:grpSpPr>
          <p:cxnSp>
            <p:nvCxnSpPr>
              <p:cNvPr id="278" name="Straight Connector 277">
                <a:extLst>
                  <a:ext uri="{FF2B5EF4-FFF2-40B4-BE49-F238E27FC236}">
                    <a16:creationId xmlns:a16="http://schemas.microsoft.com/office/drawing/2014/main" id="{D9EA3A03-8801-491A-A9A5-4999CA34D5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3625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9" name="TextBox 278">
                <a:extLst>
                  <a:ext uri="{FF2B5EF4-FFF2-40B4-BE49-F238E27FC236}">
                    <a16:creationId xmlns:a16="http://schemas.microsoft.com/office/drawing/2014/main" id="{7AAAE498-6290-4C84-9A31-8D88A9DC745C}"/>
                  </a:ext>
                </a:extLst>
              </p:cNvPr>
              <p:cNvSpPr txBox="1"/>
              <p:nvPr/>
            </p:nvSpPr>
            <p:spPr>
              <a:xfrm>
                <a:off x="3563408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sp>
            <p:nvSpPr>
              <p:cNvPr id="280" name="TextBox 279">
                <a:extLst>
                  <a:ext uri="{FF2B5EF4-FFF2-40B4-BE49-F238E27FC236}">
                    <a16:creationId xmlns:a16="http://schemas.microsoft.com/office/drawing/2014/main" id="{785439C9-3B22-467C-A756-8AAA8F420DEF}"/>
                  </a:ext>
                </a:extLst>
              </p:cNvPr>
              <p:cNvSpPr txBox="1"/>
              <p:nvPr/>
            </p:nvSpPr>
            <p:spPr>
              <a:xfrm>
                <a:off x="3563042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</p:grpSp>
      <p:sp>
        <p:nvSpPr>
          <p:cNvPr id="286" name="TextBox 285">
            <a:extLst>
              <a:ext uri="{FF2B5EF4-FFF2-40B4-BE49-F238E27FC236}">
                <a16:creationId xmlns:a16="http://schemas.microsoft.com/office/drawing/2014/main" id="{40BE4CA2-4A24-499A-ACBE-E7FD32D306A1}"/>
              </a:ext>
            </a:extLst>
          </p:cNvPr>
          <p:cNvSpPr txBox="1"/>
          <p:nvPr/>
        </p:nvSpPr>
        <p:spPr>
          <a:xfrm>
            <a:off x="6709987" y="3333541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400413E8-BECC-4C09-941F-C2040E0B0B8C}"/>
              </a:ext>
            </a:extLst>
          </p:cNvPr>
          <p:cNvGrpSpPr/>
          <p:nvPr/>
        </p:nvGrpSpPr>
        <p:grpSpPr>
          <a:xfrm>
            <a:off x="7161437" y="3099444"/>
            <a:ext cx="1018906" cy="1071647"/>
            <a:chOff x="1981207" y="36281"/>
            <a:chExt cx="1018906" cy="1071647"/>
          </a:xfrm>
        </p:grpSpPr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C3E233A0-748F-4F06-9C2A-72EC6FB75CB3}"/>
                </a:ext>
              </a:extLst>
            </p:cNvPr>
            <p:cNvSpPr txBox="1"/>
            <p:nvPr/>
          </p:nvSpPr>
          <p:spPr>
            <a:xfrm>
              <a:off x="2198835" y="476986"/>
              <a:ext cx="64715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89" name="Straight Connector 288">
              <a:extLst>
                <a:ext uri="{FF2B5EF4-FFF2-40B4-BE49-F238E27FC236}">
                  <a16:creationId xmlns:a16="http://schemas.microsoft.com/office/drawing/2014/main" id="{B9A66738-3D76-49DF-BAD9-CFA41C4AD97D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7EF7E71C-160D-43CA-A15C-31AE49EB14D1}"/>
                </a:ext>
              </a:extLst>
            </p:cNvPr>
            <p:cNvSpPr txBox="1"/>
            <p:nvPr/>
          </p:nvSpPr>
          <p:spPr>
            <a:xfrm>
              <a:off x="1982555" y="36281"/>
              <a:ext cx="101755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FAD1419D-C287-42FA-B92E-99610BA09AA6}"/>
              </a:ext>
            </a:extLst>
          </p:cNvPr>
          <p:cNvGrpSpPr/>
          <p:nvPr/>
        </p:nvGrpSpPr>
        <p:grpSpPr>
          <a:xfrm>
            <a:off x="9524145" y="455347"/>
            <a:ext cx="487609" cy="1071647"/>
            <a:chOff x="1951435" y="36281"/>
            <a:chExt cx="487609" cy="1071647"/>
          </a:xfrm>
        </p:grpSpPr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65F7AA06-8371-416F-9D40-EE5F27827837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65475774-C3B5-4D7D-BEB7-6BCE2DE5BE73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5E2C4F7F-5309-4A06-A242-B39863E76CA1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sp>
        <p:nvSpPr>
          <p:cNvPr id="295" name="TextBox 294">
            <a:extLst>
              <a:ext uri="{FF2B5EF4-FFF2-40B4-BE49-F238E27FC236}">
                <a16:creationId xmlns:a16="http://schemas.microsoft.com/office/drawing/2014/main" id="{093A0714-C8D5-4569-9A92-DCCCA3E9FBFC}"/>
              </a:ext>
            </a:extLst>
          </p:cNvPr>
          <p:cNvSpPr txBox="1"/>
          <p:nvPr/>
        </p:nvSpPr>
        <p:spPr>
          <a:xfrm>
            <a:off x="9092302" y="67819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2DE9F618-5DDF-4BA7-BB1B-C2E3CE43C9FA}"/>
              </a:ext>
            </a:extLst>
          </p:cNvPr>
          <p:cNvGrpSpPr/>
          <p:nvPr/>
        </p:nvGrpSpPr>
        <p:grpSpPr>
          <a:xfrm>
            <a:off x="3736054" y="2258711"/>
            <a:ext cx="364674" cy="2164787"/>
            <a:chOff x="1430177" y="1026981"/>
            <a:chExt cx="364674" cy="2164787"/>
          </a:xfrm>
        </p:grpSpPr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1CA426FC-9E17-4EB3-9552-58647A69982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780B9FFD-9574-4E0F-A2B6-CA17DF143DD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18A04328-FEE8-49E1-AF3E-32FA33166461}"/>
              </a:ext>
            </a:extLst>
          </p:cNvPr>
          <p:cNvGrpSpPr/>
          <p:nvPr/>
        </p:nvGrpSpPr>
        <p:grpSpPr>
          <a:xfrm>
            <a:off x="4299668" y="2258711"/>
            <a:ext cx="364674" cy="2164787"/>
            <a:chOff x="1430177" y="1026981"/>
            <a:chExt cx="364674" cy="2164787"/>
          </a:xfrm>
        </p:grpSpPr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C3DA93D4-4B1B-4146-A87A-4FDED215FB9D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033D4C24-E09C-45FF-A33A-51FD9FC7FE9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692DFCAD-B17B-4BC2-B8B9-1E750279A286}"/>
              </a:ext>
            </a:extLst>
          </p:cNvPr>
          <p:cNvGrpSpPr/>
          <p:nvPr/>
        </p:nvGrpSpPr>
        <p:grpSpPr>
          <a:xfrm>
            <a:off x="4863035" y="2258711"/>
            <a:ext cx="364674" cy="2164787"/>
            <a:chOff x="1430177" y="1026981"/>
            <a:chExt cx="364674" cy="2164787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0334CF79-A84E-496E-9CE2-723573CF4B63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A6AE1AD2-AA2B-476B-BAAE-755905D752C0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A68AABCF-D7EA-4738-A425-D3FBB4CCA858}"/>
              </a:ext>
            </a:extLst>
          </p:cNvPr>
          <p:cNvGrpSpPr/>
          <p:nvPr/>
        </p:nvGrpSpPr>
        <p:grpSpPr>
          <a:xfrm>
            <a:off x="9433136" y="2263371"/>
            <a:ext cx="364674" cy="2164787"/>
            <a:chOff x="1430177" y="1026981"/>
            <a:chExt cx="364674" cy="2164787"/>
          </a:xfrm>
        </p:grpSpPr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45635E96-4404-43D8-8B3F-18B793AD5110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BBF44028-D2C7-4627-81FE-36EA210120C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DBD7EED2-F8A8-4F17-82F4-FA9FD46DF8CB}"/>
              </a:ext>
            </a:extLst>
          </p:cNvPr>
          <p:cNvGrpSpPr/>
          <p:nvPr/>
        </p:nvGrpSpPr>
        <p:grpSpPr>
          <a:xfrm>
            <a:off x="9996750" y="2263371"/>
            <a:ext cx="364674" cy="2164787"/>
            <a:chOff x="1430177" y="1026981"/>
            <a:chExt cx="364674" cy="2164787"/>
          </a:xfrm>
        </p:grpSpPr>
        <p:sp>
          <p:nvSpPr>
            <p:cNvPr id="311" name="Rectangle 310">
              <a:extLst>
                <a:ext uri="{FF2B5EF4-FFF2-40B4-BE49-F238E27FC236}">
                  <a16:creationId xmlns:a16="http://schemas.microsoft.com/office/drawing/2014/main" id="{63B82C7F-C1E7-44A5-9D2E-16849CCE684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A490FB65-6B7D-4FDF-996E-925DE4F5F49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5FD340DA-332B-415A-AE5F-D5290BB0E056}"/>
              </a:ext>
            </a:extLst>
          </p:cNvPr>
          <p:cNvGrpSpPr/>
          <p:nvPr/>
        </p:nvGrpSpPr>
        <p:grpSpPr>
          <a:xfrm>
            <a:off x="10560117" y="2263371"/>
            <a:ext cx="364674" cy="2164787"/>
            <a:chOff x="1430177" y="1026981"/>
            <a:chExt cx="364674" cy="2164787"/>
          </a:xfrm>
        </p:grpSpPr>
        <p:sp>
          <p:nvSpPr>
            <p:cNvPr id="314" name="Rectangle 313">
              <a:extLst>
                <a:ext uri="{FF2B5EF4-FFF2-40B4-BE49-F238E27FC236}">
                  <a16:creationId xmlns:a16="http://schemas.microsoft.com/office/drawing/2014/main" id="{3F4C2316-DD57-4DFE-84E4-1668840FB03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D695E407-26DF-4492-B18C-C4908932AAF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3A4B4A49-E194-4974-8998-0FF7291A4C52}"/>
              </a:ext>
            </a:extLst>
          </p:cNvPr>
          <p:cNvGrpSpPr/>
          <p:nvPr/>
        </p:nvGrpSpPr>
        <p:grpSpPr>
          <a:xfrm>
            <a:off x="4875006" y="2273705"/>
            <a:ext cx="360000" cy="2160000"/>
            <a:chOff x="3752453" y="3429000"/>
            <a:chExt cx="360000" cy="2160000"/>
          </a:xfrm>
        </p:grpSpPr>
        <p:sp>
          <p:nvSpPr>
            <p:cNvPr id="318" name="Rectangle 317">
              <a:extLst>
                <a:ext uri="{FF2B5EF4-FFF2-40B4-BE49-F238E27FC236}">
                  <a16:creationId xmlns:a16="http://schemas.microsoft.com/office/drawing/2014/main" id="{220F197D-226D-4B03-A533-46C654D30088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7A62867B-997E-420A-9C4F-4FB5B4B880DC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85FD8A83-3B41-404F-8424-76757D6764C3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1" name="Rectangle 320">
              <a:extLst>
                <a:ext uri="{FF2B5EF4-FFF2-40B4-BE49-F238E27FC236}">
                  <a16:creationId xmlns:a16="http://schemas.microsoft.com/office/drawing/2014/main" id="{5241AB30-8F88-4994-9D7C-0A53D6797723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2" name="Rectangle 321">
              <a:extLst>
                <a:ext uri="{FF2B5EF4-FFF2-40B4-BE49-F238E27FC236}">
                  <a16:creationId xmlns:a16="http://schemas.microsoft.com/office/drawing/2014/main" id="{64EAE7FB-3F02-40A0-B90B-24C6703D8121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1DB55553-C013-479C-B3BD-B9081EF4AFB7}"/>
              </a:ext>
            </a:extLst>
          </p:cNvPr>
          <p:cNvGrpSpPr/>
          <p:nvPr/>
        </p:nvGrpSpPr>
        <p:grpSpPr>
          <a:xfrm>
            <a:off x="4867709" y="2275889"/>
            <a:ext cx="360000" cy="2145215"/>
            <a:chOff x="8393981" y="3426102"/>
            <a:chExt cx="360000" cy="2145215"/>
          </a:xfrm>
        </p:grpSpPr>
        <p:sp>
          <p:nvSpPr>
            <p:cNvPr id="342" name="Rectangle 341">
              <a:extLst>
                <a:ext uri="{FF2B5EF4-FFF2-40B4-BE49-F238E27FC236}">
                  <a16:creationId xmlns:a16="http://schemas.microsoft.com/office/drawing/2014/main" id="{07B5AA69-397A-4176-B83A-344B3B434D52}"/>
                </a:ext>
              </a:extLst>
            </p:cNvPr>
            <p:cNvSpPr/>
            <p:nvPr/>
          </p:nvSpPr>
          <p:spPr>
            <a:xfrm>
              <a:off x="8393981" y="3426102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019F41DC-ECD6-42B7-AC7D-486EF64E834B}"/>
                </a:ext>
              </a:extLst>
            </p:cNvPr>
            <p:cNvSpPr/>
            <p:nvPr/>
          </p:nvSpPr>
          <p:spPr>
            <a:xfrm>
              <a:off x="8393981" y="3568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855FB95A-7339-4D65-B6DE-19BD61CC8D3B}"/>
                </a:ext>
              </a:extLst>
            </p:cNvPr>
            <p:cNvSpPr/>
            <p:nvPr/>
          </p:nvSpPr>
          <p:spPr>
            <a:xfrm>
              <a:off x="8393981" y="3712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7F4D6B4C-4BB1-47E1-A94C-6D4F59A63D49}"/>
                </a:ext>
              </a:extLst>
            </p:cNvPr>
            <p:cNvSpPr/>
            <p:nvPr/>
          </p:nvSpPr>
          <p:spPr>
            <a:xfrm>
              <a:off x="8393981" y="38550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4E09409C-3E69-460F-A61B-29C5EDE8429B}"/>
                </a:ext>
              </a:extLst>
            </p:cNvPr>
            <p:cNvSpPr/>
            <p:nvPr/>
          </p:nvSpPr>
          <p:spPr>
            <a:xfrm>
              <a:off x="8393981" y="39976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0689B420-DDB1-47C1-AEF1-F2D1A489D534}"/>
                </a:ext>
              </a:extLst>
            </p:cNvPr>
            <p:cNvSpPr/>
            <p:nvPr/>
          </p:nvSpPr>
          <p:spPr>
            <a:xfrm>
              <a:off x="8393981" y="4139721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8" name="Rectangle 347">
              <a:extLst>
                <a:ext uri="{FF2B5EF4-FFF2-40B4-BE49-F238E27FC236}">
                  <a16:creationId xmlns:a16="http://schemas.microsoft.com/office/drawing/2014/main" id="{8DB20A63-27F8-44B4-81D1-9A5E96DA265F}"/>
                </a:ext>
              </a:extLst>
            </p:cNvPr>
            <p:cNvSpPr/>
            <p:nvPr/>
          </p:nvSpPr>
          <p:spPr>
            <a:xfrm>
              <a:off x="8393981" y="4282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9" name="Rectangle 348">
              <a:extLst>
                <a:ext uri="{FF2B5EF4-FFF2-40B4-BE49-F238E27FC236}">
                  <a16:creationId xmlns:a16="http://schemas.microsoft.com/office/drawing/2014/main" id="{184FF1F8-7430-4E4A-9996-83A96D815F7F}"/>
                </a:ext>
              </a:extLst>
            </p:cNvPr>
            <p:cNvSpPr/>
            <p:nvPr/>
          </p:nvSpPr>
          <p:spPr>
            <a:xfrm>
              <a:off x="8393981" y="4426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F65E051E-057C-42BB-B65F-F597C5A57E2A}"/>
                </a:ext>
              </a:extLst>
            </p:cNvPr>
            <p:cNvSpPr/>
            <p:nvPr/>
          </p:nvSpPr>
          <p:spPr>
            <a:xfrm>
              <a:off x="8393981" y="456862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954A5CEA-CF62-4A6E-9295-3F20F09EBA7B}"/>
                </a:ext>
              </a:extLst>
            </p:cNvPr>
            <p:cNvSpPr/>
            <p:nvPr/>
          </p:nvSpPr>
          <p:spPr>
            <a:xfrm>
              <a:off x="8393981" y="4711236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2" name="Rectangle 351">
              <a:extLst>
                <a:ext uri="{FF2B5EF4-FFF2-40B4-BE49-F238E27FC236}">
                  <a16:creationId xmlns:a16="http://schemas.microsoft.com/office/drawing/2014/main" id="{695F4B6B-E492-4161-A3F8-2960107C6E28}"/>
                </a:ext>
              </a:extLst>
            </p:cNvPr>
            <p:cNvSpPr/>
            <p:nvPr/>
          </p:nvSpPr>
          <p:spPr>
            <a:xfrm>
              <a:off x="8393981" y="485334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D334D3A6-7285-4139-88F9-7DBFFDAE8021}"/>
                </a:ext>
              </a:extLst>
            </p:cNvPr>
            <p:cNvSpPr/>
            <p:nvPr/>
          </p:nvSpPr>
          <p:spPr>
            <a:xfrm>
              <a:off x="8393981" y="4998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CC62CF31-C31D-46A6-BFCF-B7CC4FBA0749}"/>
                </a:ext>
              </a:extLst>
            </p:cNvPr>
            <p:cNvSpPr/>
            <p:nvPr/>
          </p:nvSpPr>
          <p:spPr>
            <a:xfrm>
              <a:off x="8393981" y="5142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AB008E5F-CE35-493E-8D73-5FAE81CC0473}"/>
                </a:ext>
              </a:extLst>
            </p:cNvPr>
            <p:cNvSpPr/>
            <p:nvPr/>
          </p:nvSpPr>
          <p:spPr>
            <a:xfrm>
              <a:off x="8393981" y="52847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69BB791B-D518-44BE-A565-6DA95B90B11A}"/>
                </a:ext>
              </a:extLst>
            </p:cNvPr>
            <p:cNvSpPr/>
            <p:nvPr/>
          </p:nvSpPr>
          <p:spPr>
            <a:xfrm>
              <a:off x="8393981" y="54273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7" name="Group 356">
            <a:extLst>
              <a:ext uri="{FF2B5EF4-FFF2-40B4-BE49-F238E27FC236}">
                <a16:creationId xmlns:a16="http://schemas.microsoft.com/office/drawing/2014/main" id="{AE232686-5C06-4437-A339-975891CA4DE8}"/>
              </a:ext>
            </a:extLst>
          </p:cNvPr>
          <p:cNvGrpSpPr/>
          <p:nvPr/>
        </p:nvGrpSpPr>
        <p:grpSpPr>
          <a:xfrm>
            <a:off x="4300179" y="2273483"/>
            <a:ext cx="360000" cy="2145215"/>
            <a:chOff x="8393981" y="3426102"/>
            <a:chExt cx="360000" cy="2145215"/>
          </a:xfrm>
        </p:grpSpPr>
        <p:sp>
          <p:nvSpPr>
            <p:cNvPr id="358" name="Rectangle 357">
              <a:extLst>
                <a:ext uri="{FF2B5EF4-FFF2-40B4-BE49-F238E27FC236}">
                  <a16:creationId xmlns:a16="http://schemas.microsoft.com/office/drawing/2014/main" id="{C2AFC6F9-D28A-4C55-8051-8A7C73185C1A}"/>
                </a:ext>
              </a:extLst>
            </p:cNvPr>
            <p:cNvSpPr/>
            <p:nvPr/>
          </p:nvSpPr>
          <p:spPr>
            <a:xfrm>
              <a:off x="8393981" y="3426102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9" name="Rectangle 358">
              <a:extLst>
                <a:ext uri="{FF2B5EF4-FFF2-40B4-BE49-F238E27FC236}">
                  <a16:creationId xmlns:a16="http://schemas.microsoft.com/office/drawing/2014/main" id="{B215B6E8-A1BF-45E8-BB7D-101222B2AB3E}"/>
                </a:ext>
              </a:extLst>
            </p:cNvPr>
            <p:cNvSpPr/>
            <p:nvPr/>
          </p:nvSpPr>
          <p:spPr>
            <a:xfrm>
              <a:off x="8393981" y="3568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2D2A5F6B-CACD-483C-833A-5B1046F1BBA8}"/>
                </a:ext>
              </a:extLst>
            </p:cNvPr>
            <p:cNvSpPr/>
            <p:nvPr/>
          </p:nvSpPr>
          <p:spPr>
            <a:xfrm>
              <a:off x="8393981" y="3712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951AE67D-2246-430D-A160-88F641CDF296}"/>
                </a:ext>
              </a:extLst>
            </p:cNvPr>
            <p:cNvSpPr/>
            <p:nvPr/>
          </p:nvSpPr>
          <p:spPr>
            <a:xfrm>
              <a:off x="8393981" y="38550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2" name="Rectangle 361">
              <a:extLst>
                <a:ext uri="{FF2B5EF4-FFF2-40B4-BE49-F238E27FC236}">
                  <a16:creationId xmlns:a16="http://schemas.microsoft.com/office/drawing/2014/main" id="{36C66F4F-551E-4E4C-B233-1CC204227A74}"/>
                </a:ext>
              </a:extLst>
            </p:cNvPr>
            <p:cNvSpPr/>
            <p:nvPr/>
          </p:nvSpPr>
          <p:spPr>
            <a:xfrm>
              <a:off x="8393981" y="39976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859BBA27-3F7D-47D8-A982-BD8A645F993D}"/>
                </a:ext>
              </a:extLst>
            </p:cNvPr>
            <p:cNvSpPr/>
            <p:nvPr/>
          </p:nvSpPr>
          <p:spPr>
            <a:xfrm>
              <a:off x="8393981" y="4139721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D3EA7C16-7BE5-4EC9-ACA3-EAE8F7DD6926}"/>
                </a:ext>
              </a:extLst>
            </p:cNvPr>
            <p:cNvSpPr/>
            <p:nvPr/>
          </p:nvSpPr>
          <p:spPr>
            <a:xfrm>
              <a:off x="8393981" y="4282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7" name="Rectangle 366">
              <a:extLst>
                <a:ext uri="{FF2B5EF4-FFF2-40B4-BE49-F238E27FC236}">
                  <a16:creationId xmlns:a16="http://schemas.microsoft.com/office/drawing/2014/main" id="{E223C84F-7CB7-4309-8EA2-ABFDF6A38E7C}"/>
                </a:ext>
              </a:extLst>
            </p:cNvPr>
            <p:cNvSpPr/>
            <p:nvPr/>
          </p:nvSpPr>
          <p:spPr>
            <a:xfrm>
              <a:off x="8393981" y="4426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DC1FC42A-0124-42E7-8CF0-C7824D7C8A29}"/>
                </a:ext>
              </a:extLst>
            </p:cNvPr>
            <p:cNvSpPr/>
            <p:nvPr/>
          </p:nvSpPr>
          <p:spPr>
            <a:xfrm>
              <a:off x="8393981" y="456862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4736E582-3FAC-4F42-9009-5C919778B66A}"/>
                </a:ext>
              </a:extLst>
            </p:cNvPr>
            <p:cNvSpPr/>
            <p:nvPr/>
          </p:nvSpPr>
          <p:spPr>
            <a:xfrm>
              <a:off x="8393981" y="4711236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4EFB68A1-ECA1-4450-AC98-018F378D7BD0}"/>
                </a:ext>
              </a:extLst>
            </p:cNvPr>
            <p:cNvSpPr/>
            <p:nvPr/>
          </p:nvSpPr>
          <p:spPr>
            <a:xfrm>
              <a:off x="8393981" y="485334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0406D183-FFE3-4E4B-A047-DFBE53236C9E}"/>
                </a:ext>
              </a:extLst>
            </p:cNvPr>
            <p:cNvSpPr/>
            <p:nvPr/>
          </p:nvSpPr>
          <p:spPr>
            <a:xfrm>
              <a:off x="8393981" y="4998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A7AC8C46-47F7-4F23-A791-0432657D6A25}"/>
                </a:ext>
              </a:extLst>
            </p:cNvPr>
            <p:cNvSpPr/>
            <p:nvPr/>
          </p:nvSpPr>
          <p:spPr>
            <a:xfrm>
              <a:off x="8393981" y="5142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EA28E05D-613A-4F15-88AC-9E208863A93A}"/>
                </a:ext>
              </a:extLst>
            </p:cNvPr>
            <p:cNvSpPr/>
            <p:nvPr/>
          </p:nvSpPr>
          <p:spPr>
            <a:xfrm>
              <a:off x="8393981" y="52847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1" name="Rectangle 380">
              <a:extLst>
                <a:ext uri="{FF2B5EF4-FFF2-40B4-BE49-F238E27FC236}">
                  <a16:creationId xmlns:a16="http://schemas.microsoft.com/office/drawing/2014/main" id="{25E46C3E-A1DB-4403-9367-CD16B9BC99A1}"/>
                </a:ext>
              </a:extLst>
            </p:cNvPr>
            <p:cNvSpPr/>
            <p:nvPr/>
          </p:nvSpPr>
          <p:spPr>
            <a:xfrm>
              <a:off x="8393981" y="54273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02A33529-5E80-419F-9C1E-141E0B8F1E39}"/>
              </a:ext>
            </a:extLst>
          </p:cNvPr>
          <p:cNvGrpSpPr/>
          <p:nvPr/>
        </p:nvGrpSpPr>
        <p:grpSpPr>
          <a:xfrm>
            <a:off x="10560117" y="2271977"/>
            <a:ext cx="360000" cy="2160000"/>
            <a:chOff x="5493026" y="3429000"/>
            <a:chExt cx="360000" cy="2160000"/>
          </a:xfrm>
        </p:grpSpPr>
        <p:sp>
          <p:nvSpPr>
            <p:cNvPr id="424" name="Rectangle 423">
              <a:extLst>
                <a:ext uri="{FF2B5EF4-FFF2-40B4-BE49-F238E27FC236}">
                  <a16:creationId xmlns:a16="http://schemas.microsoft.com/office/drawing/2014/main" id="{76BD4F0B-CCDA-47EB-824C-BCB3BC93A273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5" name="Rectangle 424">
              <a:extLst>
                <a:ext uri="{FF2B5EF4-FFF2-40B4-BE49-F238E27FC236}">
                  <a16:creationId xmlns:a16="http://schemas.microsoft.com/office/drawing/2014/main" id="{12C4F5A6-89A2-4984-8458-EAD1DA98B33C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71EDB833-E5CD-4943-96AC-F53B26F153C0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1" name="Rectangle 490">
              <a:extLst>
                <a:ext uri="{FF2B5EF4-FFF2-40B4-BE49-F238E27FC236}">
                  <a16:creationId xmlns:a16="http://schemas.microsoft.com/office/drawing/2014/main" id="{46106A20-32E5-429A-A0F4-3A899D2668C9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2" name="Rectangle 491">
              <a:extLst>
                <a:ext uri="{FF2B5EF4-FFF2-40B4-BE49-F238E27FC236}">
                  <a16:creationId xmlns:a16="http://schemas.microsoft.com/office/drawing/2014/main" id="{27BAD6B2-8333-4BAD-8276-CE0B5AFB22AE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3" name="Rectangle 492">
              <a:extLst>
                <a:ext uri="{FF2B5EF4-FFF2-40B4-BE49-F238E27FC236}">
                  <a16:creationId xmlns:a16="http://schemas.microsoft.com/office/drawing/2014/main" id="{AD6FF729-C76F-479A-A097-AF95046AF1A9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4" name="Rectangle 493">
              <a:extLst>
                <a:ext uri="{FF2B5EF4-FFF2-40B4-BE49-F238E27FC236}">
                  <a16:creationId xmlns:a16="http://schemas.microsoft.com/office/drawing/2014/main" id="{DC16F790-6E9E-4CB9-8E42-C15C2FA5FC56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5" name="Rectangle 494">
              <a:extLst>
                <a:ext uri="{FF2B5EF4-FFF2-40B4-BE49-F238E27FC236}">
                  <a16:creationId xmlns:a16="http://schemas.microsoft.com/office/drawing/2014/main" id="{A8E8EBDD-87CF-4F4D-9A6A-2A2D6F10F2ED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99" name="Group 498">
            <a:extLst>
              <a:ext uri="{FF2B5EF4-FFF2-40B4-BE49-F238E27FC236}">
                <a16:creationId xmlns:a16="http://schemas.microsoft.com/office/drawing/2014/main" id="{B1E808F2-CDAF-47F4-A592-46A35C41E946}"/>
              </a:ext>
            </a:extLst>
          </p:cNvPr>
          <p:cNvGrpSpPr/>
          <p:nvPr/>
        </p:nvGrpSpPr>
        <p:grpSpPr>
          <a:xfrm>
            <a:off x="10022454" y="2276246"/>
            <a:ext cx="360000" cy="2160000"/>
            <a:chOff x="5493026" y="3429000"/>
            <a:chExt cx="360000" cy="2160000"/>
          </a:xfrm>
        </p:grpSpPr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D39690F3-977D-44E6-B859-A350B63EFDF4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1" name="Rectangle 500">
              <a:extLst>
                <a:ext uri="{FF2B5EF4-FFF2-40B4-BE49-F238E27FC236}">
                  <a16:creationId xmlns:a16="http://schemas.microsoft.com/office/drawing/2014/main" id="{24511FFA-1AFF-477F-A97A-92E50D0BF682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2" name="Rectangle 501">
              <a:extLst>
                <a:ext uri="{FF2B5EF4-FFF2-40B4-BE49-F238E27FC236}">
                  <a16:creationId xmlns:a16="http://schemas.microsoft.com/office/drawing/2014/main" id="{84E07AD4-10E9-4F1B-A420-C057D70728D2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3" name="Rectangle 502">
              <a:extLst>
                <a:ext uri="{FF2B5EF4-FFF2-40B4-BE49-F238E27FC236}">
                  <a16:creationId xmlns:a16="http://schemas.microsoft.com/office/drawing/2014/main" id="{B38EFE0E-B6DC-480B-A544-05B4B49327B6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4" name="Rectangle 503">
              <a:extLst>
                <a:ext uri="{FF2B5EF4-FFF2-40B4-BE49-F238E27FC236}">
                  <a16:creationId xmlns:a16="http://schemas.microsoft.com/office/drawing/2014/main" id="{F74602F9-47D0-4B88-8DFE-B9960F792B63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5" name="Rectangle 504">
              <a:extLst>
                <a:ext uri="{FF2B5EF4-FFF2-40B4-BE49-F238E27FC236}">
                  <a16:creationId xmlns:a16="http://schemas.microsoft.com/office/drawing/2014/main" id="{E898383E-DD35-46EA-A322-835B493FFB37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BD3F5C63-03CB-4455-956F-E217D0770AFB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2A0C801E-A809-4ED2-8337-EB7C534F6E41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35385084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>
                      <p:stCondLst>
                        <p:cond delay="indefinite"/>
                      </p:stCondLst>
                      <p:childTnLst>
                        <p:par>
                          <p:cTn id="198" fill="hold">
                            <p:stCondLst>
                              <p:cond delay="0"/>
                            </p:stCondLst>
                            <p:childTnLst>
                              <p:par>
                                <p:cTn id="1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6" grpId="0" animBg="1"/>
      <p:bldP spid="497" grpId="0" animBg="1"/>
      <p:bldP spid="498" grpId="0" animBg="1"/>
      <p:bldP spid="508" grpId="0" animBg="1"/>
      <p:bldP spid="509" grpId="0" animBg="1"/>
      <p:bldP spid="510" grpId="0" animBg="1"/>
      <p:bldP spid="511" grpId="0" animBg="1"/>
      <p:bldP spid="496" grpId="0" animBg="1"/>
      <p:bldP spid="297" grpId="0" animBg="1"/>
      <p:bldP spid="339" grpId="0" animBg="1"/>
      <p:bldP spid="340" grpId="0" animBg="1"/>
      <p:bldP spid="382" grpId="0" animBg="1"/>
      <p:bldP spid="383" grpId="0" animBg="1"/>
      <p:bldP spid="418" grpId="0" animBg="1"/>
      <p:bldP spid="419" grpId="0" animBg="1"/>
      <p:bldP spid="420" grpId="0" animBg="1"/>
      <p:bldP spid="421" grpId="0" animBg="1"/>
      <p:bldP spid="422" grpId="0" animBg="1"/>
      <p:bldP spid="316" grpId="0" animBg="1"/>
      <p:bldP spid="198" grpId="0" animBg="1"/>
      <p:bldP spid="220" grpId="0" animBg="1"/>
      <p:bldP spid="229" grpId="0" animBg="1"/>
      <p:bldP spid="228" grpId="0"/>
      <p:bldP spid="254" grpId="0"/>
      <p:bldP spid="272" grpId="0" animBg="1"/>
      <p:bldP spid="286" grpId="0"/>
      <p:bldP spid="295" grpId="0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79AE6F2A-C1A8-4A9D-8EBC-7EFE298C6E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4226" y="175210"/>
            <a:ext cx="11763548" cy="5004150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EBA3AEA3-D649-49ED-B62F-D153BA72C459}"/>
              </a:ext>
            </a:extLst>
          </p:cNvPr>
          <p:cNvCxnSpPr>
            <a:cxnSpLocks/>
          </p:cNvCxnSpPr>
          <p:nvPr/>
        </p:nvCxnSpPr>
        <p:spPr>
          <a:xfrm>
            <a:off x="1803861" y="245538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0511C60A-B1B7-4C34-AB53-1543658E9658}"/>
              </a:ext>
            </a:extLst>
          </p:cNvPr>
          <p:cNvCxnSpPr>
            <a:cxnSpLocks/>
          </p:cNvCxnSpPr>
          <p:nvPr/>
        </p:nvCxnSpPr>
        <p:spPr>
          <a:xfrm>
            <a:off x="2683091" y="2455388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601140C1-BEE3-4556-A8CC-A78A3CA0BCC1}"/>
              </a:ext>
            </a:extLst>
          </p:cNvPr>
          <p:cNvSpPr txBox="1"/>
          <p:nvPr/>
        </p:nvSpPr>
        <p:spPr>
          <a:xfrm>
            <a:off x="1766488" y="194755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D8E7555-7F7F-4CF0-83BB-F5890FFB82FA}"/>
              </a:ext>
            </a:extLst>
          </p:cNvPr>
          <p:cNvSpPr txBox="1"/>
          <p:nvPr/>
        </p:nvSpPr>
        <p:spPr>
          <a:xfrm>
            <a:off x="1777054" y="239359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8D008CF-00B2-4AEB-89BA-EC73BD09A8FC}"/>
              </a:ext>
            </a:extLst>
          </p:cNvPr>
          <p:cNvSpPr txBox="1"/>
          <p:nvPr/>
        </p:nvSpPr>
        <p:spPr>
          <a:xfrm>
            <a:off x="2663634" y="2393596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B4B08D6-8E25-46ED-B78D-608AA00747EB}"/>
              </a:ext>
            </a:extLst>
          </p:cNvPr>
          <p:cNvSpPr txBox="1"/>
          <p:nvPr/>
        </p:nvSpPr>
        <p:spPr>
          <a:xfrm>
            <a:off x="2236048" y="2139917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9" name="Arc 8">
            <a:extLst>
              <a:ext uri="{FF2B5EF4-FFF2-40B4-BE49-F238E27FC236}">
                <a16:creationId xmlns:a16="http://schemas.microsoft.com/office/drawing/2014/main" id="{A19B568C-01B1-478A-BDEA-076412302767}"/>
              </a:ext>
            </a:extLst>
          </p:cNvPr>
          <p:cNvSpPr/>
          <p:nvPr/>
        </p:nvSpPr>
        <p:spPr>
          <a:xfrm rot="16200000">
            <a:off x="2054849" y="1539328"/>
            <a:ext cx="810037" cy="8984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Arc 9">
            <a:extLst>
              <a:ext uri="{FF2B5EF4-FFF2-40B4-BE49-F238E27FC236}">
                <a16:creationId xmlns:a16="http://schemas.microsoft.com/office/drawing/2014/main" id="{9BEC6019-B6D8-4454-BE39-DBCBE7F08B05}"/>
              </a:ext>
            </a:extLst>
          </p:cNvPr>
          <p:cNvSpPr/>
          <p:nvPr/>
        </p:nvSpPr>
        <p:spPr>
          <a:xfrm rot="5400000">
            <a:off x="2044561" y="2472982"/>
            <a:ext cx="810037" cy="898466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80A3556-F77E-42DD-9EB6-0FA01AE61902}"/>
              </a:ext>
            </a:extLst>
          </p:cNvPr>
          <p:cNvSpPr txBox="1"/>
          <p:nvPr/>
        </p:nvSpPr>
        <p:spPr>
          <a:xfrm>
            <a:off x="2162591" y="2894459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E526718-4864-4C93-9CEB-6AC47623DD3A}"/>
              </a:ext>
            </a:extLst>
          </p:cNvPr>
          <p:cNvSpPr txBox="1"/>
          <p:nvPr/>
        </p:nvSpPr>
        <p:spPr>
          <a:xfrm>
            <a:off x="2148002" y="1593614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3964FED-A9CB-44FB-A442-3832F54429ED}"/>
              </a:ext>
            </a:extLst>
          </p:cNvPr>
          <p:cNvSpPr txBox="1"/>
          <p:nvPr/>
        </p:nvSpPr>
        <p:spPr>
          <a:xfrm>
            <a:off x="2641003" y="1947554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2792B51D-7542-4407-A4A1-29E4C0EFF233}"/>
              </a:ext>
            </a:extLst>
          </p:cNvPr>
          <p:cNvSpPr txBox="1"/>
          <p:nvPr/>
        </p:nvSpPr>
        <p:spPr>
          <a:xfrm>
            <a:off x="3989742" y="1702029"/>
            <a:ext cx="10525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7B04FF65-E12A-4962-ABFB-9979E2ABBE3B}"/>
              </a:ext>
            </a:extLst>
          </p:cNvPr>
          <p:cNvSpPr txBox="1"/>
          <p:nvPr/>
        </p:nvSpPr>
        <p:spPr>
          <a:xfrm>
            <a:off x="4933395" y="166371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80116629-E36F-4161-A9F2-6AAA8EE9A933}"/>
              </a:ext>
            </a:extLst>
          </p:cNvPr>
          <p:cNvCxnSpPr>
            <a:cxnSpLocks/>
          </p:cNvCxnSpPr>
          <p:nvPr/>
        </p:nvCxnSpPr>
        <p:spPr>
          <a:xfrm>
            <a:off x="4478061" y="2019524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EDB0047E-A18A-4FF9-BB96-B1C07227E6C9}"/>
              </a:ext>
            </a:extLst>
          </p:cNvPr>
          <p:cNvSpPr txBox="1"/>
          <p:nvPr/>
        </p:nvSpPr>
        <p:spPr>
          <a:xfrm>
            <a:off x="4458604" y="1957732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1B23154-F404-4EBF-BE94-0AF8C1917F33}"/>
              </a:ext>
            </a:extLst>
          </p:cNvPr>
          <p:cNvSpPr txBox="1"/>
          <p:nvPr/>
        </p:nvSpPr>
        <p:spPr>
          <a:xfrm>
            <a:off x="4435973" y="1511690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424D6F90-D91D-4366-93A8-EABDD78C0C72}"/>
              </a:ext>
            </a:extLst>
          </p:cNvPr>
          <p:cNvCxnSpPr>
            <a:cxnSpLocks/>
          </p:cNvCxnSpPr>
          <p:nvPr/>
        </p:nvCxnSpPr>
        <p:spPr>
          <a:xfrm>
            <a:off x="5372135" y="2007259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>
            <a:extLst>
              <a:ext uri="{FF2B5EF4-FFF2-40B4-BE49-F238E27FC236}">
                <a16:creationId xmlns:a16="http://schemas.microsoft.com/office/drawing/2014/main" id="{066FDB17-2324-4FA6-8E1F-7444E3ED9D35}"/>
              </a:ext>
            </a:extLst>
          </p:cNvPr>
          <p:cNvSpPr txBox="1"/>
          <p:nvPr/>
        </p:nvSpPr>
        <p:spPr>
          <a:xfrm>
            <a:off x="5352678" y="1945467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E81B35F-BDE9-4EDE-AB17-D6F1CF90A88D}"/>
              </a:ext>
            </a:extLst>
          </p:cNvPr>
          <p:cNvSpPr txBox="1"/>
          <p:nvPr/>
        </p:nvSpPr>
        <p:spPr>
          <a:xfrm>
            <a:off x="5330047" y="1499425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792B51D-7542-4407-A4A1-29E4C0EFF233}"/>
              </a:ext>
            </a:extLst>
          </p:cNvPr>
          <p:cNvSpPr txBox="1"/>
          <p:nvPr/>
        </p:nvSpPr>
        <p:spPr>
          <a:xfrm>
            <a:off x="3998451" y="3051083"/>
            <a:ext cx="4883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80116629-E36F-4161-A9F2-6AAA8EE9A933}"/>
              </a:ext>
            </a:extLst>
          </p:cNvPr>
          <p:cNvCxnSpPr>
            <a:cxnSpLocks/>
          </p:cNvCxnSpPr>
          <p:nvPr/>
        </p:nvCxnSpPr>
        <p:spPr>
          <a:xfrm>
            <a:off x="4462117" y="3362452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EDB0047E-A18A-4FF9-BB96-B1C07227E6C9}"/>
              </a:ext>
            </a:extLst>
          </p:cNvPr>
          <p:cNvSpPr txBox="1"/>
          <p:nvPr/>
        </p:nvSpPr>
        <p:spPr>
          <a:xfrm>
            <a:off x="4442660" y="3300660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1B23154-F404-4EBF-BE94-0AF8C1917F33}"/>
              </a:ext>
            </a:extLst>
          </p:cNvPr>
          <p:cNvSpPr txBox="1"/>
          <p:nvPr/>
        </p:nvSpPr>
        <p:spPr>
          <a:xfrm>
            <a:off x="4420029" y="2854618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B04FF65-E12A-4962-ABFB-9979E2ABBE3B}"/>
              </a:ext>
            </a:extLst>
          </p:cNvPr>
          <p:cNvSpPr txBox="1"/>
          <p:nvPr/>
        </p:nvSpPr>
        <p:spPr>
          <a:xfrm>
            <a:off x="4933395" y="3003659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424D6F90-D91D-4366-93A8-EABDD78C0C72}"/>
              </a:ext>
            </a:extLst>
          </p:cNvPr>
          <p:cNvCxnSpPr>
            <a:cxnSpLocks/>
          </p:cNvCxnSpPr>
          <p:nvPr/>
        </p:nvCxnSpPr>
        <p:spPr>
          <a:xfrm>
            <a:off x="5372135" y="3347201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066FDB17-2324-4FA6-8E1F-7444E3ED9D35}"/>
              </a:ext>
            </a:extLst>
          </p:cNvPr>
          <p:cNvSpPr txBox="1"/>
          <p:nvPr/>
        </p:nvSpPr>
        <p:spPr>
          <a:xfrm>
            <a:off x="5352678" y="3285409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E81B35F-BDE9-4EDE-AB17-D6F1CF90A88D}"/>
              </a:ext>
            </a:extLst>
          </p:cNvPr>
          <p:cNvSpPr txBox="1"/>
          <p:nvPr/>
        </p:nvSpPr>
        <p:spPr>
          <a:xfrm>
            <a:off x="5330047" y="283936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B4B08D6-8E25-46ED-B78D-608AA00747EB}"/>
              </a:ext>
            </a:extLst>
          </p:cNvPr>
          <p:cNvSpPr txBox="1"/>
          <p:nvPr/>
        </p:nvSpPr>
        <p:spPr>
          <a:xfrm>
            <a:off x="5798325" y="3051083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2792B51D-7542-4407-A4A1-29E4C0EFF233}"/>
              </a:ext>
            </a:extLst>
          </p:cNvPr>
          <p:cNvSpPr txBox="1"/>
          <p:nvPr/>
        </p:nvSpPr>
        <p:spPr>
          <a:xfrm>
            <a:off x="6221341" y="3031730"/>
            <a:ext cx="4883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24D6F90-D91D-4366-93A8-EABDD78C0C72}"/>
              </a:ext>
            </a:extLst>
          </p:cNvPr>
          <p:cNvCxnSpPr>
            <a:cxnSpLocks/>
          </p:cNvCxnSpPr>
          <p:nvPr/>
        </p:nvCxnSpPr>
        <p:spPr>
          <a:xfrm>
            <a:off x="6702495" y="3353743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066FDB17-2324-4FA6-8E1F-7444E3ED9D35}"/>
              </a:ext>
            </a:extLst>
          </p:cNvPr>
          <p:cNvSpPr txBox="1"/>
          <p:nvPr/>
        </p:nvSpPr>
        <p:spPr>
          <a:xfrm>
            <a:off x="6683038" y="3291951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E81B35F-BDE9-4EDE-AB17-D6F1CF90A88D}"/>
              </a:ext>
            </a:extLst>
          </p:cNvPr>
          <p:cNvSpPr txBox="1"/>
          <p:nvPr/>
        </p:nvSpPr>
        <p:spPr>
          <a:xfrm>
            <a:off x="6660407" y="2845909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2792B51D-7542-4407-A4A1-29E4C0EFF233}"/>
              </a:ext>
            </a:extLst>
          </p:cNvPr>
          <p:cNvSpPr txBox="1"/>
          <p:nvPr/>
        </p:nvSpPr>
        <p:spPr>
          <a:xfrm>
            <a:off x="8603024" y="3906938"/>
            <a:ext cx="4883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</a:t>
            </a:r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424D6F90-D91D-4366-93A8-EABDD78C0C72}"/>
              </a:ext>
            </a:extLst>
          </p:cNvPr>
          <p:cNvCxnSpPr>
            <a:cxnSpLocks/>
          </p:cNvCxnSpPr>
          <p:nvPr/>
        </p:nvCxnSpPr>
        <p:spPr>
          <a:xfrm>
            <a:off x="9084178" y="4228951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066FDB17-2324-4FA6-8E1F-7444E3ED9D35}"/>
              </a:ext>
            </a:extLst>
          </p:cNvPr>
          <p:cNvSpPr txBox="1"/>
          <p:nvPr/>
        </p:nvSpPr>
        <p:spPr>
          <a:xfrm>
            <a:off x="9064721" y="4167159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4E81B35F-BDE9-4EDE-AB17-D6F1CF90A88D}"/>
              </a:ext>
            </a:extLst>
          </p:cNvPr>
          <p:cNvSpPr txBox="1"/>
          <p:nvPr/>
        </p:nvSpPr>
        <p:spPr>
          <a:xfrm>
            <a:off x="9042090" y="372111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1A421A03-921C-45BA-8FF2-681F9E5A347C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2019</a:t>
            </a:r>
          </a:p>
        </p:txBody>
      </p:sp>
    </p:spTree>
    <p:extLst>
      <p:ext uri="{BB962C8B-B14F-4D97-AF65-F5344CB8AC3E}">
        <p14:creationId xmlns:p14="http://schemas.microsoft.com/office/powerpoint/2010/main" val="16183112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 animBg="1"/>
      <p:bldP spid="10" grpId="0" animBg="1"/>
      <p:bldP spid="11" grpId="0"/>
      <p:bldP spid="12" grpId="0"/>
      <p:bldP spid="13" grpId="0"/>
      <p:bldP spid="14" grpId="0"/>
      <p:bldP spid="15" grpId="0"/>
      <p:bldP spid="17" grpId="0"/>
      <p:bldP spid="18" grpId="0"/>
      <p:bldP spid="20" grpId="0"/>
      <p:bldP spid="21" grpId="0"/>
      <p:bldP spid="22" grpId="0"/>
      <p:bldP spid="24" grpId="0"/>
      <p:bldP spid="25" grpId="0"/>
      <p:bldP spid="26" grpId="0"/>
      <p:bldP spid="28" grpId="0"/>
      <p:bldP spid="29" grpId="0"/>
      <p:bldP spid="30" grpId="0"/>
      <p:bldP spid="31" grpId="0"/>
      <p:bldP spid="33" grpId="0"/>
      <p:bldP spid="34" grpId="0"/>
      <p:bldP spid="35" grpId="0"/>
      <p:bldP spid="37" grpId="0"/>
      <p:bldP spid="38" grpId="0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A3B7CC1-4D90-4AC3-8B63-04EDE82A704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Subtract a fraction from a mixed number with denominators as common multiples by converting to improper fractions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F10C0BA-7C93-4278-8F0D-BB8039552BE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8769358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C05A51E4-DC6B-4E7D-BC55-605FC9F9F4A7}"/>
              </a:ext>
            </a:extLst>
          </p:cNvPr>
          <p:cNvGrpSpPr/>
          <p:nvPr/>
        </p:nvGrpSpPr>
        <p:grpSpPr>
          <a:xfrm>
            <a:off x="440802" y="1753994"/>
            <a:ext cx="963870" cy="1071647"/>
            <a:chOff x="1958795" y="36281"/>
            <a:chExt cx="963870" cy="1071647"/>
          </a:xfrm>
        </p:grpSpPr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E119539B-4FCA-41B8-9D09-C2AB0E4FFB8B}"/>
                </a:ext>
              </a:extLst>
            </p:cNvPr>
            <p:cNvSpPr txBox="1"/>
            <p:nvPr/>
          </p:nvSpPr>
          <p:spPr>
            <a:xfrm>
              <a:off x="2214635" y="476986"/>
              <a:ext cx="68272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5F6F8C45-F19C-459B-91E5-9BF085B9F2F3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715BBB69-D2E9-4429-ACE8-C5A286726E1A}"/>
                </a:ext>
              </a:extLst>
            </p:cNvPr>
            <p:cNvSpPr txBox="1"/>
            <p:nvPr/>
          </p:nvSpPr>
          <p:spPr>
            <a:xfrm>
              <a:off x="1958795" y="36281"/>
              <a:ext cx="96387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AF22EDE9-0C21-46E1-8BCC-DB83088AD476}"/>
              </a:ext>
            </a:extLst>
          </p:cNvPr>
          <p:cNvGrpSpPr/>
          <p:nvPr/>
        </p:nvGrpSpPr>
        <p:grpSpPr>
          <a:xfrm>
            <a:off x="1411142" y="1761211"/>
            <a:ext cx="1722749" cy="1071647"/>
            <a:chOff x="963417" y="1752219"/>
            <a:chExt cx="1722749" cy="1071647"/>
          </a:xfrm>
        </p:grpSpPr>
        <p:grpSp>
          <p:nvGrpSpPr>
            <p:cNvPr id="257" name="Group 256">
              <a:extLst>
                <a:ext uri="{FF2B5EF4-FFF2-40B4-BE49-F238E27FC236}">
                  <a16:creationId xmlns:a16="http://schemas.microsoft.com/office/drawing/2014/main" id="{B86CD551-0C4C-4DD4-B8ED-ACF25A19C923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260" name="TextBox 259">
                <a:extLst>
                  <a:ext uri="{FF2B5EF4-FFF2-40B4-BE49-F238E27FC236}">
                    <a16:creationId xmlns:a16="http://schemas.microsoft.com/office/drawing/2014/main" id="{B2EA42F6-2326-4588-B2FA-DAC97D09F788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  <p:cxnSp>
            <p:nvCxnSpPr>
              <p:cNvPr id="261" name="Straight Connector 260">
                <a:extLst>
                  <a:ext uri="{FF2B5EF4-FFF2-40B4-BE49-F238E27FC236}">
                    <a16:creationId xmlns:a16="http://schemas.microsoft.com/office/drawing/2014/main" id="{D77C8A57-FC8E-4ADB-9A84-3FBDE076B4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D021C482-65C2-4B84-A755-9D3FC1518A83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2939DAAC-924D-461E-83E8-D6B713374BFA}"/>
                </a:ext>
              </a:extLst>
            </p:cNvPr>
            <p:cNvSpPr txBox="1"/>
            <p:nvPr/>
          </p:nvSpPr>
          <p:spPr>
            <a:xfrm>
              <a:off x="963417" y="192491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DBE5B04-71B3-4996-B667-FCE429F36197}"/>
                </a:ext>
              </a:extLst>
            </p:cNvPr>
            <p:cNvSpPr txBox="1"/>
            <p:nvPr/>
          </p:nvSpPr>
          <p:spPr>
            <a:xfrm>
              <a:off x="2240519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63" name="Rectangle 262">
            <a:extLst>
              <a:ext uri="{FF2B5EF4-FFF2-40B4-BE49-F238E27FC236}">
                <a16:creationId xmlns:a16="http://schemas.microsoft.com/office/drawing/2014/main" id="{F3BDB2F0-F13C-4784-B779-E86DDC52AEA2}"/>
              </a:ext>
            </a:extLst>
          </p:cNvPr>
          <p:cNvSpPr/>
          <p:nvPr/>
        </p:nvSpPr>
        <p:spPr>
          <a:xfrm>
            <a:off x="467518" y="1829117"/>
            <a:ext cx="888402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55AC3DE-1CAA-47E9-9E91-07ACE2363215}"/>
              </a:ext>
            </a:extLst>
          </p:cNvPr>
          <p:cNvGrpSpPr/>
          <p:nvPr/>
        </p:nvGrpSpPr>
        <p:grpSpPr>
          <a:xfrm>
            <a:off x="3114710" y="3533880"/>
            <a:ext cx="933868" cy="630942"/>
            <a:chOff x="3134166" y="3533880"/>
            <a:chExt cx="933868" cy="630942"/>
          </a:xfrm>
        </p:grpSpPr>
        <p:sp>
          <p:nvSpPr>
            <p:cNvPr id="265" name="TextBox 264">
              <a:extLst>
                <a:ext uri="{FF2B5EF4-FFF2-40B4-BE49-F238E27FC236}">
                  <a16:creationId xmlns:a16="http://schemas.microsoft.com/office/drawing/2014/main" id="{82ADF9DA-F917-4493-80C8-78A6353EE7BE}"/>
                </a:ext>
              </a:extLst>
            </p:cNvPr>
            <p:cNvSpPr txBox="1"/>
            <p:nvPr/>
          </p:nvSpPr>
          <p:spPr>
            <a:xfrm>
              <a:off x="3134166" y="3533880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E5524FE9-BBE5-4163-B612-283E6D418AAA}"/>
                </a:ext>
              </a:extLst>
            </p:cNvPr>
            <p:cNvCxnSpPr>
              <a:cxnSpLocks/>
            </p:cNvCxnSpPr>
            <p:nvPr/>
          </p:nvCxnSpPr>
          <p:spPr>
            <a:xfrm>
              <a:off x="3151878" y="3611870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7" name="TextBox 266">
            <a:extLst>
              <a:ext uri="{FF2B5EF4-FFF2-40B4-BE49-F238E27FC236}">
                <a16:creationId xmlns:a16="http://schemas.microsoft.com/office/drawing/2014/main" id="{B01BAC7D-A780-4F95-B831-2A3D3FDC8B30}"/>
              </a:ext>
            </a:extLst>
          </p:cNvPr>
          <p:cNvSpPr txBox="1"/>
          <p:nvPr/>
        </p:nvSpPr>
        <p:spPr>
          <a:xfrm>
            <a:off x="3116192" y="3093175"/>
            <a:ext cx="10230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2 7</a:t>
            </a:r>
          </a:p>
        </p:txBody>
      </p: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ADA83F5B-0C3E-470A-9879-A4D0AAF6200F}"/>
              </a:ext>
            </a:extLst>
          </p:cNvPr>
          <p:cNvGrpSpPr/>
          <p:nvPr/>
        </p:nvGrpSpPr>
        <p:grpSpPr>
          <a:xfrm>
            <a:off x="6687793" y="1752039"/>
            <a:ext cx="963870" cy="1071647"/>
            <a:chOff x="1958795" y="36281"/>
            <a:chExt cx="963870" cy="1071647"/>
          </a:xfrm>
        </p:grpSpPr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4972CB55-2A1C-4875-B13D-338DF4F90E89}"/>
                </a:ext>
              </a:extLst>
            </p:cNvPr>
            <p:cNvSpPr txBox="1"/>
            <p:nvPr/>
          </p:nvSpPr>
          <p:spPr>
            <a:xfrm>
              <a:off x="2191791" y="476986"/>
              <a:ext cx="7055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78" name="Straight Connector 277">
              <a:extLst>
                <a:ext uri="{FF2B5EF4-FFF2-40B4-BE49-F238E27FC236}">
                  <a16:creationId xmlns:a16="http://schemas.microsoft.com/office/drawing/2014/main" id="{AC2A8CD0-0A06-47D9-A862-8D95E3DF8B43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8FC2FA6D-458D-4A5F-8F0D-97C368E72AFE}"/>
                </a:ext>
              </a:extLst>
            </p:cNvPr>
            <p:cNvSpPr txBox="1"/>
            <p:nvPr/>
          </p:nvSpPr>
          <p:spPr>
            <a:xfrm>
              <a:off x="1958795" y="36281"/>
              <a:ext cx="96387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1 9</a:t>
              </a:r>
            </a:p>
          </p:txBody>
        </p:sp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4F4B5935-2A77-45CA-8A11-01ED8DB4D28E}"/>
              </a:ext>
            </a:extLst>
          </p:cNvPr>
          <p:cNvGrpSpPr/>
          <p:nvPr/>
        </p:nvGrpSpPr>
        <p:grpSpPr>
          <a:xfrm>
            <a:off x="7610007" y="1759256"/>
            <a:ext cx="1359823" cy="1071647"/>
            <a:chOff x="915291" y="1752219"/>
            <a:chExt cx="1359823" cy="1071647"/>
          </a:xfrm>
        </p:grpSpPr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907FE96D-1521-4F6B-B7CD-691D2D5FAE58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284" name="TextBox 283">
                <a:extLst>
                  <a:ext uri="{FF2B5EF4-FFF2-40B4-BE49-F238E27FC236}">
                    <a16:creationId xmlns:a16="http://schemas.microsoft.com/office/drawing/2014/main" id="{7D1CA6F1-31D0-46B9-8CA7-1D19BCF93D7F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522B5EE8-E0D3-40BB-9FEB-889021A60E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4480" y="554976"/>
                <a:ext cx="434337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6" name="TextBox 285">
                <a:extLst>
                  <a:ext uri="{FF2B5EF4-FFF2-40B4-BE49-F238E27FC236}">
                    <a16:creationId xmlns:a16="http://schemas.microsoft.com/office/drawing/2014/main" id="{E1BDE465-489C-45A6-9E23-F743287C28AD}"/>
                  </a:ext>
                </a:extLst>
              </p:cNvPr>
              <p:cNvSpPr txBox="1"/>
              <p:nvPr/>
            </p:nvSpPr>
            <p:spPr>
              <a:xfrm>
                <a:off x="19649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AEFF0DC2-DF94-4C37-91A0-297ADEE9903A}"/>
                </a:ext>
              </a:extLst>
            </p:cNvPr>
            <p:cNvSpPr txBox="1"/>
            <p:nvPr/>
          </p:nvSpPr>
          <p:spPr>
            <a:xfrm>
              <a:off x="915291" y="192440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36397E90-5085-41DF-9F3A-A1C5B2D5B576}"/>
                </a:ext>
              </a:extLst>
            </p:cNvPr>
            <p:cNvSpPr txBox="1"/>
            <p:nvPr/>
          </p:nvSpPr>
          <p:spPr>
            <a:xfrm>
              <a:off x="1788232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87" name="Rectangle 286">
            <a:extLst>
              <a:ext uri="{FF2B5EF4-FFF2-40B4-BE49-F238E27FC236}">
                <a16:creationId xmlns:a16="http://schemas.microsoft.com/office/drawing/2014/main" id="{45F51AD4-00EA-454D-897F-A9DE53063AA5}"/>
              </a:ext>
            </a:extLst>
          </p:cNvPr>
          <p:cNvSpPr/>
          <p:nvPr/>
        </p:nvSpPr>
        <p:spPr>
          <a:xfrm>
            <a:off x="8056508" y="1826734"/>
            <a:ext cx="446396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FE8F200B-B52A-4E5A-A35D-50AD021FE345}"/>
              </a:ext>
            </a:extLst>
          </p:cNvPr>
          <p:cNvGrpSpPr/>
          <p:nvPr/>
        </p:nvGrpSpPr>
        <p:grpSpPr>
          <a:xfrm>
            <a:off x="6687793" y="3085485"/>
            <a:ext cx="963870" cy="1071647"/>
            <a:chOff x="1958795" y="36281"/>
            <a:chExt cx="963870" cy="1071647"/>
          </a:xfrm>
        </p:grpSpPr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4234D68C-DC3A-4A38-ABFB-E4920BACD6F0}"/>
                </a:ext>
              </a:extLst>
            </p:cNvPr>
            <p:cNvSpPr txBox="1"/>
            <p:nvPr/>
          </p:nvSpPr>
          <p:spPr>
            <a:xfrm>
              <a:off x="2191791" y="476986"/>
              <a:ext cx="7055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308FE0A6-F404-4A2B-9C83-763D84F57B75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3B8F8D14-561A-4FE7-8501-77F162B5A5DB}"/>
                </a:ext>
              </a:extLst>
            </p:cNvPr>
            <p:cNvSpPr txBox="1"/>
            <p:nvPr/>
          </p:nvSpPr>
          <p:spPr>
            <a:xfrm>
              <a:off x="1958795" y="36281"/>
              <a:ext cx="96387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1 9</a:t>
              </a: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CC048651-255C-4376-8437-25415D46DB00}"/>
              </a:ext>
            </a:extLst>
          </p:cNvPr>
          <p:cNvGrpSpPr/>
          <p:nvPr/>
        </p:nvGrpSpPr>
        <p:grpSpPr>
          <a:xfrm>
            <a:off x="7610007" y="3092702"/>
            <a:ext cx="1359823" cy="1071647"/>
            <a:chOff x="915291" y="1752219"/>
            <a:chExt cx="1359823" cy="1071647"/>
          </a:xfrm>
        </p:grpSpPr>
        <p:grpSp>
          <p:nvGrpSpPr>
            <p:cNvPr id="293" name="Group 292">
              <a:extLst>
                <a:ext uri="{FF2B5EF4-FFF2-40B4-BE49-F238E27FC236}">
                  <a16:creationId xmlns:a16="http://schemas.microsoft.com/office/drawing/2014/main" id="{1150F7E4-3332-4D83-8EAD-20CCBC91DC0E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296" name="TextBox 295">
                <a:extLst>
                  <a:ext uri="{FF2B5EF4-FFF2-40B4-BE49-F238E27FC236}">
                    <a16:creationId xmlns:a16="http://schemas.microsoft.com/office/drawing/2014/main" id="{46F645DB-DE7B-453C-81E5-AAD09723F577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297" name="Straight Connector 296">
                <a:extLst>
                  <a:ext uri="{FF2B5EF4-FFF2-40B4-BE49-F238E27FC236}">
                    <a16:creationId xmlns:a16="http://schemas.microsoft.com/office/drawing/2014/main" id="{99F109BB-EAF1-4721-AA5F-2D3ED5D428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4480" y="554976"/>
                <a:ext cx="434337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8" name="TextBox 297">
                <a:extLst>
                  <a:ext uri="{FF2B5EF4-FFF2-40B4-BE49-F238E27FC236}">
                    <a16:creationId xmlns:a16="http://schemas.microsoft.com/office/drawing/2014/main" id="{04C7BCD8-5752-4FF5-BA20-294DA6B7F49A}"/>
                  </a:ext>
                </a:extLst>
              </p:cNvPr>
              <p:cNvSpPr txBox="1"/>
              <p:nvPr/>
            </p:nvSpPr>
            <p:spPr>
              <a:xfrm>
                <a:off x="19649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063C82C-AAC6-4CA1-A362-AFC5D7CCF93B}"/>
                </a:ext>
              </a:extLst>
            </p:cNvPr>
            <p:cNvSpPr txBox="1"/>
            <p:nvPr/>
          </p:nvSpPr>
          <p:spPr>
            <a:xfrm>
              <a:off x="915291" y="192440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08778DF4-07E3-4642-8E05-9332CB1AB308}"/>
                </a:ext>
              </a:extLst>
            </p:cNvPr>
            <p:cNvSpPr txBox="1"/>
            <p:nvPr/>
          </p:nvSpPr>
          <p:spPr>
            <a:xfrm>
              <a:off x="1788232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99" name="Rectangle 298">
            <a:extLst>
              <a:ext uri="{FF2B5EF4-FFF2-40B4-BE49-F238E27FC236}">
                <a16:creationId xmlns:a16="http://schemas.microsoft.com/office/drawing/2014/main" id="{5D0CC256-AE7B-41F5-B9DE-ADD5AE028A62}"/>
              </a:ext>
            </a:extLst>
          </p:cNvPr>
          <p:cNvSpPr/>
          <p:nvPr/>
        </p:nvSpPr>
        <p:spPr>
          <a:xfrm>
            <a:off x="8056508" y="3160180"/>
            <a:ext cx="446396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DD29E686-94F4-48B0-81B2-9B8BD5E52A73}"/>
              </a:ext>
            </a:extLst>
          </p:cNvPr>
          <p:cNvGrpSpPr/>
          <p:nvPr/>
        </p:nvGrpSpPr>
        <p:grpSpPr>
          <a:xfrm>
            <a:off x="8940334" y="3526190"/>
            <a:ext cx="895053" cy="630942"/>
            <a:chOff x="3151878" y="3533880"/>
            <a:chExt cx="895053" cy="630942"/>
          </a:xfrm>
        </p:grpSpPr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5133AD13-8DC5-42DB-BCE2-4C5C8AA9D732}"/>
                </a:ext>
              </a:extLst>
            </p:cNvPr>
            <p:cNvSpPr txBox="1"/>
            <p:nvPr/>
          </p:nvSpPr>
          <p:spPr>
            <a:xfrm>
              <a:off x="3362576" y="3533880"/>
              <a:ext cx="684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7F2ECB8E-7B11-40C0-8F02-0BD630C3189A}"/>
                </a:ext>
              </a:extLst>
            </p:cNvPr>
            <p:cNvCxnSpPr>
              <a:cxnSpLocks/>
            </p:cNvCxnSpPr>
            <p:nvPr/>
          </p:nvCxnSpPr>
          <p:spPr>
            <a:xfrm>
              <a:off x="3151878" y="3611870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6FB0CEE2-E9AE-494E-A0C6-B25F82B129A8}"/>
              </a:ext>
            </a:extLst>
          </p:cNvPr>
          <p:cNvSpPr txBox="1"/>
          <p:nvPr/>
        </p:nvSpPr>
        <p:spPr>
          <a:xfrm>
            <a:off x="8924104" y="3085485"/>
            <a:ext cx="10230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264" name="Rectangle: Rounded Corners 263">
            <a:extLst>
              <a:ext uri="{FF2B5EF4-FFF2-40B4-BE49-F238E27FC236}">
                <a16:creationId xmlns:a16="http://schemas.microsoft.com/office/drawing/2014/main" id="{740BDB96-8773-462B-81F6-84C7914E6845}"/>
              </a:ext>
            </a:extLst>
          </p:cNvPr>
          <p:cNvSpPr/>
          <p:nvPr/>
        </p:nvSpPr>
        <p:spPr>
          <a:xfrm>
            <a:off x="373692" y="278992"/>
            <a:ext cx="39868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7CC5452D-27D6-46EC-9DE6-13A347AC755E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0EEA4634-F9D9-4526-8462-4B8913429E40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71" name="TextBox 270">
                <a:extLst>
                  <a:ext uri="{FF2B5EF4-FFF2-40B4-BE49-F238E27FC236}">
                    <a16:creationId xmlns:a16="http://schemas.microsoft.com/office/drawing/2014/main" id="{8A06ECBC-CA08-4A73-8B5D-37A2E0C86EC5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72" name="TextBox 271">
                <a:extLst>
                  <a:ext uri="{FF2B5EF4-FFF2-40B4-BE49-F238E27FC236}">
                    <a16:creationId xmlns:a16="http://schemas.microsoft.com/office/drawing/2014/main" id="{0D3A488A-5694-4FF6-881D-7D444ECA39D0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300" name="Straight Connector 299">
                <a:extLst>
                  <a:ext uri="{FF2B5EF4-FFF2-40B4-BE49-F238E27FC236}">
                    <a16:creationId xmlns:a16="http://schemas.microsoft.com/office/drawing/2014/main" id="{17A8A1BD-5F83-4F91-8B0E-E346F73FDD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03717D44-A0A3-48F1-B4E5-C87168757FAA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E165117F-4B28-4BD9-8C62-2E8BECB49DEA}"/>
              </a:ext>
            </a:extLst>
          </p:cNvPr>
          <p:cNvGrpSpPr/>
          <p:nvPr/>
        </p:nvGrpSpPr>
        <p:grpSpPr>
          <a:xfrm>
            <a:off x="1539918" y="450780"/>
            <a:ext cx="652743" cy="1047615"/>
            <a:chOff x="2602329" y="5463945"/>
            <a:chExt cx="652743" cy="1047615"/>
          </a:xfrm>
        </p:grpSpPr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924A661D-189D-4B8B-B96C-A0E897BF6C24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FE79ED0D-51D1-4DFB-B4DF-46A4E6D7F29E}"/>
                </a:ext>
              </a:extLst>
            </p:cNvPr>
            <p:cNvSpPr txBox="1"/>
            <p:nvPr/>
          </p:nvSpPr>
          <p:spPr>
            <a:xfrm>
              <a:off x="2602329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15</a:t>
              </a:r>
            </a:p>
          </p:txBody>
        </p:sp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C0BED9DF-3EFD-4BF1-84F0-4A6CA202078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6" name="TextBox 365">
            <a:extLst>
              <a:ext uri="{FF2B5EF4-FFF2-40B4-BE49-F238E27FC236}">
                <a16:creationId xmlns:a16="http://schemas.microsoft.com/office/drawing/2014/main" id="{51B18619-BFA3-4DD7-88C9-46BD6B6F1ECA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32D24838-8A59-4554-BDDD-E3D065E78621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0" name="Rectangle: Rounded Corners 369">
            <a:extLst>
              <a:ext uri="{FF2B5EF4-FFF2-40B4-BE49-F238E27FC236}">
                <a16:creationId xmlns:a16="http://schemas.microsoft.com/office/drawing/2014/main" id="{77420A4B-1889-48E4-B81E-CF7515EF4AD7}"/>
              </a:ext>
            </a:extLst>
          </p:cNvPr>
          <p:cNvSpPr/>
          <p:nvPr/>
        </p:nvSpPr>
        <p:spPr>
          <a:xfrm>
            <a:off x="6616374" y="279641"/>
            <a:ext cx="39868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C5523518-7211-453F-B1A0-C7B7A7CBA674}"/>
              </a:ext>
            </a:extLst>
          </p:cNvPr>
          <p:cNvGrpSpPr/>
          <p:nvPr/>
        </p:nvGrpSpPr>
        <p:grpSpPr>
          <a:xfrm>
            <a:off x="6653952" y="457810"/>
            <a:ext cx="785575" cy="1040007"/>
            <a:chOff x="408505" y="384951"/>
            <a:chExt cx="785575" cy="1040007"/>
          </a:xfrm>
        </p:grpSpPr>
        <p:grpSp>
          <p:nvGrpSpPr>
            <p:cNvPr id="372" name="Group 371">
              <a:extLst>
                <a:ext uri="{FF2B5EF4-FFF2-40B4-BE49-F238E27FC236}">
                  <a16:creationId xmlns:a16="http://schemas.microsoft.com/office/drawing/2014/main" id="{4E003AF1-EFA4-444F-BEDB-96BC10C7582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374" name="TextBox 373">
                <a:extLst>
                  <a:ext uri="{FF2B5EF4-FFF2-40B4-BE49-F238E27FC236}">
                    <a16:creationId xmlns:a16="http://schemas.microsoft.com/office/drawing/2014/main" id="{67AA5418-8EBD-4E3F-86B7-E6953794682F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384" name="TextBox 383">
                <a:extLst>
                  <a:ext uri="{FF2B5EF4-FFF2-40B4-BE49-F238E27FC236}">
                    <a16:creationId xmlns:a16="http://schemas.microsoft.com/office/drawing/2014/main" id="{6CE05DB4-8919-40BA-9E71-93300F0279AA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CF4E85FE-2BDD-4423-AA7F-7308AE02A0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2C8DF213-DEBC-4C72-9186-62945AAC2568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C64F7A3F-B206-46CE-86E2-3FB1ED4EDA58}"/>
              </a:ext>
            </a:extLst>
          </p:cNvPr>
          <p:cNvGrpSpPr/>
          <p:nvPr/>
        </p:nvGrpSpPr>
        <p:grpSpPr>
          <a:xfrm>
            <a:off x="7905009" y="451429"/>
            <a:ext cx="441376" cy="1047615"/>
            <a:chOff x="2724738" y="5463945"/>
            <a:chExt cx="441376" cy="1047615"/>
          </a:xfrm>
        </p:grpSpPr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B9629ADC-FC65-447C-B781-1C13E0A54157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11009414-B8BC-4179-8D13-6A89A300912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F26E5C64-7566-4894-879C-E838C92F09B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0" name="TextBox 389">
            <a:extLst>
              <a:ext uri="{FF2B5EF4-FFF2-40B4-BE49-F238E27FC236}">
                <a16:creationId xmlns:a16="http://schemas.microsoft.com/office/drawing/2014/main" id="{D74AD3DA-6A85-4983-9045-C23181DB21A0}"/>
              </a:ext>
            </a:extLst>
          </p:cNvPr>
          <p:cNvSpPr txBox="1"/>
          <p:nvPr/>
        </p:nvSpPr>
        <p:spPr>
          <a:xfrm>
            <a:off x="7462738" y="661008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91" name="TextBox 390">
            <a:extLst>
              <a:ext uri="{FF2B5EF4-FFF2-40B4-BE49-F238E27FC236}">
                <a16:creationId xmlns:a16="http://schemas.microsoft.com/office/drawing/2014/main" id="{197068BC-DDC2-4F75-AF3D-E288158E8C6B}"/>
              </a:ext>
            </a:extLst>
          </p:cNvPr>
          <p:cNvSpPr txBox="1"/>
          <p:nvPr/>
        </p:nvSpPr>
        <p:spPr>
          <a:xfrm>
            <a:off x="8362907" y="66100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92" name="Rectangle 391">
            <a:extLst>
              <a:ext uri="{FF2B5EF4-FFF2-40B4-BE49-F238E27FC236}">
                <a16:creationId xmlns:a16="http://schemas.microsoft.com/office/drawing/2014/main" id="{6ABEC33E-AFB5-420F-88EA-ACB6BD3528F8}"/>
              </a:ext>
            </a:extLst>
          </p:cNvPr>
          <p:cNvSpPr/>
          <p:nvPr/>
        </p:nvSpPr>
        <p:spPr>
          <a:xfrm>
            <a:off x="8859211" y="420023"/>
            <a:ext cx="153278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9" name="Rectangle 368">
            <a:extLst>
              <a:ext uri="{FF2B5EF4-FFF2-40B4-BE49-F238E27FC236}">
                <a16:creationId xmlns:a16="http://schemas.microsoft.com/office/drawing/2014/main" id="{223D2656-9D9A-4B07-9673-D24781F14327}"/>
              </a:ext>
            </a:extLst>
          </p:cNvPr>
          <p:cNvSpPr/>
          <p:nvPr/>
        </p:nvSpPr>
        <p:spPr>
          <a:xfrm>
            <a:off x="2616529" y="419374"/>
            <a:ext cx="153278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5" name="TextBox 394">
            <a:extLst>
              <a:ext uri="{FF2B5EF4-FFF2-40B4-BE49-F238E27FC236}">
                <a16:creationId xmlns:a16="http://schemas.microsoft.com/office/drawing/2014/main" id="{06F216A2-6E29-4729-8F19-000DCC3637EF}"/>
              </a:ext>
            </a:extLst>
          </p:cNvPr>
          <p:cNvSpPr txBox="1"/>
          <p:nvPr/>
        </p:nvSpPr>
        <p:spPr>
          <a:xfrm>
            <a:off x="2639128" y="65372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97" name="TextBox 396">
            <a:extLst>
              <a:ext uri="{FF2B5EF4-FFF2-40B4-BE49-F238E27FC236}">
                <a16:creationId xmlns:a16="http://schemas.microsoft.com/office/drawing/2014/main" id="{E5640193-0677-4C4B-919D-A780B114BF41}"/>
              </a:ext>
            </a:extLst>
          </p:cNvPr>
          <p:cNvSpPr txBox="1"/>
          <p:nvPr/>
        </p:nvSpPr>
        <p:spPr>
          <a:xfrm>
            <a:off x="3072866" y="860336"/>
            <a:ext cx="93386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cxnSp>
        <p:nvCxnSpPr>
          <p:cNvPr id="398" name="Straight Connector 397">
            <a:extLst>
              <a:ext uri="{FF2B5EF4-FFF2-40B4-BE49-F238E27FC236}">
                <a16:creationId xmlns:a16="http://schemas.microsoft.com/office/drawing/2014/main" id="{B5AFB46C-A66E-4C1E-BD15-4B0EA29362D5}"/>
              </a:ext>
            </a:extLst>
          </p:cNvPr>
          <p:cNvCxnSpPr>
            <a:cxnSpLocks/>
          </p:cNvCxnSpPr>
          <p:nvPr/>
        </p:nvCxnSpPr>
        <p:spPr>
          <a:xfrm>
            <a:off x="3090578" y="938326"/>
            <a:ext cx="8905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9" name="TextBox 398">
            <a:extLst>
              <a:ext uri="{FF2B5EF4-FFF2-40B4-BE49-F238E27FC236}">
                <a16:creationId xmlns:a16="http://schemas.microsoft.com/office/drawing/2014/main" id="{DEB82365-6DD5-4C45-950B-20DBFBFC03F5}"/>
              </a:ext>
            </a:extLst>
          </p:cNvPr>
          <p:cNvSpPr txBox="1"/>
          <p:nvPr/>
        </p:nvSpPr>
        <p:spPr>
          <a:xfrm>
            <a:off x="3091926" y="419631"/>
            <a:ext cx="10175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401" name="TextBox 400">
            <a:extLst>
              <a:ext uri="{FF2B5EF4-FFF2-40B4-BE49-F238E27FC236}">
                <a16:creationId xmlns:a16="http://schemas.microsoft.com/office/drawing/2014/main" id="{79B6A546-74BB-4F75-A725-0849291655D4}"/>
              </a:ext>
            </a:extLst>
          </p:cNvPr>
          <p:cNvSpPr txBox="1"/>
          <p:nvPr/>
        </p:nvSpPr>
        <p:spPr>
          <a:xfrm>
            <a:off x="9536205" y="896052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402" name="Straight Connector 401">
            <a:extLst>
              <a:ext uri="{FF2B5EF4-FFF2-40B4-BE49-F238E27FC236}">
                <a16:creationId xmlns:a16="http://schemas.microsoft.com/office/drawing/2014/main" id="{69677ECE-A8B7-4CD0-AE30-2042C2C49321}"/>
              </a:ext>
            </a:extLst>
          </p:cNvPr>
          <p:cNvCxnSpPr>
            <a:cxnSpLocks/>
          </p:cNvCxnSpPr>
          <p:nvPr/>
        </p:nvCxnSpPr>
        <p:spPr>
          <a:xfrm>
            <a:off x="9553917" y="974042"/>
            <a:ext cx="44401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3" name="TextBox 402">
            <a:extLst>
              <a:ext uri="{FF2B5EF4-FFF2-40B4-BE49-F238E27FC236}">
                <a16:creationId xmlns:a16="http://schemas.microsoft.com/office/drawing/2014/main" id="{DB01D2D0-0485-4FF3-B994-48147739393C}"/>
              </a:ext>
            </a:extLst>
          </p:cNvPr>
          <p:cNvSpPr txBox="1"/>
          <p:nvPr/>
        </p:nvSpPr>
        <p:spPr>
          <a:xfrm>
            <a:off x="9524145" y="455347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404" name="TextBox 403">
            <a:extLst>
              <a:ext uri="{FF2B5EF4-FFF2-40B4-BE49-F238E27FC236}">
                <a16:creationId xmlns:a16="http://schemas.microsoft.com/office/drawing/2014/main" id="{84E798F5-CF4E-4790-8BD4-D692A927E32B}"/>
              </a:ext>
            </a:extLst>
          </p:cNvPr>
          <p:cNvSpPr txBox="1"/>
          <p:nvPr/>
        </p:nvSpPr>
        <p:spPr>
          <a:xfrm>
            <a:off x="9092302" y="67819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405" name="Group 404">
            <a:extLst>
              <a:ext uri="{FF2B5EF4-FFF2-40B4-BE49-F238E27FC236}">
                <a16:creationId xmlns:a16="http://schemas.microsoft.com/office/drawing/2014/main" id="{8430E667-D722-4CBB-8A5A-38FE3EF6B0FB}"/>
              </a:ext>
            </a:extLst>
          </p:cNvPr>
          <p:cNvGrpSpPr/>
          <p:nvPr/>
        </p:nvGrpSpPr>
        <p:grpSpPr>
          <a:xfrm>
            <a:off x="445928" y="3078268"/>
            <a:ext cx="963870" cy="1071647"/>
            <a:chOff x="1958795" y="36281"/>
            <a:chExt cx="963870" cy="1071647"/>
          </a:xfrm>
        </p:grpSpPr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9DF8EF55-7827-4DA2-89EC-90EF56328E16}"/>
                </a:ext>
              </a:extLst>
            </p:cNvPr>
            <p:cNvSpPr txBox="1"/>
            <p:nvPr/>
          </p:nvSpPr>
          <p:spPr>
            <a:xfrm>
              <a:off x="1960249" y="476986"/>
              <a:ext cx="93711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407" name="Straight Connector 406">
              <a:extLst>
                <a:ext uri="{FF2B5EF4-FFF2-40B4-BE49-F238E27FC236}">
                  <a16:creationId xmlns:a16="http://schemas.microsoft.com/office/drawing/2014/main" id="{7666D7F5-E731-4D23-93CC-80DB02E61DB8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3E02BB68-FDCA-4DB5-A820-033322743A2A}"/>
                </a:ext>
              </a:extLst>
            </p:cNvPr>
            <p:cNvSpPr txBox="1"/>
            <p:nvPr/>
          </p:nvSpPr>
          <p:spPr>
            <a:xfrm>
              <a:off x="1958795" y="36281"/>
              <a:ext cx="96387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3 3</a:t>
              </a:r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849A3B3F-34E9-4618-93F2-55B2F017B3F6}"/>
              </a:ext>
            </a:extLst>
          </p:cNvPr>
          <p:cNvGrpSpPr/>
          <p:nvPr/>
        </p:nvGrpSpPr>
        <p:grpSpPr>
          <a:xfrm>
            <a:off x="1416268" y="3085485"/>
            <a:ext cx="1722749" cy="1071647"/>
            <a:chOff x="963417" y="1752219"/>
            <a:chExt cx="1722749" cy="1071647"/>
          </a:xfrm>
        </p:grpSpPr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E37C1535-3566-4E11-B4F8-10EEA95BB4FF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234C5F8A-1AA4-404A-9D3F-3DD8EB5D8F0F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  <p:cxnSp>
            <p:nvCxnSpPr>
              <p:cNvPr id="414" name="Straight Connector 413">
                <a:extLst>
                  <a:ext uri="{FF2B5EF4-FFF2-40B4-BE49-F238E27FC236}">
                    <a16:creationId xmlns:a16="http://schemas.microsoft.com/office/drawing/2014/main" id="{AFA6AA0C-D3B9-4A7F-9DCF-E06D466982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5" name="TextBox 414">
                <a:extLst>
                  <a:ext uri="{FF2B5EF4-FFF2-40B4-BE49-F238E27FC236}">
                    <a16:creationId xmlns:a16="http://schemas.microsoft.com/office/drawing/2014/main" id="{1CFAD37B-3D6D-44D2-A603-D1628C686C07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351F1EA5-6A61-450C-92BD-EE12A310B15C}"/>
                </a:ext>
              </a:extLst>
            </p:cNvPr>
            <p:cNvSpPr txBox="1"/>
            <p:nvPr/>
          </p:nvSpPr>
          <p:spPr>
            <a:xfrm>
              <a:off x="963417" y="192491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DF5B43C4-2F62-41E5-B247-33A6CA182485}"/>
                </a:ext>
              </a:extLst>
            </p:cNvPr>
            <p:cNvSpPr txBox="1"/>
            <p:nvPr/>
          </p:nvSpPr>
          <p:spPr>
            <a:xfrm>
              <a:off x="2240519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416" name="Rectangle 415">
            <a:extLst>
              <a:ext uri="{FF2B5EF4-FFF2-40B4-BE49-F238E27FC236}">
                <a16:creationId xmlns:a16="http://schemas.microsoft.com/office/drawing/2014/main" id="{DADD6E6E-174D-4F42-ADC1-CEB87DAB1161}"/>
              </a:ext>
            </a:extLst>
          </p:cNvPr>
          <p:cNvSpPr/>
          <p:nvPr/>
        </p:nvSpPr>
        <p:spPr>
          <a:xfrm>
            <a:off x="462916" y="3153391"/>
            <a:ext cx="888402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7" name="Rectangle: Rounded Corners 416">
            <a:extLst>
              <a:ext uri="{FF2B5EF4-FFF2-40B4-BE49-F238E27FC236}">
                <a16:creationId xmlns:a16="http://schemas.microsoft.com/office/drawing/2014/main" id="{A51831B2-4E13-4512-A035-6881B0C3B8DC}"/>
              </a:ext>
            </a:extLst>
          </p:cNvPr>
          <p:cNvSpPr/>
          <p:nvPr/>
        </p:nvSpPr>
        <p:spPr>
          <a:xfrm rot="5400000">
            <a:off x="9122703" y="2741298"/>
            <a:ext cx="3681806" cy="198260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6" name="Rectangle 425">
            <a:extLst>
              <a:ext uri="{FF2B5EF4-FFF2-40B4-BE49-F238E27FC236}">
                <a16:creationId xmlns:a16="http://schemas.microsoft.com/office/drawing/2014/main" id="{8A1A8DB9-9E2B-4E7B-9FE2-28B05350A488}"/>
              </a:ext>
            </a:extLst>
          </p:cNvPr>
          <p:cNvSpPr/>
          <p:nvPr/>
        </p:nvSpPr>
        <p:spPr>
          <a:xfrm>
            <a:off x="10757622" y="2272514"/>
            <a:ext cx="366378" cy="216478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7" name="Rectangle 426">
            <a:extLst>
              <a:ext uri="{FF2B5EF4-FFF2-40B4-BE49-F238E27FC236}">
                <a16:creationId xmlns:a16="http://schemas.microsoft.com/office/drawing/2014/main" id="{C615DE34-826E-4E91-AFD9-A305B9586A12}"/>
              </a:ext>
            </a:extLst>
          </p:cNvPr>
          <p:cNvSpPr/>
          <p:nvPr/>
        </p:nvSpPr>
        <p:spPr>
          <a:xfrm>
            <a:off x="11318768" y="2272188"/>
            <a:ext cx="366378" cy="80897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8" name="Rectangle 427">
            <a:extLst>
              <a:ext uri="{FF2B5EF4-FFF2-40B4-BE49-F238E27FC236}">
                <a16:creationId xmlns:a16="http://schemas.microsoft.com/office/drawing/2014/main" id="{80276D92-70BA-47B8-993E-CAE2CD7DD78D}"/>
              </a:ext>
            </a:extLst>
          </p:cNvPr>
          <p:cNvSpPr/>
          <p:nvPr/>
        </p:nvSpPr>
        <p:spPr>
          <a:xfrm>
            <a:off x="11322693" y="2811384"/>
            <a:ext cx="366378" cy="27051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9" name="Rectangle 428">
            <a:extLst>
              <a:ext uri="{FF2B5EF4-FFF2-40B4-BE49-F238E27FC236}">
                <a16:creationId xmlns:a16="http://schemas.microsoft.com/office/drawing/2014/main" id="{9EB48639-862E-4924-9A2E-A3D911145E84}"/>
              </a:ext>
            </a:extLst>
          </p:cNvPr>
          <p:cNvSpPr/>
          <p:nvPr/>
        </p:nvSpPr>
        <p:spPr>
          <a:xfrm>
            <a:off x="11325693" y="2543934"/>
            <a:ext cx="366378" cy="27051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0" name="Rectangle 429">
            <a:extLst>
              <a:ext uri="{FF2B5EF4-FFF2-40B4-BE49-F238E27FC236}">
                <a16:creationId xmlns:a16="http://schemas.microsoft.com/office/drawing/2014/main" id="{9BE4B0CC-F5B6-4F04-A7F6-910067BAF0C2}"/>
              </a:ext>
            </a:extLst>
          </p:cNvPr>
          <p:cNvSpPr/>
          <p:nvPr/>
        </p:nvSpPr>
        <p:spPr>
          <a:xfrm>
            <a:off x="11322693" y="2270551"/>
            <a:ext cx="366378" cy="27051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1" name="Rectangle 430">
            <a:extLst>
              <a:ext uri="{FF2B5EF4-FFF2-40B4-BE49-F238E27FC236}">
                <a16:creationId xmlns:a16="http://schemas.microsoft.com/office/drawing/2014/main" id="{B8F7A133-C01F-4AE2-BB51-BDCC2F0E66DD}"/>
              </a:ext>
            </a:extLst>
          </p:cNvPr>
          <p:cNvSpPr/>
          <p:nvPr/>
        </p:nvSpPr>
        <p:spPr>
          <a:xfrm>
            <a:off x="10759114" y="4167643"/>
            <a:ext cx="366378" cy="27051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2" name="Rectangle 431">
            <a:extLst>
              <a:ext uri="{FF2B5EF4-FFF2-40B4-BE49-F238E27FC236}">
                <a16:creationId xmlns:a16="http://schemas.microsoft.com/office/drawing/2014/main" id="{A8B6961B-D96C-476C-BEA9-BDCFDDC0AEFF}"/>
              </a:ext>
            </a:extLst>
          </p:cNvPr>
          <p:cNvSpPr/>
          <p:nvPr/>
        </p:nvSpPr>
        <p:spPr>
          <a:xfrm>
            <a:off x="10192233" y="2268158"/>
            <a:ext cx="366378" cy="216478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3" name="Rectangle: Rounded Corners 432">
            <a:extLst>
              <a:ext uri="{FF2B5EF4-FFF2-40B4-BE49-F238E27FC236}">
                <a16:creationId xmlns:a16="http://schemas.microsoft.com/office/drawing/2014/main" id="{FB8F7264-7F99-4F55-B851-64878F0FD87E}"/>
              </a:ext>
            </a:extLst>
          </p:cNvPr>
          <p:cNvSpPr/>
          <p:nvPr/>
        </p:nvSpPr>
        <p:spPr>
          <a:xfrm rot="5400000">
            <a:off x="3398619" y="2749099"/>
            <a:ext cx="3681806" cy="198260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4" name="Rectangle 433">
            <a:extLst>
              <a:ext uri="{FF2B5EF4-FFF2-40B4-BE49-F238E27FC236}">
                <a16:creationId xmlns:a16="http://schemas.microsoft.com/office/drawing/2014/main" id="{221F0DAB-9370-401E-BD53-2B90544EB543}"/>
              </a:ext>
            </a:extLst>
          </p:cNvPr>
          <p:cNvSpPr/>
          <p:nvPr/>
        </p:nvSpPr>
        <p:spPr>
          <a:xfrm>
            <a:off x="5059564" y="2268158"/>
            <a:ext cx="366378" cy="214732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5" name="Rectangle 434">
            <a:extLst>
              <a:ext uri="{FF2B5EF4-FFF2-40B4-BE49-F238E27FC236}">
                <a16:creationId xmlns:a16="http://schemas.microsoft.com/office/drawing/2014/main" id="{D0AC1417-AEE1-4350-80B6-3242A0153300}"/>
              </a:ext>
            </a:extLst>
          </p:cNvPr>
          <p:cNvSpPr/>
          <p:nvPr/>
        </p:nvSpPr>
        <p:spPr>
          <a:xfrm>
            <a:off x="5616512" y="2266536"/>
            <a:ext cx="366378" cy="43644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6" name="Rectangle 435">
            <a:extLst>
              <a:ext uri="{FF2B5EF4-FFF2-40B4-BE49-F238E27FC236}">
                <a16:creationId xmlns:a16="http://schemas.microsoft.com/office/drawing/2014/main" id="{A2697D2A-0283-4741-998A-999853620BD3}"/>
              </a:ext>
            </a:extLst>
          </p:cNvPr>
          <p:cNvSpPr/>
          <p:nvPr/>
        </p:nvSpPr>
        <p:spPr>
          <a:xfrm>
            <a:off x="5612585" y="2561369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7" name="Rectangle 436">
            <a:extLst>
              <a:ext uri="{FF2B5EF4-FFF2-40B4-BE49-F238E27FC236}">
                <a16:creationId xmlns:a16="http://schemas.microsoft.com/office/drawing/2014/main" id="{641C8EF0-D801-467F-9406-A951CCA0B729}"/>
              </a:ext>
            </a:extLst>
          </p:cNvPr>
          <p:cNvSpPr/>
          <p:nvPr/>
        </p:nvSpPr>
        <p:spPr>
          <a:xfrm>
            <a:off x="5612585" y="2419419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8" name="Rectangle 437">
            <a:extLst>
              <a:ext uri="{FF2B5EF4-FFF2-40B4-BE49-F238E27FC236}">
                <a16:creationId xmlns:a16="http://schemas.microsoft.com/office/drawing/2014/main" id="{61CCD972-2C95-4787-A3C0-E9DBDBF47F38}"/>
              </a:ext>
            </a:extLst>
          </p:cNvPr>
          <p:cNvSpPr/>
          <p:nvPr/>
        </p:nvSpPr>
        <p:spPr>
          <a:xfrm>
            <a:off x="5612585" y="2276394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9" name="Rectangle 438">
            <a:extLst>
              <a:ext uri="{FF2B5EF4-FFF2-40B4-BE49-F238E27FC236}">
                <a16:creationId xmlns:a16="http://schemas.microsoft.com/office/drawing/2014/main" id="{01A4730F-9214-4879-997D-87D572EC9C99}"/>
              </a:ext>
            </a:extLst>
          </p:cNvPr>
          <p:cNvSpPr/>
          <p:nvPr/>
        </p:nvSpPr>
        <p:spPr>
          <a:xfrm>
            <a:off x="5055590" y="4279479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40" name="Rectangle 439">
            <a:extLst>
              <a:ext uri="{FF2B5EF4-FFF2-40B4-BE49-F238E27FC236}">
                <a16:creationId xmlns:a16="http://schemas.microsoft.com/office/drawing/2014/main" id="{1D9BF383-CF20-4A67-A4C7-1B6060FA6B16}"/>
              </a:ext>
            </a:extLst>
          </p:cNvPr>
          <p:cNvSpPr/>
          <p:nvPr/>
        </p:nvSpPr>
        <p:spPr>
          <a:xfrm>
            <a:off x="5048848" y="4128691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41" name="Rectangle 440">
            <a:extLst>
              <a:ext uri="{FF2B5EF4-FFF2-40B4-BE49-F238E27FC236}">
                <a16:creationId xmlns:a16="http://schemas.microsoft.com/office/drawing/2014/main" id="{EECABDC8-A30E-4C26-8E4A-18BD43655A8B}"/>
              </a:ext>
            </a:extLst>
          </p:cNvPr>
          <p:cNvSpPr/>
          <p:nvPr/>
        </p:nvSpPr>
        <p:spPr>
          <a:xfrm>
            <a:off x="5051473" y="3993221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42" name="Rectangle 441">
            <a:extLst>
              <a:ext uri="{FF2B5EF4-FFF2-40B4-BE49-F238E27FC236}">
                <a16:creationId xmlns:a16="http://schemas.microsoft.com/office/drawing/2014/main" id="{252AE72B-CAA6-47AE-8808-B2664A9418C8}"/>
              </a:ext>
            </a:extLst>
          </p:cNvPr>
          <p:cNvSpPr/>
          <p:nvPr/>
        </p:nvSpPr>
        <p:spPr>
          <a:xfrm>
            <a:off x="5055130" y="3847113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43" name="Rectangle 442">
            <a:extLst>
              <a:ext uri="{FF2B5EF4-FFF2-40B4-BE49-F238E27FC236}">
                <a16:creationId xmlns:a16="http://schemas.microsoft.com/office/drawing/2014/main" id="{47E795E1-AB5B-4373-9174-753BD1F94C16}"/>
              </a:ext>
            </a:extLst>
          </p:cNvPr>
          <p:cNvSpPr/>
          <p:nvPr/>
        </p:nvSpPr>
        <p:spPr>
          <a:xfrm>
            <a:off x="4485048" y="2271387"/>
            <a:ext cx="366378" cy="214732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444" name="Group 443">
            <a:extLst>
              <a:ext uri="{FF2B5EF4-FFF2-40B4-BE49-F238E27FC236}">
                <a16:creationId xmlns:a16="http://schemas.microsoft.com/office/drawing/2014/main" id="{FE943F60-A546-49B2-9E90-FFFF554AF85C}"/>
              </a:ext>
            </a:extLst>
          </p:cNvPr>
          <p:cNvGrpSpPr/>
          <p:nvPr/>
        </p:nvGrpSpPr>
        <p:grpSpPr>
          <a:xfrm>
            <a:off x="4490031" y="2258711"/>
            <a:ext cx="364674" cy="2164787"/>
            <a:chOff x="1430177" y="1026981"/>
            <a:chExt cx="364674" cy="2164787"/>
          </a:xfrm>
        </p:grpSpPr>
        <p:sp>
          <p:nvSpPr>
            <p:cNvPr id="445" name="Rectangle 444">
              <a:extLst>
                <a:ext uri="{FF2B5EF4-FFF2-40B4-BE49-F238E27FC236}">
                  <a16:creationId xmlns:a16="http://schemas.microsoft.com/office/drawing/2014/main" id="{F2481B18-C3DB-46FE-8B80-0FBD27F9FDE0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D4B7FABA-53A9-476E-AE97-89C48D78BED2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47" name="Group 446">
            <a:extLst>
              <a:ext uri="{FF2B5EF4-FFF2-40B4-BE49-F238E27FC236}">
                <a16:creationId xmlns:a16="http://schemas.microsoft.com/office/drawing/2014/main" id="{DEF877CE-BB29-423B-A273-E9A92822D5BB}"/>
              </a:ext>
            </a:extLst>
          </p:cNvPr>
          <p:cNvGrpSpPr/>
          <p:nvPr/>
        </p:nvGrpSpPr>
        <p:grpSpPr>
          <a:xfrm>
            <a:off x="5053645" y="2258711"/>
            <a:ext cx="364674" cy="2164787"/>
            <a:chOff x="1430177" y="1026981"/>
            <a:chExt cx="364674" cy="2164787"/>
          </a:xfrm>
        </p:grpSpPr>
        <p:sp>
          <p:nvSpPr>
            <p:cNvPr id="448" name="Rectangle 447">
              <a:extLst>
                <a:ext uri="{FF2B5EF4-FFF2-40B4-BE49-F238E27FC236}">
                  <a16:creationId xmlns:a16="http://schemas.microsoft.com/office/drawing/2014/main" id="{5B34D966-F4B2-4B13-812F-DA4DB284EC93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9" name="Rectangle 448">
              <a:extLst>
                <a:ext uri="{FF2B5EF4-FFF2-40B4-BE49-F238E27FC236}">
                  <a16:creationId xmlns:a16="http://schemas.microsoft.com/office/drawing/2014/main" id="{7C433CB8-6766-4207-ABEA-A2CA20AEDE8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50" name="Group 449">
            <a:extLst>
              <a:ext uri="{FF2B5EF4-FFF2-40B4-BE49-F238E27FC236}">
                <a16:creationId xmlns:a16="http://schemas.microsoft.com/office/drawing/2014/main" id="{BDC7F2C9-2C65-4225-A802-443F39314268}"/>
              </a:ext>
            </a:extLst>
          </p:cNvPr>
          <p:cNvGrpSpPr/>
          <p:nvPr/>
        </p:nvGrpSpPr>
        <p:grpSpPr>
          <a:xfrm>
            <a:off x="5617012" y="2258711"/>
            <a:ext cx="364674" cy="2164787"/>
            <a:chOff x="1430177" y="1026981"/>
            <a:chExt cx="364674" cy="2164787"/>
          </a:xfrm>
        </p:grpSpPr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3BDAC2B6-B844-431B-B69B-AA9EBC67857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98A0A724-BDD2-4396-BD25-86FB418D5E3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53" name="Group 452">
            <a:extLst>
              <a:ext uri="{FF2B5EF4-FFF2-40B4-BE49-F238E27FC236}">
                <a16:creationId xmlns:a16="http://schemas.microsoft.com/office/drawing/2014/main" id="{D0896D95-0C51-4B25-AF16-31243EA20CA9}"/>
              </a:ext>
            </a:extLst>
          </p:cNvPr>
          <p:cNvGrpSpPr/>
          <p:nvPr/>
        </p:nvGrpSpPr>
        <p:grpSpPr>
          <a:xfrm>
            <a:off x="10187113" y="2263371"/>
            <a:ext cx="364674" cy="2164787"/>
            <a:chOff x="1430177" y="1026981"/>
            <a:chExt cx="364674" cy="2164787"/>
          </a:xfrm>
        </p:grpSpPr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E9BA1B2B-9890-4C6E-8F34-B8AAF79C124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5" name="Rectangle 454">
              <a:extLst>
                <a:ext uri="{FF2B5EF4-FFF2-40B4-BE49-F238E27FC236}">
                  <a16:creationId xmlns:a16="http://schemas.microsoft.com/office/drawing/2014/main" id="{AF21C616-D560-4273-ACDF-8DE7089DD4E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56" name="Group 455">
            <a:extLst>
              <a:ext uri="{FF2B5EF4-FFF2-40B4-BE49-F238E27FC236}">
                <a16:creationId xmlns:a16="http://schemas.microsoft.com/office/drawing/2014/main" id="{8079B792-C46E-4160-9868-6F644435DCA2}"/>
              </a:ext>
            </a:extLst>
          </p:cNvPr>
          <p:cNvGrpSpPr/>
          <p:nvPr/>
        </p:nvGrpSpPr>
        <p:grpSpPr>
          <a:xfrm>
            <a:off x="10750727" y="2263371"/>
            <a:ext cx="364674" cy="2164787"/>
            <a:chOff x="1430177" y="1026981"/>
            <a:chExt cx="364674" cy="2164787"/>
          </a:xfrm>
        </p:grpSpPr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C5EACA2F-25B0-4B86-B601-419EA1B67C6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CFD2FC4E-9B46-4D4F-B835-2419B2DBD101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59" name="Group 458">
            <a:extLst>
              <a:ext uri="{FF2B5EF4-FFF2-40B4-BE49-F238E27FC236}">
                <a16:creationId xmlns:a16="http://schemas.microsoft.com/office/drawing/2014/main" id="{669A411B-F2DC-4776-8C24-7506D5D0BF4D}"/>
              </a:ext>
            </a:extLst>
          </p:cNvPr>
          <p:cNvGrpSpPr/>
          <p:nvPr/>
        </p:nvGrpSpPr>
        <p:grpSpPr>
          <a:xfrm>
            <a:off x="11314094" y="2263371"/>
            <a:ext cx="364674" cy="2164787"/>
            <a:chOff x="1430177" y="1026981"/>
            <a:chExt cx="364674" cy="2164787"/>
          </a:xfrm>
        </p:grpSpPr>
        <p:sp>
          <p:nvSpPr>
            <p:cNvPr id="460" name="Rectangle 459">
              <a:extLst>
                <a:ext uri="{FF2B5EF4-FFF2-40B4-BE49-F238E27FC236}">
                  <a16:creationId xmlns:a16="http://schemas.microsoft.com/office/drawing/2014/main" id="{81DB64D0-9073-41B1-B18A-C709F5121FB0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ADD54B18-161A-4753-B678-82A0AACF4F9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CF495692-4764-4F15-8401-AC9DF1AE76BB}"/>
              </a:ext>
            </a:extLst>
          </p:cNvPr>
          <p:cNvGrpSpPr/>
          <p:nvPr/>
        </p:nvGrpSpPr>
        <p:grpSpPr>
          <a:xfrm>
            <a:off x="5628983" y="2273705"/>
            <a:ext cx="360000" cy="2160000"/>
            <a:chOff x="3752453" y="3429000"/>
            <a:chExt cx="360000" cy="2160000"/>
          </a:xfrm>
        </p:grpSpPr>
        <p:sp>
          <p:nvSpPr>
            <p:cNvPr id="463" name="Rectangle 462">
              <a:extLst>
                <a:ext uri="{FF2B5EF4-FFF2-40B4-BE49-F238E27FC236}">
                  <a16:creationId xmlns:a16="http://schemas.microsoft.com/office/drawing/2014/main" id="{CAAD5D28-671F-4018-BF51-2F04DCA73AF9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4" name="Rectangle 463">
              <a:extLst>
                <a:ext uri="{FF2B5EF4-FFF2-40B4-BE49-F238E27FC236}">
                  <a16:creationId xmlns:a16="http://schemas.microsoft.com/office/drawing/2014/main" id="{89F10308-BAD0-4851-A073-5387A60A85D1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5" name="Rectangle 464">
              <a:extLst>
                <a:ext uri="{FF2B5EF4-FFF2-40B4-BE49-F238E27FC236}">
                  <a16:creationId xmlns:a16="http://schemas.microsoft.com/office/drawing/2014/main" id="{3FDF4502-C7C3-410D-9344-B1CF9D91B4AA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BD03A494-3D2B-4282-8B3A-3859295119AA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0F647BE0-A386-42A8-9662-776D3683927C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68" name="Group 467">
            <a:extLst>
              <a:ext uri="{FF2B5EF4-FFF2-40B4-BE49-F238E27FC236}">
                <a16:creationId xmlns:a16="http://schemas.microsoft.com/office/drawing/2014/main" id="{4FDBE566-02E1-450C-AA93-12663C1CE2FD}"/>
              </a:ext>
            </a:extLst>
          </p:cNvPr>
          <p:cNvGrpSpPr/>
          <p:nvPr/>
        </p:nvGrpSpPr>
        <p:grpSpPr>
          <a:xfrm>
            <a:off x="5621686" y="2275889"/>
            <a:ext cx="360000" cy="2145215"/>
            <a:chOff x="8393981" y="3426102"/>
            <a:chExt cx="360000" cy="2145215"/>
          </a:xfrm>
        </p:grpSpPr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B2A28052-B9BA-4DAA-B7E0-1A7C76021EEF}"/>
                </a:ext>
              </a:extLst>
            </p:cNvPr>
            <p:cNvSpPr/>
            <p:nvPr/>
          </p:nvSpPr>
          <p:spPr>
            <a:xfrm>
              <a:off x="8393981" y="3426102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9946D36B-2646-4532-B1E5-DA63EF4FCF9C}"/>
                </a:ext>
              </a:extLst>
            </p:cNvPr>
            <p:cNvSpPr/>
            <p:nvPr/>
          </p:nvSpPr>
          <p:spPr>
            <a:xfrm>
              <a:off x="8393981" y="3568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1" name="Rectangle 470">
              <a:extLst>
                <a:ext uri="{FF2B5EF4-FFF2-40B4-BE49-F238E27FC236}">
                  <a16:creationId xmlns:a16="http://schemas.microsoft.com/office/drawing/2014/main" id="{E1113CC6-868F-43A2-AD3F-03D68E96EE91}"/>
                </a:ext>
              </a:extLst>
            </p:cNvPr>
            <p:cNvSpPr/>
            <p:nvPr/>
          </p:nvSpPr>
          <p:spPr>
            <a:xfrm>
              <a:off x="8393981" y="3712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2" name="Rectangle 471">
              <a:extLst>
                <a:ext uri="{FF2B5EF4-FFF2-40B4-BE49-F238E27FC236}">
                  <a16:creationId xmlns:a16="http://schemas.microsoft.com/office/drawing/2014/main" id="{36ADF5E7-6B61-4562-B12B-EA3C4C707E05}"/>
                </a:ext>
              </a:extLst>
            </p:cNvPr>
            <p:cNvSpPr/>
            <p:nvPr/>
          </p:nvSpPr>
          <p:spPr>
            <a:xfrm>
              <a:off x="8393981" y="38550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3" name="Rectangle 472">
              <a:extLst>
                <a:ext uri="{FF2B5EF4-FFF2-40B4-BE49-F238E27FC236}">
                  <a16:creationId xmlns:a16="http://schemas.microsoft.com/office/drawing/2014/main" id="{3A9DF847-49A3-4DD2-B713-36536355C90C}"/>
                </a:ext>
              </a:extLst>
            </p:cNvPr>
            <p:cNvSpPr/>
            <p:nvPr/>
          </p:nvSpPr>
          <p:spPr>
            <a:xfrm>
              <a:off x="8393981" y="39976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4" name="Rectangle 473">
              <a:extLst>
                <a:ext uri="{FF2B5EF4-FFF2-40B4-BE49-F238E27FC236}">
                  <a16:creationId xmlns:a16="http://schemas.microsoft.com/office/drawing/2014/main" id="{C7571121-6178-4D6B-B178-8A30C9DD8CF3}"/>
                </a:ext>
              </a:extLst>
            </p:cNvPr>
            <p:cNvSpPr/>
            <p:nvPr/>
          </p:nvSpPr>
          <p:spPr>
            <a:xfrm>
              <a:off x="8393981" y="4139721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5" name="Rectangle 474">
              <a:extLst>
                <a:ext uri="{FF2B5EF4-FFF2-40B4-BE49-F238E27FC236}">
                  <a16:creationId xmlns:a16="http://schemas.microsoft.com/office/drawing/2014/main" id="{9FD82901-A0EF-4E02-9216-2036B4266034}"/>
                </a:ext>
              </a:extLst>
            </p:cNvPr>
            <p:cNvSpPr/>
            <p:nvPr/>
          </p:nvSpPr>
          <p:spPr>
            <a:xfrm>
              <a:off x="8393981" y="4282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AD54793A-9ED3-4BF7-B7E9-6F7971C46674}"/>
                </a:ext>
              </a:extLst>
            </p:cNvPr>
            <p:cNvSpPr/>
            <p:nvPr/>
          </p:nvSpPr>
          <p:spPr>
            <a:xfrm>
              <a:off x="8393981" y="4426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127E536E-4863-452A-AB9D-4E44C708A711}"/>
                </a:ext>
              </a:extLst>
            </p:cNvPr>
            <p:cNvSpPr/>
            <p:nvPr/>
          </p:nvSpPr>
          <p:spPr>
            <a:xfrm>
              <a:off x="8393981" y="456862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19A3CC6A-98D7-4155-8633-51A76D36FD92}"/>
                </a:ext>
              </a:extLst>
            </p:cNvPr>
            <p:cNvSpPr/>
            <p:nvPr/>
          </p:nvSpPr>
          <p:spPr>
            <a:xfrm>
              <a:off x="8393981" y="4711236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0BEE51B8-A5DB-44DE-88E8-8AB67622E898}"/>
                </a:ext>
              </a:extLst>
            </p:cNvPr>
            <p:cNvSpPr/>
            <p:nvPr/>
          </p:nvSpPr>
          <p:spPr>
            <a:xfrm>
              <a:off x="8393981" y="485334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F168B1DF-DECC-4A59-95C1-CA2CDB1BF31F}"/>
                </a:ext>
              </a:extLst>
            </p:cNvPr>
            <p:cNvSpPr/>
            <p:nvPr/>
          </p:nvSpPr>
          <p:spPr>
            <a:xfrm>
              <a:off x="8393981" y="4998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1" name="Rectangle 480">
              <a:extLst>
                <a:ext uri="{FF2B5EF4-FFF2-40B4-BE49-F238E27FC236}">
                  <a16:creationId xmlns:a16="http://schemas.microsoft.com/office/drawing/2014/main" id="{511078F4-EFF2-41FB-BF07-6ACFFE70DD61}"/>
                </a:ext>
              </a:extLst>
            </p:cNvPr>
            <p:cNvSpPr/>
            <p:nvPr/>
          </p:nvSpPr>
          <p:spPr>
            <a:xfrm>
              <a:off x="8393981" y="5142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2" name="Rectangle 481">
              <a:extLst>
                <a:ext uri="{FF2B5EF4-FFF2-40B4-BE49-F238E27FC236}">
                  <a16:creationId xmlns:a16="http://schemas.microsoft.com/office/drawing/2014/main" id="{E2DFC36C-4665-4162-BD8F-42D4BA97BE62}"/>
                </a:ext>
              </a:extLst>
            </p:cNvPr>
            <p:cNvSpPr/>
            <p:nvPr/>
          </p:nvSpPr>
          <p:spPr>
            <a:xfrm>
              <a:off x="8393981" y="52847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3" name="Rectangle 482">
              <a:extLst>
                <a:ext uri="{FF2B5EF4-FFF2-40B4-BE49-F238E27FC236}">
                  <a16:creationId xmlns:a16="http://schemas.microsoft.com/office/drawing/2014/main" id="{4C7C16F9-063D-4CED-BA0F-5D15888546A4}"/>
                </a:ext>
              </a:extLst>
            </p:cNvPr>
            <p:cNvSpPr/>
            <p:nvPr/>
          </p:nvSpPr>
          <p:spPr>
            <a:xfrm>
              <a:off x="8393981" y="54273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2542E852-0180-4C57-B6B4-E3335F06E6B3}"/>
              </a:ext>
            </a:extLst>
          </p:cNvPr>
          <p:cNvGrpSpPr/>
          <p:nvPr/>
        </p:nvGrpSpPr>
        <p:grpSpPr>
          <a:xfrm>
            <a:off x="5054156" y="2273483"/>
            <a:ext cx="360000" cy="2145215"/>
            <a:chOff x="8393981" y="3426102"/>
            <a:chExt cx="360000" cy="2145215"/>
          </a:xfrm>
        </p:grpSpPr>
        <p:sp>
          <p:nvSpPr>
            <p:cNvPr id="485" name="Rectangle 484">
              <a:extLst>
                <a:ext uri="{FF2B5EF4-FFF2-40B4-BE49-F238E27FC236}">
                  <a16:creationId xmlns:a16="http://schemas.microsoft.com/office/drawing/2014/main" id="{CE41FB6B-DFA5-42F8-93D7-7E6F7B72207E}"/>
                </a:ext>
              </a:extLst>
            </p:cNvPr>
            <p:cNvSpPr/>
            <p:nvPr/>
          </p:nvSpPr>
          <p:spPr>
            <a:xfrm>
              <a:off x="8393981" y="3426102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699927CC-0671-49A2-9E20-CB3687FA5B67}"/>
                </a:ext>
              </a:extLst>
            </p:cNvPr>
            <p:cNvSpPr/>
            <p:nvPr/>
          </p:nvSpPr>
          <p:spPr>
            <a:xfrm>
              <a:off x="8393981" y="3568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97E1D1DA-DE38-46F7-A3C7-062892D1D879}"/>
                </a:ext>
              </a:extLst>
            </p:cNvPr>
            <p:cNvSpPr/>
            <p:nvPr/>
          </p:nvSpPr>
          <p:spPr>
            <a:xfrm>
              <a:off x="8393981" y="3712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471E868D-A0F1-4239-8A5E-1DF6E8404A41}"/>
                </a:ext>
              </a:extLst>
            </p:cNvPr>
            <p:cNvSpPr/>
            <p:nvPr/>
          </p:nvSpPr>
          <p:spPr>
            <a:xfrm>
              <a:off x="8393981" y="38550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8FE570CE-9879-4F4C-AD3D-0CFED62F74F4}"/>
                </a:ext>
              </a:extLst>
            </p:cNvPr>
            <p:cNvSpPr/>
            <p:nvPr/>
          </p:nvSpPr>
          <p:spPr>
            <a:xfrm>
              <a:off x="8393981" y="39976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070F2295-BBF6-44D6-AA54-A9AFDE354680}"/>
                </a:ext>
              </a:extLst>
            </p:cNvPr>
            <p:cNvSpPr/>
            <p:nvPr/>
          </p:nvSpPr>
          <p:spPr>
            <a:xfrm>
              <a:off x="8393981" y="4139721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1" name="Rectangle 530">
              <a:extLst>
                <a:ext uri="{FF2B5EF4-FFF2-40B4-BE49-F238E27FC236}">
                  <a16:creationId xmlns:a16="http://schemas.microsoft.com/office/drawing/2014/main" id="{FEB8C698-0C0E-431F-BD1E-E6399CA8C613}"/>
                </a:ext>
              </a:extLst>
            </p:cNvPr>
            <p:cNvSpPr/>
            <p:nvPr/>
          </p:nvSpPr>
          <p:spPr>
            <a:xfrm>
              <a:off x="8393981" y="4282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2" name="Rectangle 531">
              <a:extLst>
                <a:ext uri="{FF2B5EF4-FFF2-40B4-BE49-F238E27FC236}">
                  <a16:creationId xmlns:a16="http://schemas.microsoft.com/office/drawing/2014/main" id="{1001DD27-2C75-40B3-A63E-299A31926B11}"/>
                </a:ext>
              </a:extLst>
            </p:cNvPr>
            <p:cNvSpPr/>
            <p:nvPr/>
          </p:nvSpPr>
          <p:spPr>
            <a:xfrm>
              <a:off x="8393981" y="4426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66B7C788-8DAE-4A60-BC19-E07220440E8C}"/>
                </a:ext>
              </a:extLst>
            </p:cNvPr>
            <p:cNvSpPr/>
            <p:nvPr/>
          </p:nvSpPr>
          <p:spPr>
            <a:xfrm>
              <a:off x="8393981" y="456862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2C2C5580-4CAD-4FE7-84B7-4A141334B1A4}"/>
                </a:ext>
              </a:extLst>
            </p:cNvPr>
            <p:cNvSpPr/>
            <p:nvPr/>
          </p:nvSpPr>
          <p:spPr>
            <a:xfrm>
              <a:off x="8393981" y="4711236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DAB16F70-B958-4BF0-BE91-B3C776EC15D7}"/>
                </a:ext>
              </a:extLst>
            </p:cNvPr>
            <p:cNvSpPr/>
            <p:nvPr/>
          </p:nvSpPr>
          <p:spPr>
            <a:xfrm>
              <a:off x="8393981" y="485334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CC7CF599-5019-4912-8463-6C8D0F405C21}"/>
                </a:ext>
              </a:extLst>
            </p:cNvPr>
            <p:cNvSpPr/>
            <p:nvPr/>
          </p:nvSpPr>
          <p:spPr>
            <a:xfrm>
              <a:off x="8393981" y="4998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7" name="Rectangle 536">
              <a:extLst>
                <a:ext uri="{FF2B5EF4-FFF2-40B4-BE49-F238E27FC236}">
                  <a16:creationId xmlns:a16="http://schemas.microsoft.com/office/drawing/2014/main" id="{1B186E2A-82EC-4A5C-8667-8B1DA35E27B0}"/>
                </a:ext>
              </a:extLst>
            </p:cNvPr>
            <p:cNvSpPr/>
            <p:nvPr/>
          </p:nvSpPr>
          <p:spPr>
            <a:xfrm>
              <a:off x="8393981" y="5142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074F976B-1F48-4963-B2B3-54694AA11157}"/>
                </a:ext>
              </a:extLst>
            </p:cNvPr>
            <p:cNvSpPr/>
            <p:nvPr/>
          </p:nvSpPr>
          <p:spPr>
            <a:xfrm>
              <a:off x="8393981" y="52847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24DC2639-A0C6-4D4A-A427-523F63BC3DC7}"/>
                </a:ext>
              </a:extLst>
            </p:cNvPr>
            <p:cNvSpPr/>
            <p:nvPr/>
          </p:nvSpPr>
          <p:spPr>
            <a:xfrm>
              <a:off x="8393981" y="54273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40" name="Group 539">
            <a:extLst>
              <a:ext uri="{FF2B5EF4-FFF2-40B4-BE49-F238E27FC236}">
                <a16:creationId xmlns:a16="http://schemas.microsoft.com/office/drawing/2014/main" id="{4315977C-515A-4730-BCC7-02A467B27C8A}"/>
              </a:ext>
            </a:extLst>
          </p:cNvPr>
          <p:cNvGrpSpPr/>
          <p:nvPr/>
        </p:nvGrpSpPr>
        <p:grpSpPr>
          <a:xfrm>
            <a:off x="11314094" y="2271977"/>
            <a:ext cx="360000" cy="2160000"/>
            <a:chOff x="5493026" y="3429000"/>
            <a:chExt cx="360000" cy="2160000"/>
          </a:xfrm>
        </p:grpSpPr>
        <p:sp>
          <p:nvSpPr>
            <p:cNvPr id="541" name="Rectangle 540">
              <a:extLst>
                <a:ext uri="{FF2B5EF4-FFF2-40B4-BE49-F238E27FC236}">
                  <a16:creationId xmlns:a16="http://schemas.microsoft.com/office/drawing/2014/main" id="{EA6B0020-2DEC-46E0-A2EA-4C439E58A56B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2" name="Rectangle 541">
              <a:extLst>
                <a:ext uri="{FF2B5EF4-FFF2-40B4-BE49-F238E27FC236}">
                  <a16:creationId xmlns:a16="http://schemas.microsoft.com/office/drawing/2014/main" id="{7E43E282-039E-4598-8152-920FDDC24CAD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97347F7E-B577-4B98-92B7-D80665584AE6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0CABC4F4-A5A3-4622-9C09-69D20D7C8750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875C91B5-7736-45CF-9A51-339E71C2AC35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51BC2403-56B7-49F6-BA1C-DEF4B32CA2AB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7" name="Rectangle 546">
              <a:extLst>
                <a:ext uri="{FF2B5EF4-FFF2-40B4-BE49-F238E27FC236}">
                  <a16:creationId xmlns:a16="http://schemas.microsoft.com/office/drawing/2014/main" id="{C6F81E20-5453-4E45-93BB-D73F40863685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8" name="Rectangle 547">
              <a:extLst>
                <a:ext uri="{FF2B5EF4-FFF2-40B4-BE49-F238E27FC236}">
                  <a16:creationId xmlns:a16="http://schemas.microsoft.com/office/drawing/2014/main" id="{565A2239-745E-461E-810D-200180C1CB11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49" name="Group 548">
            <a:extLst>
              <a:ext uri="{FF2B5EF4-FFF2-40B4-BE49-F238E27FC236}">
                <a16:creationId xmlns:a16="http://schemas.microsoft.com/office/drawing/2014/main" id="{83A3101A-3229-475D-94D1-8669240E7F61}"/>
              </a:ext>
            </a:extLst>
          </p:cNvPr>
          <p:cNvGrpSpPr/>
          <p:nvPr/>
        </p:nvGrpSpPr>
        <p:grpSpPr>
          <a:xfrm>
            <a:off x="10776431" y="2276246"/>
            <a:ext cx="360000" cy="2160000"/>
            <a:chOff x="5493026" y="3429000"/>
            <a:chExt cx="360000" cy="2160000"/>
          </a:xfrm>
        </p:grpSpPr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7B26F5E4-9833-4BE7-8791-E94C4E63857D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1" name="Rectangle 550">
              <a:extLst>
                <a:ext uri="{FF2B5EF4-FFF2-40B4-BE49-F238E27FC236}">
                  <a16:creationId xmlns:a16="http://schemas.microsoft.com/office/drawing/2014/main" id="{C845FA68-230A-47C3-9EA8-F9B2E3289CBD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2" name="Rectangle 551">
              <a:extLst>
                <a:ext uri="{FF2B5EF4-FFF2-40B4-BE49-F238E27FC236}">
                  <a16:creationId xmlns:a16="http://schemas.microsoft.com/office/drawing/2014/main" id="{EC8F064D-B229-4548-8281-ED3F54EF8726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96FD0731-29D5-4312-8E91-E4AE96EA8987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53A327B3-8EE6-4105-9E3D-CAB270751D8A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FF2AB416-922A-419D-B2CD-A987FA23452E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51056CA6-1320-40F8-868E-823BFF1D5D24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7" name="Rectangle 556">
              <a:extLst>
                <a:ext uri="{FF2B5EF4-FFF2-40B4-BE49-F238E27FC236}">
                  <a16:creationId xmlns:a16="http://schemas.microsoft.com/office/drawing/2014/main" id="{AC412024-6030-46DC-A93C-3A8FA7BEBD83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98D9A409-A18B-4516-872A-E4783C82AAE5}"/>
              </a:ext>
            </a:extLst>
          </p:cNvPr>
          <p:cNvGrpSpPr/>
          <p:nvPr/>
        </p:nvGrpSpPr>
        <p:grpSpPr>
          <a:xfrm>
            <a:off x="5074820" y="2266993"/>
            <a:ext cx="360000" cy="2160000"/>
            <a:chOff x="3752453" y="3429000"/>
            <a:chExt cx="360000" cy="2160000"/>
          </a:xfrm>
        </p:grpSpPr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3D4E90BD-C162-4488-90FD-233C3BD858B4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2010C448-1BDC-426F-A567-05F708878FFF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FA96BA26-9DA3-41EA-A5B4-42A2F5E10B39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12D5E44C-E31F-4DCD-A936-159193EBDD8C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75381F25-B1F9-4FF0-BDD3-93F803CA191B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80" name="Group 579">
            <a:extLst>
              <a:ext uri="{FF2B5EF4-FFF2-40B4-BE49-F238E27FC236}">
                <a16:creationId xmlns:a16="http://schemas.microsoft.com/office/drawing/2014/main" id="{B76E77F8-5DDE-42B9-8FBC-29E35C856B15}"/>
              </a:ext>
            </a:extLst>
          </p:cNvPr>
          <p:cNvGrpSpPr/>
          <p:nvPr/>
        </p:nvGrpSpPr>
        <p:grpSpPr>
          <a:xfrm>
            <a:off x="4505227" y="2264040"/>
            <a:ext cx="360000" cy="2160000"/>
            <a:chOff x="3752453" y="3429000"/>
            <a:chExt cx="360000" cy="2160000"/>
          </a:xfrm>
        </p:grpSpPr>
        <p:sp>
          <p:nvSpPr>
            <p:cNvPr id="581" name="Rectangle 580">
              <a:extLst>
                <a:ext uri="{FF2B5EF4-FFF2-40B4-BE49-F238E27FC236}">
                  <a16:creationId xmlns:a16="http://schemas.microsoft.com/office/drawing/2014/main" id="{51FC992F-B1D3-4F11-9660-90558C81041D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898A15DB-0303-40B4-8EF7-CC1C894640F0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3" name="Rectangle 582">
              <a:extLst>
                <a:ext uri="{FF2B5EF4-FFF2-40B4-BE49-F238E27FC236}">
                  <a16:creationId xmlns:a16="http://schemas.microsoft.com/office/drawing/2014/main" id="{AB4BE6B1-6493-47D5-BE16-AF08D7D10F08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4" name="Rectangle 583">
              <a:extLst>
                <a:ext uri="{FF2B5EF4-FFF2-40B4-BE49-F238E27FC236}">
                  <a16:creationId xmlns:a16="http://schemas.microsoft.com/office/drawing/2014/main" id="{E4ECD0D6-8583-43AA-AA91-CED64ABF5ADA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5" name="Rectangle 584">
              <a:extLst>
                <a:ext uri="{FF2B5EF4-FFF2-40B4-BE49-F238E27FC236}">
                  <a16:creationId xmlns:a16="http://schemas.microsoft.com/office/drawing/2014/main" id="{0C9D152E-1474-490E-B034-DC66E6F2B82E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86" name="Group 585">
            <a:extLst>
              <a:ext uri="{FF2B5EF4-FFF2-40B4-BE49-F238E27FC236}">
                <a16:creationId xmlns:a16="http://schemas.microsoft.com/office/drawing/2014/main" id="{19DA00E8-0AC0-48E3-A296-6C429D198A72}"/>
              </a:ext>
            </a:extLst>
          </p:cNvPr>
          <p:cNvGrpSpPr/>
          <p:nvPr/>
        </p:nvGrpSpPr>
        <p:grpSpPr>
          <a:xfrm>
            <a:off x="4484745" y="2269815"/>
            <a:ext cx="360000" cy="2145215"/>
            <a:chOff x="8393981" y="3426102"/>
            <a:chExt cx="360000" cy="2145215"/>
          </a:xfrm>
        </p:grpSpPr>
        <p:sp>
          <p:nvSpPr>
            <p:cNvPr id="587" name="Rectangle 586">
              <a:extLst>
                <a:ext uri="{FF2B5EF4-FFF2-40B4-BE49-F238E27FC236}">
                  <a16:creationId xmlns:a16="http://schemas.microsoft.com/office/drawing/2014/main" id="{306A974B-C9CB-4DBA-997E-5F5C4A301F3E}"/>
                </a:ext>
              </a:extLst>
            </p:cNvPr>
            <p:cNvSpPr/>
            <p:nvPr/>
          </p:nvSpPr>
          <p:spPr>
            <a:xfrm>
              <a:off x="8393981" y="3426102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8" name="Rectangle 587">
              <a:extLst>
                <a:ext uri="{FF2B5EF4-FFF2-40B4-BE49-F238E27FC236}">
                  <a16:creationId xmlns:a16="http://schemas.microsoft.com/office/drawing/2014/main" id="{44F8A59C-1549-4C04-8547-8AA45F0012ED}"/>
                </a:ext>
              </a:extLst>
            </p:cNvPr>
            <p:cNvSpPr/>
            <p:nvPr/>
          </p:nvSpPr>
          <p:spPr>
            <a:xfrm>
              <a:off x="8393981" y="3568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9" name="Rectangle 588">
              <a:extLst>
                <a:ext uri="{FF2B5EF4-FFF2-40B4-BE49-F238E27FC236}">
                  <a16:creationId xmlns:a16="http://schemas.microsoft.com/office/drawing/2014/main" id="{5307B8F0-D5EE-4B05-88F4-7B43294D7375}"/>
                </a:ext>
              </a:extLst>
            </p:cNvPr>
            <p:cNvSpPr/>
            <p:nvPr/>
          </p:nvSpPr>
          <p:spPr>
            <a:xfrm>
              <a:off x="8393981" y="3712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0" name="Rectangle 589">
              <a:extLst>
                <a:ext uri="{FF2B5EF4-FFF2-40B4-BE49-F238E27FC236}">
                  <a16:creationId xmlns:a16="http://schemas.microsoft.com/office/drawing/2014/main" id="{ADE1540F-706D-4D8A-AEEC-96BCAB1F7EEE}"/>
                </a:ext>
              </a:extLst>
            </p:cNvPr>
            <p:cNvSpPr/>
            <p:nvPr/>
          </p:nvSpPr>
          <p:spPr>
            <a:xfrm>
              <a:off x="8393981" y="38550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1" name="Rectangle 590">
              <a:extLst>
                <a:ext uri="{FF2B5EF4-FFF2-40B4-BE49-F238E27FC236}">
                  <a16:creationId xmlns:a16="http://schemas.microsoft.com/office/drawing/2014/main" id="{1B53B8D2-8575-4E22-9ADF-513DFA2E56A1}"/>
                </a:ext>
              </a:extLst>
            </p:cNvPr>
            <p:cNvSpPr/>
            <p:nvPr/>
          </p:nvSpPr>
          <p:spPr>
            <a:xfrm>
              <a:off x="8393981" y="39976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2" name="Rectangle 591">
              <a:extLst>
                <a:ext uri="{FF2B5EF4-FFF2-40B4-BE49-F238E27FC236}">
                  <a16:creationId xmlns:a16="http://schemas.microsoft.com/office/drawing/2014/main" id="{5FAF7923-1D5C-4039-A390-1BB44B89DEC4}"/>
                </a:ext>
              </a:extLst>
            </p:cNvPr>
            <p:cNvSpPr/>
            <p:nvPr/>
          </p:nvSpPr>
          <p:spPr>
            <a:xfrm>
              <a:off x="8393981" y="4139721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3" name="Rectangle 592">
              <a:extLst>
                <a:ext uri="{FF2B5EF4-FFF2-40B4-BE49-F238E27FC236}">
                  <a16:creationId xmlns:a16="http://schemas.microsoft.com/office/drawing/2014/main" id="{56FF5B10-3D4B-44B6-80B8-7D44C4610FFD}"/>
                </a:ext>
              </a:extLst>
            </p:cNvPr>
            <p:cNvSpPr/>
            <p:nvPr/>
          </p:nvSpPr>
          <p:spPr>
            <a:xfrm>
              <a:off x="8393981" y="4282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4" name="Rectangle 593">
              <a:extLst>
                <a:ext uri="{FF2B5EF4-FFF2-40B4-BE49-F238E27FC236}">
                  <a16:creationId xmlns:a16="http://schemas.microsoft.com/office/drawing/2014/main" id="{26C63BFA-23B7-40BE-A40F-AAAFA5EDE189}"/>
                </a:ext>
              </a:extLst>
            </p:cNvPr>
            <p:cNvSpPr/>
            <p:nvPr/>
          </p:nvSpPr>
          <p:spPr>
            <a:xfrm>
              <a:off x="8393981" y="4426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5" name="Rectangle 594">
              <a:extLst>
                <a:ext uri="{FF2B5EF4-FFF2-40B4-BE49-F238E27FC236}">
                  <a16:creationId xmlns:a16="http://schemas.microsoft.com/office/drawing/2014/main" id="{C45B846E-C374-4655-B46C-D5835B064435}"/>
                </a:ext>
              </a:extLst>
            </p:cNvPr>
            <p:cNvSpPr/>
            <p:nvPr/>
          </p:nvSpPr>
          <p:spPr>
            <a:xfrm>
              <a:off x="8393981" y="456862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6" name="Rectangle 595">
              <a:extLst>
                <a:ext uri="{FF2B5EF4-FFF2-40B4-BE49-F238E27FC236}">
                  <a16:creationId xmlns:a16="http://schemas.microsoft.com/office/drawing/2014/main" id="{2C4524C9-DF71-41E7-AD50-35EB7F0904E2}"/>
                </a:ext>
              </a:extLst>
            </p:cNvPr>
            <p:cNvSpPr/>
            <p:nvPr/>
          </p:nvSpPr>
          <p:spPr>
            <a:xfrm>
              <a:off x="8393981" y="4711236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7" name="Rectangle 596">
              <a:extLst>
                <a:ext uri="{FF2B5EF4-FFF2-40B4-BE49-F238E27FC236}">
                  <a16:creationId xmlns:a16="http://schemas.microsoft.com/office/drawing/2014/main" id="{63F42038-1AF2-4631-BEA9-0B3E6630F1FC}"/>
                </a:ext>
              </a:extLst>
            </p:cNvPr>
            <p:cNvSpPr/>
            <p:nvPr/>
          </p:nvSpPr>
          <p:spPr>
            <a:xfrm>
              <a:off x="8393981" y="485334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8" name="Rectangle 597">
              <a:extLst>
                <a:ext uri="{FF2B5EF4-FFF2-40B4-BE49-F238E27FC236}">
                  <a16:creationId xmlns:a16="http://schemas.microsoft.com/office/drawing/2014/main" id="{0F12E3E5-9442-4F0C-8037-5D2937AFB66F}"/>
                </a:ext>
              </a:extLst>
            </p:cNvPr>
            <p:cNvSpPr/>
            <p:nvPr/>
          </p:nvSpPr>
          <p:spPr>
            <a:xfrm>
              <a:off x="8393981" y="4998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9" name="Rectangle 598">
              <a:extLst>
                <a:ext uri="{FF2B5EF4-FFF2-40B4-BE49-F238E27FC236}">
                  <a16:creationId xmlns:a16="http://schemas.microsoft.com/office/drawing/2014/main" id="{8AA0EAD3-532A-4772-BF59-81311D3B3902}"/>
                </a:ext>
              </a:extLst>
            </p:cNvPr>
            <p:cNvSpPr/>
            <p:nvPr/>
          </p:nvSpPr>
          <p:spPr>
            <a:xfrm>
              <a:off x="8393981" y="5142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0" name="Rectangle 599">
              <a:extLst>
                <a:ext uri="{FF2B5EF4-FFF2-40B4-BE49-F238E27FC236}">
                  <a16:creationId xmlns:a16="http://schemas.microsoft.com/office/drawing/2014/main" id="{51C49FF1-4D44-4EDB-8E4E-64FE82EACE55}"/>
                </a:ext>
              </a:extLst>
            </p:cNvPr>
            <p:cNvSpPr/>
            <p:nvPr/>
          </p:nvSpPr>
          <p:spPr>
            <a:xfrm>
              <a:off x="8393981" y="52847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1" name="Rectangle 600">
              <a:extLst>
                <a:ext uri="{FF2B5EF4-FFF2-40B4-BE49-F238E27FC236}">
                  <a16:creationId xmlns:a16="http://schemas.microsoft.com/office/drawing/2014/main" id="{AB76B150-3D00-4F88-A323-900EA0F6DBFF}"/>
                </a:ext>
              </a:extLst>
            </p:cNvPr>
            <p:cNvSpPr/>
            <p:nvPr/>
          </p:nvSpPr>
          <p:spPr>
            <a:xfrm>
              <a:off x="8393981" y="54273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02" name="Group 601">
            <a:extLst>
              <a:ext uri="{FF2B5EF4-FFF2-40B4-BE49-F238E27FC236}">
                <a16:creationId xmlns:a16="http://schemas.microsoft.com/office/drawing/2014/main" id="{72C7E2E6-376F-4CD1-8B1C-C68CC261352A}"/>
              </a:ext>
            </a:extLst>
          </p:cNvPr>
          <p:cNvGrpSpPr/>
          <p:nvPr/>
        </p:nvGrpSpPr>
        <p:grpSpPr>
          <a:xfrm>
            <a:off x="10177900" y="2271104"/>
            <a:ext cx="360000" cy="2160000"/>
            <a:chOff x="5493026" y="3429000"/>
            <a:chExt cx="360000" cy="2160000"/>
          </a:xfrm>
        </p:grpSpPr>
        <p:sp>
          <p:nvSpPr>
            <p:cNvPr id="603" name="Rectangle 602">
              <a:extLst>
                <a:ext uri="{FF2B5EF4-FFF2-40B4-BE49-F238E27FC236}">
                  <a16:creationId xmlns:a16="http://schemas.microsoft.com/office/drawing/2014/main" id="{75A045B8-BF2F-4227-AEAA-9C49158250C8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4" name="Rectangle 603">
              <a:extLst>
                <a:ext uri="{FF2B5EF4-FFF2-40B4-BE49-F238E27FC236}">
                  <a16:creationId xmlns:a16="http://schemas.microsoft.com/office/drawing/2014/main" id="{6AB1D76A-5654-4F0C-A24A-C94E9696DD20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5" name="Rectangle 604">
              <a:extLst>
                <a:ext uri="{FF2B5EF4-FFF2-40B4-BE49-F238E27FC236}">
                  <a16:creationId xmlns:a16="http://schemas.microsoft.com/office/drawing/2014/main" id="{2CDD0059-9775-4F72-B092-3662ACA7D7AA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6" name="Rectangle 605">
              <a:extLst>
                <a:ext uri="{FF2B5EF4-FFF2-40B4-BE49-F238E27FC236}">
                  <a16:creationId xmlns:a16="http://schemas.microsoft.com/office/drawing/2014/main" id="{91FE47C9-8545-41C9-9820-B2E77A935F09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7" name="Rectangle 606">
              <a:extLst>
                <a:ext uri="{FF2B5EF4-FFF2-40B4-BE49-F238E27FC236}">
                  <a16:creationId xmlns:a16="http://schemas.microsoft.com/office/drawing/2014/main" id="{3B144341-830B-4F87-AB89-F67AC7FBC337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8" name="Rectangle 607">
              <a:extLst>
                <a:ext uri="{FF2B5EF4-FFF2-40B4-BE49-F238E27FC236}">
                  <a16:creationId xmlns:a16="http://schemas.microsoft.com/office/drawing/2014/main" id="{A10727CC-4908-441F-8FEB-E40ECD04E0F3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9" name="Rectangle 608">
              <a:extLst>
                <a:ext uri="{FF2B5EF4-FFF2-40B4-BE49-F238E27FC236}">
                  <a16:creationId xmlns:a16="http://schemas.microsoft.com/office/drawing/2014/main" id="{134694B2-EB44-4B94-AEA5-39AF0617BDD9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10" name="Rectangle 609">
              <a:extLst>
                <a:ext uri="{FF2B5EF4-FFF2-40B4-BE49-F238E27FC236}">
                  <a16:creationId xmlns:a16="http://schemas.microsoft.com/office/drawing/2014/main" id="{6F7598C8-C5D2-4023-8C4A-BF4C57FE24F7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9604643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5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7" dur="500"/>
                                        <p:tgtEl>
                                          <p:spTgt spid="5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0" dur="500"/>
                                        <p:tgtEl>
                                          <p:spTgt spid="5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" dur="500"/>
                                        <p:tgtEl>
                                          <p:spTgt spid="4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4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5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5" fill="hold">
                      <p:stCondLst>
                        <p:cond delay="indefinite"/>
                      </p:stCondLst>
                      <p:childTnLst>
                        <p:par>
                          <p:cTn id="236" fill="hold">
                            <p:stCondLst>
                              <p:cond delay="0"/>
                            </p:stCondLst>
                            <p:childTnLst>
                              <p:par>
                                <p:cTn id="2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" dur="500"/>
                                        <p:tgtEl>
                                          <p:spTgt spid="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8" fill="hold">
                      <p:stCondLst>
                        <p:cond delay="indefinite"/>
                      </p:stCondLst>
                      <p:childTnLst>
                        <p:par>
                          <p:cTn id="249" fill="hold">
                            <p:stCondLst>
                              <p:cond delay="0"/>
                            </p:stCondLst>
                            <p:childTnLst>
                              <p:par>
                                <p:cTn id="2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500"/>
                                        <p:tgtEl>
                                          <p:spTgt spid="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3" fill="hold">
                      <p:stCondLst>
                        <p:cond delay="indefinite"/>
                      </p:stCondLst>
                      <p:childTnLst>
                        <p:par>
                          <p:cTn id="254" fill="hold">
                            <p:stCondLst>
                              <p:cond delay="0"/>
                            </p:stCondLst>
                            <p:childTnLst>
                              <p:par>
                                <p:cTn id="2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500"/>
                                        <p:tgtEl>
                                          <p:spTgt spid="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8" fill="hold">
                      <p:stCondLst>
                        <p:cond delay="indefinite"/>
                      </p:stCondLst>
                      <p:childTnLst>
                        <p:par>
                          <p:cTn id="259" fill="hold">
                            <p:stCondLst>
                              <p:cond delay="0"/>
                            </p:stCondLst>
                            <p:childTnLst>
                              <p:par>
                                <p:cTn id="2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" fill="hold">
                      <p:stCondLst>
                        <p:cond delay="indefinite"/>
                      </p:stCondLst>
                      <p:childTnLst>
                        <p:par>
                          <p:cTn id="264" fill="hold">
                            <p:stCondLst>
                              <p:cond delay="0"/>
                            </p:stCondLst>
                            <p:childTnLst>
                              <p:par>
                                <p:cTn id="26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6" dur="500"/>
                                        <p:tgtEl>
                                          <p:spTgt spid="6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3" grpId="0" animBg="1"/>
      <p:bldP spid="267" grpId="0"/>
      <p:bldP spid="287" grpId="0" animBg="1"/>
      <p:bldP spid="299" grpId="0" animBg="1"/>
      <p:bldP spid="307" grpId="0"/>
      <p:bldP spid="395" grpId="0"/>
      <p:bldP spid="397" grpId="0"/>
      <p:bldP spid="399" grpId="0"/>
      <p:bldP spid="401" grpId="0"/>
      <p:bldP spid="403" grpId="0"/>
      <p:bldP spid="404" grpId="0"/>
      <p:bldP spid="416" grpId="0" animBg="1"/>
      <p:bldP spid="417" grpId="0" animBg="1"/>
      <p:bldP spid="426" grpId="0" animBg="1"/>
      <p:bldP spid="427" grpId="0" animBg="1"/>
      <p:bldP spid="428" grpId="0" animBg="1"/>
      <p:bldP spid="429" grpId="0" animBg="1"/>
      <p:bldP spid="430" grpId="0" animBg="1"/>
      <p:bldP spid="431" grpId="0" animBg="1"/>
      <p:bldP spid="432" grpId="0" animBg="1"/>
      <p:bldP spid="433" grpId="0" animBg="1"/>
      <p:bldP spid="434" grpId="0" animBg="1"/>
      <p:bldP spid="435" grpId="0" animBg="1"/>
      <p:bldP spid="436" grpId="0" animBg="1"/>
      <p:bldP spid="437" grpId="0" animBg="1"/>
      <p:bldP spid="438" grpId="0" animBg="1"/>
      <p:bldP spid="439" grpId="0" animBg="1"/>
      <p:bldP spid="440" grpId="0" animBg="1"/>
      <p:bldP spid="441" grpId="0" animBg="1"/>
      <p:bldP spid="442" grpId="0" animBg="1"/>
      <p:bldP spid="443" grpId="0" animBg="1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79AE6F2A-C1A8-4A9D-8EBC-7EFE298C6E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4226" y="175210"/>
            <a:ext cx="11763548" cy="5004150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CA2656C7-D6B4-4350-AADB-6E0344B6B449}"/>
              </a:ext>
            </a:extLst>
          </p:cNvPr>
          <p:cNvCxnSpPr>
            <a:cxnSpLocks/>
          </p:cNvCxnSpPr>
          <p:nvPr/>
        </p:nvCxnSpPr>
        <p:spPr>
          <a:xfrm>
            <a:off x="3575688" y="893342"/>
            <a:ext cx="44179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F9D7452D-EF2F-4C74-9E3A-1BF6B41EDA97}"/>
              </a:ext>
            </a:extLst>
          </p:cNvPr>
          <p:cNvSpPr txBox="1"/>
          <p:nvPr/>
        </p:nvSpPr>
        <p:spPr>
          <a:xfrm>
            <a:off x="3546880" y="849800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7576B2B-9246-4061-B92B-023137C78DA4}"/>
              </a:ext>
            </a:extLst>
          </p:cNvPr>
          <p:cNvSpPr txBox="1"/>
          <p:nvPr/>
        </p:nvSpPr>
        <p:spPr>
          <a:xfrm>
            <a:off x="3575688" y="385508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C02762A-0D0D-4744-B1E6-CE1FCED79912}"/>
              </a:ext>
            </a:extLst>
          </p:cNvPr>
          <p:cNvSpPr txBox="1"/>
          <p:nvPr/>
        </p:nvSpPr>
        <p:spPr>
          <a:xfrm>
            <a:off x="4143840" y="560039"/>
            <a:ext cx="4068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 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EC4EB707-68A1-4948-82FB-45CE7A113FE5}"/>
              </a:ext>
            </a:extLst>
          </p:cNvPr>
          <p:cNvCxnSpPr>
            <a:cxnSpLocks/>
          </p:cNvCxnSpPr>
          <p:nvPr/>
        </p:nvCxnSpPr>
        <p:spPr>
          <a:xfrm>
            <a:off x="4661535" y="892928"/>
            <a:ext cx="44179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2CCF2572-3851-4557-9000-193AF180DF54}"/>
              </a:ext>
            </a:extLst>
          </p:cNvPr>
          <p:cNvSpPr txBox="1"/>
          <p:nvPr/>
        </p:nvSpPr>
        <p:spPr>
          <a:xfrm>
            <a:off x="4632727" y="849386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0982EB5-EEFA-4B47-A4D9-C3672CAE9A3F}"/>
              </a:ext>
            </a:extLst>
          </p:cNvPr>
          <p:cNvSpPr txBox="1"/>
          <p:nvPr/>
        </p:nvSpPr>
        <p:spPr>
          <a:xfrm>
            <a:off x="4648283" y="385094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E06F4EBC-1EA8-4307-AF54-59CDFB1043E4}"/>
              </a:ext>
            </a:extLst>
          </p:cNvPr>
          <p:cNvCxnSpPr>
            <a:cxnSpLocks/>
          </p:cNvCxnSpPr>
          <p:nvPr/>
        </p:nvCxnSpPr>
        <p:spPr>
          <a:xfrm>
            <a:off x="1804086" y="2451344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2683316" y="2451344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5FE7EE04-EE06-43C7-9DC0-4B4AB5C54137}"/>
              </a:ext>
            </a:extLst>
          </p:cNvPr>
          <p:cNvSpPr txBox="1"/>
          <p:nvPr/>
        </p:nvSpPr>
        <p:spPr>
          <a:xfrm>
            <a:off x="1766713" y="194351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64D9DEF-A214-4E9B-B8EC-F19343D3BE3D}"/>
              </a:ext>
            </a:extLst>
          </p:cNvPr>
          <p:cNvSpPr txBox="1"/>
          <p:nvPr/>
        </p:nvSpPr>
        <p:spPr>
          <a:xfrm>
            <a:off x="1777279" y="238955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3072889" y="2389552"/>
            <a:ext cx="4960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A5053DC-D401-4DF8-B0D5-39F22802A795}"/>
              </a:ext>
            </a:extLst>
          </p:cNvPr>
          <p:cNvSpPr txBox="1"/>
          <p:nvPr/>
        </p:nvSpPr>
        <p:spPr>
          <a:xfrm>
            <a:off x="2236273" y="2135873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6" name="Arc 15">
            <a:extLst>
              <a:ext uri="{FF2B5EF4-FFF2-40B4-BE49-F238E27FC236}">
                <a16:creationId xmlns:a16="http://schemas.microsoft.com/office/drawing/2014/main" id="{A295629C-FDE9-4005-8129-A18118A47860}"/>
              </a:ext>
            </a:extLst>
          </p:cNvPr>
          <p:cNvSpPr/>
          <p:nvPr/>
        </p:nvSpPr>
        <p:spPr>
          <a:xfrm rot="16200000">
            <a:off x="2168974" y="142138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" name="Arc 16">
            <a:extLst>
              <a:ext uri="{FF2B5EF4-FFF2-40B4-BE49-F238E27FC236}">
                <a16:creationId xmlns:a16="http://schemas.microsoft.com/office/drawing/2014/main" id="{324AB2E5-84D3-4495-A933-E6D0252040A1}"/>
              </a:ext>
            </a:extLst>
          </p:cNvPr>
          <p:cNvSpPr/>
          <p:nvPr/>
        </p:nvSpPr>
        <p:spPr>
          <a:xfrm rot="5400000">
            <a:off x="2158687" y="235503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EBDEC7D-1EDA-41FB-AB3B-AADCE0E4762E}"/>
              </a:ext>
            </a:extLst>
          </p:cNvPr>
          <p:cNvSpPr txBox="1"/>
          <p:nvPr/>
        </p:nvSpPr>
        <p:spPr>
          <a:xfrm>
            <a:off x="2289277" y="289041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8164D91-F6A6-4C35-A0B6-EF5B8ADE7898}"/>
              </a:ext>
            </a:extLst>
          </p:cNvPr>
          <p:cNvSpPr txBox="1"/>
          <p:nvPr/>
        </p:nvSpPr>
        <p:spPr>
          <a:xfrm>
            <a:off x="2289276" y="158957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2652681" y="1943510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57D3172E-BBDB-496E-8ABE-B8BB6B5263B1}"/>
              </a:ext>
            </a:extLst>
          </p:cNvPr>
          <p:cNvCxnSpPr>
            <a:cxnSpLocks/>
          </p:cNvCxnSpPr>
          <p:nvPr/>
        </p:nvCxnSpPr>
        <p:spPr>
          <a:xfrm>
            <a:off x="1802250" y="4238494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A5C3AC8C-D0BF-4A9B-8ECC-F527B96FEBFE}"/>
              </a:ext>
            </a:extLst>
          </p:cNvPr>
          <p:cNvSpPr txBox="1"/>
          <p:nvPr/>
        </p:nvSpPr>
        <p:spPr>
          <a:xfrm>
            <a:off x="2165319" y="4176702"/>
            <a:ext cx="4960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F506399-88F2-4A05-A96F-47DE341A2223}"/>
              </a:ext>
            </a:extLst>
          </p:cNvPr>
          <p:cNvSpPr txBox="1"/>
          <p:nvPr/>
        </p:nvSpPr>
        <p:spPr>
          <a:xfrm>
            <a:off x="1771615" y="3730660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501FD9C-89BC-48FD-879E-E30470E44A07}"/>
              </a:ext>
            </a:extLst>
          </p:cNvPr>
          <p:cNvSpPr txBox="1"/>
          <p:nvPr/>
        </p:nvSpPr>
        <p:spPr>
          <a:xfrm>
            <a:off x="2653877" y="3906019"/>
            <a:ext cx="4068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A882F270-1A22-406A-BFE9-00F8A01F2C21}"/>
              </a:ext>
            </a:extLst>
          </p:cNvPr>
          <p:cNvCxnSpPr>
            <a:cxnSpLocks/>
          </p:cNvCxnSpPr>
          <p:nvPr/>
        </p:nvCxnSpPr>
        <p:spPr>
          <a:xfrm>
            <a:off x="3137126" y="4238494"/>
            <a:ext cx="44179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225704DA-62EE-442A-97AF-419F5E5ED0A8}"/>
              </a:ext>
            </a:extLst>
          </p:cNvPr>
          <p:cNvSpPr txBox="1"/>
          <p:nvPr/>
        </p:nvSpPr>
        <p:spPr>
          <a:xfrm>
            <a:off x="3108318" y="4194952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BF5A008-02EE-4638-9AB0-77F403B7C2E6}"/>
              </a:ext>
            </a:extLst>
          </p:cNvPr>
          <p:cNvSpPr txBox="1"/>
          <p:nvPr/>
        </p:nvSpPr>
        <p:spPr>
          <a:xfrm>
            <a:off x="3110622" y="3730660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9536FED-A401-4082-9362-6532E4C01AED}"/>
              </a:ext>
            </a:extLst>
          </p:cNvPr>
          <p:cNvSpPr txBox="1"/>
          <p:nvPr/>
        </p:nvSpPr>
        <p:spPr>
          <a:xfrm>
            <a:off x="3549326" y="3942690"/>
            <a:ext cx="4068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7212954A-2FD1-42C4-A1E1-A69EB143A305}"/>
              </a:ext>
            </a:extLst>
          </p:cNvPr>
          <p:cNvCxnSpPr>
            <a:cxnSpLocks/>
          </p:cNvCxnSpPr>
          <p:nvPr/>
        </p:nvCxnSpPr>
        <p:spPr>
          <a:xfrm>
            <a:off x="4013712" y="4244387"/>
            <a:ext cx="468000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EE5F7635-528C-4388-A85C-2FAD96F71E8D}"/>
              </a:ext>
            </a:extLst>
          </p:cNvPr>
          <p:cNvSpPr txBox="1"/>
          <p:nvPr/>
        </p:nvSpPr>
        <p:spPr>
          <a:xfrm>
            <a:off x="3997954" y="4182595"/>
            <a:ext cx="4960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A6571D7A-CD89-4A5B-AB38-ACC5AD6B7686}"/>
              </a:ext>
            </a:extLst>
          </p:cNvPr>
          <p:cNvSpPr txBox="1"/>
          <p:nvPr/>
        </p:nvSpPr>
        <p:spPr>
          <a:xfrm>
            <a:off x="3996141" y="3736553"/>
            <a:ext cx="5354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7212954A-2FD1-42C4-A1E1-A69EB143A305}"/>
              </a:ext>
            </a:extLst>
          </p:cNvPr>
          <p:cNvCxnSpPr>
            <a:cxnSpLocks/>
          </p:cNvCxnSpPr>
          <p:nvPr/>
        </p:nvCxnSpPr>
        <p:spPr>
          <a:xfrm>
            <a:off x="9034674" y="4238494"/>
            <a:ext cx="468000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EE5F7635-528C-4388-A85C-2FAD96F71E8D}"/>
              </a:ext>
            </a:extLst>
          </p:cNvPr>
          <p:cNvSpPr txBox="1"/>
          <p:nvPr/>
        </p:nvSpPr>
        <p:spPr>
          <a:xfrm>
            <a:off x="9018916" y="4176702"/>
            <a:ext cx="4960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A6571D7A-CD89-4A5B-AB38-ACC5AD6B7686}"/>
              </a:ext>
            </a:extLst>
          </p:cNvPr>
          <p:cNvSpPr txBox="1"/>
          <p:nvPr/>
        </p:nvSpPr>
        <p:spPr>
          <a:xfrm>
            <a:off x="9017103" y="3730660"/>
            <a:ext cx="5354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32958728-C8EB-4889-AEA3-AF0653971788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2019</a:t>
            </a:r>
          </a:p>
        </p:txBody>
      </p:sp>
    </p:spTree>
    <p:extLst>
      <p:ext uri="{BB962C8B-B14F-4D97-AF65-F5344CB8AC3E}">
        <p14:creationId xmlns:p14="http://schemas.microsoft.com/office/powerpoint/2010/main" val="17107524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8" grpId="0"/>
      <p:bldP spid="9" grpId="0"/>
      <p:bldP spid="12" grpId="0"/>
      <p:bldP spid="13" grpId="0"/>
      <p:bldP spid="14" grpId="0"/>
      <p:bldP spid="15" grpId="0"/>
      <p:bldP spid="16" grpId="0" animBg="1"/>
      <p:bldP spid="17" grpId="0" animBg="1"/>
      <p:bldP spid="18" grpId="0"/>
      <p:bldP spid="19" grpId="0"/>
      <p:bldP spid="20" grpId="0"/>
      <p:bldP spid="22" grpId="0"/>
      <p:bldP spid="23" grpId="0"/>
      <p:bldP spid="24" grpId="0"/>
      <p:bldP spid="26" grpId="0"/>
      <p:bldP spid="27" grpId="0"/>
      <p:bldP spid="28" grpId="0"/>
      <p:bldP spid="30" grpId="0"/>
      <p:bldP spid="31" grpId="0"/>
      <p:bldP spid="35" grpId="0"/>
      <p:bldP spid="36" grpId="0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7B67079-8D02-48BB-86A6-BBAD5AAFDE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Subtract mixed numbers with denominators as common multiples, without regrouping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A1F6BFD-6D1F-4CE4-86AD-3B4FCDDF233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25166122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DB2F124E-E4B9-4E0E-895D-368A5A77DEF0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C340137-EE3B-477C-BFF9-457C86E5B0C5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7A1FB3AA-551A-401F-B2DB-A29E9AB698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FB9B7B53-A016-478A-913B-FCADD1088721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0E69C87-C37D-4B05-9B3C-057934B23479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107309C-A9BD-4766-88C9-9B0BDC7869C5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086E6924-F2B2-4F01-96D5-B96B527669C1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3B0088F3-D7A9-4CFD-984F-FADE076B60ED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BAD6CDCB-ED0C-4673-9933-43A8CB712E1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D233CB9-7CEC-477D-ABD4-D43C040419C1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7B313A4-ADCA-4780-A352-1F15CB212E06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6ABFA9E-CF31-4C06-970B-E1DC3ACD67CC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E18C6596-2639-432F-9DB5-369539C59253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009EA82-8C1E-48CD-8926-6BA2C8586B2D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F33ED1B9-4A74-4FF2-A1C2-E303BCBF5F8D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FFD4EFBA-9382-44B6-AF77-4CEC8D24188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FB07D7D-7E60-44E5-9F92-4D1D3E9FAEE8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5548DE26-7306-43CE-968C-7CBD9EA1EAE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BDDBDFFE-EE25-41F7-831D-35E0EA8F856A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287DFBF9-0202-4EE5-A3A5-1E9BE595D09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A49F98ED-2740-4531-9286-E0BE087DC0B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BDF24AA3-AA19-4683-883D-C41876D2C596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A21597B1-7812-455C-92C4-EF95EFDDD772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08934934-0EEB-4AB6-874E-05115CF5F90E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5CE83DE7-7953-48BE-AEEB-D0A382D9D20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8DEF5D-443F-44E1-B791-C6D535188D9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5DFF08E-C513-4AD1-9927-83A546D2B83C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B13F889-BF93-4659-B311-47923254E6C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1F4F8FC5-5184-4602-A924-F6BB83CD4F4F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BCBE810D-DF05-4E0B-87F0-4DD3B256BA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C1A8F814-4847-4D6E-9782-AF8B37EBE2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DA93ED96-C46C-4C2C-9A59-CCDFC2456E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350466D-76DD-4AC6-9579-FF3C3B9D66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39D49B70-0063-400D-B2B2-1D475F3894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59CE55D2-4488-4C4B-BEC5-DEA1E32C5A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CEB74E0A-E888-467D-8924-F180A13364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8030E738-43A5-4C56-9E0E-260CD61542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45C28AE7-7728-460C-A7B7-F893899B78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EBB6DCC7-CF61-4AF9-9D98-1EB4AEB2D4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BD5D108-033A-4490-9FCF-423F619300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453BCEE-CE64-4A55-AAA7-D495DFC710C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1C02DCDC-2014-4B4F-B227-52F819AA12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6C074828-4731-4506-88BB-4653058CD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455E7085-1556-4F1C-A606-22C21C6B42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8" name="Rectangle: Rounded Corners 297">
            <a:extLst>
              <a:ext uri="{FF2B5EF4-FFF2-40B4-BE49-F238E27FC236}">
                <a16:creationId xmlns:a16="http://schemas.microsoft.com/office/drawing/2014/main" id="{D5FFDEAA-8EA1-404F-9AE1-95DD25380DF7}"/>
              </a:ext>
            </a:extLst>
          </p:cNvPr>
          <p:cNvSpPr/>
          <p:nvPr/>
        </p:nvSpPr>
        <p:spPr>
          <a:xfrm rot="5400000">
            <a:off x="5717523" y="3136101"/>
            <a:ext cx="3681806" cy="317973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9" name="Rectangle: Rounded Corners 298">
            <a:extLst>
              <a:ext uri="{FF2B5EF4-FFF2-40B4-BE49-F238E27FC236}">
                <a16:creationId xmlns:a16="http://schemas.microsoft.com/office/drawing/2014/main" id="{8B9D9484-DF20-498D-85E0-671272A4AC7F}"/>
              </a:ext>
            </a:extLst>
          </p:cNvPr>
          <p:cNvSpPr/>
          <p:nvPr/>
        </p:nvSpPr>
        <p:spPr>
          <a:xfrm rot="5400000">
            <a:off x="374439" y="3143902"/>
            <a:ext cx="3681806" cy="317973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2" name="Rectangle 291">
            <a:extLst>
              <a:ext uri="{FF2B5EF4-FFF2-40B4-BE49-F238E27FC236}">
                <a16:creationId xmlns:a16="http://schemas.microsoft.com/office/drawing/2014/main" id="{05CE7F4A-035E-452B-98E9-518D76C09AF8}"/>
              </a:ext>
            </a:extLst>
          </p:cNvPr>
          <p:cNvSpPr/>
          <p:nvPr/>
        </p:nvSpPr>
        <p:spPr>
          <a:xfrm>
            <a:off x="6317882" y="3176234"/>
            <a:ext cx="366378" cy="213968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4" name="Rectangle 293">
            <a:extLst>
              <a:ext uri="{FF2B5EF4-FFF2-40B4-BE49-F238E27FC236}">
                <a16:creationId xmlns:a16="http://schemas.microsoft.com/office/drawing/2014/main" id="{07EC989D-0008-4342-A72C-FEDED7D15FFB}"/>
              </a:ext>
            </a:extLst>
          </p:cNvPr>
          <p:cNvSpPr/>
          <p:nvPr/>
        </p:nvSpPr>
        <p:spPr>
          <a:xfrm>
            <a:off x="7639417" y="3163194"/>
            <a:ext cx="366378" cy="108842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6" name="Rectangle 295">
            <a:extLst>
              <a:ext uri="{FF2B5EF4-FFF2-40B4-BE49-F238E27FC236}">
                <a16:creationId xmlns:a16="http://schemas.microsoft.com/office/drawing/2014/main" id="{209FB9C6-EA9F-4BB0-993F-E841D1A86ACC}"/>
              </a:ext>
            </a:extLst>
          </p:cNvPr>
          <p:cNvSpPr/>
          <p:nvPr/>
        </p:nvSpPr>
        <p:spPr>
          <a:xfrm>
            <a:off x="7643740" y="3980126"/>
            <a:ext cx="366378" cy="26891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7" name="Rectangle 296">
            <a:extLst>
              <a:ext uri="{FF2B5EF4-FFF2-40B4-BE49-F238E27FC236}">
                <a16:creationId xmlns:a16="http://schemas.microsoft.com/office/drawing/2014/main" id="{0A383E04-AC08-4AF9-8910-6C24196EBA59}"/>
              </a:ext>
            </a:extLst>
          </p:cNvPr>
          <p:cNvSpPr/>
          <p:nvPr/>
        </p:nvSpPr>
        <p:spPr>
          <a:xfrm>
            <a:off x="6316744" y="3174563"/>
            <a:ext cx="366378" cy="216877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7" name="Rectangle 286">
            <a:extLst>
              <a:ext uri="{FF2B5EF4-FFF2-40B4-BE49-F238E27FC236}">
                <a16:creationId xmlns:a16="http://schemas.microsoft.com/office/drawing/2014/main" id="{B2F5D2BA-762F-47FD-AA7A-3221B2B8B23B}"/>
              </a:ext>
            </a:extLst>
          </p:cNvPr>
          <p:cNvSpPr/>
          <p:nvPr/>
        </p:nvSpPr>
        <p:spPr>
          <a:xfrm>
            <a:off x="955853" y="3182935"/>
            <a:ext cx="366378" cy="213968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1" name="Rectangle 290">
            <a:extLst>
              <a:ext uri="{FF2B5EF4-FFF2-40B4-BE49-F238E27FC236}">
                <a16:creationId xmlns:a16="http://schemas.microsoft.com/office/drawing/2014/main" id="{DC989EE1-1160-407A-8140-BDA04E30F304}"/>
              </a:ext>
            </a:extLst>
          </p:cNvPr>
          <p:cNvSpPr/>
          <p:nvPr/>
        </p:nvSpPr>
        <p:spPr>
          <a:xfrm>
            <a:off x="2951546" y="3160991"/>
            <a:ext cx="366378" cy="179194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8" name="Rectangle 287">
            <a:extLst>
              <a:ext uri="{FF2B5EF4-FFF2-40B4-BE49-F238E27FC236}">
                <a16:creationId xmlns:a16="http://schemas.microsoft.com/office/drawing/2014/main" id="{EEAD05F6-ABCD-42D8-A5CE-6A6BA0D76EBF}"/>
              </a:ext>
            </a:extLst>
          </p:cNvPr>
          <p:cNvSpPr/>
          <p:nvPr/>
        </p:nvSpPr>
        <p:spPr>
          <a:xfrm>
            <a:off x="2960342" y="3168292"/>
            <a:ext cx="366378" cy="142097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5" name="Rectangle 294">
            <a:extLst>
              <a:ext uri="{FF2B5EF4-FFF2-40B4-BE49-F238E27FC236}">
                <a16:creationId xmlns:a16="http://schemas.microsoft.com/office/drawing/2014/main" id="{2E76A3E8-8236-48A7-82E8-62B53F40D75E}"/>
              </a:ext>
            </a:extLst>
          </p:cNvPr>
          <p:cNvSpPr/>
          <p:nvPr/>
        </p:nvSpPr>
        <p:spPr>
          <a:xfrm>
            <a:off x="949012" y="3163193"/>
            <a:ext cx="366378" cy="216877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9" name="Rectangle 288">
            <a:extLst>
              <a:ext uri="{FF2B5EF4-FFF2-40B4-BE49-F238E27FC236}">
                <a16:creationId xmlns:a16="http://schemas.microsoft.com/office/drawing/2014/main" id="{B6FD10E0-881F-427A-999A-C71C9784BF5F}"/>
              </a:ext>
            </a:extLst>
          </p:cNvPr>
          <p:cNvSpPr/>
          <p:nvPr/>
        </p:nvSpPr>
        <p:spPr>
          <a:xfrm>
            <a:off x="1616778" y="3163194"/>
            <a:ext cx="366378" cy="213968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0" name="Rectangle 289">
            <a:extLst>
              <a:ext uri="{FF2B5EF4-FFF2-40B4-BE49-F238E27FC236}">
                <a16:creationId xmlns:a16="http://schemas.microsoft.com/office/drawing/2014/main" id="{712DF0D1-F9E7-4EAE-82A0-1CC0D8DF4C81}"/>
              </a:ext>
            </a:extLst>
          </p:cNvPr>
          <p:cNvSpPr/>
          <p:nvPr/>
        </p:nvSpPr>
        <p:spPr>
          <a:xfrm>
            <a:off x="2283338" y="3176234"/>
            <a:ext cx="366378" cy="213968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3" name="Rectangle 292">
            <a:extLst>
              <a:ext uri="{FF2B5EF4-FFF2-40B4-BE49-F238E27FC236}">
                <a16:creationId xmlns:a16="http://schemas.microsoft.com/office/drawing/2014/main" id="{8F9C2E5B-AB84-4FFC-8C14-06B334581979}"/>
              </a:ext>
            </a:extLst>
          </p:cNvPr>
          <p:cNvSpPr/>
          <p:nvPr/>
        </p:nvSpPr>
        <p:spPr>
          <a:xfrm>
            <a:off x="6978807" y="3156493"/>
            <a:ext cx="366378" cy="213968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83940591-0C01-4B4B-884E-4E3FD662AC8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A97175C8-8A61-4ABF-B64B-40192EE59D82}"/>
              </a:ext>
            </a:extLst>
          </p:cNvPr>
          <p:cNvSpPr/>
          <p:nvPr/>
        </p:nvSpPr>
        <p:spPr>
          <a:xfrm>
            <a:off x="281923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ED2A47E-D622-4DCC-866B-B2CBBF46DC98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DD5927FF-C07F-422E-AFCE-87957F34DAB9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BA4BFA6D-64B3-40ED-B928-866CDC412103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4A8D78A8-348E-4281-A6A2-C642B1EBC1F7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55" name="Straight Connector 54">
                <a:extLst>
                  <a:ext uri="{FF2B5EF4-FFF2-40B4-BE49-F238E27FC236}">
                    <a16:creationId xmlns:a16="http://schemas.microsoft.com/office/drawing/2014/main" id="{2319EA22-E31A-4E90-AC06-4519C66DF1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50576C34-A771-4F87-86B1-1BA3469A3EF6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9499C908-EFC3-4758-ADC7-F23BA6D5C745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E0E74044-03B2-4022-9005-0354F8541330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CDE735C1-529C-4852-8153-E45F53327D02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F9798438-2157-4646-AC80-E116162F270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35231762-860E-43B1-8CA2-4CE00810179A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13DF5423-1A16-4B76-984F-42035B84D041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A2FBFE09-CAAA-4DC1-B913-D4A6B760BE7B}"/>
              </a:ext>
            </a:extLst>
          </p:cNvPr>
          <p:cNvSpPr/>
          <p:nvPr/>
        </p:nvSpPr>
        <p:spPr>
          <a:xfrm>
            <a:off x="2829558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E6EEDF4-E633-4E01-BD68-9BC0BACCBEF5}"/>
              </a:ext>
            </a:extLst>
          </p:cNvPr>
          <p:cNvGrpSpPr/>
          <p:nvPr/>
        </p:nvGrpSpPr>
        <p:grpSpPr>
          <a:xfrm>
            <a:off x="3349544" y="459006"/>
            <a:ext cx="539707" cy="1076984"/>
            <a:chOff x="3349544" y="459006"/>
            <a:chExt cx="539707" cy="1076984"/>
          </a:xfrm>
        </p:grpSpPr>
        <p:grpSp>
          <p:nvGrpSpPr>
            <p:cNvPr id="64" name="Group 63">
              <a:extLst>
                <a:ext uri="{FF2B5EF4-FFF2-40B4-BE49-F238E27FC236}">
                  <a16:creationId xmlns:a16="http://schemas.microsoft.com/office/drawing/2014/main" id="{F3B39958-1C62-4F9F-B7A8-78A25C651834}"/>
                </a:ext>
              </a:extLst>
            </p:cNvPr>
            <p:cNvGrpSpPr/>
            <p:nvPr/>
          </p:nvGrpSpPr>
          <p:grpSpPr>
            <a:xfrm>
              <a:off x="3349910" y="905048"/>
              <a:ext cx="490985" cy="630942"/>
              <a:chOff x="3186620" y="905048"/>
              <a:chExt cx="490985" cy="630942"/>
            </a:xfrm>
          </p:grpSpPr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A77BB5C5-F2E5-4B21-B250-75A4EE5190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95545" y="966840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A3E4EF1E-40EC-4BF7-B4DB-C9C88EC064AD}"/>
                  </a:ext>
                </a:extLst>
              </p:cNvPr>
              <p:cNvSpPr txBox="1"/>
              <p:nvPr/>
            </p:nvSpPr>
            <p:spPr>
              <a:xfrm>
                <a:off x="3186620" y="905048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</p:grp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B21FEBD4-4361-4EB0-AC23-508D8F0ECBF5}"/>
                </a:ext>
              </a:extLst>
            </p:cNvPr>
            <p:cNvSpPr txBox="1"/>
            <p:nvPr/>
          </p:nvSpPr>
          <p:spPr>
            <a:xfrm>
              <a:off x="3349544" y="459006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C01189CD-5B8B-4B32-958E-E736115DA11E}"/>
              </a:ext>
            </a:extLst>
          </p:cNvPr>
          <p:cNvSpPr txBox="1"/>
          <p:nvPr/>
        </p:nvSpPr>
        <p:spPr>
          <a:xfrm>
            <a:off x="2920978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3A0726A2-727B-4B9D-8BCA-CDA74AF4D6D5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70" name="Rectangle: Rounded Corners 69">
            <a:extLst>
              <a:ext uri="{FF2B5EF4-FFF2-40B4-BE49-F238E27FC236}">
                <a16:creationId xmlns:a16="http://schemas.microsoft.com/office/drawing/2014/main" id="{F41BFAEE-9741-436D-AEF3-21A32E5C108B}"/>
              </a:ext>
            </a:extLst>
          </p:cNvPr>
          <p:cNvSpPr/>
          <p:nvPr/>
        </p:nvSpPr>
        <p:spPr>
          <a:xfrm>
            <a:off x="5750025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81439D2B-1007-4F9B-98C6-EE2199AB7DBC}"/>
              </a:ext>
            </a:extLst>
          </p:cNvPr>
          <p:cNvGrpSpPr/>
          <p:nvPr/>
        </p:nvGrpSpPr>
        <p:grpSpPr>
          <a:xfrm>
            <a:off x="5787603" y="473203"/>
            <a:ext cx="785575" cy="1040007"/>
            <a:chOff x="408505" y="384951"/>
            <a:chExt cx="785575" cy="1040007"/>
          </a:xfrm>
        </p:grpSpPr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F31AAC41-7C2B-49A2-B9EB-1FC20D12440C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E2EC1154-3166-4A7A-B71F-080D78FEB201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7E9D024A-29EF-4723-8744-59FF31348415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14F86467-5A5E-4E50-9AD8-BF57B9471E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4F754CE5-4A1C-4165-9863-951834FB9878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5449E821-13AC-48DC-BFE7-2A051D66801D}"/>
              </a:ext>
            </a:extLst>
          </p:cNvPr>
          <p:cNvGrpSpPr/>
          <p:nvPr/>
        </p:nvGrpSpPr>
        <p:grpSpPr>
          <a:xfrm>
            <a:off x="7343458" y="466822"/>
            <a:ext cx="441376" cy="1047615"/>
            <a:chOff x="2724738" y="5463945"/>
            <a:chExt cx="441376" cy="1047615"/>
          </a:xfrm>
        </p:grpSpPr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0EB0F7E3-AB3F-46F2-92F2-5EFF11D7754A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CD911FD4-5CCD-42E1-82E4-2D990EC40F8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21E298DC-3D19-4CBA-B1A4-7F114F8A74A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1" name="TextBox 80">
            <a:extLst>
              <a:ext uri="{FF2B5EF4-FFF2-40B4-BE49-F238E27FC236}">
                <a16:creationId xmlns:a16="http://schemas.microsoft.com/office/drawing/2014/main" id="{55C37308-E650-4B5B-BB27-B0B842CCA510}"/>
              </a:ext>
            </a:extLst>
          </p:cNvPr>
          <p:cNvSpPr txBox="1"/>
          <p:nvPr/>
        </p:nvSpPr>
        <p:spPr>
          <a:xfrm>
            <a:off x="659638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6D69581C-E069-40F0-A123-8CEB0DD9A20E}"/>
              </a:ext>
            </a:extLst>
          </p:cNvPr>
          <p:cNvSpPr txBox="1"/>
          <p:nvPr/>
        </p:nvSpPr>
        <p:spPr>
          <a:xfrm>
            <a:off x="7817398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ADF91592-E6AB-446F-8365-425C43A1B349}"/>
              </a:ext>
            </a:extLst>
          </p:cNvPr>
          <p:cNvSpPr/>
          <p:nvPr/>
        </p:nvSpPr>
        <p:spPr>
          <a:xfrm>
            <a:off x="8297660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9C26F6A5-69D8-4E83-88C2-A6DBE28AD7D8}"/>
              </a:ext>
            </a:extLst>
          </p:cNvPr>
          <p:cNvGrpSpPr/>
          <p:nvPr/>
        </p:nvGrpSpPr>
        <p:grpSpPr>
          <a:xfrm>
            <a:off x="8817646" y="459006"/>
            <a:ext cx="539707" cy="1076984"/>
            <a:chOff x="8817646" y="459006"/>
            <a:chExt cx="539707" cy="1076984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D9F48CCD-E1A3-4D51-A216-9B07E47907EC}"/>
                </a:ext>
              </a:extLst>
            </p:cNvPr>
            <p:cNvGrpSpPr/>
            <p:nvPr/>
          </p:nvGrpSpPr>
          <p:grpSpPr>
            <a:xfrm>
              <a:off x="8818012" y="905048"/>
              <a:ext cx="490985" cy="630942"/>
              <a:chOff x="8654722" y="905048"/>
              <a:chExt cx="490985" cy="630942"/>
            </a:xfrm>
          </p:grpSpPr>
          <p:cxnSp>
            <p:nvCxnSpPr>
              <p:cNvPr id="88" name="Straight Connector 87">
                <a:extLst>
                  <a:ext uri="{FF2B5EF4-FFF2-40B4-BE49-F238E27FC236}">
                    <a16:creationId xmlns:a16="http://schemas.microsoft.com/office/drawing/2014/main" id="{783044A8-DCEE-4A61-9FB5-B131D30A40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63647" y="966840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803D6B57-DC34-4034-A1D7-08A92A01A71D}"/>
                  </a:ext>
                </a:extLst>
              </p:cNvPr>
              <p:cNvSpPr txBox="1"/>
              <p:nvPr/>
            </p:nvSpPr>
            <p:spPr>
              <a:xfrm>
                <a:off x="8654722" y="905048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</p:grp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EC4605F2-4A7A-46CB-961B-9107275D048D}"/>
                </a:ext>
              </a:extLst>
            </p:cNvPr>
            <p:cNvSpPr txBox="1"/>
            <p:nvPr/>
          </p:nvSpPr>
          <p:spPr>
            <a:xfrm>
              <a:off x="8817646" y="459006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87" name="TextBox 86">
            <a:extLst>
              <a:ext uri="{FF2B5EF4-FFF2-40B4-BE49-F238E27FC236}">
                <a16:creationId xmlns:a16="http://schemas.microsoft.com/office/drawing/2014/main" id="{18A75185-608C-4DCE-A391-3FE427EE0BC5}"/>
              </a:ext>
            </a:extLst>
          </p:cNvPr>
          <p:cNvSpPr txBox="1"/>
          <p:nvPr/>
        </p:nvSpPr>
        <p:spPr>
          <a:xfrm>
            <a:off x="8389080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136EA0CA-1D04-4F66-B99C-1BA8511E5A3D}"/>
              </a:ext>
            </a:extLst>
          </p:cNvPr>
          <p:cNvSpPr txBox="1"/>
          <p:nvPr/>
        </p:nvSpPr>
        <p:spPr>
          <a:xfrm>
            <a:off x="6956094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5A4B5721-DDB2-476B-B307-558EE01017AC}"/>
              </a:ext>
            </a:extLst>
          </p:cNvPr>
          <p:cNvSpPr/>
          <p:nvPr/>
        </p:nvSpPr>
        <p:spPr>
          <a:xfrm>
            <a:off x="1868470" y="556955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9" name="Group 98">
            <a:extLst>
              <a:ext uri="{FF2B5EF4-FFF2-40B4-BE49-F238E27FC236}">
                <a16:creationId xmlns:a16="http://schemas.microsoft.com/office/drawing/2014/main" id="{649D68AD-2429-47A1-9236-E1EF7CB3859E}"/>
              </a:ext>
            </a:extLst>
          </p:cNvPr>
          <p:cNvGrpSpPr/>
          <p:nvPr/>
        </p:nvGrpSpPr>
        <p:grpSpPr>
          <a:xfrm>
            <a:off x="452287" y="1760724"/>
            <a:ext cx="913794" cy="1071647"/>
            <a:chOff x="456270" y="2197623"/>
            <a:chExt cx="913794" cy="1071647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3D5482D-FF90-4A84-989E-B795F9A4A89E}"/>
                </a:ext>
              </a:extLst>
            </p:cNvPr>
            <p:cNvGrpSpPr/>
            <p:nvPr/>
          </p:nvGrpSpPr>
          <p:grpSpPr>
            <a:xfrm>
              <a:off x="882455" y="2197623"/>
              <a:ext cx="487609" cy="1071647"/>
              <a:chOff x="1951435" y="36281"/>
              <a:chExt cx="487609" cy="1071647"/>
            </a:xfrm>
          </p:grpSpPr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775BD88C-A402-4E3F-B4D3-73FCCFA67280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DBB5F23B-2FA6-4554-A042-DA336B75C0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C74C1333-C858-4236-B887-8D143CC71F39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D73B1747-EB45-4BDA-8457-3E3C5F5A0CFC}"/>
                </a:ext>
              </a:extLst>
            </p:cNvPr>
            <p:cNvSpPr txBox="1"/>
            <p:nvPr/>
          </p:nvSpPr>
          <p:spPr>
            <a:xfrm>
              <a:off x="456270" y="2408033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7047B7E-12AD-4C50-9C15-7C04A704BDA0}"/>
              </a:ext>
            </a:extLst>
          </p:cNvPr>
          <p:cNvGrpSpPr/>
          <p:nvPr/>
        </p:nvGrpSpPr>
        <p:grpSpPr>
          <a:xfrm>
            <a:off x="1379283" y="1758884"/>
            <a:ext cx="1745805" cy="1071647"/>
            <a:chOff x="1379283" y="1758884"/>
            <a:chExt cx="1745805" cy="1071647"/>
          </a:xfrm>
        </p:grpSpPr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47D10DF7-0B2F-4DA8-B6EE-F60DFACAF70C}"/>
                </a:ext>
              </a:extLst>
            </p:cNvPr>
            <p:cNvSpPr txBox="1"/>
            <p:nvPr/>
          </p:nvSpPr>
          <p:spPr>
            <a:xfrm>
              <a:off x="1379283" y="1921325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66B3BBC9-12AB-4576-BBDE-5121DC546FA5}"/>
                </a:ext>
              </a:extLst>
            </p:cNvPr>
            <p:cNvGrpSpPr/>
            <p:nvPr/>
          </p:nvGrpSpPr>
          <p:grpSpPr>
            <a:xfrm>
              <a:off x="1796572" y="1758884"/>
              <a:ext cx="913794" cy="1071647"/>
              <a:chOff x="456270" y="2197623"/>
              <a:chExt cx="913794" cy="1071647"/>
            </a:xfrm>
          </p:grpSpPr>
          <p:grpSp>
            <p:nvGrpSpPr>
              <p:cNvPr id="112" name="Group 111">
                <a:extLst>
                  <a:ext uri="{FF2B5EF4-FFF2-40B4-BE49-F238E27FC236}">
                    <a16:creationId xmlns:a16="http://schemas.microsoft.com/office/drawing/2014/main" id="{B0AD1B1A-67A2-4B97-9BA4-A7C619433FBE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114" name="TextBox 113">
                  <a:extLst>
                    <a:ext uri="{FF2B5EF4-FFF2-40B4-BE49-F238E27FC236}">
                      <a16:creationId xmlns:a16="http://schemas.microsoft.com/office/drawing/2014/main" id="{9755D02D-8417-48D0-8EC0-98746B1F849F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cxnSp>
              <p:nvCxnSpPr>
                <p:cNvPr id="115" name="Straight Connector 114">
                  <a:extLst>
                    <a:ext uri="{FF2B5EF4-FFF2-40B4-BE49-F238E27FC236}">
                      <a16:creationId xmlns:a16="http://schemas.microsoft.com/office/drawing/2014/main" id="{FA7169A3-B93F-42D1-9F32-3DD4BD384A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6" name="TextBox 115">
                  <a:extLst>
                    <a:ext uri="{FF2B5EF4-FFF2-40B4-BE49-F238E27FC236}">
                      <a16:creationId xmlns:a16="http://schemas.microsoft.com/office/drawing/2014/main" id="{C9EAF767-2FA6-438D-811D-345C2303100F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0C106B09-3B92-4309-9912-3C964332D038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A6E80511-CDA8-4439-89C0-CCFA56566903}"/>
                </a:ext>
              </a:extLst>
            </p:cNvPr>
            <p:cNvSpPr txBox="1"/>
            <p:nvPr/>
          </p:nvSpPr>
          <p:spPr>
            <a:xfrm>
              <a:off x="2691350" y="1968992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118" name="Rectangle 117">
            <a:extLst>
              <a:ext uri="{FF2B5EF4-FFF2-40B4-BE49-F238E27FC236}">
                <a16:creationId xmlns:a16="http://schemas.microsoft.com/office/drawing/2014/main" id="{528BBF70-F61A-4EBC-B060-77A0905E4225}"/>
              </a:ext>
            </a:extLst>
          </p:cNvPr>
          <p:cNvSpPr/>
          <p:nvPr/>
        </p:nvSpPr>
        <p:spPr>
          <a:xfrm>
            <a:off x="2243817" y="181918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01D57342-EEE7-4F04-A4BD-41A1CC88C2D8}"/>
              </a:ext>
            </a:extLst>
          </p:cNvPr>
          <p:cNvSpPr/>
          <p:nvPr/>
        </p:nvSpPr>
        <p:spPr>
          <a:xfrm>
            <a:off x="6126234" y="549668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463697A9-6226-4E6D-A4A7-8E9765B8AC12}"/>
              </a:ext>
            </a:extLst>
          </p:cNvPr>
          <p:cNvGrpSpPr/>
          <p:nvPr/>
        </p:nvGrpSpPr>
        <p:grpSpPr>
          <a:xfrm>
            <a:off x="5815098" y="1750319"/>
            <a:ext cx="913794" cy="1071647"/>
            <a:chOff x="456270" y="2197623"/>
            <a:chExt cx="913794" cy="1071647"/>
          </a:xfrm>
        </p:grpSpPr>
        <p:grpSp>
          <p:nvGrpSpPr>
            <p:cNvPr id="121" name="Group 120">
              <a:extLst>
                <a:ext uri="{FF2B5EF4-FFF2-40B4-BE49-F238E27FC236}">
                  <a16:creationId xmlns:a16="http://schemas.microsoft.com/office/drawing/2014/main" id="{F790F4BB-F87A-444E-8DD4-8B9892A7531C}"/>
                </a:ext>
              </a:extLst>
            </p:cNvPr>
            <p:cNvGrpSpPr/>
            <p:nvPr/>
          </p:nvGrpSpPr>
          <p:grpSpPr>
            <a:xfrm>
              <a:off x="882455" y="2197623"/>
              <a:ext cx="487609" cy="1071647"/>
              <a:chOff x="1951435" y="36281"/>
              <a:chExt cx="487609" cy="1071647"/>
            </a:xfrm>
          </p:grpSpPr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75C56D70-1655-49FD-9D99-2DD6D8FDFDA8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124" name="Straight Connector 123">
                <a:extLst>
                  <a:ext uri="{FF2B5EF4-FFF2-40B4-BE49-F238E27FC236}">
                    <a16:creationId xmlns:a16="http://schemas.microsoft.com/office/drawing/2014/main" id="{6F745D88-9BF2-4728-90E9-28DE6CF16C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D8BBFE5A-94A0-49B2-8EC0-039B725B88C0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201530D1-4DA6-4A71-984D-1AE097B39E19}"/>
                </a:ext>
              </a:extLst>
            </p:cNvPr>
            <p:cNvSpPr txBox="1"/>
            <p:nvPr/>
          </p:nvSpPr>
          <p:spPr>
            <a:xfrm>
              <a:off x="456270" y="2408033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51E6EDB8-1988-420A-9A47-2D82F64DE548}"/>
              </a:ext>
            </a:extLst>
          </p:cNvPr>
          <p:cNvGrpSpPr/>
          <p:nvPr/>
        </p:nvGrpSpPr>
        <p:grpSpPr>
          <a:xfrm>
            <a:off x="6732161" y="1748479"/>
            <a:ext cx="1755738" cy="1071647"/>
            <a:chOff x="1369350" y="1758884"/>
            <a:chExt cx="1755738" cy="1071647"/>
          </a:xfrm>
        </p:grpSpPr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E13727D6-568D-4334-AD37-DFF1142E9288}"/>
                </a:ext>
              </a:extLst>
            </p:cNvPr>
            <p:cNvSpPr txBox="1"/>
            <p:nvPr/>
          </p:nvSpPr>
          <p:spPr>
            <a:xfrm>
              <a:off x="1369350" y="1931715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EE0A443F-E737-4ABC-B8F4-08FB9CED8F9F}"/>
                </a:ext>
              </a:extLst>
            </p:cNvPr>
            <p:cNvGrpSpPr/>
            <p:nvPr/>
          </p:nvGrpSpPr>
          <p:grpSpPr>
            <a:xfrm>
              <a:off x="1796572" y="1758884"/>
              <a:ext cx="913794" cy="1071647"/>
              <a:chOff x="456270" y="2197623"/>
              <a:chExt cx="913794" cy="1071647"/>
            </a:xfrm>
          </p:grpSpPr>
          <p:grpSp>
            <p:nvGrpSpPr>
              <p:cNvPr id="130" name="Group 129">
                <a:extLst>
                  <a:ext uri="{FF2B5EF4-FFF2-40B4-BE49-F238E27FC236}">
                    <a16:creationId xmlns:a16="http://schemas.microsoft.com/office/drawing/2014/main" id="{E0C20633-A8EC-4BD1-A946-1C52DFB41A70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132" name="TextBox 131">
                  <a:extLst>
                    <a:ext uri="{FF2B5EF4-FFF2-40B4-BE49-F238E27FC236}">
                      <a16:creationId xmlns:a16="http://schemas.microsoft.com/office/drawing/2014/main" id="{9C7D51EE-84FA-45DD-9F69-1BD017C50862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8</a:t>
                  </a:r>
                </a:p>
              </p:txBody>
            </p:sp>
            <p:cxnSp>
              <p:nvCxnSpPr>
                <p:cNvPr id="133" name="Straight Connector 132">
                  <a:extLst>
                    <a:ext uri="{FF2B5EF4-FFF2-40B4-BE49-F238E27FC236}">
                      <a16:creationId xmlns:a16="http://schemas.microsoft.com/office/drawing/2014/main" id="{B80AE64F-96A3-46FF-A369-F712F6B567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TextBox 133">
                  <a:extLst>
                    <a:ext uri="{FF2B5EF4-FFF2-40B4-BE49-F238E27FC236}">
                      <a16:creationId xmlns:a16="http://schemas.microsoft.com/office/drawing/2014/main" id="{6158483C-B220-4481-9DE8-202608EB222B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31" name="TextBox 130">
                <a:extLst>
                  <a:ext uri="{FF2B5EF4-FFF2-40B4-BE49-F238E27FC236}">
                    <a16:creationId xmlns:a16="http://schemas.microsoft.com/office/drawing/2014/main" id="{19A33024-79D7-44E0-A18E-2A13514BD739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47CDCE5C-BC15-46EC-987B-B9FFF2E326AD}"/>
                </a:ext>
              </a:extLst>
            </p:cNvPr>
            <p:cNvSpPr txBox="1"/>
            <p:nvPr/>
          </p:nvSpPr>
          <p:spPr>
            <a:xfrm>
              <a:off x="2691350" y="1968992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135" name="Rectangle 134">
            <a:extLst>
              <a:ext uri="{FF2B5EF4-FFF2-40B4-BE49-F238E27FC236}">
                <a16:creationId xmlns:a16="http://schemas.microsoft.com/office/drawing/2014/main" id="{8CCC49B1-0A7C-4DA8-ACA0-D20FA25CBFA2}"/>
              </a:ext>
            </a:extLst>
          </p:cNvPr>
          <p:cNvSpPr/>
          <p:nvPr/>
        </p:nvSpPr>
        <p:spPr>
          <a:xfrm>
            <a:off x="6255204" y="1808784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028A22B2-3428-4DA4-9714-8E92171925B1}"/>
              </a:ext>
            </a:extLst>
          </p:cNvPr>
          <p:cNvGrpSpPr/>
          <p:nvPr/>
        </p:nvGrpSpPr>
        <p:grpSpPr>
          <a:xfrm>
            <a:off x="947536" y="3167262"/>
            <a:ext cx="364674" cy="2164787"/>
            <a:chOff x="1430177" y="1026981"/>
            <a:chExt cx="364674" cy="2164787"/>
          </a:xfrm>
        </p:grpSpPr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B52EFE86-044D-4FA7-8C89-C22FBB91CA9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5" name="Rectangle 244">
              <a:extLst>
                <a:ext uri="{FF2B5EF4-FFF2-40B4-BE49-F238E27FC236}">
                  <a16:creationId xmlns:a16="http://schemas.microsoft.com/office/drawing/2014/main" id="{F5BD7569-ECE7-48BB-A2C9-4174B59D1847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ADDC99BC-09E7-4A81-B6FF-70DDE7E8D32B}"/>
              </a:ext>
            </a:extLst>
          </p:cNvPr>
          <p:cNvGrpSpPr/>
          <p:nvPr/>
        </p:nvGrpSpPr>
        <p:grpSpPr>
          <a:xfrm>
            <a:off x="1619176" y="3156813"/>
            <a:ext cx="364674" cy="2164787"/>
            <a:chOff x="1430177" y="1026981"/>
            <a:chExt cx="364674" cy="2164787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ADE61116-9383-450A-B0D2-11873874F552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B3F42108-CD04-4E93-B1E1-108E9F29B0B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E44A0F74-5D8E-4B64-9417-AC28ED7616FE}"/>
              </a:ext>
            </a:extLst>
          </p:cNvPr>
          <p:cNvGrpSpPr/>
          <p:nvPr/>
        </p:nvGrpSpPr>
        <p:grpSpPr>
          <a:xfrm>
            <a:off x="2276103" y="3162475"/>
            <a:ext cx="364674" cy="2164787"/>
            <a:chOff x="1430177" y="1026981"/>
            <a:chExt cx="364674" cy="2164787"/>
          </a:xfrm>
        </p:grpSpPr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DF9F7629-D2F8-4207-89AF-780FD15B1A6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1" name="Rectangle 250">
              <a:extLst>
                <a:ext uri="{FF2B5EF4-FFF2-40B4-BE49-F238E27FC236}">
                  <a16:creationId xmlns:a16="http://schemas.microsoft.com/office/drawing/2014/main" id="{E8008553-E7BC-4838-ACE7-DB7D7DAACF17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74FF1697-3B7B-4F8D-B8FF-1C372BF4BEC0}"/>
              </a:ext>
            </a:extLst>
          </p:cNvPr>
          <p:cNvGrpSpPr/>
          <p:nvPr/>
        </p:nvGrpSpPr>
        <p:grpSpPr>
          <a:xfrm>
            <a:off x="2956107" y="3154419"/>
            <a:ext cx="364674" cy="2164787"/>
            <a:chOff x="1430177" y="1026981"/>
            <a:chExt cx="364674" cy="2164787"/>
          </a:xfrm>
        </p:grpSpPr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2322A612-2113-4F52-83A7-85B9496B672B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D90F9510-AC37-4E9F-902B-D1C47FC460C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E49DB48E-EE43-45DF-A393-FF29EECB4D80}"/>
              </a:ext>
            </a:extLst>
          </p:cNvPr>
          <p:cNvGrpSpPr/>
          <p:nvPr/>
        </p:nvGrpSpPr>
        <p:grpSpPr>
          <a:xfrm>
            <a:off x="6310347" y="3160991"/>
            <a:ext cx="364674" cy="2164787"/>
            <a:chOff x="1430177" y="1026981"/>
            <a:chExt cx="364674" cy="2164787"/>
          </a:xfrm>
        </p:grpSpPr>
        <p:sp>
          <p:nvSpPr>
            <p:cNvPr id="256" name="Rectangle 255">
              <a:extLst>
                <a:ext uri="{FF2B5EF4-FFF2-40B4-BE49-F238E27FC236}">
                  <a16:creationId xmlns:a16="http://schemas.microsoft.com/office/drawing/2014/main" id="{C5FD5029-9E03-4459-86EA-34ABE3AE9018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2170F73D-B6F0-4913-8681-D6A28231BEC0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F94857BC-CB4A-4577-91D7-4959D4B7513A}"/>
              </a:ext>
            </a:extLst>
          </p:cNvPr>
          <p:cNvGrpSpPr/>
          <p:nvPr/>
        </p:nvGrpSpPr>
        <p:grpSpPr>
          <a:xfrm>
            <a:off x="6981987" y="3150542"/>
            <a:ext cx="364674" cy="2164787"/>
            <a:chOff x="1430177" y="1026981"/>
            <a:chExt cx="364674" cy="2164787"/>
          </a:xfrm>
        </p:grpSpPr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B6E19F6E-E9F0-4049-8EB1-907C7D2BB02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B3C36255-D68C-4C01-95D6-B3286A56241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A4C4D12F-0FED-4CA8-A88A-A5A8D7137BCC}"/>
              </a:ext>
            </a:extLst>
          </p:cNvPr>
          <p:cNvGrpSpPr/>
          <p:nvPr/>
        </p:nvGrpSpPr>
        <p:grpSpPr>
          <a:xfrm>
            <a:off x="7638914" y="3156204"/>
            <a:ext cx="364674" cy="2164787"/>
            <a:chOff x="1430177" y="1026981"/>
            <a:chExt cx="364674" cy="2164787"/>
          </a:xfrm>
        </p:grpSpPr>
        <p:sp>
          <p:nvSpPr>
            <p:cNvPr id="262" name="Rectangle 261">
              <a:extLst>
                <a:ext uri="{FF2B5EF4-FFF2-40B4-BE49-F238E27FC236}">
                  <a16:creationId xmlns:a16="http://schemas.microsoft.com/office/drawing/2014/main" id="{4C4AA1EB-1F0C-420B-BF2A-F7C2F55ED84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3" name="Rectangle 262">
              <a:extLst>
                <a:ext uri="{FF2B5EF4-FFF2-40B4-BE49-F238E27FC236}">
                  <a16:creationId xmlns:a16="http://schemas.microsoft.com/office/drawing/2014/main" id="{2E140725-F420-4BD3-87A8-38B34F6F64B7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519559E7-46F9-460B-8A33-093F67EA941A}"/>
              </a:ext>
            </a:extLst>
          </p:cNvPr>
          <p:cNvGrpSpPr/>
          <p:nvPr/>
        </p:nvGrpSpPr>
        <p:grpSpPr>
          <a:xfrm>
            <a:off x="7657349" y="3174563"/>
            <a:ext cx="360000" cy="2160000"/>
            <a:chOff x="2011880" y="3429000"/>
            <a:chExt cx="360000" cy="2160000"/>
          </a:xfrm>
        </p:grpSpPr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47B3A9E0-CA33-4451-B776-88A2287ACF81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E4B040A0-7B7B-4CAF-A748-E87C6A716129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A52F0853-4B49-4E9F-AE3E-5583AB3EF94C}"/>
              </a:ext>
            </a:extLst>
          </p:cNvPr>
          <p:cNvGrpSpPr/>
          <p:nvPr/>
        </p:nvGrpSpPr>
        <p:grpSpPr>
          <a:xfrm>
            <a:off x="2969858" y="3149282"/>
            <a:ext cx="360000" cy="2160000"/>
            <a:chOff x="4332644" y="3429000"/>
            <a:chExt cx="360000" cy="2160000"/>
          </a:xfrm>
        </p:grpSpPr>
        <p:sp>
          <p:nvSpPr>
            <p:cNvPr id="268" name="Rectangle 267">
              <a:extLst>
                <a:ext uri="{FF2B5EF4-FFF2-40B4-BE49-F238E27FC236}">
                  <a16:creationId xmlns:a16="http://schemas.microsoft.com/office/drawing/2014/main" id="{29C9FC11-818B-413F-9CFD-87B230B327F3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58E33057-D5A0-421C-83ED-A35E5983362E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95D8D071-7034-410D-9CDA-03ADC68C5C58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1" name="Rectangle 270">
              <a:extLst>
                <a:ext uri="{FF2B5EF4-FFF2-40B4-BE49-F238E27FC236}">
                  <a16:creationId xmlns:a16="http://schemas.microsoft.com/office/drawing/2014/main" id="{8F46B0DA-4AD4-40A9-A4D6-4B0B3C5CC99F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2" name="Rectangle 271">
              <a:extLst>
                <a:ext uri="{FF2B5EF4-FFF2-40B4-BE49-F238E27FC236}">
                  <a16:creationId xmlns:a16="http://schemas.microsoft.com/office/drawing/2014/main" id="{940A364C-FAE6-4D51-B1BA-214750E9A04A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3" name="Rectangle 272">
              <a:extLst>
                <a:ext uri="{FF2B5EF4-FFF2-40B4-BE49-F238E27FC236}">
                  <a16:creationId xmlns:a16="http://schemas.microsoft.com/office/drawing/2014/main" id="{057514AE-37F6-4A3C-8560-8C1E470D1C08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C5C1399F-9117-4AC1-813B-5540A15EEB72}"/>
              </a:ext>
            </a:extLst>
          </p:cNvPr>
          <p:cNvGrpSpPr/>
          <p:nvPr/>
        </p:nvGrpSpPr>
        <p:grpSpPr>
          <a:xfrm>
            <a:off x="2973156" y="3145498"/>
            <a:ext cx="360000" cy="2160000"/>
            <a:chOff x="2592071" y="3429000"/>
            <a:chExt cx="360000" cy="2160000"/>
          </a:xfrm>
        </p:grpSpPr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FD602CAA-0902-4468-A759-83D49D180B0B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A1C7461D-4F46-40B8-A3BE-28F94AD3FFC9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7" name="Rectangle 276">
              <a:extLst>
                <a:ext uri="{FF2B5EF4-FFF2-40B4-BE49-F238E27FC236}">
                  <a16:creationId xmlns:a16="http://schemas.microsoft.com/office/drawing/2014/main" id="{C4C40045-BEC6-4175-811F-9D2A0FE45191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E2C7ACEB-1ABA-4FAA-90E7-70312CAC75CB}"/>
              </a:ext>
            </a:extLst>
          </p:cNvPr>
          <p:cNvGrpSpPr/>
          <p:nvPr/>
        </p:nvGrpSpPr>
        <p:grpSpPr>
          <a:xfrm>
            <a:off x="7643588" y="3167870"/>
            <a:ext cx="360000" cy="2160000"/>
            <a:chOff x="5493026" y="3429000"/>
            <a:chExt cx="360000" cy="2160000"/>
          </a:xfrm>
        </p:grpSpPr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5018822B-B8D6-4457-A4FF-636A3058D76A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DA0386F9-0216-4D81-AFAC-55A2152ADC91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id="{EED2045E-4CB6-44F1-8FE9-D1955B99E39A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1798EEB7-2E23-4451-AF19-4DB3BDE6A369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3" name="Rectangle 282">
              <a:extLst>
                <a:ext uri="{FF2B5EF4-FFF2-40B4-BE49-F238E27FC236}">
                  <a16:creationId xmlns:a16="http://schemas.microsoft.com/office/drawing/2014/main" id="{84236877-84ED-4771-86AB-A8CA7AF92801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4" name="Rectangle 283">
              <a:extLst>
                <a:ext uri="{FF2B5EF4-FFF2-40B4-BE49-F238E27FC236}">
                  <a16:creationId xmlns:a16="http://schemas.microsoft.com/office/drawing/2014/main" id="{B4CEDB82-5546-4D99-AC00-D5F2346F4CA7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525F0A84-1F35-468F-A612-7B20A15DDB26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49AC7361-34E6-4EF6-B72F-259571FBF6A0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11525926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8" grpId="0" animBg="1"/>
      <p:bldP spid="299" grpId="0" animBg="1"/>
      <p:bldP spid="292" grpId="0" animBg="1"/>
      <p:bldP spid="294" grpId="0" animBg="1"/>
      <p:bldP spid="296" grpId="0" animBg="1"/>
      <p:bldP spid="297" grpId="0" animBg="1"/>
      <p:bldP spid="287" grpId="0" animBg="1"/>
      <p:bldP spid="291" grpId="0" animBg="1"/>
      <p:bldP spid="288" grpId="0" animBg="1"/>
      <p:bldP spid="295" grpId="0" animBg="1"/>
      <p:bldP spid="289" grpId="0" animBg="1"/>
      <p:bldP spid="290" grpId="0" animBg="1"/>
      <p:bldP spid="293" grpId="0" animBg="1"/>
      <p:bldP spid="66" grpId="0"/>
      <p:bldP spid="87" grpId="0"/>
      <p:bldP spid="91" grpId="0" animBg="1"/>
      <p:bldP spid="118" grpId="0" animBg="1"/>
      <p:bldP spid="119" grpId="0" animBg="1"/>
      <p:bldP spid="135" grpId="0" animBg="1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5E68341-4EC4-40B2-A1B0-E6574C7D83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Subtract mixed numbers with denominators as common multiples, regrouping to make 1 fewer whole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ED7C082-C0E0-4C97-BB84-BB13273CA12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22745837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61A40A51-2FFE-47BA-B3E3-9C602D67E6C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D30E3A2-1B3D-4BB4-9822-B26856DE802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EC53B71-34EE-4709-B168-25F076DA52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1A3A12E3-1ED1-4CCF-A636-A65B96374ED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759ADFFF-94F7-45F2-8412-94DAEB2D62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4FCF6C0-D99D-4CAF-81D4-3A01600F8CD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A0D0028-98D1-4095-B5ED-4922E2BFAFF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AD56F0A-3DC6-4AAA-8C80-788A122CAF2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205F2855-7AB4-4320-920D-BCA6E4BDEC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2C60373-86EB-4410-8339-B4EBA8A666A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5549E757-F091-4B62-A129-772B00AB415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C857F29-632C-41DC-97E6-B42E98F94CC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B3FC382-CA47-4498-A956-2B18FD7D5FC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1878D1D-5D6D-4E5B-9106-0482DB0336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7FDE49A-12DC-451F-A635-A3E4802D37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32EE9AB-1F30-456D-8B34-7F66A2AD7DF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43D484-9A38-46D3-A080-F26FF09EF1B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4CCE10-E90C-4D5A-B86E-C1CE4F841F8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315BA7-031C-48EB-9F42-8B92685A7A0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2565CE0-CF63-45B2-BBB0-6F958269A43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52E6AD-7672-4BD1-8996-2E30FCF6084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E58704C-D702-4B2D-8371-893C4C08C9D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07682AC3-69BA-4D2F-BEB7-2EF9DA49CD0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1C5609D-FEB5-4967-A0A7-7721A9DFE5C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415FE2F-7CA5-47F9-A23C-F7DFCFA6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7E0EC29-6C1E-475A-BA95-09C4B3B5958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D0489A8-2E75-4B16-A20E-1F4BF9B64E2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F3FF8350-4B1C-485B-96C0-1791333E68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C8DFD05-69CB-45D0-94F9-B2DFFD759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07E29D41-CFF7-44CA-943E-0EA6E30B5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BCF95BBD-CF03-4662-AEAD-B9CDC3E03C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126EDC8-9478-4382-AE8E-BB36242FD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B352160F-890A-4BF9-867B-3A11DD9273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583978-CF19-4B09-91DD-3BDD170AB7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30867D7-5CCE-48C6-9E75-0BB6113AC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134C58F6-E0C9-4C8C-8E09-DA4FC7C38A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53FB57D-AB87-41BE-A776-E6864F4E03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1BFD428-C8EA-43E1-896B-E850164DD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B80E9C8-7AF5-4A1B-A106-656DC07EA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6F1952D7-BAE6-48FB-B06A-4006BC93AB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D126BC1E-6AC1-4F91-B5B8-6429912E1E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8BF495C-7D96-439A-94DE-84B7399426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397A1CB-F768-44E6-8871-100C533D40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17E14F7-910E-4081-94B4-BBE8226938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9" name="Rectangle: Rounded Corners 418">
            <a:extLst>
              <a:ext uri="{FF2B5EF4-FFF2-40B4-BE49-F238E27FC236}">
                <a16:creationId xmlns:a16="http://schemas.microsoft.com/office/drawing/2014/main" id="{16F076EC-1F01-44C8-B39D-4C0664C0A1F7}"/>
              </a:ext>
            </a:extLst>
          </p:cNvPr>
          <p:cNvSpPr/>
          <p:nvPr/>
        </p:nvSpPr>
        <p:spPr>
          <a:xfrm rot="5400000">
            <a:off x="3478880" y="2051207"/>
            <a:ext cx="3067818" cy="2487122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4" name="Rectangle 473">
            <a:extLst>
              <a:ext uri="{FF2B5EF4-FFF2-40B4-BE49-F238E27FC236}">
                <a16:creationId xmlns:a16="http://schemas.microsoft.com/office/drawing/2014/main" id="{20E7BA5B-335A-4479-9C09-545AFAE1888B}"/>
              </a:ext>
            </a:extLst>
          </p:cNvPr>
          <p:cNvSpPr/>
          <p:nvPr/>
        </p:nvSpPr>
        <p:spPr>
          <a:xfrm>
            <a:off x="4749593" y="2133182"/>
            <a:ext cx="366378" cy="215714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5" name="Rectangle 514">
            <a:extLst>
              <a:ext uri="{FF2B5EF4-FFF2-40B4-BE49-F238E27FC236}">
                <a16:creationId xmlns:a16="http://schemas.microsoft.com/office/drawing/2014/main" id="{CB9D731D-7256-48BD-823F-9D82D69348FC}"/>
              </a:ext>
            </a:extLst>
          </p:cNvPr>
          <p:cNvSpPr/>
          <p:nvPr/>
        </p:nvSpPr>
        <p:spPr>
          <a:xfrm>
            <a:off x="4751469" y="3916564"/>
            <a:ext cx="366378" cy="18387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6" name="Rectangle 515">
            <a:extLst>
              <a:ext uri="{FF2B5EF4-FFF2-40B4-BE49-F238E27FC236}">
                <a16:creationId xmlns:a16="http://schemas.microsoft.com/office/drawing/2014/main" id="{2C739C30-5668-458A-B6F2-A99C88590B31}"/>
              </a:ext>
            </a:extLst>
          </p:cNvPr>
          <p:cNvSpPr/>
          <p:nvPr/>
        </p:nvSpPr>
        <p:spPr>
          <a:xfrm>
            <a:off x="4742598" y="3733441"/>
            <a:ext cx="366378" cy="18387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7" name="Rectangle 516">
            <a:extLst>
              <a:ext uri="{FF2B5EF4-FFF2-40B4-BE49-F238E27FC236}">
                <a16:creationId xmlns:a16="http://schemas.microsoft.com/office/drawing/2014/main" id="{273CC891-8FDB-4824-87A2-DCF67E6C009E}"/>
              </a:ext>
            </a:extLst>
          </p:cNvPr>
          <p:cNvSpPr/>
          <p:nvPr/>
        </p:nvSpPr>
        <p:spPr>
          <a:xfrm>
            <a:off x="4740868" y="3554533"/>
            <a:ext cx="366378" cy="18387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8" name="Rectangle 517">
            <a:extLst>
              <a:ext uri="{FF2B5EF4-FFF2-40B4-BE49-F238E27FC236}">
                <a16:creationId xmlns:a16="http://schemas.microsoft.com/office/drawing/2014/main" id="{4386427C-DFDC-4A58-9CA7-CE605AC85F06}"/>
              </a:ext>
            </a:extLst>
          </p:cNvPr>
          <p:cNvSpPr/>
          <p:nvPr/>
        </p:nvSpPr>
        <p:spPr>
          <a:xfrm>
            <a:off x="4741611" y="3371666"/>
            <a:ext cx="366378" cy="18387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9" name="Rectangle 518">
            <a:extLst>
              <a:ext uri="{FF2B5EF4-FFF2-40B4-BE49-F238E27FC236}">
                <a16:creationId xmlns:a16="http://schemas.microsoft.com/office/drawing/2014/main" id="{29B5F65F-C4CC-495D-A1F4-115BF0965FCE}"/>
              </a:ext>
            </a:extLst>
          </p:cNvPr>
          <p:cNvSpPr/>
          <p:nvPr/>
        </p:nvSpPr>
        <p:spPr>
          <a:xfrm>
            <a:off x="4741611" y="3187211"/>
            <a:ext cx="366378" cy="18387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0" name="Rectangle 519">
            <a:extLst>
              <a:ext uri="{FF2B5EF4-FFF2-40B4-BE49-F238E27FC236}">
                <a16:creationId xmlns:a16="http://schemas.microsoft.com/office/drawing/2014/main" id="{FEBDF3AA-C0F2-4A47-949E-05A0FDE649F3}"/>
              </a:ext>
            </a:extLst>
          </p:cNvPr>
          <p:cNvSpPr/>
          <p:nvPr/>
        </p:nvSpPr>
        <p:spPr>
          <a:xfrm>
            <a:off x="4745987" y="3014495"/>
            <a:ext cx="366378" cy="18387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1" name="Rectangle 520">
            <a:extLst>
              <a:ext uri="{FF2B5EF4-FFF2-40B4-BE49-F238E27FC236}">
                <a16:creationId xmlns:a16="http://schemas.microsoft.com/office/drawing/2014/main" id="{DDBA91A2-22CD-4E96-87AE-A0A95F103F52}"/>
              </a:ext>
            </a:extLst>
          </p:cNvPr>
          <p:cNvSpPr/>
          <p:nvPr/>
        </p:nvSpPr>
        <p:spPr>
          <a:xfrm>
            <a:off x="4737300" y="2834048"/>
            <a:ext cx="366378" cy="18387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8" name="Rectangle: Rounded Corners 417">
            <a:extLst>
              <a:ext uri="{FF2B5EF4-FFF2-40B4-BE49-F238E27FC236}">
                <a16:creationId xmlns:a16="http://schemas.microsoft.com/office/drawing/2014/main" id="{0100125E-6B3E-4E04-9A38-AB1B86FD4202}"/>
              </a:ext>
            </a:extLst>
          </p:cNvPr>
          <p:cNvSpPr/>
          <p:nvPr/>
        </p:nvSpPr>
        <p:spPr>
          <a:xfrm rot="5400000">
            <a:off x="9229585" y="2106538"/>
            <a:ext cx="3067819" cy="2487122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3" name="Rectangle 492">
            <a:extLst>
              <a:ext uri="{FF2B5EF4-FFF2-40B4-BE49-F238E27FC236}">
                <a16:creationId xmlns:a16="http://schemas.microsoft.com/office/drawing/2014/main" id="{1DBB90AA-3B3A-49D3-A440-2E08DB354817}"/>
              </a:ext>
            </a:extLst>
          </p:cNvPr>
          <p:cNvSpPr/>
          <p:nvPr/>
        </p:nvSpPr>
        <p:spPr>
          <a:xfrm>
            <a:off x="9795224" y="2128494"/>
            <a:ext cx="366378" cy="214727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6" name="Rectangle 495">
            <a:extLst>
              <a:ext uri="{FF2B5EF4-FFF2-40B4-BE49-F238E27FC236}">
                <a16:creationId xmlns:a16="http://schemas.microsoft.com/office/drawing/2014/main" id="{CBB01B7A-D935-4EED-AFCE-CFD185A26B93}"/>
              </a:ext>
            </a:extLst>
          </p:cNvPr>
          <p:cNvSpPr/>
          <p:nvPr/>
        </p:nvSpPr>
        <p:spPr>
          <a:xfrm>
            <a:off x="10829510" y="2111777"/>
            <a:ext cx="366378" cy="214727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7" name="Rectangle 496">
            <a:extLst>
              <a:ext uri="{FF2B5EF4-FFF2-40B4-BE49-F238E27FC236}">
                <a16:creationId xmlns:a16="http://schemas.microsoft.com/office/drawing/2014/main" id="{BF48C3FC-4B7D-4E68-8E0D-2AB74CC403C7}"/>
              </a:ext>
            </a:extLst>
          </p:cNvPr>
          <p:cNvSpPr/>
          <p:nvPr/>
        </p:nvSpPr>
        <p:spPr>
          <a:xfrm>
            <a:off x="11349608" y="2111777"/>
            <a:ext cx="366378" cy="67829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4" name="Rectangle 493">
            <a:extLst>
              <a:ext uri="{FF2B5EF4-FFF2-40B4-BE49-F238E27FC236}">
                <a16:creationId xmlns:a16="http://schemas.microsoft.com/office/drawing/2014/main" id="{0312E322-4442-4D7C-AEB3-A41F4ED17563}"/>
              </a:ext>
            </a:extLst>
          </p:cNvPr>
          <p:cNvSpPr/>
          <p:nvPr/>
        </p:nvSpPr>
        <p:spPr>
          <a:xfrm>
            <a:off x="11356603" y="2577054"/>
            <a:ext cx="366378" cy="21766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9" name="Rectangle 508">
            <a:extLst>
              <a:ext uri="{FF2B5EF4-FFF2-40B4-BE49-F238E27FC236}">
                <a16:creationId xmlns:a16="http://schemas.microsoft.com/office/drawing/2014/main" id="{87BFBA85-0C3E-43F3-96FE-EC8DBBBEAE15}"/>
              </a:ext>
            </a:extLst>
          </p:cNvPr>
          <p:cNvSpPr/>
          <p:nvPr/>
        </p:nvSpPr>
        <p:spPr>
          <a:xfrm>
            <a:off x="11351530" y="2359392"/>
            <a:ext cx="366378" cy="21766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0" name="Rectangle 509">
            <a:extLst>
              <a:ext uri="{FF2B5EF4-FFF2-40B4-BE49-F238E27FC236}">
                <a16:creationId xmlns:a16="http://schemas.microsoft.com/office/drawing/2014/main" id="{7D7DFFAD-C0E9-4FD1-BFFC-2327EE376011}"/>
              </a:ext>
            </a:extLst>
          </p:cNvPr>
          <p:cNvSpPr/>
          <p:nvPr/>
        </p:nvSpPr>
        <p:spPr>
          <a:xfrm>
            <a:off x="11351831" y="2140033"/>
            <a:ext cx="366378" cy="21766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1" name="Rectangle 510">
            <a:extLst>
              <a:ext uri="{FF2B5EF4-FFF2-40B4-BE49-F238E27FC236}">
                <a16:creationId xmlns:a16="http://schemas.microsoft.com/office/drawing/2014/main" id="{806EB926-4FF0-4F54-8D79-C0CED6A93DA1}"/>
              </a:ext>
            </a:extLst>
          </p:cNvPr>
          <p:cNvSpPr/>
          <p:nvPr/>
        </p:nvSpPr>
        <p:spPr>
          <a:xfrm>
            <a:off x="10834692" y="4075732"/>
            <a:ext cx="366378" cy="21766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2" name="Rectangle 511">
            <a:extLst>
              <a:ext uri="{FF2B5EF4-FFF2-40B4-BE49-F238E27FC236}">
                <a16:creationId xmlns:a16="http://schemas.microsoft.com/office/drawing/2014/main" id="{0C22F6EA-3E0B-4D22-9E95-6EEA2BAD3574}"/>
              </a:ext>
            </a:extLst>
          </p:cNvPr>
          <p:cNvSpPr/>
          <p:nvPr/>
        </p:nvSpPr>
        <p:spPr>
          <a:xfrm>
            <a:off x="10835801" y="3862747"/>
            <a:ext cx="366378" cy="21766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4" name="Rectangle 513">
            <a:extLst>
              <a:ext uri="{FF2B5EF4-FFF2-40B4-BE49-F238E27FC236}">
                <a16:creationId xmlns:a16="http://schemas.microsoft.com/office/drawing/2014/main" id="{04719D6E-C3E6-4936-9866-23D123153D7F}"/>
              </a:ext>
            </a:extLst>
          </p:cNvPr>
          <p:cNvSpPr/>
          <p:nvPr/>
        </p:nvSpPr>
        <p:spPr>
          <a:xfrm>
            <a:off x="9790256" y="2127546"/>
            <a:ext cx="366378" cy="214672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3" name="Rectangle 472">
            <a:extLst>
              <a:ext uri="{FF2B5EF4-FFF2-40B4-BE49-F238E27FC236}">
                <a16:creationId xmlns:a16="http://schemas.microsoft.com/office/drawing/2014/main" id="{6A99D6D4-394F-4146-90C8-39A420408F25}"/>
              </a:ext>
            </a:extLst>
          </p:cNvPr>
          <p:cNvSpPr/>
          <p:nvPr/>
        </p:nvSpPr>
        <p:spPr>
          <a:xfrm>
            <a:off x="4220233" y="2124204"/>
            <a:ext cx="366378" cy="215714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3" name="Rectangle 512">
            <a:extLst>
              <a:ext uri="{FF2B5EF4-FFF2-40B4-BE49-F238E27FC236}">
                <a16:creationId xmlns:a16="http://schemas.microsoft.com/office/drawing/2014/main" id="{567F99EF-449F-46C6-BE2A-6DA5B82FAE86}"/>
              </a:ext>
            </a:extLst>
          </p:cNvPr>
          <p:cNvSpPr/>
          <p:nvPr/>
        </p:nvSpPr>
        <p:spPr>
          <a:xfrm>
            <a:off x="4229573" y="2120267"/>
            <a:ext cx="366378" cy="214672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5" name="Rectangle 494">
            <a:extLst>
              <a:ext uri="{FF2B5EF4-FFF2-40B4-BE49-F238E27FC236}">
                <a16:creationId xmlns:a16="http://schemas.microsoft.com/office/drawing/2014/main" id="{55AC357E-69E8-4E0E-8DB6-11161174536C}"/>
              </a:ext>
            </a:extLst>
          </p:cNvPr>
          <p:cNvSpPr/>
          <p:nvPr/>
        </p:nvSpPr>
        <p:spPr>
          <a:xfrm>
            <a:off x="10308426" y="2111777"/>
            <a:ext cx="366378" cy="214727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5" name="Rectangle 474">
            <a:extLst>
              <a:ext uri="{FF2B5EF4-FFF2-40B4-BE49-F238E27FC236}">
                <a16:creationId xmlns:a16="http://schemas.microsoft.com/office/drawing/2014/main" id="{0E8B9931-21F9-4691-A12A-A9D132BFFFC9}"/>
              </a:ext>
            </a:extLst>
          </p:cNvPr>
          <p:cNvSpPr/>
          <p:nvPr/>
        </p:nvSpPr>
        <p:spPr>
          <a:xfrm>
            <a:off x="5263445" y="2111778"/>
            <a:ext cx="366378" cy="54408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9" name="Rectangle 488">
            <a:extLst>
              <a:ext uri="{FF2B5EF4-FFF2-40B4-BE49-F238E27FC236}">
                <a16:creationId xmlns:a16="http://schemas.microsoft.com/office/drawing/2014/main" id="{05A5F91E-A917-403C-9D5D-BF2F3DCC9701}"/>
              </a:ext>
            </a:extLst>
          </p:cNvPr>
          <p:cNvSpPr/>
          <p:nvPr/>
        </p:nvSpPr>
        <p:spPr>
          <a:xfrm>
            <a:off x="5283403" y="2458119"/>
            <a:ext cx="366378" cy="18387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0" name="Rectangle 489">
            <a:extLst>
              <a:ext uri="{FF2B5EF4-FFF2-40B4-BE49-F238E27FC236}">
                <a16:creationId xmlns:a16="http://schemas.microsoft.com/office/drawing/2014/main" id="{DADD2C65-44EB-495E-8C2C-D78539DF1A4E}"/>
              </a:ext>
            </a:extLst>
          </p:cNvPr>
          <p:cNvSpPr/>
          <p:nvPr/>
        </p:nvSpPr>
        <p:spPr>
          <a:xfrm>
            <a:off x="5279971" y="2274450"/>
            <a:ext cx="366378" cy="18387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1" name="Rectangle 490">
            <a:extLst>
              <a:ext uri="{FF2B5EF4-FFF2-40B4-BE49-F238E27FC236}">
                <a16:creationId xmlns:a16="http://schemas.microsoft.com/office/drawing/2014/main" id="{73EDC9C1-4F29-48F5-9473-CEDE1923B464}"/>
              </a:ext>
            </a:extLst>
          </p:cNvPr>
          <p:cNvSpPr/>
          <p:nvPr/>
        </p:nvSpPr>
        <p:spPr>
          <a:xfrm>
            <a:off x="5286120" y="2105158"/>
            <a:ext cx="366378" cy="18387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2" name="Rectangle 491">
            <a:extLst>
              <a:ext uri="{FF2B5EF4-FFF2-40B4-BE49-F238E27FC236}">
                <a16:creationId xmlns:a16="http://schemas.microsoft.com/office/drawing/2014/main" id="{61B6C59D-FCE6-49F6-956E-D1E16F4BDA70}"/>
              </a:ext>
            </a:extLst>
          </p:cNvPr>
          <p:cNvSpPr/>
          <p:nvPr/>
        </p:nvSpPr>
        <p:spPr>
          <a:xfrm>
            <a:off x="4746612" y="4100825"/>
            <a:ext cx="366378" cy="18387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5883085F-25A5-4946-A590-25C32BF1173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5AE88AF-6454-4208-A593-AE582BA70195}"/>
              </a:ext>
            </a:extLst>
          </p:cNvPr>
          <p:cNvSpPr/>
          <p:nvPr/>
        </p:nvSpPr>
        <p:spPr>
          <a:xfrm>
            <a:off x="281922" y="240170"/>
            <a:ext cx="4342789" cy="143897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F6DBB7E-02EF-48B0-8BDD-21C175D99AF2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8F2EB8F-E918-4527-AEF0-3FDC5DE0A7BD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D69C45B-505C-4EFB-A1F1-87853BC7C04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8D93CBE-3F1E-4375-9C96-771A6A7D0573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14E2AE5B-E56F-4A39-B41A-548D28B38B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46BC2C3-7FCF-484B-B9BE-9A507B49A60B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26B084-9870-45A0-B5A0-F844FEAD103A}"/>
              </a:ext>
            </a:extLst>
          </p:cNvPr>
          <p:cNvGrpSpPr/>
          <p:nvPr/>
        </p:nvGrpSpPr>
        <p:grpSpPr>
          <a:xfrm>
            <a:off x="1782701" y="466822"/>
            <a:ext cx="655776" cy="1047615"/>
            <a:chOff x="2632083" y="5463945"/>
            <a:chExt cx="6557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59E09A3-3877-4833-91F2-59914425AD03}"/>
                </a:ext>
              </a:extLst>
            </p:cNvPr>
            <p:cNvSpPr txBox="1"/>
            <p:nvPr/>
          </p:nvSpPr>
          <p:spPr>
            <a:xfrm>
              <a:off x="2635116" y="546394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11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CD96A77-BCA4-4E48-BBBC-6C16C95A3A2F}"/>
                </a:ext>
              </a:extLst>
            </p:cNvPr>
            <p:cNvSpPr txBox="1"/>
            <p:nvPr/>
          </p:nvSpPr>
          <p:spPr>
            <a:xfrm>
              <a:off x="2632083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B21B5CC-BDCB-4426-B2CA-2FED95C6043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FAE286E7-F1A1-4D9A-BEFE-DCE88171028D}"/>
              </a:ext>
            </a:extLst>
          </p:cNvPr>
          <p:cNvSpPr txBox="1"/>
          <p:nvPr/>
        </p:nvSpPr>
        <p:spPr>
          <a:xfrm>
            <a:off x="114432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49D2F1B-BC6D-49E6-9178-709D7A663B8E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50F7D85-318E-4945-B1AA-E76641ADFA87}"/>
              </a:ext>
            </a:extLst>
          </p:cNvPr>
          <p:cNvSpPr/>
          <p:nvPr/>
        </p:nvSpPr>
        <p:spPr>
          <a:xfrm>
            <a:off x="2829558" y="435416"/>
            <a:ext cx="1579806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CC24BAA-D692-4B3C-A0BD-A3C14875EB51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75FD2E0-5383-42CE-8D36-ABC501CC5341}"/>
              </a:ext>
            </a:extLst>
          </p:cNvPr>
          <p:cNvSpPr/>
          <p:nvPr/>
        </p:nvSpPr>
        <p:spPr>
          <a:xfrm>
            <a:off x="6193166" y="240170"/>
            <a:ext cx="4342789" cy="143897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93948EA-5883-4E19-A120-825B87D71DE4}"/>
              </a:ext>
            </a:extLst>
          </p:cNvPr>
          <p:cNvGrpSpPr/>
          <p:nvPr/>
        </p:nvGrpSpPr>
        <p:grpSpPr>
          <a:xfrm>
            <a:off x="6230745" y="473203"/>
            <a:ext cx="884282" cy="1040007"/>
            <a:chOff x="408505" y="384951"/>
            <a:chExt cx="884282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D7931A7C-3583-4921-BC8B-74218ED75722}"/>
                </a:ext>
              </a:extLst>
            </p:cNvPr>
            <p:cNvGrpSpPr/>
            <p:nvPr/>
          </p:nvGrpSpPr>
          <p:grpSpPr>
            <a:xfrm>
              <a:off x="640044" y="384951"/>
              <a:ext cx="652743" cy="1040007"/>
              <a:chOff x="2606421" y="5471319"/>
              <a:chExt cx="652743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C6DC365-7A9D-478B-A634-167C14E5576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F15A8AB-A6DB-4BC2-B7ED-D11093761D1D}"/>
                  </a:ext>
                </a:extLst>
              </p:cNvPr>
              <p:cNvSpPr txBox="1"/>
              <p:nvPr/>
            </p:nvSpPr>
            <p:spPr>
              <a:xfrm>
                <a:off x="2606421" y="5864995"/>
                <a:ext cx="652743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561FDE69-66C8-48DF-9207-37893C23D9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2D3E75-BEE1-4EF6-AEAC-F202650CCB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9C09B15-D324-4F4B-8650-B3C52950945E}"/>
              </a:ext>
            </a:extLst>
          </p:cNvPr>
          <p:cNvGrpSpPr/>
          <p:nvPr/>
        </p:nvGrpSpPr>
        <p:grpSpPr>
          <a:xfrm>
            <a:off x="7786600" y="466822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1AE6345-707F-4E91-8307-F7BF8947CFB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97C72B9-F856-4AB3-9096-1B7898FB790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7D922A1-08E8-42CA-9181-F42C33C7967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DF1BE0E2-B978-4E7D-A6BE-64FC0F5FDEDF}"/>
              </a:ext>
            </a:extLst>
          </p:cNvPr>
          <p:cNvSpPr txBox="1"/>
          <p:nvPr/>
        </p:nvSpPr>
        <p:spPr>
          <a:xfrm>
            <a:off x="7055573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AC7AB4D-5F77-4BA9-87FA-25944275E07F}"/>
              </a:ext>
            </a:extLst>
          </p:cNvPr>
          <p:cNvSpPr txBox="1"/>
          <p:nvPr/>
        </p:nvSpPr>
        <p:spPr>
          <a:xfrm>
            <a:off x="8260540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9F364D9-E99B-4FE2-8E21-58FCCC1CE24A}"/>
              </a:ext>
            </a:extLst>
          </p:cNvPr>
          <p:cNvSpPr/>
          <p:nvPr/>
        </p:nvSpPr>
        <p:spPr>
          <a:xfrm>
            <a:off x="8740802" y="435416"/>
            <a:ext cx="1579806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3BE1600-9965-43E9-A60E-0BBC2480B6A2}"/>
              </a:ext>
            </a:extLst>
          </p:cNvPr>
          <p:cNvSpPr txBox="1"/>
          <p:nvPr/>
        </p:nvSpPr>
        <p:spPr>
          <a:xfrm>
            <a:off x="7399236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C252C417-9E1A-45A3-91F0-9A10F6522761}"/>
              </a:ext>
            </a:extLst>
          </p:cNvPr>
          <p:cNvGrpSpPr/>
          <p:nvPr/>
        </p:nvGrpSpPr>
        <p:grpSpPr>
          <a:xfrm>
            <a:off x="3161648" y="454078"/>
            <a:ext cx="933868" cy="1071647"/>
            <a:chOff x="1963495" y="36281"/>
            <a:chExt cx="933868" cy="1071647"/>
          </a:xfrm>
        </p:grpSpPr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70E373CC-CEFA-4739-ABA9-B9FC2083B633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CE4B9B62-330F-4B73-8D7F-04FF9D7C385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64BE14E6-1B06-444F-8FCF-82E163B53AF6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CB1CE7C9-576B-4A59-8716-B635A3B8B544}"/>
              </a:ext>
            </a:extLst>
          </p:cNvPr>
          <p:cNvGrpSpPr/>
          <p:nvPr/>
        </p:nvGrpSpPr>
        <p:grpSpPr>
          <a:xfrm>
            <a:off x="9267161" y="462750"/>
            <a:ext cx="933868" cy="1071647"/>
            <a:chOff x="1963495" y="36281"/>
            <a:chExt cx="933868" cy="1071647"/>
          </a:xfrm>
        </p:grpSpPr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A2F111E-CF65-48D6-95F0-9296BA3F56BC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37F9D9E0-0355-4A2A-A78F-467960649A9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3FDFB214-56C6-48BB-828F-AB9DAC3B1D0E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203" name="TextBox 202">
            <a:extLst>
              <a:ext uri="{FF2B5EF4-FFF2-40B4-BE49-F238E27FC236}">
                <a16:creationId xmlns:a16="http://schemas.microsoft.com/office/drawing/2014/main" id="{FF71CD05-00A2-44DD-9AC5-19DA68A99957}"/>
              </a:ext>
            </a:extLst>
          </p:cNvPr>
          <p:cNvSpPr txBox="1"/>
          <p:nvPr/>
        </p:nvSpPr>
        <p:spPr>
          <a:xfrm>
            <a:off x="8839215" y="66426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A6476E68-C29C-4724-B7D0-EA8CBDA5133B}"/>
              </a:ext>
            </a:extLst>
          </p:cNvPr>
          <p:cNvSpPr/>
          <p:nvPr/>
        </p:nvSpPr>
        <p:spPr>
          <a:xfrm>
            <a:off x="655008" y="552360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EB7CE4C-EE37-480C-A849-3B6AA8B76D54}"/>
              </a:ext>
            </a:extLst>
          </p:cNvPr>
          <p:cNvGrpSpPr/>
          <p:nvPr/>
        </p:nvGrpSpPr>
        <p:grpSpPr>
          <a:xfrm>
            <a:off x="443939" y="1759194"/>
            <a:ext cx="1379920" cy="1071647"/>
            <a:chOff x="443939" y="1750141"/>
            <a:chExt cx="1379920" cy="1071647"/>
          </a:xfrm>
        </p:grpSpPr>
        <p:grpSp>
          <p:nvGrpSpPr>
            <p:cNvPr id="205" name="Group 204">
              <a:extLst>
                <a:ext uri="{FF2B5EF4-FFF2-40B4-BE49-F238E27FC236}">
                  <a16:creationId xmlns:a16="http://schemas.microsoft.com/office/drawing/2014/main" id="{769DEAA6-4888-4D96-9F19-79F385EEB921}"/>
                </a:ext>
              </a:extLst>
            </p:cNvPr>
            <p:cNvGrpSpPr/>
            <p:nvPr/>
          </p:nvGrpSpPr>
          <p:grpSpPr>
            <a:xfrm>
              <a:off x="889991" y="1750141"/>
              <a:ext cx="933868" cy="1071647"/>
              <a:chOff x="1963495" y="36281"/>
              <a:chExt cx="933868" cy="1071647"/>
            </a:xfrm>
          </p:grpSpPr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5B0CB59A-9CE4-4095-B017-86759B3F53E7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1 2</a:t>
                </a:r>
              </a:p>
            </p:txBody>
          </p:sp>
          <p:cxnSp>
            <p:nvCxnSpPr>
              <p:cNvPr id="207" name="Straight Connector 206">
                <a:extLst>
                  <a:ext uri="{FF2B5EF4-FFF2-40B4-BE49-F238E27FC236}">
                    <a16:creationId xmlns:a16="http://schemas.microsoft.com/office/drawing/2014/main" id="{7B1931BC-EEB9-4DC4-9F5A-47E165FE68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1BE73532-374C-455E-8586-2D7A4D101DC9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60FFD4F0-B56B-425E-866F-555A8E255EAC}"/>
                </a:ext>
              </a:extLst>
            </p:cNvPr>
            <p:cNvSpPr txBox="1"/>
            <p:nvPr/>
          </p:nvSpPr>
          <p:spPr>
            <a:xfrm>
              <a:off x="443939" y="1960704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sp>
        <p:nvSpPr>
          <p:cNvPr id="210" name="Rectangle 209">
            <a:extLst>
              <a:ext uri="{FF2B5EF4-FFF2-40B4-BE49-F238E27FC236}">
                <a16:creationId xmlns:a16="http://schemas.microsoft.com/office/drawing/2014/main" id="{7DC5E2B3-2E23-4365-874B-597E85E1E236}"/>
              </a:ext>
            </a:extLst>
          </p:cNvPr>
          <p:cNvSpPr/>
          <p:nvPr/>
        </p:nvSpPr>
        <p:spPr>
          <a:xfrm>
            <a:off x="907295" y="1817834"/>
            <a:ext cx="890563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5596359-AF13-497D-9436-8B7AB7D5063F}"/>
              </a:ext>
            </a:extLst>
          </p:cNvPr>
          <p:cNvGrpSpPr/>
          <p:nvPr/>
        </p:nvGrpSpPr>
        <p:grpSpPr>
          <a:xfrm>
            <a:off x="1839050" y="1757056"/>
            <a:ext cx="1848874" cy="1071647"/>
            <a:chOff x="1839050" y="1757056"/>
            <a:chExt cx="1848874" cy="1071647"/>
          </a:xfrm>
        </p:grpSpPr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7CD866A8-171F-4754-BA30-2DECB79C0505}"/>
                </a:ext>
              </a:extLst>
            </p:cNvPr>
            <p:cNvSpPr txBox="1"/>
            <p:nvPr/>
          </p:nvSpPr>
          <p:spPr>
            <a:xfrm>
              <a:off x="1839050" y="1925595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12" name="Group 211">
              <a:extLst>
                <a:ext uri="{FF2B5EF4-FFF2-40B4-BE49-F238E27FC236}">
                  <a16:creationId xmlns:a16="http://schemas.microsoft.com/office/drawing/2014/main" id="{8AC3F08C-96B1-4B2E-B67F-8E1B93CC85FB}"/>
                </a:ext>
              </a:extLst>
            </p:cNvPr>
            <p:cNvGrpSpPr/>
            <p:nvPr/>
          </p:nvGrpSpPr>
          <p:grpSpPr>
            <a:xfrm>
              <a:off x="2226010" y="1757056"/>
              <a:ext cx="1461914" cy="1071647"/>
              <a:chOff x="443939" y="1750141"/>
              <a:chExt cx="1461914" cy="1071647"/>
            </a:xfrm>
          </p:grpSpPr>
          <p:grpSp>
            <p:nvGrpSpPr>
              <p:cNvPr id="213" name="Group 212">
                <a:extLst>
                  <a:ext uri="{FF2B5EF4-FFF2-40B4-BE49-F238E27FC236}">
                    <a16:creationId xmlns:a16="http://schemas.microsoft.com/office/drawing/2014/main" id="{58C3A01D-74E5-4477-A278-82F6BF4522E0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1015862" cy="1071647"/>
                <a:chOff x="1963495" y="36281"/>
                <a:chExt cx="1015862" cy="1071647"/>
              </a:xfrm>
            </p:grpSpPr>
            <p:sp>
              <p:nvSpPr>
                <p:cNvPr id="215" name="TextBox 214">
                  <a:extLst>
                    <a:ext uri="{FF2B5EF4-FFF2-40B4-BE49-F238E27FC236}">
                      <a16:creationId xmlns:a16="http://schemas.microsoft.com/office/drawing/2014/main" id="{B8AC25B2-D058-44D2-8E99-262D7676CFE6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1 2</a:t>
                  </a:r>
                </a:p>
              </p:txBody>
            </p:sp>
            <p:cxnSp>
              <p:nvCxnSpPr>
                <p:cNvPr id="216" name="Straight Connector 215">
                  <a:extLst>
                    <a:ext uri="{FF2B5EF4-FFF2-40B4-BE49-F238E27FC236}">
                      <a16:creationId xmlns:a16="http://schemas.microsoft.com/office/drawing/2014/main" id="{BEE63D46-E93A-4876-871D-0390B6F9E2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17" name="TextBox 216">
                  <a:extLst>
                    <a:ext uri="{FF2B5EF4-FFF2-40B4-BE49-F238E27FC236}">
                      <a16:creationId xmlns:a16="http://schemas.microsoft.com/office/drawing/2014/main" id="{6C9312CC-52D8-4640-85A4-8A5AD24B37E4}"/>
                    </a:ext>
                  </a:extLst>
                </p:cNvPr>
                <p:cNvSpPr txBox="1"/>
                <p:nvPr/>
              </p:nvSpPr>
              <p:spPr>
                <a:xfrm>
                  <a:off x="2001071" y="36281"/>
                  <a:ext cx="978286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1 1</a:t>
                  </a:r>
                </a:p>
              </p:txBody>
            </p:sp>
          </p:grp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271B06DC-D66D-43A6-AEF9-85C49E6810B7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  <p:sp>
        <p:nvSpPr>
          <p:cNvPr id="240" name="Rectangle 239">
            <a:extLst>
              <a:ext uri="{FF2B5EF4-FFF2-40B4-BE49-F238E27FC236}">
                <a16:creationId xmlns:a16="http://schemas.microsoft.com/office/drawing/2014/main" id="{A7B891DC-DC68-4E0E-870D-89788CA00A29}"/>
              </a:ext>
            </a:extLst>
          </p:cNvPr>
          <p:cNvSpPr/>
          <p:nvPr/>
        </p:nvSpPr>
        <p:spPr>
          <a:xfrm>
            <a:off x="7772377" y="554498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306DA840-7511-4DEB-8DCC-2F03E127E8DD}"/>
              </a:ext>
            </a:extLst>
          </p:cNvPr>
          <p:cNvGrpSpPr/>
          <p:nvPr/>
        </p:nvGrpSpPr>
        <p:grpSpPr>
          <a:xfrm>
            <a:off x="880661" y="3100679"/>
            <a:ext cx="1045372" cy="1071647"/>
            <a:chOff x="1963495" y="36281"/>
            <a:chExt cx="1045372" cy="1071647"/>
          </a:xfrm>
        </p:grpSpPr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B9FBC47C-67F8-4DE2-B444-3F2A1D21BD98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379" name="Straight Connector 378">
              <a:extLst>
                <a:ext uri="{FF2B5EF4-FFF2-40B4-BE49-F238E27FC236}">
                  <a16:creationId xmlns:a16="http://schemas.microsoft.com/office/drawing/2014/main" id="{7142AAC2-CC5F-4B6B-A092-31E912901305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5BD95C2B-FC82-46BD-A56D-D267C2879AF6}"/>
                </a:ext>
              </a:extLst>
            </p:cNvPr>
            <p:cNvSpPr txBox="1"/>
            <p:nvPr/>
          </p:nvSpPr>
          <p:spPr>
            <a:xfrm>
              <a:off x="1968986" y="36281"/>
              <a:ext cx="103988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</p:grpSp>
      <p:sp>
        <p:nvSpPr>
          <p:cNvPr id="308" name="TextBox 307">
            <a:extLst>
              <a:ext uri="{FF2B5EF4-FFF2-40B4-BE49-F238E27FC236}">
                <a16:creationId xmlns:a16="http://schemas.microsoft.com/office/drawing/2014/main" id="{FACC275D-A8A6-4BF5-885D-2FD7AFA87FFB}"/>
              </a:ext>
            </a:extLst>
          </p:cNvPr>
          <p:cNvSpPr txBox="1"/>
          <p:nvPr/>
        </p:nvSpPr>
        <p:spPr>
          <a:xfrm>
            <a:off x="434609" y="3311242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DE6E8FBE-6A89-44E2-9705-67C8EF2BA1CF}"/>
              </a:ext>
            </a:extLst>
          </p:cNvPr>
          <p:cNvGrpSpPr/>
          <p:nvPr/>
        </p:nvGrpSpPr>
        <p:grpSpPr>
          <a:xfrm>
            <a:off x="1847377" y="3084637"/>
            <a:ext cx="1848874" cy="1071647"/>
            <a:chOff x="1839050" y="1757056"/>
            <a:chExt cx="1848874" cy="1071647"/>
          </a:xfrm>
        </p:grpSpPr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0F9C8F49-6D6B-4CBF-981F-DA4FA28C0F4B}"/>
                </a:ext>
              </a:extLst>
            </p:cNvPr>
            <p:cNvSpPr txBox="1"/>
            <p:nvPr/>
          </p:nvSpPr>
          <p:spPr>
            <a:xfrm>
              <a:off x="1839050" y="1925595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383" name="Group 382">
              <a:extLst>
                <a:ext uri="{FF2B5EF4-FFF2-40B4-BE49-F238E27FC236}">
                  <a16:creationId xmlns:a16="http://schemas.microsoft.com/office/drawing/2014/main" id="{B6EB9536-B656-4ED2-91C7-0664D1B745DB}"/>
                </a:ext>
              </a:extLst>
            </p:cNvPr>
            <p:cNvGrpSpPr/>
            <p:nvPr/>
          </p:nvGrpSpPr>
          <p:grpSpPr>
            <a:xfrm>
              <a:off x="2226010" y="1757056"/>
              <a:ext cx="1461914" cy="1071647"/>
              <a:chOff x="443939" y="1750141"/>
              <a:chExt cx="1461914" cy="1071647"/>
            </a:xfrm>
          </p:grpSpPr>
          <p:grpSp>
            <p:nvGrpSpPr>
              <p:cNvPr id="384" name="Group 383">
                <a:extLst>
                  <a:ext uri="{FF2B5EF4-FFF2-40B4-BE49-F238E27FC236}">
                    <a16:creationId xmlns:a16="http://schemas.microsoft.com/office/drawing/2014/main" id="{930FC078-44B0-4FDF-8A53-740DA307217E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1015862" cy="1071647"/>
                <a:chOff x="1963495" y="36281"/>
                <a:chExt cx="1015862" cy="1071647"/>
              </a:xfrm>
            </p:grpSpPr>
            <p:sp>
              <p:nvSpPr>
                <p:cNvPr id="386" name="TextBox 385">
                  <a:extLst>
                    <a:ext uri="{FF2B5EF4-FFF2-40B4-BE49-F238E27FC236}">
                      <a16:creationId xmlns:a16="http://schemas.microsoft.com/office/drawing/2014/main" id="{476ED24D-54F1-4AA6-895D-B1572C1462E2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1 2</a:t>
                  </a:r>
                </a:p>
              </p:txBody>
            </p: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7E22FC3A-BBCE-4170-8A54-22610A7B48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8" name="TextBox 387">
                  <a:extLst>
                    <a:ext uri="{FF2B5EF4-FFF2-40B4-BE49-F238E27FC236}">
                      <a16:creationId xmlns:a16="http://schemas.microsoft.com/office/drawing/2014/main" id="{2EFBC35E-C974-4551-9F1A-CF8E2D6C5066}"/>
                    </a:ext>
                  </a:extLst>
                </p:cNvPr>
                <p:cNvSpPr txBox="1"/>
                <p:nvPr/>
              </p:nvSpPr>
              <p:spPr>
                <a:xfrm>
                  <a:off x="2001071" y="36281"/>
                  <a:ext cx="978286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1 1</a:t>
                  </a:r>
                </a:p>
              </p:txBody>
            </p:sp>
          </p:grpSp>
          <p:sp>
            <p:nvSpPr>
              <p:cNvPr id="385" name="TextBox 384">
                <a:extLst>
                  <a:ext uri="{FF2B5EF4-FFF2-40B4-BE49-F238E27FC236}">
                    <a16:creationId xmlns:a16="http://schemas.microsoft.com/office/drawing/2014/main" id="{6BEF67AC-7569-416F-9992-38121CBC2230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BB537E45-4543-4BDA-8CC3-AFF4ED093499}"/>
              </a:ext>
            </a:extLst>
          </p:cNvPr>
          <p:cNvGrpSpPr/>
          <p:nvPr/>
        </p:nvGrpSpPr>
        <p:grpSpPr>
          <a:xfrm>
            <a:off x="6242924" y="1756053"/>
            <a:ext cx="1379920" cy="1071647"/>
            <a:chOff x="443939" y="1750141"/>
            <a:chExt cx="1379920" cy="1071647"/>
          </a:xfrm>
        </p:grpSpPr>
        <p:grpSp>
          <p:nvGrpSpPr>
            <p:cNvPr id="390" name="Group 389">
              <a:extLst>
                <a:ext uri="{FF2B5EF4-FFF2-40B4-BE49-F238E27FC236}">
                  <a16:creationId xmlns:a16="http://schemas.microsoft.com/office/drawing/2014/main" id="{481BB52A-8D80-4E0B-B9A2-8FC63BA3F424}"/>
                </a:ext>
              </a:extLst>
            </p:cNvPr>
            <p:cNvGrpSpPr/>
            <p:nvPr/>
          </p:nvGrpSpPr>
          <p:grpSpPr>
            <a:xfrm>
              <a:off x="889991" y="1750141"/>
              <a:ext cx="933868" cy="1071647"/>
              <a:chOff x="1963495" y="36281"/>
              <a:chExt cx="933868" cy="1071647"/>
            </a:xfrm>
          </p:grpSpPr>
          <p:sp>
            <p:nvSpPr>
              <p:cNvPr id="392" name="TextBox 391">
                <a:extLst>
                  <a:ext uri="{FF2B5EF4-FFF2-40B4-BE49-F238E27FC236}">
                    <a16:creationId xmlns:a16="http://schemas.microsoft.com/office/drawing/2014/main" id="{6404273C-9867-47DE-A9FC-8A8BEC3AEA57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AA6A076A-3640-4CAB-8C7A-C6A3136A09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4" name="TextBox 393">
                <a:extLst>
                  <a:ext uri="{FF2B5EF4-FFF2-40B4-BE49-F238E27FC236}">
                    <a16:creationId xmlns:a16="http://schemas.microsoft.com/office/drawing/2014/main" id="{13A45A77-DF4E-4B8B-BF5B-3A55B5259D63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61EE999B-9005-4D91-876C-538E3E886A0C}"/>
                </a:ext>
              </a:extLst>
            </p:cNvPr>
            <p:cNvSpPr txBox="1"/>
            <p:nvPr/>
          </p:nvSpPr>
          <p:spPr>
            <a:xfrm>
              <a:off x="443939" y="1960704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395" name="Rectangle 394">
            <a:extLst>
              <a:ext uri="{FF2B5EF4-FFF2-40B4-BE49-F238E27FC236}">
                <a16:creationId xmlns:a16="http://schemas.microsoft.com/office/drawing/2014/main" id="{F6ACE693-90A8-42DA-A93E-6E4338C122D6}"/>
              </a:ext>
            </a:extLst>
          </p:cNvPr>
          <p:cNvSpPr/>
          <p:nvPr/>
        </p:nvSpPr>
        <p:spPr>
          <a:xfrm>
            <a:off x="8493471" y="1818930"/>
            <a:ext cx="890563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B3D9EEBA-F700-4E37-A59D-B73E1E6229FE}"/>
              </a:ext>
            </a:extLst>
          </p:cNvPr>
          <p:cNvGrpSpPr/>
          <p:nvPr/>
        </p:nvGrpSpPr>
        <p:grpSpPr>
          <a:xfrm>
            <a:off x="7638035" y="1753915"/>
            <a:ext cx="1848874" cy="1071647"/>
            <a:chOff x="1839050" y="1757056"/>
            <a:chExt cx="1848874" cy="1071647"/>
          </a:xfrm>
        </p:grpSpPr>
        <p:sp>
          <p:nvSpPr>
            <p:cNvPr id="397" name="TextBox 396">
              <a:extLst>
                <a:ext uri="{FF2B5EF4-FFF2-40B4-BE49-F238E27FC236}">
                  <a16:creationId xmlns:a16="http://schemas.microsoft.com/office/drawing/2014/main" id="{17680B43-3B12-479C-BB9E-A7AD190471D1}"/>
                </a:ext>
              </a:extLst>
            </p:cNvPr>
            <p:cNvSpPr txBox="1"/>
            <p:nvPr/>
          </p:nvSpPr>
          <p:spPr>
            <a:xfrm>
              <a:off x="1839050" y="1925595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398" name="Group 397">
              <a:extLst>
                <a:ext uri="{FF2B5EF4-FFF2-40B4-BE49-F238E27FC236}">
                  <a16:creationId xmlns:a16="http://schemas.microsoft.com/office/drawing/2014/main" id="{47009CAD-DA8D-4251-8FE2-D2E4F94095E3}"/>
                </a:ext>
              </a:extLst>
            </p:cNvPr>
            <p:cNvGrpSpPr/>
            <p:nvPr/>
          </p:nvGrpSpPr>
          <p:grpSpPr>
            <a:xfrm>
              <a:off x="2226010" y="1757056"/>
              <a:ext cx="1461914" cy="1071647"/>
              <a:chOff x="443939" y="1750141"/>
              <a:chExt cx="1461914" cy="1071647"/>
            </a:xfrm>
          </p:grpSpPr>
          <p:grpSp>
            <p:nvGrpSpPr>
              <p:cNvPr id="399" name="Group 398">
                <a:extLst>
                  <a:ext uri="{FF2B5EF4-FFF2-40B4-BE49-F238E27FC236}">
                    <a16:creationId xmlns:a16="http://schemas.microsoft.com/office/drawing/2014/main" id="{42E596E5-A6AD-4C75-973A-9DC9F357191D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1015862" cy="1071647"/>
                <a:chOff x="1963495" y="36281"/>
                <a:chExt cx="1015862" cy="1071647"/>
              </a:xfrm>
            </p:grpSpPr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EB1B3026-0D22-443A-B916-8825398588A9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1 0</a:t>
                  </a:r>
                </a:p>
              </p:txBody>
            </p:sp>
            <p:cxnSp>
              <p:nvCxnSpPr>
                <p:cNvPr id="402" name="Straight Connector 401">
                  <a:extLst>
                    <a:ext uri="{FF2B5EF4-FFF2-40B4-BE49-F238E27FC236}">
                      <a16:creationId xmlns:a16="http://schemas.microsoft.com/office/drawing/2014/main" id="{8EAE2D21-857E-4BD1-90C1-89E5E20216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AE46A464-086F-4572-86D7-03FDB5A38720}"/>
                    </a:ext>
                  </a:extLst>
                </p:cNvPr>
                <p:cNvSpPr txBox="1"/>
                <p:nvPr/>
              </p:nvSpPr>
              <p:spPr>
                <a:xfrm>
                  <a:off x="2219205" y="36281"/>
                  <a:ext cx="760152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400" name="TextBox 399">
                <a:extLst>
                  <a:ext uri="{FF2B5EF4-FFF2-40B4-BE49-F238E27FC236}">
                    <a16:creationId xmlns:a16="http://schemas.microsoft.com/office/drawing/2014/main" id="{8075E2D3-2105-437C-BF69-82FCC5782B43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  <p:grpSp>
        <p:nvGrpSpPr>
          <p:cNvPr id="405" name="Group 404">
            <a:extLst>
              <a:ext uri="{FF2B5EF4-FFF2-40B4-BE49-F238E27FC236}">
                <a16:creationId xmlns:a16="http://schemas.microsoft.com/office/drawing/2014/main" id="{AD04051C-6F83-407F-B9D6-79133016A140}"/>
              </a:ext>
            </a:extLst>
          </p:cNvPr>
          <p:cNvGrpSpPr/>
          <p:nvPr/>
        </p:nvGrpSpPr>
        <p:grpSpPr>
          <a:xfrm>
            <a:off x="6679646" y="3097538"/>
            <a:ext cx="1045372" cy="1071647"/>
            <a:chOff x="1963495" y="36281"/>
            <a:chExt cx="1045372" cy="1071647"/>
          </a:xfrm>
        </p:grpSpPr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D83DD362-A814-46DB-9338-240CEDE93168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408" name="Straight Connector 407">
              <a:extLst>
                <a:ext uri="{FF2B5EF4-FFF2-40B4-BE49-F238E27FC236}">
                  <a16:creationId xmlns:a16="http://schemas.microsoft.com/office/drawing/2014/main" id="{62C51E03-1D22-4B5A-BC57-189D0A115674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085754DA-6CCD-4F8A-96C9-21718DD0380B}"/>
                </a:ext>
              </a:extLst>
            </p:cNvPr>
            <p:cNvSpPr txBox="1"/>
            <p:nvPr/>
          </p:nvSpPr>
          <p:spPr>
            <a:xfrm>
              <a:off x="1968986" y="36281"/>
              <a:ext cx="103988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1 3</a:t>
              </a:r>
            </a:p>
          </p:txBody>
        </p:sp>
      </p:grpSp>
      <p:sp>
        <p:nvSpPr>
          <p:cNvPr id="406" name="TextBox 405">
            <a:extLst>
              <a:ext uri="{FF2B5EF4-FFF2-40B4-BE49-F238E27FC236}">
                <a16:creationId xmlns:a16="http://schemas.microsoft.com/office/drawing/2014/main" id="{A6083144-BD79-4D5C-A5FC-008E943078AB}"/>
              </a:ext>
            </a:extLst>
          </p:cNvPr>
          <p:cNvSpPr txBox="1"/>
          <p:nvPr/>
        </p:nvSpPr>
        <p:spPr>
          <a:xfrm>
            <a:off x="6233594" y="3308101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410" name="Group 409">
            <a:extLst>
              <a:ext uri="{FF2B5EF4-FFF2-40B4-BE49-F238E27FC236}">
                <a16:creationId xmlns:a16="http://schemas.microsoft.com/office/drawing/2014/main" id="{AE328C4B-632B-4008-AF31-4AC9F2BF06C9}"/>
              </a:ext>
            </a:extLst>
          </p:cNvPr>
          <p:cNvGrpSpPr/>
          <p:nvPr/>
        </p:nvGrpSpPr>
        <p:grpSpPr>
          <a:xfrm>
            <a:off x="7646362" y="3081496"/>
            <a:ext cx="1848874" cy="1071647"/>
            <a:chOff x="1839050" y="1757056"/>
            <a:chExt cx="1848874" cy="1071647"/>
          </a:xfrm>
        </p:grpSpPr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7706C5B5-D4A4-4D8B-974C-AB5E9B971E1D}"/>
                </a:ext>
              </a:extLst>
            </p:cNvPr>
            <p:cNvSpPr txBox="1"/>
            <p:nvPr/>
          </p:nvSpPr>
          <p:spPr>
            <a:xfrm>
              <a:off x="1839050" y="1925595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412" name="Group 411">
              <a:extLst>
                <a:ext uri="{FF2B5EF4-FFF2-40B4-BE49-F238E27FC236}">
                  <a16:creationId xmlns:a16="http://schemas.microsoft.com/office/drawing/2014/main" id="{7B9297D7-F791-430B-AAA6-24AED5564B3C}"/>
                </a:ext>
              </a:extLst>
            </p:cNvPr>
            <p:cNvGrpSpPr/>
            <p:nvPr/>
          </p:nvGrpSpPr>
          <p:grpSpPr>
            <a:xfrm>
              <a:off x="2226010" y="1757056"/>
              <a:ext cx="1461914" cy="1071647"/>
              <a:chOff x="443939" y="1750141"/>
              <a:chExt cx="1461914" cy="1071647"/>
            </a:xfrm>
          </p:grpSpPr>
          <p:grpSp>
            <p:nvGrpSpPr>
              <p:cNvPr id="413" name="Group 412">
                <a:extLst>
                  <a:ext uri="{FF2B5EF4-FFF2-40B4-BE49-F238E27FC236}">
                    <a16:creationId xmlns:a16="http://schemas.microsoft.com/office/drawing/2014/main" id="{75C2EE9D-DF95-47E8-BF33-889B4CD6FFD3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1015862" cy="1071647"/>
                <a:chOff x="1963495" y="36281"/>
                <a:chExt cx="1015862" cy="1071647"/>
              </a:xfrm>
            </p:grpSpPr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94CE8C5A-A5F4-435D-87BE-0ABD19DCDD3D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1 0</a:t>
                  </a:r>
                </a:p>
              </p:txBody>
            </p:sp>
            <p:cxnSp>
              <p:nvCxnSpPr>
                <p:cNvPr id="416" name="Straight Connector 415">
                  <a:extLst>
                    <a:ext uri="{FF2B5EF4-FFF2-40B4-BE49-F238E27FC236}">
                      <a16:creationId xmlns:a16="http://schemas.microsoft.com/office/drawing/2014/main" id="{AEDBD4B3-8024-4AE8-B613-6D2E03A63D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C58AF76-7211-40C4-8FBA-D355784F44FD}"/>
                    </a:ext>
                  </a:extLst>
                </p:cNvPr>
                <p:cNvSpPr txBox="1"/>
                <p:nvPr/>
              </p:nvSpPr>
              <p:spPr>
                <a:xfrm>
                  <a:off x="2219205" y="36281"/>
                  <a:ext cx="760152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414" name="TextBox 413">
                <a:extLst>
                  <a:ext uri="{FF2B5EF4-FFF2-40B4-BE49-F238E27FC236}">
                    <a16:creationId xmlns:a16="http://schemas.microsoft.com/office/drawing/2014/main" id="{BF7358F8-F50F-409D-A2CE-9A8516C1DE7B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  <p:grpSp>
        <p:nvGrpSpPr>
          <p:cNvPr id="420" name="Group 419">
            <a:extLst>
              <a:ext uri="{FF2B5EF4-FFF2-40B4-BE49-F238E27FC236}">
                <a16:creationId xmlns:a16="http://schemas.microsoft.com/office/drawing/2014/main" id="{3CCD64B1-4F1E-48BD-ADF1-67DC9593AAFB}"/>
              </a:ext>
            </a:extLst>
          </p:cNvPr>
          <p:cNvGrpSpPr/>
          <p:nvPr/>
        </p:nvGrpSpPr>
        <p:grpSpPr>
          <a:xfrm>
            <a:off x="4223637" y="2111777"/>
            <a:ext cx="364674" cy="2164787"/>
            <a:chOff x="1430177" y="1026981"/>
            <a:chExt cx="364674" cy="2164787"/>
          </a:xfrm>
        </p:grpSpPr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89CB8B7C-B2F8-4D62-968C-A4F8AC161389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2" name="Rectangle 421">
              <a:extLst>
                <a:ext uri="{FF2B5EF4-FFF2-40B4-BE49-F238E27FC236}">
                  <a16:creationId xmlns:a16="http://schemas.microsoft.com/office/drawing/2014/main" id="{9570DF20-C143-48AF-AD9C-77A07DADF99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0CF3C2B6-6DC4-4E1D-9E73-614CE22B4DA7}"/>
              </a:ext>
            </a:extLst>
          </p:cNvPr>
          <p:cNvGrpSpPr/>
          <p:nvPr/>
        </p:nvGrpSpPr>
        <p:grpSpPr>
          <a:xfrm>
            <a:off x="4738343" y="2111777"/>
            <a:ext cx="364674" cy="2164787"/>
            <a:chOff x="1430177" y="1026981"/>
            <a:chExt cx="364674" cy="2164787"/>
          </a:xfrm>
        </p:grpSpPr>
        <p:sp>
          <p:nvSpPr>
            <p:cNvPr id="424" name="Rectangle 423">
              <a:extLst>
                <a:ext uri="{FF2B5EF4-FFF2-40B4-BE49-F238E27FC236}">
                  <a16:creationId xmlns:a16="http://schemas.microsoft.com/office/drawing/2014/main" id="{849CA657-8033-45DA-867D-5B8A2D87411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5" name="Rectangle 424">
              <a:extLst>
                <a:ext uri="{FF2B5EF4-FFF2-40B4-BE49-F238E27FC236}">
                  <a16:creationId xmlns:a16="http://schemas.microsoft.com/office/drawing/2014/main" id="{8C2058D0-5158-4EE7-804C-8B7FC8FBB9A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6" name="Group 425">
            <a:extLst>
              <a:ext uri="{FF2B5EF4-FFF2-40B4-BE49-F238E27FC236}">
                <a16:creationId xmlns:a16="http://schemas.microsoft.com/office/drawing/2014/main" id="{E92805EF-2489-4AE7-AC5B-A8A652BCDCED}"/>
              </a:ext>
            </a:extLst>
          </p:cNvPr>
          <p:cNvGrpSpPr/>
          <p:nvPr/>
        </p:nvGrpSpPr>
        <p:grpSpPr>
          <a:xfrm>
            <a:off x="5271298" y="2106990"/>
            <a:ext cx="364674" cy="2164787"/>
            <a:chOff x="1430177" y="1026981"/>
            <a:chExt cx="364674" cy="2164787"/>
          </a:xfrm>
        </p:grpSpPr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25D6CDE1-8C36-4255-9A29-1274822F9A2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C6240D96-838B-4C4F-9F38-F4A7505881B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32" name="Group 431">
            <a:extLst>
              <a:ext uri="{FF2B5EF4-FFF2-40B4-BE49-F238E27FC236}">
                <a16:creationId xmlns:a16="http://schemas.microsoft.com/office/drawing/2014/main" id="{CC533EBB-8282-46FE-AF72-B9B20688378A}"/>
              </a:ext>
            </a:extLst>
          </p:cNvPr>
          <p:cNvGrpSpPr/>
          <p:nvPr/>
        </p:nvGrpSpPr>
        <p:grpSpPr>
          <a:xfrm>
            <a:off x="9782567" y="2116564"/>
            <a:ext cx="364674" cy="2164787"/>
            <a:chOff x="1430177" y="1026981"/>
            <a:chExt cx="364674" cy="2164787"/>
          </a:xfrm>
        </p:grpSpPr>
        <p:sp>
          <p:nvSpPr>
            <p:cNvPr id="433" name="Rectangle 432">
              <a:extLst>
                <a:ext uri="{FF2B5EF4-FFF2-40B4-BE49-F238E27FC236}">
                  <a16:creationId xmlns:a16="http://schemas.microsoft.com/office/drawing/2014/main" id="{D2DFE4CE-10DD-46ED-BE03-211FF719EFC9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4" name="Rectangle 433">
              <a:extLst>
                <a:ext uri="{FF2B5EF4-FFF2-40B4-BE49-F238E27FC236}">
                  <a16:creationId xmlns:a16="http://schemas.microsoft.com/office/drawing/2014/main" id="{096E168E-259A-4817-A191-5CDA820B1EA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9DDC710E-835A-488A-B30E-37BC91918046}"/>
              </a:ext>
            </a:extLst>
          </p:cNvPr>
          <p:cNvGrpSpPr/>
          <p:nvPr/>
        </p:nvGrpSpPr>
        <p:grpSpPr>
          <a:xfrm>
            <a:off x="10297273" y="2116564"/>
            <a:ext cx="364674" cy="2164787"/>
            <a:chOff x="1430177" y="1026981"/>
            <a:chExt cx="364674" cy="2164787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1A507828-EF5F-40F7-A222-8E5B4E024FF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5FF7554B-497C-4A28-ABF7-E6A04C40BC37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E27E8F02-25B7-458E-AFB5-38752A69DE9F}"/>
              </a:ext>
            </a:extLst>
          </p:cNvPr>
          <p:cNvGrpSpPr/>
          <p:nvPr/>
        </p:nvGrpSpPr>
        <p:grpSpPr>
          <a:xfrm>
            <a:off x="10830228" y="2111777"/>
            <a:ext cx="364674" cy="2164787"/>
            <a:chOff x="1430177" y="1026981"/>
            <a:chExt cx="364674" cy="2164787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8F525378-CEA5-4BA6-AD3E-45D34DCCEB12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4C2A4D6F-69DE-4EAC-B84C-8B3E28431D0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41" name="Group 440">
            <a:extLst>
              <a:ext uri="{FF2B5EF4-FFF2-40B4-BE49-F238E27FC236}">
                <a16:creationId xmlns:a16="http://schemas.microsoft.com/office/drawing/2014/main" id="{F4B60413-47C1-40EE-B856-75595E20D539}"/>
              </a:ext>
            </a:extLst>
          </p:cNvPr>
          <p:cNvGrpSpPr/>
          <p:nvPr/>
        </p:nvGrpSpPr>
        <p:grpSpPr>
          <a:xfrm>
            <a:off x="11344934" y="2111777"/>
            <a:ext cx="364674" cy="2164787"/>
            <a:chOff x="1430177" y="1026981"/>
            <a:chExt cx="364674" cy="2164787"/>
          </a:xfrm>
        </p:grpSpPr>
        <p:sp>
          <p:nvSpPr>
            <p:cNvPr id="442" name="Rectangle 441">
              <a:extLst>
                <a:ext uri="{FF2B5EF4-FFF2-40B4-BE49-F238E27FC236}">
                  <a16:creationId xmlns:a16="http://schemas.microsoft.com/office/drawing/2014/main" id="{2E44EC81-C8B6-4899-9A33-195C1F1EDAEE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3" name="Rectangle 442">
              <a:extLst>
                <a:ext uri="{FF2B5EF4-FFF2-40B4-BE49-F238E27FC236}">
                  <a16:creationId xmlns:a16="http://schemas.microsoft.com/office/drawing/2014/main" id="{55C3B0D0-26DF-4A86-BE7F-90C6625BAF8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44" name="Group 443">
            <a:extLst>
              <a:ext uri="{FF2B5EF4-FFF2-40B4-BE49-F238E27FC236}">
                <a16:creationId xmlns:a16="http://schemas.microsoft.com/office/drawing/2014/main" id="{CF7C1778-C342-4548-8C7F-91C499F3608B}"/>
              </a:ext>
            </a:extLst>
          </p:cNvPr>
          <p:cNvGrpSpPr/>
          <p:nvPr/>
        </p:nvGrpSpPr>
        <p:grpSpPr>
          <a:xfrm>
            <a:off x="5275931" y="2102203"/>
            <a:ext cx="360000" cy="2160000"/>
            <a:chOff x="3172262" y="3429000"/>
            <a:chExt cx="360000" cy="2160000"/>
          </a:xfrm>
        </p:grpSpPr>
        <p:sp>
          <p:nvSpPr>
            <p:cNvPr id="445" name="Rectangle 444">
              <a:extLst>
                <a:ext uri="{FF2B5EF4-FFF2-40B4-BE49-F238E27FC236}">
                  <a16:creationId xmlns:a16="http://schemas.microsoft.com/office/drawing/2014/main" id="{DCCFA15C-21CA-4E63-81A8-B0B6A9395D29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782024EE-8EF0-44E6-92D8-A9F89F2F96BC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EA48BDC3-2F10-4A76-96A0-3A7CED6B8DA9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8" name="Rectangle 447">
              <a:extLst>
                <a:ext uri="{FF2B5EF4-FFF2-40B4-BE49-F238E27FC236}">
                  <a16:creationId xmlns:a16="http://schemas.microsoft.com/office/drawing/2014/main" id="{19345C6D-63C5-408C-A23D-30100581063D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08AF8F11-D1C6-4E66-B741-8A8BA9CB4C24}"/>
              </a:ext>
            </a:extLst>
          </p:cNvPr>
          <p:cNvGrpSpPr/>
          <p:nvPr/>
        </p:nvGrpSpPr>
        <p:grpSpPr>
          <a:xfrm>
            <a:off x="11340260" y="2142314"/>
            <a:ext cx="360000" cy="2159457"/>
            <a:chOff x="6653408" y="3429000"/>
            <a:chExt cx="360000" cy="2159457"/>
          </a:xfrm>
        </p:grpSpPr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id="{2314BAB3-9893-486A-A45B-A29C2B7A3B44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5C5443CB-D6AE-4A53-9DBA-AE0C1198DF9B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CB942A21-F562-4554-A7F9-B29B9754BC26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3" name="Rectangle 452">
              <a:extLst>
                <a:ext uri="{FF2B5EF4-FFF2-40B4-BE49-F238E27FC236}">
                  <a16:creationId xmlns:a16="http://schemas.microsoft.com/office/drawing/2014/main" id="{2FCC646B-2E50-4229-93D5-9C7159FF1B5F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9ABAA639-FB11-4047-86C6-45694578DF1A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5" name="Rectangle 454">
              <a:extLst>
                <a:ext uri="{FF2B5EF4-FFF2-40B4-BE49-F238E27FC236}">
                  <a16:creationId xmlns:a16="http://schemas.microsoft.com/office/drawing/2014/main" id="{AC088E8B-EA17-4309-BB8B-8982792CA5EB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4A84EBF9-2188-4E67-AD62-6B79223038D6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636E183A-94FF-4F44-8F35-8FD57F4DDA0D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3817C93A-2020-46EE-BE77-02F73FEBA3ED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E53707C2-66BB-45B0-B9A5-44B92A55F24C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60" name="Group 459">
            <a:extLst>
              <a:ext uri="{FF2B5EF4-FFF2-40B4-BE49-F238E27FC236}">
                <a16:creationId xmlns:a16="http://schemas.microsoft.com/office/drawing/2014/main" id="{949C0DFC-4A75-4AC1-A99B-0CF12FC4790A}"/>
              </a:ext>
            </a:extLst>
          </p:cNvPr>
          <p:cNvGrpSpPr/>
          <p:nvPr/>
        </p:nvGrpSpPr>
        <p:grpSpPr>
          <a:xfrm>
            <a:off x="5286916" y="2102851"/>
            <a:ext cx="360000" cy="2160000"/>
            <a:chOff x="7813790" y="3429000"/>
            <a:chExt cx="360000" cy="2160000"/>
          </a:xfrm>
        </p:grpSpPr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A7D5FBC4-68C3-45AF-873D-95242F7B98BA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2" name="Rectangle 461">
              <a:extLst>
                <a:ext uri="{FF2B5EF4-FFF2-40B4-BE49-F238E27FC236}">
                  <a16:creationId xmlns:a16="http://schemas.microsoft.com/office/drawing/2014/main" id="{C03E9E36-9506-4D8F-A3E9-9070C24A8473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3" name="Rectangle 462">
              <a:extLst>
                <a:ext uri="{FF2B5EF4-FFF2-40B4-BE49-F238E27FC236}">
                  <a16:creationId xmlns:a16="http://schemas.microsoft.com/office/drawing/2014/main" id="{28EC5EA4-25A7-4800-9CEE-B567933319E9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4" name="Rectangle 463">
              <a:extLst>
                <a:ext uri="{FF2B5EF4-FFF2-40B4-BE49-F238E27FC236}">
                  <a16:creationId xmlns:a16="http://schemas.microsoft.com/office/drawing/2014/main" id="{C5719027-B4DC-42DF-9245-D4E09FFEB2D3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5" name="Rectangle 464">
              <a:extLst>
                <a:ext uri="{FF2B5EF4-FFF2-40B4-BE49-F238E27FC236}">
                  <a16:creationId xmlns:a16="http://schemas.microsoft.com/office/drawing/2014/main" id="{0E958BAF-4EC6-40E9-94C2-778FA194FC04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6E6E683D-A728-436C-B0EE-32476F79478C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03709595-AF05-4FF2-99C2-FEF7A83E4BA9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8740469F-E2A8-4B20-A904-04EC56AA5E61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FCBEBFFB-729E-47E9-8DEC-1661DD937ED6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DC0F4D02-02BF-48FC-868C-80345A8D7057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1" name="Rectangle 470">
              <a:extLst>
                <a:ext uri="{FF2B5EF4-FFF2-40B4-BE49-F238E27FC236}">
                  <a16:creationId xmlns:a16="http://schemas.microsoft.com/office/drawing/2014/main" id="{5CBBBB33-92B0-4BE5-9F96-705B4B578D89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2" name="Rectangle 471">
              <a:extLst>
                <a:ext uri="{FF2B5EF4-FFF2-40B4-BE49-F238E27FC236}">
                  <a16:creationId xmlns:a16="http://schemas.microsoft.com/office/drawing/2014/main" id="{4FA0556C-D706-4225-818D-E170D9ECC8CB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76" name="Group 475">
            <a:extLst>
              <a:ext uri="{FF2B5EF4-FFF2-40B4-BE49-F238E27FC236}">
                <a16:creationId xmlns:a16="http://schemas.microsoft.com/office/drawing/2014/main" id="{2F1D7B82-82B6-4D5B-BFAB-9A56D8FB5D3A}"/>
              </a:ext>
            </a:extLst>
          </p:cNvPr>
          <p:cNvGrpSpPr/>
          <p:nvPr/>
        </p:nvGrpSpPr>
        <p:grpSpPr>
          <a:xfrm>
            <a:off x="4754103" y="2113618"/>
            <a:ext cx="360000" cy="2160000"/>
            <a:chOff x="7813790" y="3429000"/>
            <a:chExt cx="360000" cy="2160000"/>
          </a:xfrm>
        </p:grpSpPr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578925AE-8097-4FE6-BA7D-643EC5FA7CFB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AB173EE7-64CD-4227-B3FC-18FC7CBC4A9C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0F660325-8E35-4EB5-8705-7622C6EED0DB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34D3C7B4-B336-4A3F-AC55-F77CEC487550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1" name="Rectangle 480">
              <a:extLst>
                <a:ext uri="{FF2B5EF4-FFF2-40B4-BE49-F238E27FC236}">
                  <a16:creationId xmlns:a16="http://schemas.microsoft.com/office/drawing/2014/main" id="{57FC68FD-B639-4C19-B7F4-D35B3DF590DD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2" name="Rectangle 481">
              <a:extLst>
                <a:ext uri="{FF2B5EF4-FFF2-40B4-BE49-F238E27FC236}">
                  <a16:creationId xmlns:a16="http://schemas.microsoft.com/office/drawing/2014/main" id="{9691EFE0-BFD4-41F2-8FA3-C3C74277FA3E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3" name="Rectangle 482">
              <a:extLst>
                <a:ext uri="{FF2B5EF4-FFF2-40B4-BE49-F238E27FC236}">
                  <a16:creationId xmlns:a16="http://schemas.microsoft.com/office/drawing/2014/main" id="{36DC4595-72D2-48AF-A51E-91899276B026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4" name="Rectangle 483">
              <a:extLst>
                <a:ext uri="{FF2B5EF4-FFF2-40B4-BE49-F238E27FC236}">
                  <a16:creationId xmlns:a16="http://schemas.microsoft.com/office/drawing/2014/main" id="{B65327C6-46A7-431E-AF53-CCB1E1BB4FEA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5" name="Rectangle 484">
              <a:extLst>
                <a:ext uri="{FF2B5EF4-FFF2-40B4-BE49-F238E27FC236}">
                  <a16:creationId xmlns:a16="http://schemas.microsoft.com/office/drawing/2014/main" id="{A8C96492-EE03-48F9-AB4D-FCEDE8C0AC49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E36CAA9D-1085-4EB4-86A0-2F74B888D9A6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CC939175-914D-41D7-AECF-6BF86034E2B0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AB5B00C3-57B8-433D-950A-05A881B5B152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98" name="Group 497">
            <a:extLst>
              <a:ext uri="{FF2B5EF4-FFF2-40B4-BE49-F238E27FC236}">
                <a16:creationId xmlns:a16="http://schemas.microsoft.com/office/drawing/2014/main" id="{C2D2E39E-AD28-4B57-8FD3-3E8106049D3D}"/>
              </a:ext>
            </a:extLst>
          </p:cNvPr>
          <p:cNvGrpSpPr/>
          <p:nvPr/>
        </p:nvGrpSpPr>
        <p:grpSpPr>
          <a:xfrm>
            <a:off x="10840663" y="2133182"/>
            <a:ext cx="360000" cy="2159457"/>
            <a:chOff x="6653408" y="3429000"/>
            <a:chExt cx="360000" cy="2159457"/>
          </a:xfrm>
        </p:grpSpPr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6A8C7416-9BBD-4615-89CB-A6FEB4D159EB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C47686E8-EE98-4E15-A3CD-F71DF5CA05E8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1" name="Rectangle 500">
              <a:extLst>
                <a:ext uri="{FF2B5EF4-FFF2-40B4-BE49-F238E27FC236}">
                  <a16:creationId xmlns:a16="http://schemas.microsoft.com/office/drawing/2014/main" id="{C151FFE3-F3C9-4702-AD48-DE3B669F937A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2" name="Rectangle 501">
              <a:extLst>
                <a:ext uri="{FF2B5EF4-FFF2-40B4-BE49-F238E27FC236}">
                  <a16:creationId xmlns:a16="http://schemas.microsoft.com/office/drawing/2014/main" id="{45E66F3D-427C-424E-B195-68DECD8AABC2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3" name="Rectangle 502">
              <a:extLst>
                <a:ext uri="{FF2B5EF4-FFF2-40B4-BE49-F238E27FC236}">
                  <a16:creationId xmlns:a16="http://schemas.microsoft.com/office/drawing/2014/main" id="{137EF349-B725-4CA2-99AF-091F6581D0A6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4" name="Rectangle 503">
              <a:extLst>
                <a:ext uri="{FF2B5EF4-FFF2-40B4-BE49-F238E27FC236}">
                  <a16:creationId xmlns:a16="http://schemas.microsoft.com/office/drawing/2014/main" id="{0E36DC0D-948E-482C-8A17-78205AB57BCB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5" name="Rectangle 504">
              <a:extLst>
                <a:ext uri="{FF2B5EF4-FFF2-40B4-BE49-F238E27FC236}">
                  <a16:creationId xmlns:a16="http://schemas.microsoft.com/office/drawing/2014/main" id="{31ABFBBE-0757-4B38-935C-3C9AF1CF7F81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CA150407-CF6E-4645-82E9-EFBCBAF8C11F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21307662-3F8B-4B28-8515-6955EC6AF525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D0057EE3-1ACB-4D82-A257-B171F7FE249B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41738520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4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4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>
                      <p:stCondLst>
                        <p:cond delay="indefinite"/>
                      </p:stCondLst>
                      <p:childTnLst>
                        <p:par>
                          <p:cTn id="219" fill="hold">
                            <p:stCondLst>
                              <p:cond delay="0"/>
                            </p:stCondLst>
                            <p:childTnLst>
                              <p:par>
                                <p:cTn id="2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>
                      <p:stCondLst>
                        <p:cond delay="indefinite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>
                      <p:stCondLst>
                        <p:cond delay="indefinite"/>
                      </p:stCondLst>
                      <p:childTnLst>
                        <p:par>
                          <p:cTn id="239" fill="hold">
                            <p:stCondLst>
                              <p:cond delay="0"/>
                            </p:stCondLst>
                            <p:childTnLst>
                              <p:par>
                                <p:cTn id="2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" dur="500"/>
                                        <p:tgtEl>
                                          <p:spTgt spid="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8" fill="hold">
                      <p:stCondLst>
                        <p:cond delay="indefinite"/>
                      </p:stCondLst>
                      <p:childTnLst>
                        <p:par>
                          <p:cTn id="249" fill="hold">
                            <p:stCondLst>
                              <p:cond delay="0"/>
                            </p:stCondLst>
                            <p:childTnLst>
                              <p:par>
                                <p:cTn id="2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500"/>
                                        <p:tgtEl>
                                          <p:spTgt spid="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9" grpId="0" animBg="1"/>
      <p:bldP spid="474" grpId="0" animBg="1"/>
      <p:bldP spid="515" grpId="0" animBg="1"/>
      <p:bldP spid="516" grpId="0" animBg="1"/>
      <p:bldP spid="517" grpId="0" animBg="1"/>
      <p:bldP spid="518" grpId="0" animBg="1"/>
      <p:bldP spid="519" grpId="0" animBg="1"/>
      <p:bldP spid="520" grpId="0" animBg="1"/>
      <p:bldP spid="521" grpId="0" animBg="1"/>
      <p:bldP spid="418" grpId="0" animBg="1"/>
      <p:bldP spid="493" grpId="0" animBg="1"/>
      <p:bldP spid="496" grpId="0" animBg="1"/>
      <p:bldP spid="497" grpId="0" animBg="1"/>
      <p:bldP spid="494" grpId="0" animBg="1"/>
      <p:bldP spid="509" grpId="0" animBg="1"/>
      <p:bldP spid="510" grpId="0" animBg="1"/>
      <p:bldP spid="511" grpId="0" animBg="1"/>
      <p:bldP spid="512" grpId="0" animBg="1"/>
      <p:bldP spid="514" grpId="0" animBg="1"/>
      <p:bldP spid="473" grpId="0" animBg="1"/>
      <p:bldP spid="513" grpId="0" animBg="1"/>
      <p:bldP spid="495" grpId="0" animBg="1"/>
      <p:bldP spid="475" grpId="0" animBg="1"/>
      <p:bldP spid="489" grpId="0" animBg="1"/>
      <p:bldP spid="490" grpId="0" animBg="1"/>
      <p:bldP spid="491" grpId="0" animBg="1"/>
      <p:bldP spid="492" grpId="0" animBg="1"/>
      <p:bldP spid="203" grpId="0"/>
      <p:bldP spid="204" grpId="0" animBg="1"/>
      <p:bldP spid="210" grpId="0" animBg="1"/>
      <p:bldP spid="240" grpId="0" animBg="1"/>
      <p:bldP spid="308" grpId="0"/>
      <p:bldP spid="395" grpId="0" animBg="1"/>
      <p:bldP spid="406" grpId="0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36FFF48-FF52-4D06-A8DD-7AE5562E2A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Subtract mixed numbers with denominators as common multiples by converting to improper fractions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E361BFF-6F06-43D6-9038-2D4038B31D1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6447049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61A40A51-2FFE-47BA-B3E3-9C602D67E6C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D30E3A2-1B3D-4BB4-9822-B26856DE802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EC53B71-34EE-4709-B168-25F076DA52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1A3A12E3-1ED1-4CCF-A636-A65B96374ED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759ADFFF-94F7-45F2-8412-94DAEB2D62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4FCF6C0-D99D-4CAF-81D4-3A01600F8CD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A0D0028-98D1-4095-B5ED-4922E2BFAFF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AD56F0A-3DC6-4AAA-8C80-788A122CAF2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205F2855-7AB4-4320-920D-BCA6E4BDEC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2C60373-86EB-4410-8339-B4EBA8A666A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5549E757-F091-4B62-A129-772B00AB415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C857F29-632C-41DC-97E6-B42E98F94CC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B3FC382-CA47-4498-A956-2B18FD7D5FC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1878D1D-5D6D-4E5B-9106-0482DB0336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7FDE49A-12DC-451F-A635-A3E4802D37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32EE9AB-1F30-456D-8B34-7F66A2AD7DF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43D484-9A38-46D3-A080-F26FF09EF1B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4CCE10-E90C-4D5A-B86E-C1CE4F841F8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315BA7-031C-48EB-9F42-8B92685A7A0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2565CE0-CF63-45B2-BBB0-6F958269A43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52E6AD-7672-4BD1-8996-2E30FCF6084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E58704C-D702-4B2D-8371-893C4C08C9D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07682AC3-69BA-4D2F-BEB7-2EF9DA49CD0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1C5609D-FEB5-4967-A0A7-7721A9DFE5C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415FE2F-7CA5-47F9-A23C-F7DFCFA6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7E0EC29-6C1E-475A-BA95-09C4B3B5958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D0489A8-2E75-4B16-A20E-1F4BF9B64E2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F3FF8350-4B1C-485B-96C0-1791333E68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C8DFD05-69CB-45D0-94F9-B2DFFD759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07E29D41-CFF7-44CA-943E-0EA6E30B5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BCF95BBD-CF03-4662-AEAD-B9CDC3E03C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126EDC8-9478-4382-AE8E-BB36242FD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B352160F-890A-4BF9-867B-3A11DD9273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583978-CF19-4B09-91DD-3BDD170AB7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30867D7-5CCE-48C6-9E75-0BB6113AC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134C58F6-E0C9-4C8C-8E09-DA4FC7C38A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53FB57D-AB87-41BE-A776-E6864F4E03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1BFD428-C8EA-43E1-896B-E850164DD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B80E9C8-7AF5-4A1B-A106-656DC07EA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6F1952D7-BAE6-48FB-B06A-4006BC93AB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D126BC1E-6AC1-4F91-B5B8-6429912E1E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8BF495C-7D96-439A-94DE-84B7399426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397A1CB-F768-44E6-8871-100C533D40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17E14F7-910E-4081-94B4-BBE8226938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2" name="Rectangle: Rounded Corners 331">
            <a:extLst>
              <a:ext uri="{FF2B5EF4-FFF2-40B4-BE49-F238E27FC236}">
                <a16:creationId xmlns:a16="http://schemas.microsoft.com/office/drawing/2014/main" id="{C7A69362-371C-4EC3-9554-7074F6F64172}"/>
              </a:ext>
            </a:extLst>
          </p:cNvPr>
          <p:cNvSpPr/>
          <p:nvPr/>
        </p:nvSpPr>
        <p:spPr>
          <a:xfrm rot="5400000">
            <a:off x="6686017" y="4002977"/>
            <a:ext cx="2479048" cy="292651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4" name="Rectangle 343">
            <a:extLst>
              <a:ext uri="{FF2B5EF4-FFF2-40B4-BE49-F238E27FC236}">
                <a16:creationId xmlns:a16="http://schemas.microsoft.com/office/drawing/2014/main" id="{37E4CEB3-6D13-4095-AFC9-223A75B48386}"/>
              </a:ext>
            </a:extLst>
          </p:cNvPr>
          <p:cNvSpPr/>
          <p:nvPr/>
        </p:nvSpPr>
        <p:spPr>
          <a:xfrm>
            <a:off x="7443804" y="4362190"/>
            <a:ext cx="366378" cy="214727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1" name="Rectangle 340">
            <a:extLst>
              <a:ext uri="{FF2B5EF4-FFF2-40B4-BE49-F238E27FC236}">
                <a16:creationId xmlns:a16="http://schemas.microsoft.com/office/drawing/2014/main" id="{8F394214-B19E-4AE6-96F7-1E7B77FC56E9}"/>
              </a:ext>
            </a:extLst>
          </p:cNvPr>
          <p:cNvSpPr/>
          <p:nvPr/>
        </p:nvSpPr>
        <p:spPr>
          <a:xfrm>
            <a:off x="7445437" y="6107680"/>
            <a:ext cx="366378" cy="429487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3" name="Rectangle: Rounded Corners 322">
            <a:extLst>
              <a:ext uri="{FF2B5EF4-FFF2-40B4-BE49-F238E27FC236}">
                <a16:creationId xmlns:a16="http://schemas.microsoft.com/office/drawing/2014/main" id="{93B9D58C-635B-4A4B-83DF-602D20C4EE51}"/>
              </a:ext>
            </a:extLst>
          </p:cNvPr>
          <p:cNvSpPr/>
          <p:nvPr/>
        </p:nvSpPr>
        <p:spPr>
          <a:xfrm rot="5400000">
            <a:off x="935311" y="3947647"/>
            <a:ext cx="2479047" cy="292651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2" name="Rectangle 341">
            <a:extLst>
              <a:ext uri="{FF2B5EF4-FFF2-40B4-BE49-F238E27FC236}">
                <a16:creationId xmlns:a16="http://schemas.microsoft.com/office/drawing/2014/main" id="{0A31BCBB-B6AD-48F0-B99F-4E26BFF82B6F}"/>
              </a:ext>
            </a:extLst>
          </p:cNvPr>
          <p:cNvSpPr/>
          <p:nvPr/>
        </p:nvSpPr>
        <p:spPr>
          <a:xfrm>
            <a:off x="1355611" y="4374617"/>
            <a:ext cx="366378" cy="215714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5" name="Rectangle 324">
            <a:extLst>
              <a:ext uri="{FF2B5EF4-FFF2-40B4-BE49-F238E27FC236}">
                <a16:creationId xmlns:a16="http://schemas.microsoft.com/office/drawing/2014/main" id="{A5FB3A9A-2BDA-4893-8B09-2DF1528B8DF3}"/>
              </a:ext>
            </a:extLst>
          </p:cNvPr>
          <p:cNvSpPr/>
          <p:nvPr/>
        </p:nvSpPr>
        <p:spPr>
          <a:xfrm>
            <a:off x="1354117" y="5104952"/>
            <a:ext cx="366378" cy="144195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5883085F-25A5-4946-A590-25C32BF1173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5AE88AF-6454-4208-A593-AE582BA70195}"/>
              </a:ext>
            </a:extLst>
          </p:cNvPr>
          <p:cNvSpPr/>
          <p:nvPr/>
        </p:nvSpPr>
        <p:spPr>
          <a:xfrm>
            <a:off x="281922" y="240170"/>
            <a:ext cx="4342789" cy="143897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F6DBB7E-02EF-48B0-8BDD-21C175D99AF2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8F2EB8F-E918-4527-AEF0-3FDC5DE0A7BD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D69C45B-505C-4EFB-A1F1-87853BC7C04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8D93CBE-3F1E-4375-9C96-771A6A7D0573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14E2AE5B-E56F-4A39-B41A-548D28B38B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46BC2C3-7FCF-484B-B9BE-9A507B49A60B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26B084-9870-45A0-B5A0-F844FEAD103A}"/>
              </a:ext>
            </a:extLst>
          </p:cNvPr>
          <p:cNvGrpSpPr/>
          <p:nvPr/>
        </p:nvGrpSpPr>
        <p:grpSpPr>
          <a:xfrm>
            <a:off x="1782701" y="466822"/>
            <a:ext cx="655776" cy="1047615"/>
            <a:chOff x="2632083" y="5463945"/>
            <a:chExt cx="6557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59E09A3-3877-4833-91F2-59914425AD03}"/>
                </a:ext>
              </a:extLst>
            </p:cNvPr>
            <p:cNvSpPr txBox="1"/>
            <p:nvPr/>
          </p:nvSpPr>
          <p:spPr>
            <a:xfrm>
              <a:off x="2635116" y="546394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11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CD96A77-BCA4-4E48-BBBC-6C16C95A3A2F}"/>
                </a:ext>
              </a:extLst>
            </p:cNvPr>
            <p:cNvSpPr txBox="1"/>
            <p:nvPr/>
          </p:nvSpPr>
          <p:spPr>
            <a:xfrm>
              <a:off x="2632083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B21B5CC-BDCB-4426-B2CA-2FED95C6043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FAE286E7-F1A1-4D9A-BEFE-DCE88171028D}"/>
              </a:ext>
            </a:extLst>
          </p:cNvPr>
          <p:cNvSpPr txBox="1"/>
          <p:nvPr/>
        </p:nvSpPr>
        <p:spPr>
          <a:xfrm>
            <a:off x="114432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49D2F1B-BC6D-49E6-9178-709D7A663B8E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50F7D85-318E-4945-B1AA-E76641ADFA87}"/>
              </a:ext>
            </a:extLst>
          </p:cNvPr>
          <p:cNvSpPr/>
          <p:nvPr/>
        </p:nvSpPr>
        <p:spPr>
          <a:xfrm>
            <a:off x="2829558" y="435416"/>
            <a:ext cx="1579806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CC24BAA-D692-4B3C-A0BD-A3C14875EB51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75FD2E0-5383-42CE-8D36-ABC501CC5341}"/>
              </a:ext>
            </a:extLst>
          </p:cNvPr>
          <p:cNvSpPr/>
          <p:nvPr/>
        </p:nvSpPr>
        <p:spPr>
          <a:xfrm>
            <a:off x="6193166" y="240170"/>
            <a:ext cx="4342789" cy="143897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93948EA-5883-4E19-A120-825B87D71DE4}"/>
              </a:ext>
            </a:extLst>
          </p:cNvPr>
          <p:cNvGrpSpPr/>
          <p:nvPr/>
        </p:nvGrpSpPr>
        <p:grpSpPr>
          <a:xfrm>
            <a:off x="6230745" y="473203"/>
            <a:ext cx="884282" cy="1040007"/>
            <a:chOff x="408505" y="384951"/>
            <a:chExt cx="884282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D7931A7C-3583-4921-BC8B-74218ED75722}"/>
                </a:ext>
              </a:extLst>
            </p:cNvPr>
            <p:cNvGrpSpPr/>
            <p:nvPr/>
          </p:nvGrpSpPr>
          <p:grpSpPr>
            <a:xfrm>
              <a:off x="640044" y="384951"/>
              <a:ext cx="652743" cy="1040007"/>
              <a:chOff x="2606421" y="5471319"/>
              <a:chExt cx="652743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C6DC365-7A9D-478B-A634-167C14E5576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F15A8AB-A6DB-4BC2-B7ED-D11093761D1D}"/>
                  </a:ext>
                </a:extLst>
              </p:cNvPr>
              <p:cNvSpPr txBox="1"/>
              <p:nvPr/>
            </p:nvSpPr>
            <p:spPr>
              <a:xfrm>
                <a:off x="2606421" y="5864995"/>
                <a:ext cx="652743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561FDE69-66C8-48DF-9207-37893C23D9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2D3E75-BEE1-4EF6-AEAC-F202650CCB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9C09B15-D324-4F4B-8650-B3C52950945E}"/>
              </a:ext>
            </a:extLst>
          </p:cNvPr>
          <p:cNvGrpSpPr/>
          <p:nvPr/>
        </p:nvGrpSpPr>
        <p:grpSpPr>
          <a:xfrm>
            <a:off x="7786600" y="466822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1AE6345-707F-4E91-8307-F7BF8947CFB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97C72B9-F856-4AB3-9096-1B7898FB790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7D922A1-08E8-42CA-9181-F42C33C7967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DF1BE0E2-B978-4E7D-A6BE-64FC0F5FDEDF}"/>
              </a:ext>
            </a:extLst>
          </p:cNvPr>
          <p:cNvSpPr txBox="1"/>
          <p:nvPr/>
        </p:nvSpPr>
        <p:spPr>
          <a:xfrm>
            <a:off x="7055573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AC7AB4D-5F77-4BA9-87FA-25944275E07F}"/>
              </a:ext>
            </a:extLst>
          </p:cNvPr>
          <p:cNvSpPr txBox="1"/>
          <p:nvPr/>
        </p:nvSpPr>
        <p:spPr>
          <a:xfrm>
            <a:off x="8260540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9F364D9-E99B-4FE2-8E21-58FCCC1CE24A}"/>
              </a:ext>
            </a:extLst>
          </p:cNvPr>
          <p:cNvSpPr/>
          <p:nvPr/>
        </p:nvSpPr>
        <p:spPr>
          <a:xfrm>
            <a:off x="8740802" y="435416"/>
            <a:ext cx="1579806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3BE1600-9965-43E9-A60E-0BBC2480B6A2}"/>
              </a:ext>
            </a:extLst>
          </p:cNvPr>
          <p:cNvSpPr txBox="1"/>
          <p:nvPr/>
        </p:nvSpPr>
        <p:spPr>
          <a:xfrm>
            <a:off x="7399236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C252C417-9E1A-45A3-91F0-9A10F6522761}"/>
              </a:ext>
            </a:extLst>
          </p:cNvPr>
          <p:cNvGrpSpPr/>
          <p:nvPr/>
        </p:nvGrpSpPr>
        <p:grpSpPr>
          <a:xfrm>
            <a:off x="3161648" y="454078"/>
            <a:ext cx="933868" cy="1071647"/>
            <a:chOff x="1963495" y="36281"/>
            <a:chExt cx="933868" cy="1071647"/>
          </a:xfrm>
        </p:grpSpPr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70E373CC-CEFA-4739-ABA9-B9FC2083B633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CE4B9B62-330F-4B73-8D7F-04FF9D7C385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64BE14E6-1B06-444F-8FCF-82E163B53AF6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200" name="TextBox 199">
            <a:extLst>
              <a:ext uri="{FF2B5EF4-FFF2-40B4-BE49-F238E27FC236}">
                <a16:creationId xmlns:a16="http://schemas.microsoft.com/office/drawing/2014/main" id="{1A2F111E-CF65-48D6-95F0-9296BA3F56BC}"/>
              </a:ext>
            </a:extLst>
          </p:cNvPr>
          <p:cNvSpPr txBox="1"/>
          <p:nvPr/>
        </p:nvSpPr>
        <p:spPr>
          <a:xfrm>
            <a:off x="9267161" y="903455"/>
            <a:ext cx="93386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cxnSp>
        <p:nvCxnSpPr>
          <p:cNvPr id="201" name="Straight Connector 200">
            <a:extLst>
              <a:ext uri="{FF2B5EF4-FFF2-40B4-BE49-F238E27FC236}">
                <a16:creationId xmlns:a16="http://schemas.microsoft.com/office/drawing/2014/main" id="{37F9D9E0-0355-4A2A-A78F-467960649A9A}"/>
              </a:ext>
            </a:extLst>
          </p:cNvPr>
          <p:cNvCxnSpPr>
            <a:cxnSpLocks/>
          </p:cNvCxnSpPr>
          <p:nvPr/>
        </p:nvCxnSpPr>
        <p:spPr>
          <a:xfrm>
            <a:off x="9284873" y="981445"/>
            <a:ext cx="8905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2" name="TextBox 201">
            <a:extLst>
              <a:ext uri="{FF2B5EF4-FFF2-40B4-BE49-F238E27FC236}">
                <a16:creationId xmlns:a16="http://schemas.microsoft.com/office/drawing/2014/main" id="{3FDFB214-56C6-48BB-828F-AB9DAC3B1D0E}"/>
              </a:ext>
            </a:extLst>
          </p:cNvPr>
          <p:cNvSpPr txBox="1"/>
          <p:nvPr/>
        </p:nvSpPr>
        <p:spPr>
          <a:xfrm>
            <a:off x="9497241" y="46275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FF71CD05-00A2-44DD-9AC5-19DA68A99957}"/>
              </a:ext>
            </a:extLst>
          </p:cNvPr>
          <p:cNvSpPr txBox="1"/>
          <p:nvPr/>
        </p:nvSpPr>
        <p:spPr>
          <a:xfrm>
            <a:off x="8839215" y="66426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45E02407-C947-4212-B5D4-52AB9DA57FAC}"/>
              </a:ext>
            </a:extLst>
          </p:cNvPr>
          <p:cNvGrpSpPr/>
          <p:nvPr/>
        </p:nvGrpSpPr>
        <p:grpSpPr>
          <a:xfrm>
            <a:off x="415399" y="1758788"/>
            <a:ext cx="541379" cy="1076984"/>
            <a:chOff x="853549" y="1758788"/>
            <a:chExt cx="541379" cy="1076984"/>
          </a:xfrm>
        </p:grpSpPr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F5743EBB-EF09-49BC-84E4-13C2559726ED}"/>
                </a:ext>
              </a:extLst>
            </p:cNvPr>
            <p:cNvCxnSpPr>
              <a:cxnSpLocks/>
            </p:cNvCxnSpPr>
            <p:nvPr/>
          </p:nvCxnSpPr>
          <p:spPr>
            <a:xfrm>
              <a:off x="907004" y="2266622"/>
              <a:ext cx="4428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1CF14C84-5E3F-46F8-A9B5-356944DBD886}"/>
                </a:ext>
              </a:extLst>
            </p:cNvPr>
            <p:cNvSpPr txBox="1"/>
            <p:nvPr/>
          </p:nvSpPr>
          <p:spPr>
            <a:xfrm>
              <a:off x="853549" y="2204830"/>
              <a:ext cx="54137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E1AD1848-EF86-478F-BC83-6FF9645E10B3}"/>
                </a:ext>
              </a:extLst>
            </p:cNvPr>
            <p:cNvSpPr txBox="1"/>
            <p:nvPr/>
          </p:nvSpPr>
          <p:spPr>
            <a:xfrm>
              <a:off x="882511" y="1758788"/>
              <a:ext cx="49950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2AFBD529-2CE7-4FE0-8B37-869ADBDB3342}"/>
              </a:ext>
            </a:extLst>
          </p:cNvPr>
          <p:cNvGrpSpPr/>
          <p:nvPr/>
        </p:nvGrpSpPr>
        <p:grpSpPr>
          <a:xfrm>
            <a:off x="933681" y="1745549"/>
            <a:ext cx="1725750" cy="1090223"/>
            <a:chOff x="1341851" y="1745549"/>
            <a:chExt cx="1725750" cy="1090223"/>
          </a:xfrm>
        </p:grpSpPr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DA5A28A-AFDE-47EC-A1FC-928E9604390C}"/>
                </a:ext>
              </a:extLst>
            </p:cNvPr>
            <p:cNvSpPr txBox="1"/>
            <p:nvPr/>
          </p:nvSpPr>
          <p:spPr>
            <a:xfrm>
              <a:off x="1341851" y="1915469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E9BA631A-1775-478E-92F7-B73E9B363C84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885418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BCAE3A54-411A-48CF-A0AE-527BA8BBB459}"/>
                </a:ext>
              </a:extLst>
            </p:cNvPr>
            <p:cNvSpPr txBox="1"/>
            <p:nvPr/>
          </p:nvSpPr>
          <p:spPr>
            <a:xfrm>
              <a:off x="1760872" y="2204830"/>
              <a:ext cx="9624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5C384EE1-94A4-4F6D-9E31-A908D318942E}"/>
                </a:ext>
              </a:extLst>
            </p:cNvPr>
            <p:cNvSpPr txBox="1"/>
            <p:nvPr/>
          </p:nvSpPr>
          <p:spPr>
            <a:xfrm>
              <a:off x="1783340" y="1745549"/>
              <a:ext cx="97469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2 3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E999457C-22E6-4E0D-BA5F-A5F257593C9B}"/>
                </a:ext>
              </a:extLst>
            </p:cNvPr>
            <p:cNvSpPr txBox="1"/>
            <p:nvPr/>
          </p:nvSpPr>
          <p:spPr>
            <a:xfrm>
              <a:off x="2660710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830FD375-10FF-43AD-A100-3FB7906A4F46}"/>
              </a:ext>
            </a:extLst>
          </p:cNvPr>
          <p:cNvGrpSpPr/>
          <p:nvPr/>
        </p:nvGrpSpPr>
        <p:grpSpPr>
          <a:xfrm>
            <a:off x="413107" y="3102276"/>
            <a:ext cx="978484" cy="1076984"/>
            <a:chOff x="416445" y="1758788"/>
            <a:chExt cx="978484" cy="1076984"/>
          </a:xfrm>
        </p:grpSpPr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8C69A76B-FEB0-4746-ACE8-E4BC15653112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7719CBF9-A2A5-416A-AFA0-8DBBE5E98AA2}"/>
                </a:ext>
              </a:extLst>
            </p:cNvPr>
            <p:cNvSpPr txBox="1"/>
            <p:nvPr/>
          </p:nvSpPr>
          <p:spPr>
            <a:xfrm>
              <a:off x="416445" y="2204830"/>
              <a:ext cx="97848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32A921AD-ECBA-45BD-B072-F887E4B9E0D8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2 7</a:t>
              </a:r>
            </a:p>
          </p:txBody>
        </p:sp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BE6EC1A4-0F8B-474A-A524-29DBE2D1FEBE}"/>
              </a:ext>
            </a:extLst>
          </p:cNvPr>
          <p:cNvGrpSpPr/>
          <p:nvPr/>
        </p:nvGrpSpPr>
        <p:grpSpPr>
          <a:xfrm>
            <a:off x="1368493" y="3089037"/>
            <a:ext cx="1725750" cy="1090223"/>
            <a:chOff x="1341851" y="1745549"/>
            <a:chExt cx="1725750" cy="1090223"/>
          </a:xfrm>
        </p:grpSpPr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1418139F-0B51-4C0A-B075-6AC5EE4254FD}"/>
                </a:ext>
              </a:extLst>
            </p:cNvPr>
            <p:cNvSpPr txBox="1"/>
            <p:nvPr/>
          </p:nvSpPr>
          <p:spPr>
            <a:xfrm>
              <a:off x="1341851" y="1915469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75DAEFCD-0E3A-42F2-9EA2-DC9542012D1B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885418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D7BD697A-BD23-438F-ABD3-CE115F0D68E2}"/>
                </a:ext>
              </a:extLst>
            </p:cNvPr>
            <p:cNvSpPr txBox="1"/>
            <p:nvPr/>
          </p:nvSpPr>
          <p:spPr>
            <a:xfrm>
              <a:off x="1760872" y="2204830"/>
              <a:ext cx="9624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E8DF6B42-5106-42AF-9C3C-DE299E40BBD8}"/>
                </a:ext>
              </a:extLst>
            </p:cNvPr>
            <p:cNvSpPr txBox="1"/>
            <p:nvPr/>
          </p:nvSpPr>
          <p:spPr>
            <a:xfrm>
              <a:off x="1778740" y="1745549"/>
              <a:ext cx="92628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2 3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F08881E-CC44-40BF-A3EA-EA95270658E6}"/>
                </a:ext>
              </a:extLst>
            </p:cNvPr>
            <p:cNvSpPr txBox="1"/>
            <p:nvPr/>
          </p:nvSpPr>
          <p:spPr>
            <a:xfrm>
              <a:off x="2660710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9C7613A5-ED85-4433-8665-44C76A94AB33}"/>
              </a:ext>
            </a:extLst>
          </p:cNvPr>
          <p:cNvGrpSpPr/>
          <p:nvPr/>
        </p:nvGrpSpPr>
        <p:grpSpPr>
          <a:xfrm>
            <a:off x="3093689" y="3553316"/>
            <a:ext cx="957106" cy="630942"/>
            <a:chOff x="3097027" y="2223080"/>
            <a:chExt cx="957106" cy="630942"/>
          </a:xfrm>
        </p:grpSpPr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592DDD5A-44D6-4AA7-8853-F9A83D9E5A81}"/>
                </a:ext>
              </a:extLst>
            </p:cNvPr>
            <p:cNvCxnSpPr>
              <a:cxnSpLocks/>
            </p:cNvCxnSpPr>
            <p:nvPr/>
          </p:nvCxnSpPr>
          <p:spPr>
            <a:xfrm>
              <a:off x="3125803" y="228487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8FA92F78-6F26-4827-94A4-4A898D61657F}"/>
                </a:ext>
              </a:extLst>
            </p:cNvPr>
            <p:cNvSpPr txBox="1"/>
            <p:nvPr/>
          </p:nvSpPr>
          <p:spPr>
            <a:xfrm>
              <a:off x="3097027" y="2223080"/>
              <a:ext cx="95710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</p:grpSp>
      <p:sp>
        <p:nvSpPr>
          <p:cNvPr id="268" name="TextBox 267">
            <a:extLst>
              <a:ext uri="{FF2B5EF4-FFF2-40B4-BE49-F238E27FC236}">
                <a16:creationId xmlns:a16="http://schemas.microsoft.com/office/drawing/2014/main" id="{A702B071-24FC-49EA-9453-96C6D956FA6C}"/>
              </a:ext>
            </a:extLst>
          </p:cNvPr>
          <p:cNvSpPr txBox="1"/>
          <p:nvPr/>
        </p:nvSpPr>
        <p:spPr>
          <a:xfrm>
            <a:off x="3342358" y="3107274"/>
            <a:ext cx="69596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105A18A9-E7DD-415A-8518-357D42F0CA1C}"/>
              </a:ext>
            </a:extLst>
          </p:cNvPr>
          <p:cNvGrpSpPr/>
          <p:nvPr/>
        </p:nvGrpSpPr>
        <p:grpSpPr>
          <a:xfrm>
            <a:off x="6223219" y="1763491"/>
            <a:ext cx="987278" cy="1076984"/>
            <a:chOff x="407651" y="1758788"/>
            <a:chExt cx="987278" cy="1076984"/>
          </a:xfrm>
        </p:grpSpPr>
        <p:cxnSp>
          <p:nvCxnSpPr>
            <p:cNvPr id="294" name="Straight Connector 293">
              <a:extLst>
                <a:ext uri="{FF2B5EF4-FFF2-40B4-BE49-F238E27FC236}">
                  <a16:creationId xmlns:a16="http://schemas.microsoft.com/office/drawing/2014/main" id="{44686285-4802-4F39-B4E8-111E3D12E8AE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06753DBA-666A-48C9-818A-DEB6E7503C67}"/>
                </a:ext>
              </a:extLst>
            </p:cNvPr>
            <p:cNvSpPr txBox="1"/>
            <p:nvPr/>
          </p:nvSpPr>
          <p:spPr>
            <a:xfrm>
              <a:off x="407651" y="2204830"/>
              <a:ext cx="98727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E81ECA12-FDD2-4259-97BE-6CB89D08F8B9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3 3</a:t>
              </a:r>
            </a:p>
          </p:txBody>
        </p:sp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02E32301-89B0-44B5-AE41-4545B7B95495}"/>
              </a:ext>
            </a:extLst>
          </p:cNvPr>
          <p:cNvGrpSpPr/>
          <p:nvPr/>
        </p:nvGrpSpPr>
        <p:grpSpPr>
          <a:xfrm>
            <a:off x="7193315" y="1750252"/>
            <a:ext cx="1254349" cy="1090223"/>
            <a:chOff x="1362757" y="1745549"/>
            <a:chExt cx="1254349" cy="1090223"/>
          </a:xfrm>
        </p:grpSpPr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875C4791-E85F-41F8-8148-76DABDD7106A}"/>
                </a:ext>
              </a:extLst>
            </p:cNvPr>
            <p:cNvSpPr txBox="1"/>
            <p:nvPr/>
          </p:nvSpPr>
          <p:spPr>
            <a:xfrm>
              <a:off x="1362757" y="1906595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99" name="Straight Connector 298">
              <a:extLst>
                <a:ext uri="{FF2B5EF4-FFF2-40B4-BE49-F238E27FC236}">
                  <a16:creationId xmlns:a16="http://schemas.microsoft.com/office/drawing/2014/main" id="{E03E286F-6633-44D0-BB02-ABB716743C51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4397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379ACF93-EC2C-43E5-8B8B-2CB90D9B0F8C}"/>
                </a:ext>
              </a:extLst>
            </p:cNvPr>
            <p:cNvSpPr txBox="1"/>
            <p:nvPr/>
          </p:nvSpPr>
          <p:spPr>
            <a:xfrm>
              <a:off x="1760873" y="2204830"/>
              <a:ext cx="59027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9A9D42D0-F070-47DB-8836-E58A19684368}"/>
                </a:ext>
              </a:extLst>
            </p:cNvPr>
            <p:cNvSpPr txBox="1"/>
            <p:nvPr/>
          </p:nvSpPr>
          <p:spPr>
            <a:xfrm>
              <a:off x="1783341" y="1745549"/>
              <a:ext cx="51154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FE033ED3-7201-43F5-8323-7DACBEE745D0}"/>
                </a:ext>
              </a:extLst>
            </p:cNvPr>
            <p:cNvSpPr txBox="1"/>
            <p:nvPr/>
          </p:nvSpPr>
          <p:spPr>
            <a:xfrm>
              <a:off x="2210215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0EB990AE-6D4E-4B12-86E9-7C8410724116}"/>
              </a:ext>
            </a:extLst>
          </p:cNvPr>
          <p:cNvGrpSpPr/>
          <p:nvPr/>
        </p:nvGrpSpPr>
        <p:grpSpPr>
          <a:xfrm>
            <a:off x="6228675" y="3106979"/>
            <a:ext cx="978484" cy="1076984"/>
            <a:chOff x="416445" y="1758788"/>
            <a:chExt cx="978484" cy="1076984"/>
          </a:xfrm>
        </p:grpSpPr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28828149-433A-4B68-BC7D-E306D55B5412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FA433DD8-BF8F-4F1D-A491-F78B5B601AE1}"/>
                </a:ext>
              </a:extLst>
            </p:cNvPr>
            <p:cNvSpPr txBox="1"/>
            <p:nvPr/>
          </p:nvSpPr>
          <p:spPr>
            <a:xfrm>
              <a:off x="416445" y="2204830"/>
              <a:ext cx="97848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58ED5352-FB9F-451E-8246-612FD15C8EEC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3 3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1F9BC1BC-2A00-4452-87FD-D52D95A4034A}"/>
              </a:ext>
            </a:extLst>
          </p:cNvPr>
          <p:cNvGrpSpPr/>
          <p:nvPr/>
        </p:nvGrpSpPr>
        <p:grpSpPr>
          <a:xfrm>
            <a:off x="7189977" y="3093740"/>
            <a:ext cx="1719834" cy="1090223"/>
            <a:chOff x="1347767" y="1745549"/>
            <a:chExt cx="1719834" cy="1090223"/>
          </a:xfrm>
        </p:grpSpPr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B7538290-FA47-47F7-92AE-B361A930B0CD}"/>
                </a:ext>
              </a:extLst>
            </p:cNvPr>
            <p:cNvSpPr txBox="1"/>
            <p:nvPr/>
          </p:nvSpPr>
          <p:spPr>
            <a:xfrm>
              <a:off x="1347767" y="1906595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97FC1918-4A9D-4594-A519-2A16A15C0225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885418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CFE84AC8-CDE6-41A2-9D84-5EC088E1B1F4}"/>
                </a:ext>
              </a:extLst>
            </p:cNvPr>
            <p:cNvSpPr txBox="1"/>
            <p:nvPr/>
          </p:nvSpPr>
          <p:spPr>
            <a:xfrm>
              <a:off x="1760872" y="2204830"/>
              <a:ext cx="9624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7FEA4DAC-F577-4DD5-9676-7F389EA75986}"/>
                </a:ext>
              </a:extLst>
            </p:cNvPr>
            <p:cNvSpPr txBox="1"/>
            <p:nvPr/>
          </p:nvSpPr>
          <p:spPr>
            <a:xfrm>
              <a:off x="1778740" y="1745549"/>
              <a:ext cx="92628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84652130-B861-42FE-B4E0-E3CA58BC1880}"/>
                </a:ext>
              </a:extLst>
            </p:cNvPr>
            <p:cNvSpPr txBox="1"/>
            <p:nvPr/>
          </p:nvSpPr>
          <p:spPr>
            <a:xfrm>
              <a:off x="2660710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315" name="Group 314">
            <a:extLst>
              <a:ext uri="{FF2B5EF4-FFF2-40B4-BE49-F238E27FC236}">
                <a16:creationId xmlns:a16="http://schemas.microsoft.com/office/drawing/2014/main" id="{E9ECC34E-660E-4088-AD42-55D2D6296B29}"/>
              </a:ext>
            </a:extLst>
          </p:cNvPr>
          <p:cNvGrpSpPr/>
          <p:nvPr/>
        </p:nvGrpSpPr>
        <p:grpSpPr>
          <a:xfrm>
            <a:off x="8909257" y="3558019"/>
            <a:ext cx="957106" cy="630942"/>
            <a:chOff x="3097027" y="2223080"/>
            <a:chExt cx="957106" cy="630942"/>
          </a:xfrm>
        </p:grpSpPr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CB99A59F-21B2-49B6-9288-EF9F477661E3}"/>
                </a:ext>
              </a:extLst>
            </p:cNvPr>
            <p:cNvCxnSpPr>
              <a:cxnSpLocks/>
            </p:cNvCxnSpPr>
            <p:nvPr/>
          </p:nvCxnSpPr>
          <p:spPr>
            <a:xfrm>
              <a:off x="3125803" y="228487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A38FC16A-B546-460F-9123-4473DA38F4B7}"/>
                </a:ext>
              </a:extLst>
            </p:cNvPr>
            <p:cNvSpPr txBox="1"/>
            <p:nvPr/>
          </p:nvSpPr>
          <p:spPr>
            <a:xfrm>
              <a:off x="3097027" y="2223080"/>
              <a:ext cx="95710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</p:grpSp>
      <p:sp>
        <p:nvSpPr>
          <p:cNvPr id="318" name="TextBox 317">
            <a:extLst>
              <a:ext uri="{FF2B5EF4-FFF2-40B4-BE49-F238E27FC236}">
                <a16:creationId xmlns:a16="http://schemas.microsoft.com/office/drawing/2014/main" id="{5D745B0D-E5AE-4515-85A4-318711C05A92}"/>
              </a:ext>
            </a:extLst>
          </p:cNvPr>
          <p:cNvSpPr txBox="1"/>
          <p:nvPr/>
        </p:nvSpPr>
        <p:spPr>
          <a:xfrm>
            <a:off x="8907398" y="3111977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</a:t>
            </a:r>
          </a:p>
        </p:txBody>
      </p:sp>
      <p:sp>
        <p:nvSpPr>
          <p:cNvPr id="319" name="Rectangle 318">
            <a:extLst>
              <a:ext uri="{FF2B5EF4-FFF2-40B4-BE49-F238E27FC236}">
                <a16:creationId xmlns:a16="http://schemas.microsoft.com/office/drawing/2014/main" id="{C62EB95C-35EF-4979-93FF-8062FDF5D952}"/>
              </a:ext>
            </a:extLst>
          </p:cNvPr>
          <p:cNvSpPr/>
          <p:nvPr/>
        </p:nvSpPr>
        <p:spPr>
          <a:xfrm>
            <a:off x="465814" y="1831058"/>
            <a:ext cx="448900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0" name="Rectangle 319">
            <a:extLst>
              <a:ext uri="{FF2B5EF4-FFF2-40B4-BE49-F238E27FC236}">
                <a16:creationId xmlns:a16="http://schemas.microsoft.com/office/drawing/2014/main" id="{0D231172-E746-4E98-8309-348E4B2A8102}"/>
              </a:ext>
            </a:extLst>
          </p:cNvPr>
          <p:cNvSpPr/>
          <p:nvPr/>
        </p:nvSpPr>
        <p:spPr>
          <a:xfrm>
            <a:off x="470369" y="3170730"/>
            <a:ext cx="900282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1" name="Rectangle 320">
            <a:extLst>
              <a:ext uri="{FF2B5EF4-FFF2-40B4-BE49-F238E27FC236}">
                <a16:creationId xmlns:a16="http://schemas.microsoft.com/office/drawing/2014/main" id="{C0D73CF9-1AAE-4DDD-BF96-E7CD60C05C68}"/>
              </a:ext>
            </a:extLst>
          </p:cNvPr>
          <p:cNvSpPr/>
          <p:nvPr/>
        </p:nvSpPr>
        <p:spPr>
          <a:xfrm>
            <a:off x="7607219" y="1843274"/>
            <a:ext cx="448900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2" name="Rectangle 321">
            <a:extLst>
              <a:ext uri="{FF2B5EF4-FFF2-40B4-BE49-F238E27FC236}">
                <a16:creationId xmlns:a16="http://schemas.microsoft.com/office/drawing/2014/main" id="{AF886D3A-2A18-4041-AFD2-5B0D04D2CFAA}"/>
              </a:ext>
            </a:extLst>
          </p:cNvPr>
          <p:cNvSpPr/>
          <p:nvPr/>
        </p:nvSpPr>
        <p:spPr>
          <a:xfrm>
            <a:off x="7611774" y="3182946"/>
            <a:ext cx="900282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4" name="Rectangle 323">
            <a:extLst>
              <a:ext uri="{FF2B5EF4-FFF2-40B4-BE49-F238E27FC236}">
                <a16:creationId xmlns:a16="http://schemas.microsoft.com/office/drawing/2014/main" id="{53BCA30B-7175-4D66-A68A-D8B43896D4EF}"/>
              </a:ext>
            </a:extLst>
          </p:cNvPr>
          <p:cNvSpPr/>
          <p:nvPr/>
        </p:nvSpPr>
        <p:spPr>
          <a:xfrm>
            <a:off x="1884971" y="4383595"/>
            <a:ext cx="366378" cy="215714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3" name="Rectangle 332">
            <a:extLst>
              <a:ext uri="{FF2B5EF4-FFF2-40B4-BE49-F238E27FC236}">
                <a16:creationId xmlns:a16="http://schemas.microsoft.com/office/drawing/2014/main" id="{7CAC7AE1-D0BC-4FA4-A16B-8045C23B74E8}"/>
              </a:ext>
            </a:extLst>
          </p:cNvPr>
          <p:cNvSpPr/>
          <p:nvPr/>
        </p:nvSpPr>
        <p:spPr>
          <a:xfrm>
            <a:off x="6930602" y="4378907"/>
            <a:ext cx="366378" cy="214727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4" name="Rectangle 333">
            <a:extLst>
              <a:ext uri="{FF2B5EF4-FFF2-40B4-BE49-F238E27FC236}">
                <a16:creationId xmlns:a16="http://schemas.microsoft.com/office/drawing/2014/main" id="{DDDC0D17-724B-4E2F-B0EC-32B681C94E90}"/>
              </a:ext>
            </a:extLst>
          </p:cNvPr>
          <p:cNvSpPr/>
          <p:nvPr/>
        </p:nvSpPr>
        <p:spPr>
          <a:xfrm>
            <a:off x="7964888" y="4362190"/>
            <a:ext cx="366378" cy="214727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5" name="Rectangle 334">
            <a:extLst>
              <a:ext uri="{FF2B5EF4-FFF2-40B4-BE49-F238E27FC236}">
                <a16:creationId xmlns:a16="http://schemas.microsoft.com/office/drawing/2014/main" id="{096C82CE-EBFF-4F43-8848-54327C8964A2}"/>
              </a:ext>
            </a:extLst>
          </p:cNvPr>
          <p:cNvSpPr/>
          <p:nvPr/>
        </p:nvSpPr>
        <p:spPr>
          <a:xfrm>
            <a:off x="8484986" y="4362190"/>
            <a:ext cx="366378" cy="67829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6" name="Rectangle 335">
            <a:extLst>
              <a:ext uri="{FF2B5EF4-FFF2-40B4-BE49-F238E27FC236}">
                <a16:creationId xmlns:a16="http://schemas.microsoft.com/office/drawing/2014/main" id="{586A4583-FC71-4E29-9FC5-FA495F793A98}"/>
              </a:ext>
            </a:extLst>
          </p:cNvPr>
          <p:cNvSpPr/>
          <p:nvPr/>
        </p:nvSpPr>
        <p:spPr>
          <a:xfrm>
            <a:off x="8491981" y="4376853"/>
            <a:ext cx="366378" cy="668276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9" name="Rectangle 338">
            <a:extLst>
              <a:ext uri="{FF2B5EF4-FFF2-40B4-BE49-F238E27FC236}">
                <a16:creationId xmlns:a16="http://schemas.microsoft.com/office/drawing/2014/main" id="{09F58C61-C1C9-4847-9042-3191418FECE7}"/>
              </a:ext>
            </a:extLst>
          </p:cNvPr>
          <p:cNvSpPr/>
          <p:nvPr/>
        </p:nvSpPr>
        <p:spPr>
          <a:xfrm>
            <a:off x="7970070" y="4366977"/>
            <a:ext cx="366378" cy="217683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5" name="Rectangle 344">
            <a:extLst>
              <a:ext uri="{FF2B5EF4-FFF2-40B4-BE49-F238E27FC236}">
                <a16:creationId xmlns:a16="http://schemas.microsoft.com/office/drawing/2014/main" id="{16ED982D-2995-4374-AEE5-90EBEA291CAB}"/>
              </a:ext>
            </a:extLst>
          </p:cNvPr>
          <p:cNvSpPr/>
          <p:nvPr/>
        </p:nvSpPr>
        <p:spPr>
          <a:xfrm>
            <a:off x="2398823" y="4362191"/>
            <a:ext cx="366378" cy="54408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6" name="Rectangle 345">
            <a:extLst>
              <a:ext uri="{FF2B5EF4-FFF2-40B4-BE49-F238E27FC236}">
                <a16:creationId xmlns:a16="http://schemas.microsoft.com/office/drawing/2014/main" id="{B39E5821-9646-4048-B739-AE190038702B}"/>
              </a:ext>
            </a:extLst>
          </p:cNvPr>
          <p:cNvSpPr/>
          <p:nvPr/>
        </p:nvSpPr>
        <p:spPr>
          <a:xfrm>
            <a:off x="2418781" y="4377283"/>
            <a:ext cx="366378" cy="51512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9" name="Rectangle 348">
            <a:extLst>
              <a:ext uri="{FF2B5EF4-FFF2-40B4-BE49-F238E27FC236}">
                <a16:creationId xmlns:a16="http://schemas.microsoft.com/office/drawing/2014/main" id="{558B8120-B594-438B-8C30-0ED7DCD30D01}"/>
              </a:ext>
            </a:extLst>
          </p:cNvPr>
          <p:cNvSpPr/>
          <p:nvPr/>
        </p:nvSpPr>
        <p:spPr>
          <a:xfrm>
            <a:off x="1881990" y="4374617"/>
            <a:ext cx="366378" cy="216049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E210E783-F0C4-4190-8C77-768BF980F140}"/>
              </a:ext>
            </a:extLst>
          </p:cNvPr>
          <p:cNvGrpSpPr/>
          <p:nvPr/>
        </p:nvGrpSpPr>
        <p:grpSpPr>
          <a:xfrm>
            <a:off x="1359015" y="4362190"/>
            <a:ext cx="364674" cy="2164787"/>
            <a:chOff x="1430177" y="1026981"/>
            <a:chExt cx="364674" cy="2164787"/>
          </a:xfrm>
        </p:grpSpPr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E3E7AAD-989D-4A67-9066-01E3CCDB2C3E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2" name="Rectangle 351">
              <a:extLst>
                <a:ext uri="{FF2B5EF4-FFF2-40B4-BE49-F238E27FC236}">
                  <a16:creationId xmlns:a16="http://schemas.microsoft.com/office/drawing/2014/main" id="{7E6D4196-5FF8-4DE9-BDCD-CA70DA418A5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E3323F34-707C-42DA-952A-046B4FA8C362}"/>
              </a:ext>
            </a:extLst>
          </p:cNvPr>
          <p:cNvGrpSpPr/>
          <p:nvPr/>
        </p:nvGrpSpPr>
        <p:grpSpPr>
          <a:xfrm>
            <a:off x="1873721" y="4362190"/>
            <a:ext cx="364674" cy="2164787"/>
            <a:chOff x="1430177" y="1026981"/>
            <a:chExt cx="364674" cy="2164787"/>
          </a:xfrm>
        </p:grpSpPr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0669ADD-2A03-4996-9790-D87BD61E8B3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0EDB3749-C414-4900-9036-9CEA7CCA700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AE2882C7-0746-476F-94ED-B01817ABCB7D}"/>
              </a:ext>
            </a:extLst>
          </p:cNvPr>
          <p:cNvGrpSpPr/>
          <p:nvPr/>
        </p:nvGrpSpPr>
        <p:grpSpPr>
          <a:xfrm>
            <a:off x="2406676" y="4357403"/>
            <a:ext cx="364674" cy="2164787"/>
            <a:chOff x="1430177" y="1026981"/>
            <a:chExt cx="364674" cy="2164787"/>
          </a:xfrm>
        </p:grpSpPr>
        <p:sp>
          <p:nvSpPr>
            <p:cNvPr id="357" name="Rectangle 356">
              <a:extLst>
                <a:ext uri="{FF2B5EF4-FFF2-40B4-BE49-F238E27FC236}">
                  <a16:creationId xmlns:a16="http://schemas.microsoft.com/office/drawing/2014/main" id="{7F0AA99E-6F2C-44BE-98E6-95F19812852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8" name="Rectangle 357">
              <a:extLst>
                <a:ext uri="{FF2B5EF4-FFF2-40B4-BE49-F238E27FC236}">
                  <a16:creationId xmlns:a16="http://schemas.microsoft.com/office/drawing/2014/main" id="{54D920D9-1D0B-416B-B677-87DD4CF13965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0D9F1912-238C-4CD0-812D-F292422712F6}"/>
              </a:ext>
            </a:extLst>
          </p:cNvPr>
          <p:cNvGrpSpPr/>
          <p:nvPr/>
        </p:nvGrpSpPr>
        <p:grpSpPr>
          <a:xfrm>
            <a:off x="6917945" y="4366977"/>
            <a:ext cx="364674" cy="2164787"/>
            <a:chOff x="1430177" y="1026981"/>
            <a:chExt cx="364674" cy="2164787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7BBE5E13-AB9E-4B76-9B65-9C9C8C1C4C9E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A8CDE816-1FF2-4326-B44E-CBFE2F63148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ADBD71D9-9E1B-495D-84AD-67C45353D1D6}"/>
              </a:ext>
            </a:extLst>
          </p:cNvPr>
          <p:cNvGrpSpPr/>
          <p:nvPr/>
        </p:nvGrpSpPr>
        <p:grpSpPr>
          <a:xfrm>
            <a:off x="7432651" y="4366977"/>
            <a:ext cx="364674" cy="2164787"/>
            <a:chOff x="1430177" y="1026981"/>
            <a:chExt cx="364674" cy="2164787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9508F50F-F0BA-4387-A303-CD7E28F4649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A7782903-8481-4F17-BA02-AF4FBC1734B1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5497B7FA-20B1-46E6-8036-A7DFFE34D750}"/>
              </a:ext>
            </a:extLst>
          </p:cNvPr>
          <p:cNvGrpSpPr/>
          <p:nvPr/>
        </p:nvGrpSpPr>
        <p:grpSpPr>
          <a:xfrm>
            <a:off x="7965606" y="4362190"/>
            <a:ext cx="364674" cy="2164787"/>
            <a:chOff x="1430177" y="1026981"/>
            <a:chExt cx="364674" cy="2164787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6B12D50C-1474-41D0-BEF6-FD83997CA22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7" name="Rectangle 366">
              <a:extLst>
                <a:ext uri="{FF2B5EF4-FFF2-40B4-BE49-F238E27FC236}">
                  <a16:creationId xmlns:a16="http://schemas.microsoft.com/office/drawing/2014/main" id="{F7ED430B-47B6-455C-8FC0-EEC364925975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772F80B4-7FBF-480D-BE10-1BDEB0D15793}"/>
              </a:ext>
            </a:extLst>
          </p:cNvPr>
          <p:cNvGrpSpPr/>
          <p:nvPr/>
        </p:nvGrpSpPr>
        <p:grpSpPr>
          <a:xfrm>
            <a:off x="8480312" y="4362190"/>
            <a:ext cx="364674" cy="2164787"/>
            <a:chOff x="1430177" y="1026981"/>
            <a:chExt cx="364674" cy="2164787"/>
          </a:xfrm>
        </p:grpSpPr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7DD116C6-178E-4AAC-9166-459D304F5F60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63CB52D7-6386-4B51-819E-5075C606B5A7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5A6CF789-77F8-4878-BF09-4EBE2288E53F}"/>
              </a:ext>
            </a:extLst>
          </p:cNvPr>
          <p:cNvGrpSpPr/>
          <p:nvPr/>
        </p:nvGrpSpPr>
        <p:grpSpPr>
          <a:xfrm>
            <a:off x="2411309" y="4352616"/>
            <a:ext cx="360000" cy="2160000"/>
            <a:chOff x="3172262" y="3429000"/>
            <a:chExt cx="360000" cy="2160000"/>
          </a:xfrm>
        </p:grpSpPr>
        <p:sp>
          <p:nvSpPr>
            <p:cNvPr id="372" name="Rectangle 371">
              <a:extLst>
                <a:ext uri="{FF2B5EF4-FFF2-40B4-BE49-F238E27FC236}">
                  <a16:creationId xmlns:a16="http://schemas.microsoft.com/office/drawing/2014/main" id="{5A335570-5F86-4940-8D75-B56936BE11AB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3" name="Rectangle 372">
              <a:extLst>
                <a:ext uri="{FF2B5EF4-FFF2-40B4-BE49-F238E27FC236}">
                  <a16:creationId xmlns:a16="http://schemas.microsoft.com/office/drawing/2014/main" id="{FED4CC18-D8EC-40AE-A5FA-2158334C955E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A2135FF8-498E-42D2-8CE0-01B1DC3022AD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D10C03B5-66AF-4423-A6C0-AE974A8A7E32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6" name="Group 375">
            <a:extLst>
              <a:ext uri="{FF2B5EF4-FFF2-40B4-BE49-F238E27FC236}">
                <a16:creationId xmlns:a16="http://schemas.microsoft.com/office/drawing/2014/main" id="{CC2BBE9C-09CE-4DF0-96D6-8BFFB2E6EF96}"/>
              </a:ext>
            </a:extLst>
          </p:cNvPr>
          <p:cNvGrpSpPr/>
          <p:nvPr/>
        </p:nvGrpSpPr>
        <p:grpSpPr>
          <a:xfrm>
            <a:off x="8475638" y="4392727"/>
            <a:ext cx="360000" cy="2159457"/>
            <a:chOff x="6653408" y="3429000"/>
            <a:chExt cx="360000" cy="2159457"/>
          </a:xfrm>
        </p:grpSpPr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E369359C-29C9-4F71-9310-CA670E8C9E3A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4" name="Rectangle 403">
              <a:extLst>
                <a:ext uri="{FF2B5EF4-FFF2-40B4-BE49-F238E27FC236}">
                  <a16:creationId xmlns:a16="http://schemas.microsoft.com/office/drawing/2014/main" id="{87634A6E-BAC3-4439-A711-587BE6E4B80F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13525754-CC40-4746-818D-7F29DFCC7E48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16CB628F-3656-45A9-8938-46C31B965168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59968FCA-80AD-461C-A3FB-04865F9A027A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2" name="Rectangle 521">
              <a:extLst>
                <a:ext uri="{FF2B5EF4-FFF2-40B4-BE49-F238E27FC236}">
                  <a16:creationId xmlns:a16="http://schemas.microsoft.com/office/drawing/2014/main" id="{C8E963E0-888A-4D7A-87DC-43CF65E6F530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1D8D961A-E16C-4260-B173-F1D963916290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9749C9CD-98D1-4C20-BB89-332492B373DF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5" name="Rectangle 524">
              <a:extLst>
                <a:ext uri="{FF2B5EF4-FFF2-40B4-BE49-F238E27FC236}">
                  <a16:creationId xmlns:a16="http://schemas.microsoft.com/office/drawing/2014/main" id="{1B6952ED-C956-46D9-A1BB-9B87E53BE277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FF962103-83B3-4ACA-A067-3D9601E91AC1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27" name="Group 526">
            <a:extLst>
              <a:ext uri="{FF2B5EF4-FFF2-40B4-BE49-F238E27FC236}">
                <a16:creationId xmlns:a16="http://schemas.microsoft.com/office/drawing/2014/main" id="{174B807E-3E31-43DE-987A-AC2536761D8C}"/>
              </a:ext>
            </a:extLst>
          </p:cNvPr>
          <p:cNvGrpSpPr/>
          <p:nvPr/>
        </p:nvGrpSpPr>
        <p:grpSpPr>
          <a:xfrm>
            <a:off x="2422294" y="4353264"/>
            <a:ext cx="360000" cy="2160000"/>
            <a:chOff x="7813790" y="3429000"/>
            <a:chExt cx="360000" cy="2160000"/>
          </a:xfrm>
        </p:grpSpPr>
        <p:sp>
          <p:nvSpPr>
            <p:cNvPr id="528" name="Rectangle 527">
              <a:extLst>
                <a:ext uri="{FF2B5EF4-FFF2-40B4-BE49-F238E27FC236}">
                  <a16:creationId xmlns:a16="http://schemas.microsoft.com/office/drawing/2014/main" id="{57ACCCD7-650F-46BA-8EBC-A9ACDE827DC5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9" name="Rectangle 528">
              <a:extLst>
                <a:ext uri="{FF2B5EF4-FFF2-40B4-BE49-F238E27FC236}">
                  <a16:creationId xmlns:a16="http://schemas.microsoft.com/office/drawing/2014/main" id="{45B4632E-4C1A-4F78-A205-39B5B539EBC7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4CC8119D-4CCC-4040-AD86-17BA8DFC7CED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1" name="Rectangle 530">
              <a:extLst>
                <a:ext uri="{FF2B5EF4-FFF2-40B4-BE49-F238E27FC236}">
                  <a16:creationId xmlns:a16="http://schemas.microsoft.com/office/drawing/2014/main" id="{07A747F5-BE30-4A90-9A0A-D2472AAEFAE9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2" name="Rectangle 531">
              <a:extLst>
                <a:ext uri="{FF2B5EF4-FFF2-40B4-BE49-F238E27FC236}">
                  <a16:creationId xmlns:a16="http://schemas.microsoft.com/office/drawing/2014/main" id="{C3269D71-A8EF-49BE-9EFC-3DC5747452E0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9A242BE6-64AB-430B-B64B-FE8B163B273B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B7B4171B-2C52-439B-A9F2-B84FD818D9D0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8B18810D-C62B-4959-A451-4D6F77C304B2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DFB43B31-926A-4CCC-9BE5-045958952B9F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7" name="Rectangle 536">
              <a:extLst>
                <a:ext uri="{FF2B5EF4-FFF2-40B4-BE49-F238E27FC236}">
                  <a16:creationId xmlns:a16="http://schemas.microsoft.com/office/drawing/2014/main" id="{33EFE28E-A8BD-4AE7-AE8C-A399CC47E1E2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0209D68E-54B7-4553-AD9D-76CB3371AD47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C55DC71D-15AF-4ACA-8B7D-D84A3678E4D2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40" name="Group 539">
            <a:extLst>
              <a:ext uri="{FF2B5EF4-FFF2-40B4-BE49-F238E27FC236}">
                <a16:creationId xmlns:a16="http://schemas.microsoft.com/office/drawing/2014/main" id="{269E7940-7AD6-4666-B1AB-F97E07C7712D}"/>
              </a:ext>
            </a:extLst>
          </p:cNvPr>
          <p:cNvGrpSpPr/>
          <p:nvPr/>
        </p:nvGrpSpPr>
        <p:grpSpPr>
          <a:xfrm>
            <a:off x="1889481" y="4364031"/>
            <a:ext cx="360000" cy="2160000"/>
            <a:chOff x="7813790" y="3429000"/>
            <a:chExt cx="360000" cy="2160000"/>
          </a:xfrm>
        </p:grpSpPr>
        <p:sp>
          <p:nvSpPr>
            <p:cNvPr id="541" name="Rectangle 540">
              <a:extLst>
                <a:ext uri="{FF2B5EF4-FFF2-40B4-BE49-F238E27FC236}">
                  <a16:creationId xmlns:a16="http://schemas.microsoft.com/office/drawing/2014/main" id="{E0C73736-C6DB-4756-AD4B-B1888A2C1099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2" name="Rectangle 541">
              <a:extLst>
                <a:ext uri="{FF2B5EF4-FFF2-40B4-BE49-F238E27FC236}">
                  <a16:creationId xmlns:a16="http://schemas.microsoft.com/office/drawing/2014/main" id="{8AD50049-0A2A-4B69-BB95-1352F0E7E04A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FC06DFF6-83CF-4BA3-AB97-BA0E26D7CD0D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A85A9A42-849D-4397-8D97-3DBA740538B4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817CB559-826A-4C06-8A1F-22793692C95E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7F97BD16-7ED1-4DC4-BDB5-9497E7439C2A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7" name="Rectangle 546">
              <a:extLst>
                <a:ext uri="{FF2B5EF4-FFF2-40B4-BE49-F238E27FC236}">
                  <a16:creationId xmlns:a16="http://schemas.microsoft.com/office/drawing/2014/main" id="{9FA08F0C-0F8F-4BA6-8849-80C8A8822B0D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8" name="Rectangle 547">
              <a:extLst>
                <a:ext uri="{FF2B5EF4-FFF2-40B4-BE49-F238E27FC236}">
                  <a16:creationId xmlns:a16="http://schemas.microsoft.com/office/drawing/2014/main" id="{7A681512-4873-4823-89C7-5B609FC6774E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6F949A37-CE8B-4962-89A6-2378DDB01DDF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5402D669-3454-4205-B435-F688F2DDD489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1" name="Rectangle 550">
              <a:extLst>
                <a:ext uri="{FF2B5EF4-FFF2-40B4-BE49-F238E27FC236}">
                  <a16:creationId xmlns:a16="http://schemas.microsoft.com/office/drawing/2014/main" id="{BF401C48-52DE-4132-8336-98985B45E850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2" name="Rectangle 551">
              <a:extLst>
                <a:ext uri="{FF2B5EF4-FFF2-40B4-BE49-F238E27FC236}">
                  <a16:creationId xmlns:a16="http://schemas.microsoft.com/office/drawing/2014/main" id="{6D39DAC8-ADB9-45A8-93E4-21E4F772DF52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53" name="Group 552">
            <a:extLst>
              <a:ext uri="{FF2B5EF4-FFF2-40B4-BE49-F238E27FC236}">
                <a16:creationId xmlns:a16="http://schemas.microsoft.com/office/drawing/2014/main" id="{BC630893-3E55-4212-A049-92B5CFF7ACF1}"/>
              </a:ext>
            </a:extLst>
          </p:cNvPr>
          <p:cNvGrpSpPr/>
          <p:nvPr/>
        </p:nvGrpSpPr>
        <p:grpSpPr>
          <a:xfrm>
            <a:off x="7976041" y="4383595"/>
            <a:ext cx="360000" cy="2159457"/>
            <a:chOff x="6653408" y="3429000"/>
            <a:chExt cx="360000" cy="2159457"/>
          </a:xfrm>
        </p:grpSpPr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4D6B92D2-8FC4-403B-882E-F7026F49D015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CE26461C-E058-4548-BF13-7BEA03E519D3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F1EB8393-2F72-4FBF-9E03-EDDF9FF8E147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7" name="Rectangle 556">
              <a:extLst>
                <a:ext uri="{FF2B5EF4-FFF2-40B4-BE49-F238E27FC236}">
                  <a16:creationId xmlns:a16="http://schemas.microsoft.com/office/drawing/2014/main" id="{94057282-88BB-4BD2-8335-26446D988C0D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8" name="Rectangle 557">
              <a:extLst>
                <a:ext uri="{FF2B5EF4-FFF2-40B4-BE49-F238E27FC236}">
                  <a16:creationId xmlns:a16="http://schemas.microsoft.com/office/drawing/2014/main" id="{EFE36023-6C36-4D11-BDBE-56C009306494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3B7402A8-8908-4561-8902-7136E8F18AA0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BB97A8CD-501D-467E-9FFA-723140158CDD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886AF2F5-325C-43DC-875E-3A2A03531195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608AF00B-30DB-4F4A-A3B1-F6D3BBF0845C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F4E63B52-6385-4C1C-8E42-E5768D8878B4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2E891893-479D-4E33-8136-2D0C05EE8047}"/>
              </a:ext>
            </a:extLst>
          </p:cNvPr>
          <p:cNvGrpSpPr/>
          <p:nvPr/>
        </p:nvGrpSpPr>
        <p:grpSpPr>
          <a:xfrm>
            <a:off x="1370920" y="4368166"/>
            <a:ext cx="360000" cy="2160000"/>
            <a:chOff x="3172262" y="3429000"/>
            <a:chExt cx="360000" cy="2160000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DF355861-3565-4C16-BDD1-3588FC32C69D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68617996-CF69-4CB0-8545-0224C17A4B5A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7" name="Rectangle 566">
              <a:extLst>
                <a:ext uri="{FF2B5EF4-FFF2-40B4-BE49-F238E27FC236}">
                  <a16:creationId xmlns:a16="http://schemas.microsoft.com/office/drawing/2014/main" id="{53D1F123-1F6A-4939-87BA-A4BC201C6244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8" name="Rectangle 567">
              <a:extLst>
                <a:ext uri="{FF2B5EF4-FFF2-40B4-BE49-F238E27FC236}">
                  <a16:creationId xmlns:a16="http://schemas.microsoft.com/office/drawing/2014/main" id="{AAB9D505-76BE-46CF-9381-826DC5BDA03D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69" name="Group 568">
            <a:extLst>
              <a:ext uri="{FF2B5EF4-FFF2-40B4-BE49-F238E27FC236}">
                <a16:creationId xmlns:a16="http://schemas.microsoft.com/office/drawing/2014/main" id="{1721A973-896E-40A9-B914-FC07D8AC964F}"/>
              </a:ext>
            </a:extLst>
          </p:cNvPr>
          <p:cNvGrpSpPr/>
          <p:nvPr/>
        </p:nvGrpSpPr>
        <p:grpSpPr>
          <a:xfrm>
            <a:off x="1875694" y="4365050"/>
            <a:ext cx="360000" cy="2160000"/>
            <a:chOff x="3172262" y="3429000"/>
            <a:chExt cx="360000" cy="2160000"/>
          </a:xfrm>
        </p:grpSpPr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6FE2E02E-82B5-417D-9879-6F9CE08036B6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A3D45BE7-38A9-49B8-BCCB-744AB7CA9E56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2" name="Rectangle 571">
              <a:extLst>
                <a:ext uri="{FF2B5EF4-FFF2-40B4-BE49-F238E27FC236}">
                  <a16:creationId xmlns:a16="http://schemas.microsoft.com/office/drawing/2014/main" id="{F548AE3F-68F1-45F7-827E-5DB01A266B44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43318698-FD60-44D7-9FF1-2C7C3DA114D3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4266D370-E56B-4219-BFFE-6EAB7834055A}"/>
              </a:ext>
            </a:extLst>
          </p:cNvPr>
          <p:cNvGrpSpPr/>
          <p:nvPr/>
        </p:nvGrpSpPr>
        <p:grpSpPr>
          <a:xfrm>
            <a:off x="1341836" y="4371764"/>
            <a:ext cx="360000" cy="2160000"/>
            <a:chOff x="7813790" y="3429000"/>
            <a:chExt cx="360000" cy="2160000"/>
          </a:xfrm>
        </p:grpSpPr>
        <p:sp>
          <p:nvSpPr>
            <p:cNvPr id="575" name="Rectangle 574">
              <a:extLst>
                <a:ext uri="{FF2B5EF4-FFF2-40B4-BE49-F238E27FC236}">
                  <a16:creationId xmlns:a16="http://schemas.microsoft.com/office/drawing/2014/main" id="{07045CE2-E7CE-4786-896A-1B4448E57A4D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6" name="Rectangle 575">
              <a:extLst>
                <a:ext uri="{FF2B5EF4-FFF2-40B4-BE49-F238E27FC236}">
                  <a16:creationId xmlns:a16="http://schemas.microsoft.com/office/drawing/2014/main" id="{C1F835A6-856C-4938-A432-9D9EB61DB439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7" name="Rectangle 576">
              <a:extLst>
                <a:ext uri="{FF2B5EF4-FFF2-40B4-BE49-F238E27FC236}">
                  <a16:creationId xmlns:a16="http://schemas.microsoft.com/office/drawing/2014/main" id="{6CD6F210-9F1B-424B-BBF9-EE9771F510FA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8" name="Rectangle 577">
              <a:extLst>
                <a:ext uri="{FF2B5EF4-FFF2-40B4-BE49-F238E27FC236}">
                  <a16:creationId xmlns:a16="http://schemas.microsoft.com/office/drawing/2014/main" id="{1EF36FD8-0F89-4955-B460-12F59A70944A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9" name="Rectangle 578">
              <a:extLst>
                <a:ext uri="{FF2B5EF4-FFF2-40B4-BE49-F238E27FC236}">
                  <a16:creationId xmlns:a16="http://schemas.microsoft.com/office/drawing/2014/main" id="{FFD74CED-EA83-4FB3-BA7A-DE8AA511EC79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0" name="Rectangle 579">
              <a:extLst>
                <a:ext uri="{FF2B5EF4-FFF2-40B4-BE49-F238E27FC236}">
                  <a16:creationId xmlns:a16="http://schemas.microsoft.com/office/drawing/2014/main" id="{7550FA1B-3C47-48EC-94CC-1C34E30C0750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1" name="Rectangle 580">
              <a:extLst>
                <a:ext uri="{FF2B5EF4-FFF2-40B4-BE49-F238E27FC236}">
                  <a16:creationId xmlns:a16="http://schemas.microsoft.com/office/drawing/2014/main" id="{F7CBD989-E199-4ED7-9EF7-56AE6BB7A563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4942BADB-397E-4036-BCC0-2BD2510F0605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3" name="Rectangle 582">
              <a:extLst>
                <a:ext uri="{FF2B5EF4-FFF2-40B4-BE49-F238E27FC236}">
                  <a16:creationId xmlns:a16="http://schemas.microsoft.com/office/drawing/2014/main" id="{6D7037B2-06B7-4661-93CA-46027E118570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4" name="Rectangle 583">
              <a:extLst>
                <a:ext uri="{FF2B5EF4-FFF2-40B4-BE49-F238E27FC236}">
                  <a16:creationId xmlns:a16="http://schemas.microsoft.com/office/drawing/2014/main" id="{5F8D54B2-5078-4833-9B83-F78CEAA231BF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5" name="Rectangle 584">
              <a:extLst>
                <a:ext uri="{FF2B5EF4-FFF2-40B4-BE49-F238E27FC236}">
                  <a16:creationId xmlns:a16="http://schemas.microsoft.com/office/drawing/2014/main" id="{8F4167C9-CFA8-4314-BA03-E768954CC332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6" name="Rectangle 585">
              <a:extLst>
                <a:ext uri="{FF2B5EF4-FFF2-40B4-BE49-F238E27FC236}">
                  <a16:creationId xmlns:a16="http://schemas.microsoft.com/office/drawing/2014/main" id="{64F54A86-2045-4E71-9A89-4814744EAD17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87" name="Group 586">
            <a:extLst>
              <a:ext uri="{FF2B5EF4-FFF2-40B4-BE49-F238E27FC236}">
                <a16:creationId xmlns:a16="http://schemas.microsoft.com/office/drawing/2014/main" id="{0313788B-7B42-4E2E-A1EE-4C4C65E60865}"/>
              </a:ext>
            </a:extLst>
          </p:cNvPr>
          <p:cNvGrpSpPr/>
          <p:nvPr/>
        </p:nvGrpSpPr>
        <p:grpSpPr>
          <a:xfrm>
            <a:off x="7430328" y="4380223"/>
            <a:ext cx="360000" cy="2159457"/>
            <a:chOff x="6653408" y="3429000"/>
            <a:chExt cx="360000" cy="2159457"/>
          </a:xfrm>
        </p:grpSpPr>
        <p:sp>
          <p:nvSpPr>
            <p:cNvPr id="588" name="Rectangle 587">
              <a:extLst>
                <a:ext uri="{FF2B5EF4-FFF2-40B4-BE49-F238E27FC236}">
                  <a16:creationId xmlns:a16="http://schemas.microsoft.com/office/drawing/2014/main" id="{AA30F1C9-6D5D-4C70-91F2-C0F69E164523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9" name="Rectangle 588">
              <a:extLst>
                <a:ext uri="{FF2B5EF4-FFF2-40B4-BE49-F238E27FC236}">
                  <a16:creationId xmlns:a16="http://schemas.microsoft.com/office/drawing/2014/main" id="{314964E8-B3F1-49E6-98CB-E2745BCF5048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0" name="Rectangle 589">
              <a:extLst>
                <a:ext uri="{FF2B5EF4-FFF2-40B4-BE49-F238E27FC236}">
                  <a16:creationId xmlns:a16="http://schemas.microsoft.com/office/drawing/2014/main" id="{3D72027F-7303-4B9C-B9BA-DA7B2591EF83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1" name="Rectangle 590">
              <a:extLst>
                <a:ext uri="{FF2B5EF4-FFF2-40B4-BE49-F238E27FC236}">
                  <a16:creationId xmlns:a16="http://schemas.microsoft.com/office/drawing/2014/main" id="{95448924-BB1E-4765-BE8B-486CA317265B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2" name="Rectangle 591">
              <a:extLst>
                <a:ext uri="{FF2B5EF4-FFF2-40B4-BE49-F238E27FC236}">
                  <a16:creationId xmlns:a16="http://schemas.microsoft.com/office/drawing/2014/main" id="{CC5C0BEB-8EFD-4368-9190-95F2C10105D9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3" name="Rectangle 592">
              <a:extLst>
                <a:ext uri="{FF2B5EF4-FFF2-40B4-BE49-F238E27FC236}">
                  <a16:creationId xmlns:a16="http://schemas.microsoft.com/office/drawing/2014/main" id="{FA457C30-2517-4E0E-91A3-BD69E9129A37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4" name="Rectangle 593">
              <a:extLst>
                <a:ext uri="{FF2B5EF4-FFF2-40B4-BE49-F238E27FC236}">
                  <a16:creationId xmlns:a16="http://schemas.microsoft.com/office/drawing/2014/main" id="{F3524111-E877-4D02-8EF7-139D3B70C547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5" name="Rectangle 594">
              <a:extLst>
                <a:ext uri="{FF2B5EF4-FFF2-40B4-BE49-F238E27FC236}">
                  <a16:creationId xmlns:a16="http://schemas.microsoft.com/office/drawing/2014/main" id="{736D039A-AE85-4BAA-915E-69B2058CC2C3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6" name="Rectangle 595">
              <a:extLst>
                <a:ext uri="{FF2B5EF4-FFF2-40B4-BE49-F238E27FC236}">
                  <a16:creationId xmlns:a16="http://schemas.microsoft.com/office/drawing/2014/main" id="{769DD754-706D-49EB-924A-73307C749BFE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7" name="Rectangle 596">
              <a:extLst>
                <a:ext uri="{FF2B5EF4-FFF2-40B4-BE49-F238E27FC236}">
                  <a16:creationId xmlns:a16="http://schemas.microsoft.com/office/drawing/2014/main" id="{D17357EA-A708-41A7-B9AB-A0E598D60903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98" name="Group 597">
            <a:extLst>
              <a:ext uri="{FF2B5EF4-FFF2-40B4-BE49-F238E27FC236}">
                <a16:creationId xmlns:a16="http://schemas.microsoft.com/office/drawing/2014/main" id="{91BD18CF-C7A8-456B-BC92-48F6644FF006}"/>
              </a:ext>
            </a:extLst>
          </p:cNvPr>
          <p:cNvGrpSpPr/>
          <p:nvPr/>
        </p:nvGrpSpPr>
        <p:grpSpPr>
          <a:xfrm>
            <a:off x="6930731" y="4382258"/>
            <a:ext cx="360000" cy="2159457"/>
            <a:chOff x="6653408" y="3429000"/>
            <a:chExt cx="360000" cy="2159457"/>
          </a:xfrm>
        </p:grpSpPr>
        <p:sp>
          <p:nvSpPr>
            <p:cNvPr id="599" name="Rectangle 598">
              <a:extLst>
                <a:ext uri="{FF2B5EF4-FFF2-40B4-BE49-F238E27FC236}">
                  <a16:creationId xmlns:a16="http://schemas.microsoft.com/office/drawing/2014/main" id="{4D65EF73-953F-424A-BF95-F7DFB4CD52BF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0" name="Rectangle 599">
              <a:extLst>
                <a:ext uri="{FF2B5EF4-FFF2-40B4-BE49-F238E27FC236}">
                  <a16:creationId xmlns:a16="http://schemas.microsoft.com/office/drawing/2014/main" id="{2606FC23-F542-443C-907E-3F2D0E130299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1" name="Rectangle 600">
              <a:extLst>
                <a:ext uri="{FF2B5EF4-FFF2-40B4-BE49-F238E27FC236}">
                  <a16:creationId xmlns:a16="http://schemas.microsoft.com/office/drawing/2014/main" id="{6C173FE5-6A78-4023-8E2E-65DB5C405010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2" name="Rectangle 601">
              <a:extLst>
                <a:ext uri="{FF2B5EF4-FFF2-40B4-BE49-F238E27FC236}">
                  <a16:creationId xmlns:a16="http://schemas.microsoft.com/office/drawing/2014/main" id="{93596ADD-CDC1-4C23-B337-2684025264D8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3" name="Rectangle 602">
              <a:extLst>
                <a:ext uri="{FF2B5EF4-FFF2-40B4-BE49-F238E27FC236}">
                  <a16:creationId xmlns:a16="http://schemas.microsoft.com/office/drawing/2014/main" id="{BC34A48A-13EA-4023-B827-BFC2EC7B47F4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4" name="Rectangle 603">
              <a:extLst>
                <a:ext uri="{FF2B5EF4-FFF2-40B4-BE49-F238E27FC236}">
                  <a16:creationId xmlns:a16="http://schemas.microsoft.com/office/drawing/2014/main" id="{2F4695A6-2E88-403F-AC98-6AFC90735AB7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5" name="Rectangle 604">
              <a:extLst>
                <a:ext uri="{FF2B5EF4-FFF2-40B4-BE49-F238E27FC236}">
                  <a16:creationId xmlns:a16="http://schemas.microsoft.com/office/drawing/2014/main" id="{87D830E6-D72E-4C53-960D-BEBA7AF37547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6" name="Rectangle 605">
              <a:extLst>
                <a:ext uri="{FF2B5EF4-FFF2-40B4-BE49-F238E27FC236}">
                  <a16:creationId xmlns:a16="http://schemas.microsoft.com/office/drawing/2014/main" id="{9585ACF5-5BAB-4A6C-A70E-AD2C0E4854A0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7" name="Rectangle 606">
              <a:extLst>
                <a:ext uri="{FF2B5EF4-FFF2-40B4-BE49-F238E27FC236}">
                  <a16:creationId xmlns:a16="http://schemas.microsoft.com/office/drawing/2014/main" id="{22DF19E1-77F6-4136-B07E-B2DB3B859B7C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8" name="Rectangle 607">
              <a:extLst>
                <a:ext uri="{FF2B5EF4-FFF2-40B4-BE49-F238E27FC236}">
                  <a16:creationId xmlns:a16="http://schemas.microsoft.com/office/drawing/2014/main" id="{FF029876-8284-4A61-8627-C1D5ACF8588D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35342926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>
                      <p:stCondLst>
                        <p:cond delay="indefinite"/>
                      </p:stCondLst>
                      <p:childTnLst>
                        <p:par>
                          <p:cTn id="219" fill="hold">
                            <p:stCondLst>
                              <p:cond delay="0"/>
                            </p:stCondLst>
                            <p:childTnLst>
                              <p:par>
                                <p:cTn id="22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1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2" grpId="0" animBg="1"/>
      <p:bldP spid="344" grpId="0" animBg="1"/>
      <p:bldP spid="341" grpId="0" animBg="1"/>
      <p:bldP spid="323" grpId="0" animBg="1"/>
      <p:bldP spid="342" grpId="0" animBg="1"/>
      <p:bldP spid="325" grpId="0" animBg="1"/>
      <p:bldP spid="200" grpId="0"/>
      <p:bldP spid="202" grpId="0"/>
      <p:bldP spid="203" grpId="0"/>
      <p:bldP spid="268" grpId="0"/>
      <p:bldP spid="318" grpId="0"/>
      <p:bldP spid="319" grpId="0" animBg="1"/>
      <p:bldP spid="320" grpId="0" animBg="1"/>
      <p:bldP spid="321" grpId="0" animBg="1"/>
      <p:bldP spid="322" grpId="0" animBg="1"/>
      <p:bldP spid="324" grpId="0" animBg="1"/>
      <p:bldP spid="333" grpId="0" animBg="1"/>
      <p:bldP spid="334" grpId="0" animBg="1"/>
      <p:bldP spid="335" grpId="0" animBg="1"/>
      <p:bldP spid="336" grpId="0" animBg="1"/>
      <p:bldP spid="339" grpId="0" animBg="1"/>
      <p:bldP spid="345" grpId="0" animBg="1"/>
      <p:bldP spid="346" grpId="0" animBg="1"/>
      <p:bldP spid="349" grpId="0" animBg="1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B549C10-4B55-4E1D-B2F7-A03A96C30C6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Find a unit fraction of a number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871F941-5CDF-4FAD-B01A-FC1EA257264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69788618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461186" y="483282"/>
            <a:ext cx="3068283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9" name="Rectangle: Rounded Corners 58">
            <a:extLst>
              <a:ext uri="{FF2B5EF4-FFF2-40B4-BE49-F238E27FC236}">
                <a16:creationId xmlns:a16="http://schemas.microsoft.com/office/drawing/2014/main" id="{7EF2FACC-A9DB-4401-A3BF-28194D0A91C4}"/>
              </a:ext>
            </a:extLst>
          </p:cNvPr>
          <p:cNvSpPr/>
          <p:nvPr/>
        </p:nvSpPr>
        <p:spPr>
          <a:xfrm>
            <a:off x="4507800" y="483282"/>
            <a:ext cx="3068283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1" name="Rectangle: Rounded Corners 70">
            <a:extLst>
              <a:ext uri="{FF2B5EF4-FFF2-40B4-BE49-F238E27FC236}">
                <a16:creationId xmlns:a16="http://schemas.microsoft.com/office/drawing/2014/main" id="{67CBBD90-B3F2-4119-9889-BAEEE0F4AE3E}"/>
              </a:ext>
            </a:extLst>
          </p:cNvPr>
          <p:cNvSpPr/>
          <p:nvPr/>
        </p:nvSpPr>
        <p:spPr>
          <a:xfrm>
            <a:off x="8491081" y="483282"/>
            <a:ext cx="3068283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BECEFA41-EC21-4D90-8EA0-AE5097D71C6D}"/>
              </a:ext>
            </a:extLst>
          </p:cNvPr>
          <p:cNvSpPr/>
          <p:nvPr/>
        </p:nvSpPr>
        <p:spPr>
          <a:xfrm>
            <a:off x="1800000" y="2268419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CCD4AB27-66CD-48D9-ABD9-E30160C8F89B}"/>
              </a:ext>
            </a:extLst>
          </p:cNvPr>
          <p:cNvSpPr/>
          <p:nvPr/>
        </p:nvSpPr>
        <p:spPr>
          <a:xfrm>
            <a:off x="554904" y="1238700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67FDB198-F5B7-4257-B6EE-7F7BF69C45BB}"/>
              </a:ext>
            </a:extLst>
          </p:cNvPr>
          <p:cNvSpPr/>
          <p:nvPr/>
        </p:nvSpPr>
        <p:spPr>
          <a:xfrm>
            <a:off x="5825584" y="2277200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D44FE805-CBF5-40AA-8F17-CE5B4E070CDB}"/>
              </a:ext>
            </a:extLst>
          </p:cNvPr>
          <p:cNvSpPr/>
          <p:nvPr/>
        </p:nvSpPr>
        <p:spPr>
          <a:xfrm>
            <a:off x="4580488" y="1247481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2B1D5038-2FA1-4219-8BB5-2FD8FCD10455}"/>
              </a:ext>
            </a:extLst>
          </p:cNvPr>
          <p:cNvSpPr/>
          <p:nvPr/>
        </p:nvSpPr>
        <p:spPr>
          <a:xfrm>
            <a:off x="9842957" y="2273330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3C247A5E-90D1-4DEB-BFBC-BC0052DBDC07}"/>
              </a:ext>
            </a:extLst>
          </p:cNvPr>
          <p:cNvSpPr/>
          <p:nvPr/>
        </p:nvSpPr>
        <p:spPr>
          <a:xfrm>
            <a:off x="8597861" y="1243611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2517832" y="600319"/>
            <a:ext cx="788532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567084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1080402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24 =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FC5CCA6-256A-4C4C-9254-5B690407DD6F}"/>
              </a:ext>
            </a:extLst>
          </p:cNvPr>
          <p:cNvSpPr txBox="1"/>
          <p:nvPr/>
        </p:nvSpPr>
        <p:spPr>
          <a:xfrm>
            <a:off x="2700275" y="912264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BFC5D76E-480F-469C-BA9E-0644E04C9CD2}"/>
              </a:ext>
            </a:extLst>
          </p:cNvPr>
          <p:cNvSpPr/>
          <p:nvPr/>
        </p:nvSpPr>
        <p:spPr>
          <a:xfrm>
            <a:off x="6564446" y="600319"/>
            <a:ext cx="788532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E61E3383-9D47-4D20-9EDF-7869BBEA6080}"/>
              </a:ext>
            </a:extLst>
          </p:cNvPr>
          <p:cNvGrpSpPr/>
          <p:nvPr/>
        </p:nvGrpSpPr>
        <p:grpSpPr>
          <a:xfrm>
            <a:off x="4613698" y="712172"/>
            <a:ext cx="435719" cy="1032867"/>
            <a:chOff x="2724738" y="5471319"/>
            <a:chExt cx="435719" cy="1032867"/>
          </a:xfrm>
        </p:grpSpPr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A717DBB-5CC5-456F-A68D-71F95CCC0B79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838C3973-4290-4394-B5CF-52B44A029DB7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4082B4B4-BF0C-46A0-A9CC-FB441B9BCBC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99901735-1A6E-432E-89AE-B4289A4F169A}"/>
              </a:ext>
            </a:extLst>
          </p:cNvPr>
          <p:cNvSpPr txBox="1"/>
          <p:nvPr/>
        </p:nvSpPr>
        <p:spPr>
          <a:xfrm>
            <a:off x="5127016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30 =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28E071FF-FA79-40FC-9B90-81672FFB9AE8}"/>
              </a:ext>
            </a:extLst>
          </p:cNvPr>
          <p:cNvSpPr/>
          <p:nvPr/>
        </p:nvSpPr>
        <p:spPr>
          <a:xfrm>
            <a:off x="10547727" y="600319"/>
            <a:ext cx="788532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73" name="Group 72">
            <a:extLst>
              <a:ext uri="{FF2B5EF4-FFF2-40B4-BE49-F238E27FC236}">
                <a16:creationId xmlns:a16="http://schemas.microsoft.com/office/drawing/2014/main" id="{7209CCC3-9771-40A5-875C-23C808FCE028}"/>
              </a:ext>
            </a:extLst>
          </p:cNvPr>
          <p:cNvGrpSpPr/>
          <p:nvPr/>
        </p:nvGrpSpPr>
        <p:grpSpPr>
          <a:xfrm>
            <a:off x="8596979" y="712172"/>
            <a:ext cx="435719" cy="1032867"/>
            <a:chOff x="2724738" y="5471319"/>
            <a:chExt cx="435719" cy="1032867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DB0F574E-39D0-45E2-81E9-E9CB056483A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0F8C6B90-887C-4C3B-94B4-CEA3FA60931D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BF8C5AC-2517-4A86-B804-C06DEDD89F1B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7" name="TextBox 76">
            <a:extLst>
              <a:ext uri="{FF2B5EF4-FFF2-40B4-BE49-F238E27FC236}">
                <a16:creationId xmlns:a16="http://schemas.microsoft.com/office/drawing/2014/main" id="{26472A93-167A-4154-8192-16D907D2BE4B}"/>
              </a:ext>
            </a:extLst>
          </p:cNvPr>
          <p:cNvSpPr txBox="1"/>
          <p:nvPr/>
        </p:nvSpPr>
        <p:spPr>
          <a:xfrm>
            <a:off x="9110297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24 =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9A5DF517-1E83-4B22-BC44-A53E2E1C3149}"/>
              </a:ext>
            </a:extLst>
          </p:cNvPr>
          <p:cNvSpPr txBox="1"/>
          <p:nvPr/>
        </p:nvSpPr>
        <p:spPr>
          <a:xfrm>
            <a:off x="6737374" y="91856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CEB15952-C4DA-4494-AA7D-0E2320D45AB8}"/>
              </a:ext>
            </a:extLst>
          </p:cNvPr>
          <p:cNvSpPr txBox="1"/>
          <p:nvPr/>
        </p:nvSpPr>
        <p:spPr>
          <a:xfrm>
            <a:off x="10679226" y="912264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84E53C2A-101A-454F-AEFC-3EDB2710793C}"/>
              </a:ext>
            </a:extLst>
          </p:cNvPr>
          <p:cNvSpPr txBox="1"/>
          <p:nvPr/>
        </p:nvSpPr>
        <p:spPr>
          <a:xfrm>
            <a:off x="424465" y="2209257"/>
            <a:ext cx="25185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</a:t>
            </a:r>
            <a:r>
              <a:rPr lang="en-GB" sz="3500" dirty="0">
                <a:latin typeface="Arial Black" panose="020B0A04020102020204" pitchFamily="34" charset="0"/>
              </a:rPr>
              <a:t>÷ 3 = 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05E0E7C7-10AA-4D3F-8D6F-E9059CA3396F}"/>
              </a:ext>
            </a:extLst>
          </p:cNvPr>
          <p:cNvSpPr txBox="1"/>
          <p:nvPr/>
        </p:nvSpPr>
        <p:spPr>
          <a:xfrm>
            <a:off x="4505518" y="2209257"/>
            <a:ext cx="25185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 </a:t>
            </a:r>
            <a:r>
              <a:rPr lang="en-GB" sz="3500" dirty="0">
                <a:latin typeface="Arial Black" panose="020B0A04020102020204" pitchFamily="34" charset="0"/>
              </a:rPr>
              <a:t>÷ 5 = 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9CE7360C-9C61-4C87-8A48-32EA7355556C}"/>
              </a:ext>
            </a:extLst>
          </p:cNvPr>
          <p:cNvSpPr txBox="1"/>
          <p:nvPr/>
        </p:nvSpPr>
        <p:spPr>
          <a:xfrm>
            <a:off x="8493756" y="2199096"/>
            <a:ext cx="25185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</a:t>
            </a:r>
            <a:r>
              <a:rPr lang="en-GB" sz="3500" dirty="0">
                <a:latin typeface="Arial Black" panose="020B0A04020102020204" pitchFamily="34" charset="0"/>
              </a:rPr>
              <a:t>÷ 8 = 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279710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58" grpId="0"/>
      <p:bldP spid="82" grpId="0"/>
      <p:bldP spid="83" grpId="0"/>
      <p:bldP spid="84" grpId="0"/>
      <p:bldP spid="85" grpId="0"/>
      <p:bldP spid="86" grpId="0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1" name="Rectangle: Rounded Corners 120">
            <a:extLst>
              <a:ext uri="{FF2B5EF4-FFF2-40B4-BE49-F238E27FC236}">
                <a16:creationId xmlns:a16="http://schemas.microsoft.com/office/drawing/2014/main" id="{9644FAC6-A945-41D5-82F5-3A49823A7C74}"/>
              </a:ext>
            </a:extLst>
          </p:cNvPr>
          <p:cNvSpPr/>
          <p:nvPr/>
        </p:nvSpPr>
        <p:spPr>
          <a:xfrm rot="5400000">
            <a:off x="4228685" y="-727693"/>
            <a:ext cx="3618517" cy="9130516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461186" y="483282"/>
            <a:ext cx="3068283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2517832" y="600319"/>
            <a:ext cx="788532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567084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1080402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24 =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FC5CCA6-256A-4C4C-9254-5B690407DD6F}"/>
              </a:ext>
            </a:extLst>
          </p:cNvPr>
          <p:cNvSpPr txBox="1"/>
          <p:nvPr/>
        </p:nvSpPr>
        <p:spPr>
          <a:xfrm>
            <a:off x="2700275" y="912264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41D60E60-1288-4B09-B2F2-7CD26625FB9D}"/>
              </a:ext>
            </a:extLst>
          </p:cNvPr>
          <p:cNvSpPr/>
          <p:nvPr/>
        </p:nvSpPr>
        <p:spPr>
          <a:xfrm>
            <a:off x="2018984" y="2417132"/>
            <a:ext cx="2691239" cy="26912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7DEB0BE4-FB76-4273-9F70-98B083A6259F}"/>
              </a:ext>
            </a:extLst>
          </p:cNvPr>
          <p:cNvSpPr/>
          <p:nvPr/>
        </p:nvSpPr>
        <p:spPr>
          <a:xfrm>
            <a:off x="2018984" y="2417431"/>
            <a:ext cx="8073718" cy="2691239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25777FAC-AEB3-4177-B005-F753C3575DAB}"/>
              </a:ext>
            </a:extLst>
          </p:cNvPr>
          <p:cNvSpPr/>
          <p:nvPr/>
        </p:nvSpPr>
        <p:spPr>
          <a:xfrm>
            <a:off x="2018984" y="2417132"/>
            <a:ext cx="2691239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2BA7F72E-3D76-4AF4-A974-97B6057BA252}"/>
              </a:ext>
            </a:extLst>
          </p:cNvPr>
          <p:cNvSpPr/>
          <p:nvPr/>
        </p:nvSpPr>
        <p:spPr>
          <a:xfrm>
            <a:off x="4710822" y="2417132"/>
            <a:ext cx="2691239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5B92721D-55E9-4F79-A2FB-FC57EBBFCD91}"/>
              </a:ext>
            </a:extLst>
          </p:cNvPr>
          <p:cNvSpPr/>
          <p:nvPr/>
        </p:nvSpPr>
        <p:spPr>
          <a:xfrm>
            <a:off x="7402360" y="2417132"/>
            <a:ext cx="2691239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F61B9872-0257-4FAF-ADFF-4AA18BF11500}"/>
              </a:ext>
            </a:extLst>
          </p:cNvPr>
          <p:cNvSpPr/>
          <p:nvPr/>
        </p:nvSpPr>
        <p:spPr>
          <a:xfrm>
            <a:off x="2153561" y="2955440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7" name="Oval 96">
            <a:extLst>
              <a:ext uri="{FF2B5EF4-FFF2-40B4-BE49-F238E27FC236}">
                <a16:creationId xmlns:a16="http://schemas.microsoft.com/office/drawing/2014/main" id="{DC39AA43-5D84-4B64-AADC-07E7BD97613A}"/>
              </a:ext>
            </a:extLst>
          </p:cNvPr>
          <p:cNvSpPr/>
          <p:nvPr/>
        </p:nvSpPr>
        <p:spPr>
          <a:xfrm>
            <a:off x="2153561" y="423392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8" name="Oval 97">
            <a:extLst>
              <a:ext uri="{FF2B5EF4-FFF2-40B4-BE49-F238E27FC236}">
                <a16:creationId xmlns:a16="http://schemas.microsoft.com/office/drawing/2014/main" id="{27AEDC3D-E523-4089-9677-49A48235FF4B}"/>
              </a:ext>
            </a:extLst>
          </p:cNvPr>
          <p:cNvSpPr/>
          <p:nvPr/>
        </p:nvSpPr>
        <p:spPr>
          <a:xfrm>
            <a:off x="2826445" y="2955440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9" name="Oval 98">
            <a:extLst>
              <a:ext uri="{FF2B5EF4-FFF2-40B4-BE49-F238E27FC236}">
                <a16:creationId xmlns:a16="http://schemas.microsoft.com/office/drawing/2014/main" id="{6C99B56E-DF64-49ED-8B53-6A598BD591EC}"/>
              </a:ext>
            </a:extLst>
          </p:cNvPr>
          <p:cNvSpPr/>
          <p:nvPr/>
        </p:nvSpPr>
        <p:spPr>
          <a:xfrm>
            <a:off x="2826445" y="423392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0" name="Oval 99">
            <a:extLst>
              <a:ext uri="{FF2B5EF4-FFF2-40B4-BE49-F238E27FC236}">
                <a16:creationId xmlns:a16="http://schemas.microsoft.com/office/drawing/2014/main" id="{896396A5-A48C-42C3-81AA-56CFD8A149C2}"/>
              </a:ext>
            </a:extLst>
          </p:cNvPr>
          <p:cNvSpPr/>
          <p:nvPr/>
        </p:nvSpPr>
        <p:spPr>
          <a:xfrm>
            <a:off x="3499330" y="2955440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1" name="Oval 100">
            <a:extLst>
              <a:ext uri="{FF2B5EF4-FFF2-40B4-BE49-F238E27FC236}">
                <a16:creationId xmlns:a16="http://schemas.microsoft.com/office/drawing/2014/main" id="{DBE99E54-DEF3-4F0D-9931-382B4E7EE262}"/>
              </a:ext>
            </a:extLst>
          </p:cNvPr>
          <p:cNvSpPr/>
          <p:nvPr/>
        </p:nvSpPr>
        <p:spPr>
          <a:xfrm>
            <a:off x="3499330" y="423392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2" name="Oval 101">
            <a:extLst>
              <a:ext uri="{FF2B5EF4-FFF2-40B4-BE49-F238E27FC236}">
                <a16:creationId xmlns:a16="http://schemas.microsoft.com/office/drawing/2014/main" id="{7902F794-61EB-499B-B79D-96966B4DB96E}"/>
              </a:ext>
            </a:extLst>
          </p:cNvPr>
          <p:cNvSpPr/>
          <p:nvPr/>
        </p:nvSpPr>
        <p:spPr>
          <a:xfrm>
            <a:off x="4172215" y="2955440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3" name="Oval 102">
            <a:extLst>
              <a:ext uri="{FF2B5EF4-FFF2-40B4-BE49-F238E27FC236}">
                <a16:creationId xmlns:a16="http://schemas.microsoft.com/office/drawing/2014/main" id="{E953975B-A937-4C53-B39B-9C38B9271F12}"/>
              </a:ext>
            </a:extLst>
          </p:cNvPr>
          <p:cNvSpPr/>
          <p:nvPr/>
        </p:nvSpPr>
        <p:spPr>
          <a:xfrm>
            <a:off x="4172215" y="423392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4" name="Oval 103">
            <a:extLst>
              <a:ext uri="{FF2B5EF4-FFF2-40B4-BE49-F238E27FC236}">
                <a16:creationId xmlns:a16="http://schemas.microsoft.com/office/drawing/2014/main" id="{E396F8FF-85A0-4E14-BDA7-090FDA74C335}"/>
              </a:ext>
            </a:extLst>
          </p:cNvPr>
          <p:cNvSpPr/>
          <p:nvPr/>
        </p:nvSpPr>
        <p:spPr>
          <a:xfrm>
            <a:off x="4845099" y="2955440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5" name="Oval 104">
            <a:extLst>
              <a:ext uri="{FF2B5EF4-FFF2-40B4-BE49-F238E27FC236}">
                <a16:creationId xmlns:a16="http://schemas.microsoft.com/office/drawing/2014/main" id="{26121193-5A16-4D96-AD88-E4603D7575DD}"/>
              </a:ext>
            </a:extLst>
          </p:cNvPr>
          <p:cNvSpPr/>
          <p:nvPr/>
        </p:nvSpPr>
        <p:spPr>
          <a:xfrm>
            <a:off x="4845099" y="423392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6" name="Oval 105">
            <a:extLst>
              <a:ext uri="{FF2B5EF4-FFF2-40B4-BE49-F238E27FC236}">
                <a16:creationId xmlns:a16="http://schemas.microsoft.com/office/drawing/2014/main" id="{6C319413-4EEB-4FF7-8865-AEC11E2EA58C}"/>
              </a:ext>
            </a:extLst>
          </p:cNvPr>
          <p:cNvSpPr/>
          <p:nvPr/>
        </p:nvSpPr>
        <p:spPr>
          <a:xfrm>
            <a:off x="5517984" y="2955440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7" name="Oval 106">
            <a:extLst>
              <a:ext uri="{FF2B5EF4-FFF2-40B4-BE49-F238E27FC236}">
                <a16:creationId xmlns:a16="http://schemas.microsoft.com/office/drawing/2014/main" id="{8404734E-8F76-4FE5-9C0A-6FBBA5C491F8}"/>
              </a:ext>
            </a:extLst>
          </p:cNvPr>
          <p:cNvSpPr/>
          <p:nvPr/>
        </p:nvSpPr>
        <p:spPr>
          <a:xfrm>
            <a:off x="5517984" y="423392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8" name="Oval 107">
            <a:extLst>
              <a:ext uri="{FF2B5EF4-FFF2-40B4-BE49-F238E27FC236}">
                <a16:creationId xmlns:a16="http://schemas.microsoft.com/office/drawing/2014/main" id="{31FE72A1-0AB8-456C-BFA4-1D6D408F722F}"/>
              </a:ext>
            </a:extLst>
          </p:cNvPr>
          <p:cNvSpPr/>
          <p:nvPr/>
        </p:nvSpPr>
        <p:spPr>
          <a:xfrm>
            <a:off x="6190869" y="2955440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9" name="Oval 108">
            <a:extLst>
              <a:ext uri="{FF2B5EF4-FFF2-40B4-BE49-F238E27FC236}">
                <a16:creationId xmlns:a16="http://schemas.microsoft.com/office/drawing/2014/main" id="{F047CDB8-CFEA-4B26-A5E9-451E9C75BCF1}"/>
              </a:ext>
            </a:extLst>
          </p:cNvPr>
          <p:cNvSpPr/>
          <p:nvPr/>
        </p:nvSpPr>
        <p:spPr>
          <a:xfrm>
            <a:off x="6190869" y="423392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0" name="Oval 109">
            <a:extLst>
              <a:ext uri="{FF2B5EF4-FFF2-40B4-BE49-F238E27FC236}">
                <a16:creationId xmlns:a16="http://schemas.microsoft.com/office/drawing/2014/main" id="{F3AD778C-B3AE-4398-BEB2-B4F67274AE70}"/>
              </a:ext>
            </a:extLst>
          </p:cNvPr>
          <p:cNvSpPr/>
          <p:nvPr/>
        </p:nvSpPr>
        <p:spPr>
          <a:xfrm>
            <a:off x="6863753" y="2955440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1" name="Oval 110">
            <a:extLst>
              <a:ext uri="{FF2B5EF4-FFF2-40B4-BE49-F238E27FC236}">
                <a16:creationId xmlns:a16="http://schemas.microsoft.com/office/drawing/2014/main" id="{982C2966-713A-42C7-A7FD-F3390DB50E0A}"/>
              </a:ext>
            </a:extLst>
          </p:cNvPr>
          <p:cNvSpPr/>
          <p:nvPr/>
        </p:nvSpPr>
        <p:spPr>
          <a:xfrm>
            <a:off x="6863753" y="423392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2" name="Oval 111">
            <a:extLst>
              <a:ext uri="{FF2B5EF4-FFF2-40B4-BE49-F238E27FC236}">
                <a16:creationId xmlns:a16="http://schemas.microsoft.com/office/drawing/2014/main" id="{73961D38-88A9-44FA-9497-7C6B0A4EE650}"/>
              </a:ext>
            </a:extLst>
          </p:cNvPr>
          <p:cNvSpPr/>
          <p:nvPr/>
        </p:nvSpPr>
        <p:spPr>
          <a:xfrm>
            <a:off x="7536638" y="2955440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3" name="Oval 112">
            <a:extLst>
              <a:ext uri="{FF2B5EF4-FFF2-40B4-BE49-F238E27FC236}">
                <a16:creationId xmlns:a16="http://schemas.microsoft.com/office/drawing/2014/main" id="{C2A56861-C130-4164-B93A-26ED2DADA4BD}"/>
              </a:ext>
            </a:extLst>
          </p:cNvPr>
          <p:cNvSpPr/>
          <p:nvPr/>
        </p:nvSpPr>
        <p:spPr>
          <a:xfrm>
            <a:off x="7536638" y="423392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4" name="Oval 113">
            <a:extLst>
              <a:ext uri="{FF2B5EF4-FFF2-40B4-BE49-F238E27FC236}">
                <a16:creationId xmlns:a16="http://schemas.microsoft.com/office/drawing/2014/main" id="{FDEDBC89-403D-45FA-BF6A-8790C1BD4299}"/>
              </a:ext>
            </a:extLst>
          </p:cNvPr>
          <p:cNvSpPr/>
          <p:nvPr/>
        </p:nvSpPr>
        <p:spPr>
          <a:xfrm>
            <a:off x="8209522" y="2955440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5" name="Oval 114">
            <a:extLst>
              <a:ext uri="{FF2B5EF4-FFF2-40B4-BE49-F238E27FC236}">
                <a16:creationId xmlns:a16="http://schemas.microsoft.com/office/drawing/2014/main" id="{153E3D99-878C-4BB7-BAF5-1107685108D6}"/>
              </a:ext>
            </a:extLst>
          </p:cNvPr>
          <p:cNvSpPr/>
          <p:nvPr/>
        </p:nvSpPr>
        <p:spPr>
          <a:xfrm>
            <a:off x="8209522" y="423392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6" name="Oval 115">
            <a:extLst>
              <a:ext uri="{FF2B5EF4-FFF2-40B4-BE49-F238E27FC236}">
                <a16:creationId xmlns:a16="http://schemas.microsoft.com/office/drawing/2014/main" id="{30BB1893-E09D-4CBF-A0E4-C4BCA47FEF6B}"/>
              </a:ext>
            </a:extLst>
          </p:cNvPr>
          <p:cNvSpPr/>
          <p:nvPr/>
        </p:nvSpPr>
        <p:spPr>
          <a:xfrm>
            <a:off x="8882407" y="2955440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7" name="Oval 116">
            <a:extLst>
              <a:ext uri="{FF2B5EF4-FFF2-40B4-BE49-F238E27FC236}">
                <a16:creationId xmlns:a16="http://schemas.microsoft.com/office/drawing/2014/main" id="{E3BEFA02-EF04-487C-AC55-FFEBC1275ABC}"/>
              </a:ext>
            </a:extLst>
          </p:cNvPr>
          <p:cNvSpPr/>
          <p:nvPr/>
        </p:nvSpPr>
        <p:spPr>
          <a:xfrm>
            <a:off x="8882407" y="423392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8" name="Oval 117">
            <a:extLst>
              <a:ext uri="{FF2B5EF4-FFF2-40B4-BE49-F238E27FC236}">
                <a16:creationId xmlns:a16="http://schemas.microsoft.com/office/drawing/2014/main" id="{F69E018C-A43E-493F-94C4-8582AB543840}"/>
              </a:ext>
            </a:extLst>
          </p:cNvPr>
          <p:cNvSpPr/>
          <p:nvPr/>
        </p:nvSpPr>
        <p:spPr>
          <a:xfrm>
            <a:off x="9555292" y="2955440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9" name="Oval 118">
            <a:extLst>
              <a:ext uri="{FF2B5EF4-FFF2-40B4-BE49-F238E27FC236}">
                <a16:creationId xmlns:a16="http://schemas.microsoft.com/office/drawing/2014/main" id="{B95ED21F-6E6A-447B-841A-DC1BB43E4D4D}"/>
              </a:ext>
            </a:extLst>
          </p:cNvPr>
          <p:cNvSpPr/>
          <p:nvPr/>
        </p:nvSpPr>
        <p:spPr>
          <a:xfrm>
            <a:off x="9555292" y="423392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5CC8E338-ECDA-4C15-8E03-6CFFD0357756}"/>
              </a:ext>
            </a:extLst>
          </p:cNvPr>
          <p:cNvSpPr txBox="1"/>
          <p:nvPr/>
        </p:nvSpPr>
        <p:spPr>
          <a:xfrm>
            <a:off x="4065494" y="858965"/>
            <a:ext cx="25185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</a:t>
            </a:r>
            <a:r>
              <a:rPr lang="en-GB" sz="3500" dirty="0">
                <a:latin typeface="Arial Black" panose="020B0A04020102020204" pitchFamily="34" charset="0"/>
              </a:rPr>
              <a:t>÷ 3 = 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790672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7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4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4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80" grpId="0" animBg="1"/>
      <p:bldP spid="81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1" name="Rectangle: Rounded Corners 120">
            <a:extLst>
              <a:ext uri="{FF2B5EF4-FFF2-40B4-BE49-F238E27FC236}">
                <a16:creationId xmlns:a16="http://schemas.microsoft.com/office/drawing/2014/main" id="{9644FAC6-A945-41D5-82F5-3A49823A7C74}"/>
              </a:ext>
            </a:extLst>
          </p:cNvPr>
          <p:cNvSpPr/>
          <p:nvPr/>
        </p:nvSpPr>
        <p:spPr>
          <a:xfrm rot="5400000">
            <a:off x="4228685" y="-727693"/>
            <a:ext cx="3618517" cy="9130516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461186" y="483282"/>
            <a:ext cx="3068283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2517832" y="600319"/>
            <a:ext cx="788532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567084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1080402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30 =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FC5CCA6-256A-4C4C-9254-5B690407DD6F}"/>
              </a:ext>
            </a:extLst>
          </p:cNvPr>
          <p:cNvSpPr txBox="1"/>
          <p:nvPr/>
        </p:nvSpPr>
        <p:spPr>
          <a:xfrm>
            <a:off x="2700275" y="912264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5CC8E338-ECDA-4C15-8E03-6CFFD0357756}"/>
              </a:ext>
            </a:extLst>
          </p:cNvPr>
          <p:cNvSpPr txBox="1"/>
          <p:nvPr/>
        </p:nvSpPr>
        <p:spPr>
          <a:xfrm>
            <a:off x="4033410" y="858965"/>
            <a:ext cx="25185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 </a:t>
            </a:r>
            <a:r>
              <a:rPr lang="en-GB" sz="3500" dirty="0">
                <a:latin typeface="Arial Black" panose="020B0A04020102020204" pitchFamily="34" charset="0"/>
              </a:rPr>
              <a:t>÷ 5 = 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7165C46C-9CBE-4918-B6FE-3B7E7291EF31}"/>
              </a:ext>
            </a:extLst>
          </p:cNvPr>
          <p:cNvSpPr/>
          <p:nvPr/>
        </p:nvSpPr>
        <p:spPr>
          <a:xfrm>
            <a:off x="2082185" y="2463881"/>
            <a:ext cx="1614923" cy="26912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AE1ADBE9-CE60-4D94-AB4E-BF7535E1D74D}"/>
              </a:ext>
            </a:extLst>
          </p:cNvPr>
          <p:cNvSpPr/>
          <p:nvPr/>
        </p:nvSpPr>
        <p:spPr>
          <a:xfrm>
            <a:off x="2082185" y="2463881"/>
            <a:ext cx="8073718" cy="2691239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08601C94-FAE1-4E12-973D-845A9F9927DD}"/>
              </a:ext>
            </a:extLst>
          </p:cNvPr>
          <p:cNvSpPr/>
          <p:nvPr/>
        </p:nvSpPr>
        <p:spPr>
          <a:xfrm>
            <a:off x="2082185" y="2463881"/>
            <a:ext cx="1614744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73058EA2-10ED-479C-9C2F-973EC0BD0102}"/>
              </a:ext>
            </a:extLst>
          </p:cNvPr>
          <p:cNvSpPr/>
          <p:nvPr/>
        </p:nvSpPr>
        <p:spPr>
          <a:xfrm>
            <a:off x="3697287" y="2463881"/>
            <a:ext cx="1614744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3000011E-6510-42B4-80A5-0AC1DD6B565F}"/>
              </a:ext>
            </a:extLst>
          </p:cNvPr>
          <p:cNvSpPr/>
          <p:nvPr/>
        </p:nvSpPr>
        <p:spPr>
          <a:xfrm>
            <a:off x="5312031" y="2463881"/>
            <a:ext cx="1614744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68BB7DC2-3324-4BCD-9D29-147B3F80FC80}"/>
              </a:ext>
            </a:extLst>
          </p:cNvPr>
          <p:cNvSpPr/>
          <p:nvPr/>
        </p:nvSpPr>
        <p:spPr>
          <a:xfrm>
            <a:off x="6927133" y="2463881"/>
            <a:ext cx="1614744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9CE99F14-C2DA-419C-AE49-C7CB756B2759}"/>
              </a:ext>
            </a:extLst>
          </p:cNvPr>
          <p:cNvSpPr/>
          <p:nvPr/>
        </p:nvSpPr>
        <p:spPr>
          <a:xfrm>
            <a:off x="8542057" y="2463881"/>
            <a:ext cx="1614744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2" name="Oval 121">
            <a:extLst>
              <a:ext uri="{FF2B5EF4-FFF2-40B4-BE49-F238E27FC236}">
                <a16:creationId xmlns:a16="http://schemas.microsoft.com/office/drawing/2014/main" id="{FA0991B3-C762-45ED-887F-7DC013C41B09}"/>
              </a:ext>
            </a:extLst>
          </p:cNvPr>
          <p:cNvSpPr/>
          <p:nvPr/>
        </p:nvSpPr>
        <p:spPr>
          <a:xfrm>
            <a:off x="2284050" y="286761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3" name="Oval 122">
            <a:extLst>
              <a:ext uri="{FF2B5EF4-FFF2-40B4-BE49-F238E27FC236}">
                <a16:creationId xmlns:a16="http://schemas.microsoft.com/office/drawing/2014/main" id="{7FFE9E2E-4E47-4A2C-BC87-FCB9FAA15014}"/>
              </a:ext>
            </a:extLst>
          </p:cNvPr>
          <p:cNvSpPr/>
          <p:nvPr/>
        </p:nvSpPr>
        <p:spPr>
          <a:xfrm>
            <a:off x="3898973" y="286761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4" name="Oval 123">
            <a:extLst>
              <a:ext uri="{FF2B5EF4-FFF2-40B4-BE49-F238E27FC236}">
                <a16:creationId xmlns:a16="http://schemas.microsoft.com/office/drawing/2014/main" id="{E23DC3ED-C862-4661-BB42-6062B8FC17FB}"/>
              </a:ext>
            </a:extLst>
          </p:cNvPr>
          <p:cNvSpPr/>
          <p:nvPr/>
        </p:nvSpPr>
        <p:spPr>
          <a:xfrm>
            <a:off x="5513896" y="286761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5" name="Oval 124">
            <a:extLst>
              <a:ext uri="{FF2B5EF4-FFF2-40B4-BE49-F238E27FC236}">
                <a16:creationId xmlns:a16="http://schemas.microsoft.com/office/drawing/2014/main" id="{9F376E7F-80A7-493D-877A-DE95FBBA6784}"/>
              </a:ext>
            </a:extLst>
          </p:cNvPr>
          <p:cNvSpPr/>
          <p:nvPr/>
        </p:nvSpPr>
        <p:spPr>
          <a:xfrm>
            <a:off x="7128820" y="286761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6" name="Oval 125">
            <a:extLst>
              <a:ext uri="{FF2B5EF4-FFF2-40B4-BE49-F238E27FC236}">
                <a16:creationId xmlns:a16="http://schemas.microsoft.com/office/drawing/2014/main" id="{FA225003-DD4F-442B-823D-4E17C7F762FC}"/>
              </a:ext>
            </a:extLst>
          </p:cNvPr>
          <p:cNvSpPr/>
          <p:nvPr/>
        </p:nvSpPr>
        <p:spPr>
          <a:xfrm>
            <a:off x="8743743" y="286761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7" name="Oval 126">
            <a:extLst>
              <a:ext uri="{FF2B5EF4-FFF2-40B4-BE49-F238E27FC236}">
                <a16:creationId xmlns:a16="http://schemas.microsoft.com/office/drawing/2014/main" id="{E7355216-4A47-4A5A-8B87-6CD688ADE83D}"/>
              </a:ext>
            </a:extLst>
          </p:cNvPr>
          <p:cNvSpPr/>
          <p:nvPr/>
        </p:nvSpPr>
        <p:spPr>
          <a:xfrm>
            <a:off x="3091512" y="286761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A29B9416-03CE-4C06-88C1-A3087B7940EB}"/>
              </a:ext>
            </a:extLst>
          </p:cNvPr>
          <p:cNvSpPr/>
          <p:nvPr/>
        </p:nvSpPr>
        <p:spPr>
          <a:xfrm>
            <a:off x="4706435" y="286761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7FC0DADA-B92E-4292-82A3-8516009DE176}"/>
              </a:ext>
            </a:extLst>
          </p:cNvPr>
          <p:cNvSpPr/>
          <p:nvPr/>
        </p:nvSpPr>
        <p:spPr>
          <a:xfrm>
            <a:off x="6321358" y="286761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0" name="Oval 129">
            <a:extLst>
              <a:ext uri="{FF2B5EF4-FFF2-40B4-BE49-F238E27FC236}">
                <a16:creationId xmlns:a16="http://schemas.microsoft.com/office/drawing/2014/main" id="{A1FA0DB6-CEEF-4957-BC06-96AEA0403189}"/>
              </a:ext>
            </a:extLst>
          </p:cNvPr>
          <p:cNvSpPr/>
          <p:nvPr/>
        </p:nvSpPr>
        <p:spPr>
          <a:xfrm>
            <a:off x="7936281" y="286761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65FA36B1-49DD-4BF3-81E3-11F51D56A1DA}"/>
              </a:ext>
            </a:extLst>
          </p:cNvPr>
          <p:cNvSpPr/>
          <p:nvPr/>
        </p:nvSpPr>
        <p:spPr>
          <a:xfrm>
            <a:off x="9551204" y="286761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2" name="Oval 131">
            <a:extLst>
              <a:ext uri="{FF2B5EF4-FFF2-40B4-BE49-F238E27FC236}">
                <a16:creationId xmlns:a16="http://schemas.microsoft.com/office/drawing/2014/main" id="{D5FD6DBA-C907-4062-9D3C-EA9435D1B1AB}"/>
              </a:ext>
            </a:extLst>
          </p:cNvPr>
          <p:cNvSpPr/>
          <p:nvPr/>
        </p:nvSpPr>
        <p:spPr>
          <a:xfrm>
            <a:off x="2284050" y="360778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68B617DF-D87D-4629-A3AF-BEC4ACA12B1C}"/>
              </a:ext>
            </a:extLst>
          </p:cNvPr>
          <p:cNvSpPr/>
          <p:nvPr/>
        </p:nvSpPr>
        <p:spPr>
          <a:xfrm>
            <a:off x="3898973" y="360778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4" name="Oval 133">
            <a:extLst>
              <a:ext uri="{FF2B5EF4-FFF2-40B4-BE49-F238E27FC236}">
                <a16:creationId xmlns:a16="http://schemas.microsoft.com/office/drawing/2014/main" id="{B99B42D1-974A-4335-B6A0-2331CFE96E31}"/>
              </a:ext>
            </a:extLst>
          </p:cNvPr>
          <p:cNvSpPr/>
          <p:nvPr/>
        </p:nvSpPr>
        <p:spPr>
          <a:xfrm>
            <a:off x="5513896" y="360778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5" name="Oval 134">
            <a:extLst>
              <a:ext uri="{FF2B5EF4-FFF2-40B4-BE49-F238E27FC236}">
                <a16:creationId xmlns:a16="http://schemas.microsoft.com/office/drawing/2014/main" id="{6C8C7C8D-B06B-47E1-B30F-B07FF41B38AB}"/>
              </a:ext>
            </a:extLst>
          </p:cNvPr>
          <p:cNvSpPr/>
          <p:nvPr/>
        </p:nvSpPr>
        <p:spPr>
          <a:xfrm>
            <a:off x="7128820" y="360778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6" name="Oval 135">
            <a:extLst>
              <a:ext uri="{FF2B5EF4-FFF2-40B4-BE49-F238E27FC236}">
                <a16:creationId xmlns:a16="http://schemas.microsoft.com/office/drawing/2014/main" id="{64B73057-85C4-4E84-998C-4C4F5CA926BF}"/>
              </a:ext>
            </a:extLst>
          </p:cNvPr>
          <p:cNvSpPr/>
          <p:nvPr/>
        </p:nvSpPr>
        <p:spPr>
          <a:xfrm>
            <a:off x="8743743" y="360778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7" name="Oval 136">
            <a:extLst>
              <a:ext uri="{FF2B5EF4-FFF2-40B4-BE49-F238E27FC236}">
                <a16:creationId xmlns:a16="http://schemas.microsoft.com/office/drawing/2014/main" id="{0E2CA44B-BAF4-4C98-9A48-B4A51BA55264}"/>
              </a:ext>
            </a:extLst>
          </p:cNvPr>
          <p:cNvSpPr/>
          <p:nvPr/>
        </p:nvSpPr>
        <p:spPr>
          <a:xfrm>
            <a:off x="3091512" y="360778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7371E1F2-DBC2-43CC-8695-A3001832A3A2}"/>
              </a:ext>
            </a:extLst>
          </p:cNvPr>
          <p:cNvSpPr/>
          <p:nvPr/>
        </p:nvSpPr>
        <p:spPr>
          <a:xfrm>
            <a:off x="4706435" y="360778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9" name="Oval 138">
            <a:extLst>
              <a:ext uri="{FF2B5EF4-FFF2-40B4-BE49-F238E27FC236}">
                <a16:creationId xmlns:a16="http://schemas.microsoft.com/office/drawing/2014/main" id="{90262971-A7B2-476E-9AD3-86DE84AA6896}"/>
              </a:ext>
            </a:extLst>
          </p:cNvPr>
          <p:cNvSpPr/>
          <p:nvPr/>
        </p:nvSpPr>
        <p:spPr>
          <a:xfrm>
            <a:off x="6321358" y="360778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CC088BA8-F9D4-4175-880D-95BDAA28B411}"/>
              </a:ext>
            </a:extLst>
          </p:cNvPr>
          <p:cNvSpPr/>
          <p:nvPr/>
        </p:nvSpPr>
        <p:spPr>
          <a:xfrm>
            <a:off x="7936281" y="360778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1" name="Oval 140">
            <a:extLst>
              <a:ext uri="{FF2B5EF4-FFF2-40B4-BE49-F238E27FC236}">
                <a16:creationId xmlns:a16="http://schemas.microsoft.com/office/drawing/2014/main" id="{CE1D95C2-25B9-4FE0-9C25-CAF5619B7F10}"/>
              </a:ext>
            </a:extLst>
          </p:cNvPr>
          <p:cNvSpPr/>
          <p:nvPr/>
        </p:nvSpPr>
        <p:spPr>
          <a:xfrm>
            <a:off x="9551204" y="360778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2" name="Oval 141">
            <a:extLst>
              <a:ext uri="{FF2B5EF4-FFF2-40B4-BE49-F238E27FC236}">
                <a16:creationId xmlns:a16="http://schemas.microsoft.com/office/drawing/2014/main" id="{62C6F021-3EEB-45DE-A495-CD2F44F8A6E7}"/>
              </a:ext>
            </a:extLst>
          </p:cNvPr>
          <p:cNvSpPr/>
          <p:nvPr/>
        </p:nvSpPr>
        <p:spPr>
          <a:xfrm>
            <a:off x="2284050" y="4347958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8788338D-533C-462D-A769-C03C939B7DC2}"/>
              </a:ext>
            </a:extLst>
          </p:cNvPr>
          <p:cNvSpPr/>
          <p:nvPr/>
        </p:nvSpPr>
        <p:spPr>
          <a:xfrm>
            <a:off x="3898973" y="4347958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4" name="Oval 143">
            <a:extLst>
              <a:ext uri="{FF2B5EF4-FFF2-40B4-BE49-F238E27FC236}">
                <a16:creationId xmlns:a16="http://schemas.microsoft.com/office/drawing/2014/main" id="{AD457DFB-495F-4337-AF10-4CC1F7BED4B8}"/>
              </a:ext>
            </a:extLst>
          </p:cNvPr>
          <p:cNvSpPr/>
          <p:nvPr/>
        </p:nvSpPr>
        <p:spPr>
          <a:xfrm>
            <a:off x="5513896" y="4347958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ECC18525-424E-4335-BED2-AA8112C07516}"/>
              </a:ext>
            </a:extLst>
          </p:cNvPr>
          <p:cNvSpPr/>
          <p:nvPr/>
        </p:nvSpPr>
        <p:spPr>
          <a:xfrm>
            <a:off x="7128820" y="4347958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6" name="Oval 145">
            <a:extLst>
              <a:ext uri="{FF2B5EF4-FFF2-40B4-BE49-F238E27FC236}">
                <a16:creationId xmlns:a16="http://schemas.microsoft.com/office/drawing/2014/main" id="{6B7DC88B-4491-42AF-8006-7539890AFC74}"/>
              </a:ext>
            </a:extLst>
          </p:cNvPr>
          <p:cNvSpPr/>
          <p:nvPr/>
        </p:nvSpPr>
        <p:spPr>
          <a:xfrm>
            <a:off x="8743743" y="4347958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B62306B6-781B-49E4-BB7C-A1C7959B655F}"/>
              </a:ext>
            </a:extLst>
          </p:cNvPr>
          <p:cNvSpPr/>
          <p:nvPr/>
        </p:nvSpPr>
        <p:spPr>
          <a:xfrm>
            <a:off x="3091512" y="4347958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8" name="Oval 147">
            <a:extLst>
              <a:ext uri="{FF2B5EF4-FFF2-40B4-BE49-F238E27FC236}">
                <a16:creationId xmlns:a16="http://schemas.microsoft.com/office/drawing/2014/main" id="{9002B797-D4B0-41C9-9ABA-CB4E6CA4C607}"/>
              </a:ext>
            </a:extLst>
          </p:cNvPr>
          <p:cNvSpPr/>
          <p:nvPr/>
        </p:nvSpPr>
        <p:spPr>
          <a:xfrm>
            <a:off x="4706435" y="4347958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9" name="Oval 148">
            <a:extLst>
              <a:ext uri="{FF2B5EF4-FFF2-40B4-BE49-F238E27FC236}">
                <a16:creationId xmlns:a16="http://schemas.microsoft.com/office/drawing/2014/main" id="{E9B0048A-BC95-4AE5-8287-3B9EE048CBF1}"/>
              </a:ext>
            </a:extLst>
          </p:cNvPr>
          <p:cNvSpPr/>
          <p:nvPr/>
        </p:nvSpPr>
        <p:spPr>
          <a:xfrm>
            <a:off x="6321358" y="4347958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0" name="Oval 149">
            <a:extLst>
              <a:ext uri="{FF2B5EF4-FFF2-40B4-BE49-F238E27FC236}">
                <a16:creationId xmlns:a16="http://schemas.microsoft.com/office/drawing/2014/main" id="{ACA835A7-9804-4819-A87D-34A0F917B35A}"/>
              </a:ext>
            </a:extLst>
          </p:cNvPr>
          <p:cNvSpPr/>
          <p:nvPr/>
        </p:nvSpPr>
        <p:spPr>
          <a:xfrm>
            <a:off x="7936281" y="4347958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1" name="Oval 150">
            <a:extLst>
              <a:ext uri="{FF2B5EF4-FFF2-40B4-BE49-F238E27FC236}">
                <a16:creationId xmlns:a16="http://schemas.microsoft.com/office/drawing/2014/main" id="{870C5B73-6390-4C01-861C-CBD3325AB2AB}"/>
              </a:ext>
            </a:extLst>
          </p:cNvPr>
          <p:cNvSpPr/>
          <p:nvPr/>
        </p:nvSpPr>
        <p:spPr>
          <a:xfrm>
            <a:off x="9551204" y="4347958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</p:spTree>
    <p:extLst>
      <p:ext uri="{BB962C8B-B14F-4D97-AF65-F5344CB8AC3E}">
        <p14:creationId xmlns:p14="http://schemas.microsoft.com/office/powerpoint/2010/main" val="17760809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7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5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5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0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5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5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0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5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0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5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0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5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0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5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0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5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0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120" grpId="0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1" name="Rectangle: Rounded Corners 120">
            <a:extLst>
              <a:ext uri="{FF2B5EF4-FFF2-40B4-BE49-F238E27FC236}">
                <a16:creationId xmlns:a16="http://schemas.microsoft.com/office/drawing/2014/main" id="{9644FAC6-A945-41D5-82F5-3A49823A7C74}"/>
              </a:ext>
            </a:extLst>
          </p:cNvPr>
          <p:cNvSpPr/>
          <p:nvPr/>
        </p:nvSpPr>
        <p:spPr>
          <a:xfrm rot="5400000">
            <a:off x="4228685" y="-727693"/>
            <a:ext cx="3618517" cy="9130516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461186" y="483282"/>
            <a:ext cx="3068283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2517832" y="600319"/>
            <a:ext cx="788532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567084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1080402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24 =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FC5CCA6-256A-4C4C-9254-5B690407DD6F}"/>
              </a:ext>
            </a:extLst>
          </p:cNvPr>
          <p:cNvSpPr txBox="1"/>
          <p:nvPr/>
        </p:nvSpPr>
        <p:spPr>
          <a:xfrm>
            <a:off x="2700275" y="912264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5CC8E338-ECDA-4C15-8E03-6CFFD0357756}"/>
              </a:ext>
            </a:extLst>
          </p:cNvPr>
          <p:cNvSpPr txBox="1"/>
          <p:nvPr/>
        </p:nvSpPr>
        <p:spPr>
          <a:xfrm>
            <a:off x="4033410" y="858965"/>
            <a:ext cx="25185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</a:t>
            </a:r>
            <a:r>
              <a:rPr lang="en-GB" sz="3500" dirty="0">
                <a:latin typeface="Arial Black" panose="020B0A04020102020204" pitchFamily="34" charset="0"/>
              </a:rPr>
              <a:t>÷ 8 = 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AEB232B0-F664-45D1-A812-2A82DC99D8E9}"/>
              </a:ext>
            </a:extLst>
          </p:cNvPr>
          <p:cNvSpPr/>
          <p:nvPr/>
        </p:nvSpPr>
        <p:spPr>
          <a:xfrm>
            <a:off x="2001298" y="2474143"/>
            <a:ext cx="1009215" cy="26912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83FC6E9A-1B7C-4443-AC0A-592B14AC03FD}"/>
              </a:ext>
            </a:extLst>
          </p:cNvPr>
          <p:cNvSpPr/>
          <p:nvPr/>
        </p:nvSpPr>
        <p:spPr>
          <a:xfrm>
            <a:off x="2001298" y="2474143"/>
            <a:ext cx="8073718" cy="2691239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7C815700-59EB-40F4-817F-77CC606AF233}"/>
              </a:ext>
            </a:extLst>
          </p:cNvPr>
          <p:cNvSpPr/>
          <p:nvPr/>
        </p:nvSpPr>
        <p:spPr>
          <a:xfrm>
            <a:off x="2001298" y="2474143"/>
            <a:ext cx="1009215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19A9C2B9-642E-4871-B0AF-75C09C65EFFF}"/>
              </a:ext>
            </a:extLst>
          </p:cNvPr>
          <p:cNvSpPr/>
          <p:nvPr/>
        </p:nvSpPr>
        <p:spPr>
          <a:xfrm>
            <a:off x="3010737" y="2474143"/>
            <a:ext cx="1009215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7444D577-21AA-4380-96E5-34C3F5CDB524}"/>
              </a:ext>
            </a:extLst>
          </p:cNvPr>
          <p:cNvSpPr/>
          <p:nvPr/>
        </p:nvSpPr>
        <p:spPr>
          <a:xfrm>
            <a:off x="4019952" y="2474143"/>
            <a:ext cx="1009215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C23F2522-6BD3-4CE8-8C79-596F890F3034}"/>
              </a:ext>
            </a:extLst>
          </p:cNvPr>
          <p:cNvSpPr/>
          <p:nvPr/>
        </p:nvSpPr>
        <p:spPr>
          <a:xfrm>
            <a:off x="5029391" y="2474143"/>
            <a:ext cx="1009215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06721EA6-E8CB-49B8-B623-3E51A871904E}"/>
              </a:ext>
            </a:extLst>
          </p:cNvPr>
          <p:cNvSpPr/>
          <p:nvPr/>
        </p:nvSpPr>
        <p:spPr>
          <a:xfrm>
            <a:off x="6038718" y="2474143"/>
            <a:ext cx="1009215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4F20E55B-2293-458E-A845-48B3C6C48FFA}"/>
              </a:ext>
            </a:extLst>
          </p:cNvPr>
          <p:cNvSpPr/>
          <p:nvPr/>
        </p:nvSpPr>
        <p:spPr>
          <a:xfrm>
            <a:off x="7048045" y="2474143"/>
            <a:ext cx="1009215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25AD37A4-8562-4BC3-9BA4-55E0C04B2545}"/>
              </a:ext>
            </a:extLst>
          </p:cNvPr>
          <p:cNvSpPr/>
          <p:nvPr/>
        </p:nvSpPr>
        <p:spPr>
          <a:xfrm>
            <a:off x="8057372" y="2474143"/>
            <a:ext cx="1009215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A839CD51-6E54-49EC-9577-52736901B4FA}"/>
              </a:ext>
            </a:extLst>
          </p:cNvPr>
          <p:cNvSpPr/>
          <p:nvPr/>
        </p:nvSpPr>
        <p:spPr>
          <a:xfrm>
            <a:off x="9066699" y="2474143"/>
            <a:ext cx="1009215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4" name="Oval 103">
            <a:extLst>
              <a:ext uri="{FF2B5EF4-FFF2-40B4-BE49-F238E27FC236}">
                <a16:creationId xmlns:a16="http://schemas.microsoft.com/office/drawing/2014/main" id="{BA5F1C37-27AB-42F4-A8A0-35D0192E6188}"/>
              </a:ext>
            </a:extLst>
          </p:cNvPr>
          <p:cNvSpPr/>
          <p:nvPr/>
        </p:nvSpPr>
        <p:spPr>
          <a:xfrm>
            <a:off x="2337740" y="281058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5" name="Oval 104">
            <a:extLst>
              <a:ext uri="{FF2B5EF4-FFF2-40B4-BE49-F238E27FC236}">
                <a16:creationId xmlns:a16="http://schemas.microsoft.com/office/drawing/2014/main" id="{0BFDC037-BCCF-455A-B371-7BC17D342F11}"/>
              </a:ext>
            </a:extLst>
          </p:cNvPr>
          <p:cNvSpPr/>
          <p:nvPr/>
        </p:nvSpPr>
        <p:spPr>
          <a:xfrm>
            <a:off x="3347067" y="281058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6" name="Oval 105">
            <a:extLst>
              <a:ext uri="{FF2B5EF4-FFF2-40B4-BE49-F238E27FC236}">
                <a16:creationId xmlns:a16="http://schemas.microsoft.com/office/drawing/2014/main" id="{4538695A-C660-4FF3-BAED-DE3E3A806C71}"/>
              </a:ext>
            </a:extLst>
          </p:cNvPr>
          <p:cNvSpPr/>
          <p:nvPr/>
        </p:nvSpPr>
        <p:spPr>
          <a:xfrm>
            <a:off x="4356394" y="281058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7" name="Oval 106">
            <a:extLst>
              <a:ext uri="{FF2B5EF4-FFF2-40B4-BE49-F238E27FC236}">
                <a16:creationId xmlns:a16="http://schemas.microsoft.com/office/drawing/2014/main" id="{F0049FC8-B62E-4A1D-92FB-75D44FAD4F0D}"/>
              </a:ext>
            </a:extLst>
          </p:cNvPr>
          <p:cNvSpPr/>
          <p:nvPr/>
        </p:nvSpPr>
        <p:spPr>
          <a:xfrm>
            <a:off x="5365721" y="281058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8" name="Oval 107">
            <a:extLst>
              <a:ext uri="{FF2B5EF4-FFF2-40B4-BE49-F238E27FC236}">
                <a16:creationId xmlns:a16="http://schemas.microsoft.com/office/drawing/2014/main" id="{9AF126E5-6885-4344-9CAF-F582F8A52A16}"/>
              </a:ext>
            </a:extLst>
          </p:cNvPr>
          <p:cNvSpPr/>
          <p:nvPr/>
        </p:nvSpPr>
        <p:spPr>
          <a:xfrm>
            <a:off x="6375048" y="281058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9" name="Oval 108">
            <a:extLst>
              <a:ext uri="{FF2B5EF4-FFF2-40B4-BE49-F238E27FC236}">
                <a16:creationId xmlns:a16="http://schemas.microsoft.com/office/drawing/2014/main" id="{829D386E-8CFB-4DD8-A65C-6F485134A095}"/>
              </a:ext>
            </a:extLst>
          </p:cNvPr>
          <p:cNvSpPr/>
          <p:nvPr/>
        </p:nvSpPr>
        <p:spPr>
          <a:xfrm>
            <a:off x="7384375" y="281058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0" name="Oval 109">
            <a:extLst>
              <a:ext uri="{FF2B5EF4-FFF2-40B4-BE49-F238E27FC236}">
                <a16:creationId xmlns:a16="http://schemas.microsoft.com/office/drawing/2014/main" id="{F5D20ACC-85DB-4AB5-8D81-3F29C621CC0B}"/>
              </a:ext>
            </a:extLst>
          </p:cNvPr>
          <p:cNvSpPr/>
          <p:nvPr/>
        </p:nvSpPr>
        <p:spPr>
          <a:xfrm>
            <a:off x="8393702" y="281058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1" name="Oval 110">
            <a:extLst>
              <a:ext uri="{FF2B5EF4-FFF2-40B4-BE49-F238E27FC236}">
                <a16:creationId xmlns:a16="http://schemas.microsoft.com/office/drawing/2014/main" id="{03057FD8-EBF4-41BC-95BF-5E0E4003B01F}"/>
              </a:ext>
            </a:extLst>
          </p:cNvPr>
          <p:cNvSpPr/>
          <p:nvPr/>
        </p:nvSpPr>
        <p:spPr>
          <a:xfrm>
            <a:off x="9403029" y="281058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2" name="Oval 111">
            <a:extLst>
              <a:ext uri="{FF2B5EF4-FFF2-40B4-BE49-F238E27FC236}">
                <a16:creationId xmlns:a16="http://schemas.microsoft.com/office/drawing/2014/main" id="{EF530FD3-0CC4-4961-B751-626542468ACA}"/>
              </a:ext>
            </a:extLst>
          </p:cNvPr>
          <p:cNvSpPr/>
          <p:nvPr/>
        </p:nvSpPr>
        <p:spPr>
          <a:xfrm>
            <a:off x="2337740" y="3618047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3" name="Oval 112">
            <a:extLst>
              <a:ext uri="{FF2B5EF4-FFF2-40B4-BE49-F238E27FC236}">
                <a16:creationId xmlns:a16="http://schemas.microsoft.com/office/drawing/2014/main" id="{915321D0-770A-4E3E-8985-6B46BE9741E5}"/>
              </a:ext>
            </a:extLst>
          </p:cNvPr>
          <p:cNvSpPr/>
          <p:nvPr/>
        </p:nvSpPr>
        <p:spPr>
          <a:xfrm>
            <a:off x="3347067" y="3618047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4" name="Oval 113">
            <a:extLst>
              <a:ext uri="{FF2B5EF4-FFF2-40B4-BE49-F238E27FC236}">
                <a16:creationId xmlns:a16="http://schemas.microsoft.com/office/drawing/2014/main" id="{0FE7B057-15CA-4AF4-B972-D4C124FA5867}"/>
              </a:ext>
            </a:extLst>
          </p:cNvPr>
          <p:cNvSpPr/>
          <p:nvPr/>
        </p:nvSpPr>
        <p:spPr>
          <a:xfrm>
            <a:off x="4356394" y="3618047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5" name="Oval 114">
            <a:extLst>
              <a:ext uri="{FF2B5EF4-FFF2-40B4-BE49-F238E27FC236}">
                <a16:creationId xmlns:a16="http://schemas.microsoft.com/office/drawing/2014/main" id="{4D599DC0-D27D-4940-B65A-117FA761635E}"/>
              </a:ext>
            </a:extLst>
          </p:cNvPr>
          <p:cNvSpPr/>
          <p:nvPr/>
        </p:nvSpPr>
        <p:spPr>
          <a:xfrm>
            <a:off x="5365721" y="3618047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6" name="Oval 115">
            <a:extLst>
              <a:ext uri="{FF2B5EF4-FFF2-40B4-BE49-F238E27FC236}">
                <a16:creationId xmlns:a16="http://schemas.microsoft.com/office/drawing/2014/main" id="{0FF5D0BB-5AEA-49D1-A7AB-ED00116C182A}"/>
              </a:ext>
            </a:extLst>
          </p:cNvPr>
          <p:cNvSpPr/>
          <p:nvPr/>
        </p:nvSpPr>
        <p:spPr>
          <a:xfrm>
            <a:off x="6375048" y="3618047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7" name="Oval 116">
            <a:extLst>
              <a:ext uri="{FF2B5EF4-FFF2-40B4-BE49-F238E27FC236}">
                <a16:creationId xmlns:a16="http://schemas.microsoft.com/office/drawing/2014/main" id="{E4D7333E-104A-4A17-A58D-DE598007BC7A}"/>
              </a:ext>
            </a:extLst>
          </p:cNvPr>
          <p:cNvSpPr/>
          <p:nvPr/>
        </p:nvSpPr>
        <p:spPr>
          <a:xfrm>
            <a:off x="7384375" y="3618047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8" name="Oval 117">
            <a:extLst>
              <a:ext uri="{FF2B5EF4-FFF2-40B4-BE49-F238E27FC236}">
                <a16:creationId xmlns:a16="http://schemas.microsoft.com/office/drawing/2014/main" id="{D795F6BB-11FD-45EE-BB97-3438C252D70C}"/>
              </a:ext>
            </a:extLst>
          </p:cNvPr>
          <p:cNvSpPr/>
          <p:nvPr/>
        </p:nvSpPr>
        <p:spPr>
          <a:xfrm>
            <a:off x="8393702" y="3618047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9" name="Oval 118">
            <a:extLst>
              <a:ext uri="{FF2B5EF4-FFF2-40B4-BE49-F238E27FC236}">
                <a16:creationId xmlns:a16="http://schemas.microsoft.com/office/drawing/2014/main" id="{7265899E-3A35-4491-8866-6294BB730BF5}"/>
              </a:ext>
            </a:extLst>
          </p:cNvPr>
          <p:cNvSpPr/>
          <p:nvPr/>
        </p:nvSpPr>
        <p:spPr>
          <a:xfrm>
            <a:off x="9403029" y="3618047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2" name="Oval 151">
            <a:extLst>
              <a:ext uri="{FF2B5EF4-FFF2-40B4-BE49-F238E27FC236}">
                <a16:creationId xmlns:a16="http://schemas.microsoft.com/office/drawing/2014/main" id="{4A0FDC2E-3844-4B8B-8DE1-A24196259965}"/>
              </a:ext>
            </a:extLst>
          </p:cNvPr>
          <p:cNvSpPr/>
          <p:nvPr/>
        </p:nvSpPr>
        <p:spPr>
          <a:xfrm>
            <a:off x="2337740" y="4425508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3" name="Oval 152">
            <a:extLst>
              <a:ext uri="{FF2B5EF4-FFF2-40B4-BE49-F238E27FC236}">
                <a16:creationId xmlns:a16="http://schemas.microsoft.com/office/drawing/2014/main" id="{6583F5B9-1423-40BA-A0D2-98FB3DD4E2C8}"/>
              </a:ext>
            </a:extLst>
          </p:cNvPr>
          <p:cNvSpPr/>
          <p:nvPr/>
        </p:nvSpPr>
        <p:spPr>
          <a:xfrm>
            <a:off x="3347067" y="4425508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4" name="Oval 153">
            <a:extLst>
              <a:ext uri="{FF2B5EF4-FFF2-40B4-BE49-F238E27FC236}">
                <a16:creationId xmlns:a16="http://schemas.microsoft.com/office/drawing/2014/main" id="{6C9CD65C-7873-4F31-AA39-FDC235314A33}"/>
              </a:ext>
            </a:extLst>
          </p:cNvPr>
          <p:cNvSpPr/>
          <p:nvPr/>
        </p:nvSpPr>
        <p:spPr>
          <a:xfrm>
            <a:off x="4356394" y="4425508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5" name="Oval 154">
            <a:extLst>
              <a:ext uri="{FF2B5EF4-FFF2-40B4-BE49-F238E27FC236}">
                <a16:creationId xmlns:a16="http://schemas.microsoft.com/office/drawing/2014/main" id="{985D90DC-5F2C-41E0-AA9A-3DA1D9489E70}"/>
              </a:ext>
            </a:extLst>
          </p:cNvPr>
          <p:cNvSpPr/>
          <p:nvPr/>
        </p:nvSpPr>
        <p:spPr>
          <a:xfrm>
            <a:off x="5365721" y="4425508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6" name="Oval 155">
            <a:extLst>
              <a:ext uri="{FF2B5EF4-FFF2-40B4-BE49-F238E27FC236}">
                <a16:creationId xmlns:a16="http://schemas.microsoft.com/office/drawing/2014/main" id="{B07B2434-7558-46C0-B065-6FC8CE095D85}"/>
              </a:ext>
            </a:extLst>
          </p:cNvPr>
          <p:cNvSpPr/>
          <p:nvPr/>
        </p:nvSpPr>
        <p:spPr>
          <a:xfrm>
            <a:off x="6375048" y="4425508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7" name="Oval 156">
            <a:extLst>
              <a:ext uri="{FF2B5EF4-FFF2-40B4-BE49-F238E27FC236}">
                <a16:creationId xmlns:a16="http://schemas.microsoft.com/office/drawing/2014/main" id="{154ED301-F912-475E-8031-FD350FF4D7A5}"/>
              </a:ext>
            </a:extLst>
          </p:cNvPr>
          <p:cNvSpPr/>
          <p:nvPr/>
        </p:nvSpPr>
        <p:spPr>
          <a:xfrm>
            <a:off x="7384375" y="4425508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8" name="Oval 157">
            <a:extLst>
              <a:ext uri="{FF2B5EF4-FFF2-40B4-BE49-F238E27FC236}">
                <a16:creationId xmlns:a16="http://schemas.microsoft.com/office/drawing/2014/main" id="{11AEBDED-794B-42C9-88A0-E4A24FD72EAD}"/>
              </a:ext>
            </a:extLst>
          </p:cNvPr>
          <p:cNvSpPr/>
          <p:nvPr/>
        </p:nvSpPr>
        <p:spPr>
          <a:xfrm>
            <a:off x="8393702" y="4425508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9" name="Oval 158">
            <a:extLst>
              <a:ext uri="{FF2B5EF4-FFF2-40B4-BE49-F238E27FC236}">
                <a16:creationId xmlns:a16="http://schemas.microsoft.com/office/drawing/2014/main" id="{40FDCC4F-5AC8-451F-A865-33D9FDA9E38A}"/>
              </a:ext>
            </a:extLst>
          </p:cNvPr>
          <p:cNvSpPr/>
          <p:nvPr/>
        </p:nvSpPr>
        <p:spPr>
          <a:xfrm>
            <a:off x="9403029" y="4425508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</p:spTree>
    <p:extLst>
      <p:ext uri="{BB962C8B-B14F-4D97-AF65-F5344CB8AC3E}">
        <p14:creationId xmlns:p14="http://schemas.microsoft.com/office/powerpoint/2010/main" val="18786162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7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4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4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9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4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9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4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9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4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120" grpId="0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0A0157B-34B8-4390-B6F6-CE31B8EDA7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Find a whole quantity given the quantity represented by a unit fraction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0ABB357-A8A7-416B-A9FA-400AEFF2ED8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1078385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Rectangle 80">
            <a:extLst>
              <a:ext uri="{FF2B5EF4-FFF2-40B4-BE49-F238E27FC236}">
                <a16:creationId xmlns:a16="http://schemas.microsoft.com/office/drawing/2014/main" id="{E4608F4F-5EA7-4854-8E74-EF384957086A}"/>
              </a:ext>
            </a:extLst>
          </p:cNvPr>
          <p:cNvSpPr/>
          <p:nvPr/>
        </p:nvSpPr>
        <p:spPr>
          <a:xfrm>
            <a:off x="1353653" y="2267037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461186" y="483282"/>
            <a:ext cx="3167657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E45C98E8-D360-4CA9-B8BB-82DE85D66469}"/>
              </a:ext>
            </a:extLst>
          </p:cNvPr>
          <p:cNvSpPr/>
          <p:nvPr/>
        </p:nvSpPr>
        <p:spPr>
          <a:xfrm>
            <a:off x="3073039" y="1008866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BECEFA41-EC21-4D90-8EA0-AE5097D71C6D}"/>
              </a:ext>
            </a:extLst>
          </p:cNvPr>
          <p:cNvSpPr/>
          <p:nvPr/>
        </p:nvSpPr>
        <p:spPr>
          <a:xfrm>
            <a:off x="458770" y="2268419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CCD4AB27-66CD-48D9-ABD9-E30160C8F89B}"/>
              </a:ext>
            </a:extLst>
          </p:cNvPr>
          <p:cNvSpPr/>
          <p:nvPr/>
        </p:nvSpPr>
        <p:spPr>
          <a:xfrm>
            <a:off x="554904" y="1238700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1683644" y="600319"/>
            <a:ext cx="1062146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567084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1080402" y="905442"/>
            <a:ext cx="238719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           = 7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FC5CCA6-256A-4C4C-9254-5B690407DD6F}"/>
              </a:ext>
            </a:extLst>
          </p:cNvPr>
          <p:cNvSpPr txBox="1"/>
          <p:nvPr/>
        </p:nvSpPr>
        <p:spPr>
          <a:xfrm>
            <a:off x="1850044" y="912264"/>
            <a:ext cx="8783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21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84E53C2A-101A-454F-AEFC-3EDB2710793C}"/>
              </a:ext>
            </a:extLst>
          </p:cNvPr>
          <p:cNvSpPr txBox="1"/>
          <p:nvPr/>
        </p:nvSpPr>
        <p:spPr>
          <a:xfrm>
            <a:off x="424465" y="2209257"/>
            <a:ext cx="25185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 3 =</a:t>
            </a: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785D54B7-3F40-438C-951E-7FBE2F2162F4}"/>
              </a:ext>
            </a:extLst>
          </p:cNvPr>
          <p:cNvSpPr/>
          <p:nvPr/>
        </p:nvSpPr>
        <p:spPr>
          <a:xfrm>
            <a:off x="5381539" y="2264313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4" name="Rectangle: Rounded Corners 93">
            <a:extLst>
              <a:ext uri="{FF2B5EF4-FFF2-40B4-BE49-F238E27FC236}">
                <a16:creationId xmlns:a16="http://schemas.microsoft.com/office/drawing/2014/main" id="{BED243EE-538E-476D-9B4A-47D806D2857C}"/>
              </a:ext>
            </a:extLst>
          </p:cNvPr>
          <p:cNvSpPr/>
          <p:nvPr/>
        </p:nvSpPr>
        <p:spPr>
          <a:xfrm>
            <a:off x="4489072" y="480558"/>
            <a:ext cx="3167657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50D90E99-B429-467A-94DE-EB63D65A7D88}"/>
              </a:ext>
            </a:extLst>
          </p:cNvPr>
          <p:cNvSpPr/>
          <p:nvPr/>
        </p:nvSpPr>
        <p:spPr>
          <a:xfrm>
            <a:off x="7100925" y="1006142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8C6A8162-480C-4349-BD0B-E12A4F28C81F}"/>
              </a:ext>
            </a:extLst>
          </p:cNvPr>
          <p:cNvSpPr/>
          <p:nvPr/>
        </p:nvSpPr>
        <p:spPr>
          <a:xfrm>
            <a:off x="4486656" y="2265695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1BC5F975-6C7F-49BF-9903-48B571536938}"/>
              </a:ext>
            </a:extLst>
          </p:cNvPr>
          <p:cNvSpPr/>
          <p:nvPr/>
        </p:nvSpPr>
        <p:spPr>
          <a:xfrm>
            <a:off x="4582790" y="1235976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3FA9FB89-975D-4B0A-BDEB-7083C9521381}"/>
              </a:ext>
            </a:extLst>
          </p:cNvPr>
          <p:cNvSpPr/>
          <p:nvPr/>
        </p:nvSpPr>
        <p:spPr>
          <a:xfrm>
            <a:off x="5711530" y="597595"/>
            <a:ext cx="1062146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9" name="Group 98">
            <a:extLst>
              <a:ext uri="{FF2B5EF4-FFF2-40B4-BE49-F238E27FC236}">
                <a16:creationId xmlns:a16="http://schemas.microsoft.com/office/drawing/2014/main" id="{6C9477DE-D2A4-40B5-BD2B-4650E302D953}"/>
              </a:ext>
            </a:extLst>
          </p:cNvPr>
          <p:cNvGrpSpPr/>
          <p:nvPr/>
        </p:nvGrpSpPr>
        <p:grpSpPr>
          <a:xfrm>
            <a:off x="4594970" y="709448"/>
            <a:ext cx="435719" cy="1032867"/>
            <a:chOff x="2724738" y="5471319"/>
            <a:chExt cx="435719" cy="1032867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77379239-8155-47CF-A2B0-711FA590F69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B77872D4-AF5C-430F-934C-C1174D48A6B6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F4CC9DAE-BCE4-47AC-BF9C-CF746EF9476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3" name="TextBox 102">
            <a:extLst>
              <a:ext uri="{FF2B5EF4-FFF2-40B4-BE49-F238E27FC236}">
                <a16:creationId xmlns:a16="http://schemas.microsoft.com/office/drawing/2014/main" id="{FAD59E63-8052-4E75-9264-1FB7594C0742}"/>
              </a:ext>
            </a:extLst>
          </p:cNvPr>
          <p:cNvSpPr txBox="1"/>
          <p:nvPr/>
        </p:nvSpPr>
        <p:spPr>
          <a:xfrm>
            <a:off x="5108288" y="902718"/>
            <a:ext cx="238719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           = 4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554290ED-BDBC-4E54-8181-24036E00BF19}"/>
              </a:ext>
            </a:extLst>
          </p:cNvPr>
          <p:cNvSpPr txBox="1"/>
          <p:nvPr/>
        </p:nvSpPr>
        <p:spPr>
          <a:xfrm>
            <a:off x="5877930" y="909540"/>
            <a:ext cx="8783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D4E18A6A-010C-49CF-A230-D20A10E8ED61}"/>
              </a:ext>
            </a:extLst>
          </p:cNvPr>
          <p:cNvSpPr txBox="1"/>
          <p:nvPr/>
        </p:nvSpPr>
        <p:spPr>
          <a:xfrm>
            <a:off x="4452351" y="2206533"/>
            <a:ext cx="25185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5 =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931D05AF-755D-48CD-A3D7-B094FE57809C}"/>
              </a:ext>
            </a:extLst>
          </p:cNvPr>
          <p:cNvSpPr/>
          <p:nvPr/>
        </p:nvSpPr>
        <p:spPr>
          <a:xfrm>
            <a:off x="9401915" y="2264313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Rectangle: Rounded Corners 106">
            <a:extLst>
              <a:ext uri="{FF2B5EF4-FFF2-40B4-BE49-F238E27FC236}">
                <a16:creationId xmlns:a16="http://schemas.microsoft.com/office/drawing/2014/main" id="{5773BF97-F831-41BF-B953-0C780B69FA69}"/>
              </a:ext>
            </a:extLst>
          </p:cNvPr>
          <p:cNvSpPr/>
          <p:nvPr/>
        </p:nvSpPr>
        <p:spPr>
          <a:xfrm>
            <a:off x="8509448" y="480558"/>
            <a:ext cx="3167657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B3E13701-BF00-455E-975A-08695E2A9384}"/>
              </a:ext>
            </a:extLst>
          </p:cNvPr>
          <p:cNvSpPr/>
          <p:nvPr/>
        </p:nvSpPr>
        <p:spPr>
          <a:xfrm>
            <a:off x="11121301" y="1006142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F29EDF74-73EF-4FAA-ACE5-B8CD65A788E7}"/>
              </a:ext>
            </a:extLst>
          </p:cNvPr>
          <p:cNvSpPr/>
          <p:nvPr/>
        </p:nvSpPr>
        <p:spPr>
          <a:xfrm>
            <a:off x="8507032" y="2265695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C235B0BB-A328-4581-813B-1D6DD7E0D9B9}"/>
              </a:ext>
            </a:extLst>
          </p:cNvPr>
          <p:cNvSpPr/>
          <p:nvPr/>
        </p:nvSpPr>
        <p:spPr>
          <a:xfrm>
            <a:off x="8603166" y="1235976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1F5D49D4-1B9A-4DFD-9C6C-753FBF7FFE67}"/>
              </a:ext>
            </a:extLst>
          </p:cNvPr>
          <p:cNvSpPr/>
          <p:nvPr/>
        </p:nvSpPr>
        <p:spPr>
          <a:xfrm>
            <a:off x="9731906" y="597595"/>
            <a:ext cx="1062146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BCBF154D-FDD2-4528-AE32-2FAAFA80A769}"/>
              </a:ext>
            </a:extLst>
          </p:cNvPr>
          <p:cNvGrpSpPr/>
          <p:nvPr/>
        </p:nvGrpSpPr>
        <p:grpSpPr>
          <a:xfrm>
            <a:off x="8615346" y="709448"/>
            <a:ext cx="435719" cy="1032867"/>
            <a:chOff x="2724738" y="5471319"/>
            <a:chExt cx="435719" cy="1032867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D73B96B7-9631-47F2-871B-9895CB64D4C9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4233ED18-1245-4D87-9FFD-79D704F92EC2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0C7A959A-84D2-4CBD-A5B3-A7B2F309FD0B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0AC2F408-59E3-40B1-8A83-6C92C2F17AAA}"/>
              </a:ext>
            </a:extLst>
          </p:cNvPr>
          <p:cNvSpPr txBox="1"/>
          <p:nvPr/>
        </p:nvSpPr>
        <p:spPr>
          <a:xfrm>
            <a:off x="9128664" y="902718"/>
            <a:ext cx="238719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           = 4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CEFD8410-774E-4CFA-A23D-7D7E7B336DD6}"/>
              </a:ext>
            </a:extLst>
          </p:cNvPr>
          <p:cNvSpPr txBox="1"/>
          <p:nvPr/>
        </p:nvSpPr>
        <p:spPr>
          <a:xfrm>
            <a:off x="9898306" y="909540"/>
            <a:ext cx="8783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24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70C413D9-8AD4-4819-B57D-4B60C3B2D44E}"/>
              </a:ext>
            </a:extLst>
          </p:cNvPr>
          <p:cNvSpPr txBox="1"/>
          <p:nvPr/>
        </p:nvSpPr>
        <p:spPr>
          <a:xfrm>
            <a:off x="8472727" y="2206533"/>
            <a:ext cx="25185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6 =</a:t>
            </a:r>
          </a:p>
        </p:txBody>
      </p:sp>
    </p:spTree>
    <p:extLst>
      <p:ext uri="{BB962C8B-B14F-4D97-AF65-F5344CB8AC3E}">
        <p14:creationId xmlns:p14="http://schemas.microsoft.com/office/powerpoint/2010/main" val="16460618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 animBg="1"/>
      <p:bldP spid="80" grpId="0" animBg="1"/>
      <p:bldP spid="87" grpId="0" animBg="1"/>
      <p:bldP spid="88" grpId="0" animBg="1"/>
      <p:bldP spid="58" grpId="0"/>
      <p:bldP spid="84" grpId="0"/>
      <p:bldP spid="93" grpId="0" animBg="1"/>
      <p:bldP spid="95" grpId="0" animBg="1"/>
      <p:bldP spid="96" grpId="0" animBg="1"/>
      <p:bldP spid="97" grpId="0" animBg="1"/>
      <p:bldP spid="104" grpId="0"/>
      <p:bldP spid="105" grpId="0"/>
      <p:bldP spid="106" grpId="0" animBg="1"/>
      <p:bldP spid="108" grpId="0" animBg="1"/>
      <p:bldP spid="109" grpId="0" animBg="1"/>
      <p:bldP spid="110" grpId="0" animBg="1"/>
      <p:bldP spid="117" grpId="0"/>
      <p:bldP spid="118" grpId="0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461186" y="483282"/>
            <a:ext cx="3167657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1683644" y="600319"/>
            <a:ext cx="1062146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567084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1080402" y="905442"/>
            <a:ext cx="238719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           = 7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FC5CCA6-256A-4C4C-9254-5B690407DD6F}"/>
              </a:ext>
            </a:extLst>
          </p:cNvPr>
          <p:cNvSpPr txBox="1"/>
          <p:nvPr/>
        </p:nvSpPr>
        <p:spPr>
          <a:xfrm>
            <a:off x="1850044" y="912264"/>
            <a:ext cx="8783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21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84E53C2A-101A-454F-AEFC-3EDB2710793C}"/>
              </a:ext>
            </a:extLst>
          </p:cNvPr>
          <p:cNvSpPr txBox="1"/>
          <p:nvPr/>
        </p:nvSpPr>
        <p:spPr>
          <a:xfrm>
            <a:off x="4032000" y="870057"/>
            <a:ext cx="25185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x 3 =</a:t>
            </a:r>
          </a:p>
        </p:txBody>
      </p:sp>
      <p:sp>
        <p:nvSpPr>
          <p:cNvPr id="86" name="Rectangle: Rounded Corners 85">
            <a:extLst>
              <a:ext uri="{FF2B5EF4-FFF2-40B4-BE49-F238E27FC236}">
                <a16:creationId xmlns:a16="http://schemas.microsoft.com/office/drawing/2014/main" id="{FF14065B-2A3E-4F62-AB8F-66F5D9FFCA6F}"/>
              </a:ext>
            </a:extLst>
          </p:cNvPr>
          <p:cNvSpPr/>
          <p:nvPr/>
        </p:nvSpPr>
        <p:spPr>
          <a:xfrm rot="5400000">
            <a:off x="4228685" y="-727693"/>
            <a:ext cx="3618517" cy="9130516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429A7279-005A-4A84-BEC6-8A43FE44D02D}"/>
              </a:ext>
            </a:extLst>
          </p:cNvPr>
          <p:cNvSpPr/>
          <p:nvPr/>
        </p:nvSpPr>
        <p:spPr>
          <a:xfrm>
            <a:off x="2033511" y="2496700"/>
            <a:ext cx="2691239" cy="269123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38B8D8F2-DCA3-4B29-BFF7-34E0239C673A}"/>
              </a:ext>
            </a:extLst>
          </p:cNvPr>
          <p:cNvSpPr/>
          <p:nvPr/>
        </p:nvSpPr>
        <p:spPr>
          <a:xfrm>
            <a:off x="2033511" y="2496999"/>
            <a:ext cx="8073718" cy="2691239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034502CE-B1E6-49C0-ACAF-CFDA7F6031D2}"/>
              </a:ext>
            </a:extLst>
          </p:cNvPr>
          <p:cNvSpPr/>
          <p:nvPr/>
        </p:nvSpPr>
        <p:spPr>
          <a:xfrm>
            <a:off x="2033511" y="2496700"/>
            <a:ext cx="2691239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C79C8614-684A-4144-8547-0A8E6E40656C}"/>
              </a:ext>
            </a:extLst>
          </p:cNvPr>
          <p:cNvSpPr/>
          <p:nvPr/>
        </p:nvSpPr>
        <p:spPr>
          <a:xfrm>
            <a:off x="4725349" y="2496700"/>
            <a:ext cx="2691239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D1949283-7B55-45E7-B0DD-9C1C2C1D6F48}"/>
              </a:ext>
            </a:extLst>
          </p:cNvPr>
          <p:cNvSpPr/>
          <p:nvPr/>
        </p:nvSpPr>
        <p:spPr>
          <a:xfrm>
            <a:off x="7416887" y="2496700"/>
            <a:ext cx="2691239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11B9D46D-A3A8-4D07-B39E-C42BD655E0CD}"/>
              </a:ext>
            </a:extLst>
          </p:cNvPr>
          <p:cNvGrpSpPr/>
          <p:nvPr/>
        </p:nvGrpSpPr>
        <p:grpSpPr>
          <a:xfrm>
            <a:off x="2168088" y="3035008"/>
            <a:ext cx="2422385" cy="1682212"/>
            <a:chOff x="1936726" y="3661344"/>
            <a:chExt cx="2422385" cy="1682212"/>
          </a:xfrm>
        </p:grpSpPr>
        <p:sp>
          <p:nvSpPr>
            <p:cNvPr id="121" name="Oval 120">
              <a:extLst>
                <a:ext uri="{FF2B5EF4-FFF2-40B4-BE49-F238E27FC236}">
                  <a16:creationId xmlns:a16="http://schemas.microsoft.com/office/drawing/2014/main" id="{F08A584F-835D-4E2A-8D0C-83BFA0C0A5D3}"/>
                </a:ext>
              </a:extLst>
            </p:cNvPr>
            <p:cNvSpPr/>
            <p:nvPr/>
          </p:nvSpPr>
          <p:spPr>
            <a:xfrm>
              <a:off x="1936726" y="3661344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2" name="Oval 121">
              <a:extLst>
                <a:ext uri="{FF2B5EF4-FFF2-40B4-BE49-F238E27FC236}">
                  <a16:creationId xmlns:a16="http://schemas.microsoft.com/office/drawing/2014/main" id="{EFAC92A2-9A7D-436E-967A-94B75F948AE0}"/>
                </a:ext>
              </a:extLst>
            </p:cNvPr>
            <p:cNvSpPr/>
            <p:nvPr/>
          </p:nvSpPr>
          <p:spPr>
            <a:xfrm>
              <a:off x="2275386" y="4939825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3785859A-0630-432C-B78B-B91DBD28D3EB}"/>
                </a:ext>
              </a:extLst>
            </p:cNvPr>
            <p:cNvSpPr/>
            <p:nvPr/>
          </p:nvSpPr>
          <p:spPr>
            <a:xfrm>
              <a:off x="2609610" y="3661344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DFED7FD1-FEC5-4AD4-BDA9-663F0361DFCF}"/>
                </a:ext>
              </a:extLst>
            </p:cNvPr>
            <p:cNvSpPr/>
            <p:nvPr/>
          </p:nvSpPr>
          <p:spPr>
            <a:xfrm>
              <a:off x="2948270" y="4939825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DDF5EBCE-E057-45FC-881E-C2704220B543}"/>
                </a:ext>
              </a:extLst>
            </p:cNvPr>
            <p:cNvSpPr/>
            <p:nvPr/>
          </p:nvSpPr>
          <p:spPr>
            <a:xfrm>
              <a:off x="3282495" y="3661344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9B7E3CB3-A273-4ABB-9633-A270BA9FD518}"/>
                </a:ext>
              </a:extLst>
            </p:cNvPr>
            <p:cNvSpPr/>
            <p:nvPr/>
          </p:nvSpPr>
          <p:spPr>
            <a:xfrm>
              <a:off x="3621155" y="4939825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7" name="Oval 126">
              <a:extLst>
                <a:ext uri="{FF2B5EF4-FFF2-40B4-BE49-F238E27FC236}">
                  <a16:creationId xmlns:a16="http://schemas.microsoft.com/office/drawing/2014/main" id="{01BEBAB7-DCEB-491C-B0CB-32845AE1B312}"/>
                </a:ext>
              </a:extLst>
            </p:cNvPr>
            <p:cNvSpPr/>
            <p:nvPr/>
          </p:nvSpPr>
          <p:spPr>
            <a:xfrm>
              <a:off x="3955380" y="3661344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A795325B-1296-4E27-B3D9-0E177485266D}"/>
              </a:ext>
            </a:extLst>
          </p:cNvPr>
          <p:cNvGrpSpPr/>
          <p:nvPr/>
        </p:nvGrpSpPr>
        <p:grpSpPr>
          <a:xfrm>
            <a:off x="4859626" y="3035008"/>
            <a:ext cx="2422385" cy="1682212"/>
            <a:chOff x="4628264" y="3661344"/>
            <a:chExt cx="2422385" cy="1682212"/>
          </a:xfrm>
        </p:grpSpPr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A6D2B1A9-474E-4CDF-86DD-CF1651BD1523}"/>
                </a:ext>
              </a:extLst>
            </p:cNvPr>
            <p:cNvSpPr/>
            <p:nvPr/>
          </p:nvSpPr>
          <p:spPr>
            <a:xfrm>
              <a:off x="4628264" y="3661344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0" name="Oval 129">
              <a:extLst>
                <a:ext uri="{FF2B5EF4-FFF2-40B4-BE49-F238E27FC236}">
                  <a16:creationId xmlns:a16="http://schemas.microsoft.com/office/drawing/2014/main" id="{B1B16817-1D65-47A6-9DE6-AEAEDBF0710E}"/>
                </a:ext>
              </a:extLst>
            </p:cNvPr>
            <p:cNvSpPr/>
            <p:nvPr/>
          </p:nvSpPr>
          <p:spPr>
            <a:xfrm>
              <a:off x="4966924" y="4939825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1" name="Oval 130">
              <a:extLst>
                <a:ext uri="{FF2B5EF4-FFF2-40B4-BE49-F238E27FC236}">
                  <a16:creationId xmlns:a16="http://schemas.microsoft.com/office/drawing/2014/main" id="{12E3130E-DC16-409E-88FB-A4B10E450B3A}"/>
                </a:ext>
              </a:extLst>
            </p:cNvPr>
            <p:cNvSpPr/>
            <p:nvPr/>
          </p:nvSpPr>
          <p:spPr>
            <a:xfrm>
              <a:off x="5301149" y="3661344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2" name="Oval 131">
              <a:extLst>
                <a:ext uri="{FF2B5EF4-FFF2-40B4-BE49-F238E27FC236}">
                  <a16:creationId xmlns:a16="http://schemas.microsoft.com/office/drawing/2014/main" id="{D8D492BC-FD93-493F-B67B-FB4652BDDD3E}"/>
                </a:ext>
              </a:extLst>
            </p:cNvPr>
            <p:cNvSpPr/>
            <p:nvPr/>
          </p:nvSpPr>
          <p:spPr>
            <a:xfrm>
              <a:off x="5639809" y="4939825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3" name="Oval 132">
              <a:extLst>
                <a:ext uri="{FF2B5EF4-FFF2-40B4-BE49-F238E27FC236}">
                  <a16:creationId xmlns:a16="http://schemas.microsoft.com/office/drawing/2014/main" id="{0C3B9165-2AE6-4AE0-BBD5-AFC4702F0865}"/>
                </a:ext>
              </a:extLst>
            </p:cNvPr>
            <p:cNvSpPr/>
            <p:nvPr/>
          </p:nvSpPr>
          <p:spPr>
            <a:xfrm>
              <a:off x="5974034" y="3661344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4" name="Oval 133">
              <a:extLst>
                <a:ext uri="{FF2B5EF4-FFF2-40B4-BE49-F238E27FC236}">
                  <a16:creationId xmlns:a16="http://schemas.microsoft.com/office/drawing/2014/main" id="{99D8C102-B193-461F-BDF9-57B081CC8C0F}"/>
                </a:ext>
              </a:extLst>
            </p:cNvPr>
            <p:cNvSpPr/>
            <p:nvPr/>
          </p:nvSpPr>
          <p:spPr>
            <a:xfrm>
              <a:off x="6312694" y="4939825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5" name="Oval 134">
              <a:extLst>
                <a:ext uri="{FF2B5EF4-FFF2-40B4-BE49-F238E27FC236}">
                  <a16:creationId xmlns:a16="http://schemas.microsoft.com/office/drawing/2014/main" id="{54ECE658-15CF-4D5A-BAE4-561B195993A7}"/>
                </a:ext>
              </a:extLst>
            </p:cNvPr>
            <p:cNvSpPr/>
            <p:nvPr/>
          </p:nvSpPr>
          <p:spPr>
            <a:xfrm>
              <a:off x="6646918" y="3661344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333BC115-3DED-44A9-95AC-BC6E022C0482}"/>
              </a:ext>
            </a:extLst>
          </p:cNvPr>
          <p:cNvGrpSpPr/>
          <p:nvPr/>
        </p:nvGrpSpPr>
        <p:grpSpPr>
          <a:xfrm>
            <a:off x="7551165" y="3035008"/>
            <a:ext cx="2422385" cy="1682212"/>
            <a:chOff x="7319803" y="3661344"/>
            <a:chExt cx="2422385" cy="1682212"/>
          </a:xfrm>
        </p:grpSpPr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A8C271FB-2F3D-4504-B57B-5C0F51A680F9}"/>
                </a:ext>
              </a:extLst>
            </p:cNvPr>
            <p:cNvSpPr/>
            <p:nvPr/>
          </p:nvSpPr>
          <p:spPr>
            <a:xfrm>
              <a:off x="7319803" y="3661344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8" name="Oval 137">
              <a:extLst>
                <a:ext uri="{FF2B5EF4-FFF2-40B4-BE49-F238E27FC236}">
                  <a16:creationId xmlns:a16="http://schemas.microsoft.com/office/drawing/2014/main" id="{5ED4F2E7-9212-4FE4-B549-0026ED03D235}"/>
                </a:ext>
              </a:extLst>
            </p:cNvPr>
            <p:cNvSpPr/>
            <p:nvPr/>
          </p:nvSpPr>
          <p:spPr>
            <a:xfrm>
              <a:off x="7658463" y="4939825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33E98DA6-6A6E-4A03-B1BC-4AB5C63355FF}"/>
                </a:ext>
              </a:extLst>
            </p:cNvPr>
            <p:cNvSpPr/>
            <p:nvPr/>
          </p:nvSpPr>
          <p:spPr>
            <a:xfrm>
              <a:off x="7992687" y="3661344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0" name="Oval 139">
              <a:extLst>
                <a:ext uri="{FF2B5EF4-FFF2-40B4-BE49-F238E27FC236}">
                  <a16:creationId xmlns:a16="http://schemas.microsoft.com/office/drawing/2014/main" id="{561394A0-22DC-40E4-BDFC-DD8D8C95DBA3}"/>
                </a:ext>
              </a:extLst>
            </p:cNvPr>
            <p:cNvSpPr/>
            <p:nvPr/>
          </p:nvSpPr>
          <p:spPr>
            <a:xfrm>
              <a:off x="8331347" y="4939825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05204C86-DB2F-41BF-B712-62E311B33996}"/>
                </a:ext>
              </a:extLst>
            </p:cNvPr>
            <p:cNvSpPr/>
            <p:nvPr/>
          </p:nvSpPr>
          <p:spPr>
            <a:xfrm>
              <a:off x="8665572" y="3661344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FAC5C2E7-20DC-4618-91DA-F67A5DA6B416}"/>
                </a:ext>
              </a:extLst>
            </p:cNvPr>
            <p:cNvSpPr/>
            <p:nvPr/>
          </p:nvSpPr>
          <p:spPr>
            <a:xfrm>
              <a:off x="9004232" y="4939825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3" name="Oval 142">
              <a:extLst>
                <a:ext uri="{FF2B5EF4-FFF2-40B4-BE49-F238E27FC236}">
                  <a16:creationId xmlns:a16="http://schemas.microsoft.com/office/drawing/2014/main" id="{2488D693-88E4-4400-A65F-9FCB66E6A313}"/>
                </a:ext>
              </a:extLst>
            </p:cNvPr>
            <p:cNvSpPr/>
            <p:nvPr/>
          </p:nvSpPr>
          <p:spPr>
            <a:xfrm>
              <a:off x="9338457" y="3661344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41729772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7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84" grpId="0"/>
      <p:bldP spid="89" grpId="0" animBg="1"/>
      <p:bldP spid="90" grpId="0" animBg="1"/>
      <p:bldP spid="91" grpId="0" animBg="1"/>
      <p:bldP spid="92" grpId="0" animBg="1"/>
      <p:bldP spid="119" grpId="0" animBg="1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461186" y="483282"/>
            <a:ext cx="3167657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1683644" y="600319"/>
            <a:ext cx="1062146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567084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1080402" y="905442"/>
            <a:ext cx="238719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           = 4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FC5CCA6-256A-4C4C-9254-5B690407DD6F}"/>
              </a:ext>
            </a:extLst>
          </p:cNvPr>
          <p:cNvSpPr txBox="1"/>
          <p:nvPr/>
        </p:nvSpPr>
        <p:spPr>
          <a:xfrm>
            <a:off x="1850044" y="912264"/>
            <a:ext cx="8783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84E53C2A-101A-454F-AEFC-3EDB2710793C}"/>
              </a:ext>
            </a:extLst>
          </p:cNvPr>
          <p:cNvSpPr txBox="1"/>
          <p:nvPr/>
        </p:nvSpPr>
        <p:spPr>
          <a:xfrm>
            <a:off x="4032000" y="870057"/>
            <a:ext cx="25185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5 =</a:t>
            </a:r>
          </a:p>
        </p:txBody>
      </p:sp>
      <p:sp>
        <p:nvSpPr>
          <p:cNvPr id="86" name="Rectangle: Rounded Corners 85">
            <a:extLst>
              <a:ext uri="{FF2B5EF4-FFF2-40B4-BE49-F238E27FC236}">
                <a16:creationId xmlns:a16="http://schemas.microsoft.com/office/drawing/2014/main" id="{FF14065B-2A3E-4F62-AB8F-66F5D9FFCA6F}"/>
              </a:ext>
            </a:extLst>
          </p:cNvPr>
          <p:cNvSpPr/>
          <p:nvPr/>
        </p:nvSpPr>
        <p:spPr>
          <a:xfrm rot="5400000">
            <a:off x="4228685" y="-727693"/>
            <a:ext cx="3618517" cy="9130516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4A7F45FC-048A-4D7D-9A36-A8673E586654}"/>
              </a:ext>
            </a:extLst>
          </p:cNvPr>
          <p:cNvSpPr/>
          <p:nvPr/>
        </p:nvSpPr>
        <p:spPr>
          <a:xfrm>
            <a:off x="2051384" y="2558325"/>
            <a:ext cx="1614923" cy="26912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C22C27C7-0CA7-44FF-8D46-E50E829DC61F}"/>
              </a:ext>
            </a:extLst>
          </p:cNvPr>
          <p:cNvSpPr/>
          <p:nvPr/>
        </p:nvSpPr>
        <p:spPr>
          <a:xfrm>
            <a:off x="2051384" y="2558325"/>
            <a:ext cx="8073718" cy="2691239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CDAFF2D1-933D-4510-841F-61ACC552646B}"/>
              </a:ext>
            </a:extLst>
          </p:cNvPr>
          <p:cNvSpPr/>
          <p:nvPr/>
        </p:nvSpPr>
        <p:spPr>
          <a:xfrm>
            <a:off x="2051384" y="2558325"/>
            <a:ext cx="1614744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833791E6-7AE4-48F3-84A4-CA40EBD63F02}"/>
              </a:ext>
            </a:extLst>
          </p:cNvPr>
          <p:cNvSpPr/>
          <p:nvPr/>
        </p:nvSpPr>
        <p:spPr>
          <a:xfrm>
            <a:off x="3666486" y="2558325"/>
            <a:ext cx="1614744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DEA4417C-2EA3-426E-BA43-0C014617AF49}"/>
              </a:ext>
            </a:extLst>
          </p:cNvPr>
          <p:cNvSpPr/>
          <p:nvPr/>
        </p:nvSpPr>
        <p:spPr>
          <a:xfrm>
            <a:off x="5281230" y="2558325"/>
            <a:ext cx="1614744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F4141452-B497-4E62-B7B8-9D6BF4AF5EB7}"/>
              </a:ext>
            </a:extLst>
          </p:cNvPr>
          <p:cNvSpPr/>
          <p:nvPr/>
        </p:nvSpPr>
        <p:spPr>
          <a:xfrm>
            <a:off x="6896332" y="2558325"/>
            <a:ext cx="1614744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F71E01C8-683F-42C0-B93C-C878393CC217}"/>
              </a:ext>
            </a:extLst>
          </p:cNvPr>
          <p:cNvSpPr/>
          <p:nvPr/>
        </p:nvSpPr>
        <p:spPr>
          <a:xfrm>
            <a:off x="8511256" y="2558325"/>
            <a:ext cx="1614744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98" name="Group 97">
            <a:extLst>
              <a:ext uri="{FF2B5EF4-FFF2-40B4-BE49-F238E27FC236}">
                <a16:creationId xmlns:a16="http://schemas.microsoft.com/office/drawing/2014/main" id="{8DB083F1-7A08-4B77-BB05-0702518B86CC}"/>
              </a:ext>
            </a:extLst>
          </p:cNvPr>
          <p:cNvGrpSpPr/>
          <p:nvPr/>
        </p:nvGrpSpPr>
        <p:grpSpPr>
          <a:xfrm>
            <a:off x="2253249" y="3334588"/>
            <a:ext cx="1211193" cy="1143904"/>
            <a:chOff x="2004014" y="3526767"/>
            <a:chExt cx="1211193" cy="1143904"/>
          </a:xfrm>
        </p:grpSpPr>
        <p:sp>
          <p:nvSpPr>
            <p:cNvPr id="99" name="Oval 98">
              <a:extLst>
                <a:ext uri="{FF2B5EF4-FFF2-40B4-BE49-F238E27FC236}">
                  <a16:creationId xmlns:a16="http://schemas.microsoft.com/office/drawing/2014/main" id="{CEBCA952-B18A-4022-94B0-A9097C17864A}"/>
                </a:ext>
              </a:extLst>
            </p:cNvPr>
            <p:cNvSpPr/>
            <p:nvPr/>
          </p:nvSpPr>
          <p:spPr>
            <a:xfrm>
              <a:off x="2004014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0" name="Oval 99">
              <a:extLst>
                <a:ext uri="{FF2B5EF4-FFF2-40B4-BE49-F238E27FC236}">
                  <a16:creationId xmlns:a16="http://schemas.microsoft.com/office/drawing/2014/main" id="{3AC27039-2B23-4B81-84B6-B36027724386}"/>
                </a:ext>
              </a:extLst>
            </p:cNvPr>
            <p:cNvSpPr/>
            <p:nvPr/>
          </p:nvSpPr>
          <p:spPr>
            <a:xfrm>
              <a:off x="2811476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1" name="Oval 100">
              <a:extLst>
                <a:ext uri="{FF2B5EF4-FFF2-40B4-BE49-F238E27FC236}">
                  <a16:creationId xmlns:a16="http://schemas.microsoft.com/office/drawing/2014/main" id="{D8B97B04-3E61-412C-9F7B-88EFE2FEA52E}"/>
                </a:ext>
              </a:extLst>
            </p:cNvPr>
            <p:cNvSpPr/>
            <p:nvPr/>
          </p:nvSpPr>
          <p:spPr>
            <a:xfrm>
              <a:off x="2004014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2" name="Oval 101">
              <a:extLst>
                <a:ext uri="{FF2B5EF4-FFF2-40B4-BE49-F238E27FC236}">
                  <a16:creationId xmlns:a16="http://schemas.microsoft.com/office/drawing/2014/main" id="{AA833308-1E62-4894-B088-B0F1FFA98D83}"/>
                </a:ext>
              </a:extLst>
            </p:cNvPr>
            <p:cNvSpPr/>
            <p:nvPr/>
          </p:nvSpPr>
          <p:spPr>
            <a:xfrm>
              <a:off x="2811476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900CB156-171A-463F-B1BC-867156FFE6F1}"/>
              </a:ext>
            </a:extLst>
          </p:cNvPr>
          <p:cNvGrpSpPr/>
          <p:nvPr/>
        </p:nvGrpSpPr>
        <p:grpSpPr>
          <a:xfrm>
            <a:off x="3868172" y="3334588"/>
            <a:ext cx="1211193" cy="1143904"/>
            <a:chOff x="3618937" y="3526767"/>
            <a:chExt cx="1211193" cy="1143904"/>
          </a:xfrm>
        </p:grpSpPr>
        <p:sp>
          <p:nvSpPr>
            <p:cNvPr id="104" name="Oval 103">
              <a:extLst>
                <a:ext uri="{FF2B5EF4-FFF2-40B4-BE49-F238E27FC236}">
                  <a16:creationId xmlns:a16="http://schemas.microsoft.com/office/drawing/2014/main" id="{52BDC6C8-8AB4-4DC1-89E4-F3831AF223C1}"/>
                </a:ext>
              </a:extLst>
            </p:cNvPr>
            <p:cNvSpPr/>
            <p:nvPr/>
          </p:nvSpPr>
          <p:spPr>
            <a:xfrm>
              <a:off x="3618937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3CC1023C-C0FA-488C-BEA9-E63BF34E11FB}"/>
                </a:ext>
              </a:extLst>
            </p:cNvPr>
            <p:cNvSpPr/>
            <p:nvPr/>
          </p:nvSpPr>
          <p:spPr>
            <a:xfrm>
              <a:off x="4426399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6" name="Oval 105">
              <a:extLst>
                <a:ext uri="{FF2B5EF4-FFF2-40B4-BE49-F238E27FC236}">
                  <a16:creationId xmlns:a16="http://schemas.microsoft.com/office/drawing/2014/main" id="{9B4D1062-A40C-4464-864C-B2528D6F14A8}"/>
                </a:ext>
              </a:extLst>
            </p:cNvPr>
            <p:cNvSpPr/>
            <p:nvPr/>
          </p:nvSpPr>
          <p:spPr>
            <a:xfrm>
              <a:off x="3618937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5979A10E-110F-450F-B7A3-A85BBF750230}"/>
                </a:ext>
              </a:extLst>
            </p:cNvPr>
            <p:cNvSpPr/>
            <p:nvPr/>
          </p:nvSpPr>
          <p:spPr>
            <a:xfrm>
              <a:off x="4426399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79C905EB-0D62-4C8F-905F-B01D10D76E61}"/>
              </a:ext>
            </a:extLst>
          </p:cNvPr>
          <p:cNvGrpSpPr/>
          <p:nvPr/>
        </p:nvGrpSpPr>
        <p:grpSpPr>
          <a:xfrm>
            <a:off x="5483095" y="3334588"/>
            <a:ext cx="1211193" cy="1143904"/>
            <a:chOff x="5233860" y="3526767"/>
            <a:chExt cx="1211193" cy="1143904"/>
          </a:xfrm>
        </p:grpSpPr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C0F71890-238D-4638-8C38-BD9AE577B145}"/>
                </a:ext>
              </a:extLst>
            </p:cNvPr>
            <p:cNvSpPr/>
            <p:nvPr/>
          </p:nvSpPr>
          <p:spPr>
            <a:xfrm>
              <a:off x="5233860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0" name="Oval 109">
              <a:extLst>
                <a:ext uri="{FF2B5EF4-FFF2-40B4-BE49-F238E27FC236}">
                  <a16:creationId xmlns:a16="http://schemas.microsoft.com/office/drawing/2014/main" id="{6AD067E4-0BF1-4D87-8421-97897699A825}"/>
                </a:ext>
              </a:extLst>
            </p:cNvPr>
            <p:cNvSpPr/>
            <p:nvPr/>
          </p:nvSpPr>
          <p:spPr>
            <a:xfrm>
              <a:off x="6041322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1" name="Oval 110">
              <a:extLst>
                <a:ext uri="{FF2B5EF4-FFF2-40B4-BE49-F238E27FC236}">
                  <a16:creationId xmlns:a16="http://schemas.microsoft.com/office/drawing/2014/main" id="{650E1D9F-48BE-4465-A22E-15CE778F21DB}"/>
                </a:ext>
              </a:extLst>
            </p:cNvPr>
            <p:cNvSpPr/>
            <p:nvPr/>
          </p:nvSpPr>
          <p:spPr>
            <a:xfrm>
              <a:off x="5233860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2" name="Oval 111">
              <a:extLst>
                <a:ext uri="{FF2B5EF4-FFF2-40B4-BE49-F238E27FC236}">
                  <a16:creationId xmlns:a16="http://schemas.microsoft.com/office/drawing/2014/main" id="{FCD84EC1-FEA2-4C9A-974B-46D2CB2594D9}"/>
                </a:ext>
              </a:extLst>
            </p:cNvPr>
            <p:cNvSpPr/>
            <p:nvPr/>
          </p:nvSpPr>
          <p:spPr>
            <a:xfrm>
              <a:off x="6041322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22B21153-D616-4E0A-A979-82D9044E2BE0}"/>
              </a:ext>
            </a:extLst>
          </p:cNvPr>
          <p:cNvGrpSpPr/>
          <p:nvPr/>
        </p:nvGrpSpPr>
        <p:grpSpPr>
          <a:xfrm>
            <a:off x="7098019" y="3334588"/>
            <a:ext cx="1211192" cy="1143904"/>
            <a:chOff x="6848784" y="3526767"/>
            <a:chExt cx="1211192" cy="1143904"/>
          </a:xfrm>
        </p:grpSpPr>
        <p:sp>
          <p:nvSpPr>
            <p:cNvPr id="114" name="Oval 113">
              <a:extLst>
                <a:ext uri="{FF2B5EF4-FFF2-40B4-BE49-F238E27FC236}">
                  <a16:creationId xmlns:a16="http://schemas.microsoft.com/office/drawing/2014/main" id="{039D221D-9370-42FB-86B9-6C0C2A06FBE1}"/>
                </a:ext>
              </a:extLst>
            </p:cNvPr>
            <p:cNvSpPr/>
            <p:nvPr/>
          </p:nvSpPr>
          <p:spPr>
            <a:xfrm>
              <a:off x="6848784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5" name="Oval 114">
              <a:extLst>
                <a:ext uri="{FF2B5EF4-FFF2-40B4-BE49-F238E27FC236}">
                  <a16:creationId xmlns:a16="http://schemas.microsoft.com/office/drawing/2014/main" id="{BA28F759-9AA9-42B4-BBCE-5E4A919F3801}"/>
                </a:ext>
              </a:extLst>
            </p:cNvPr>
            <p:cNvSpPr/>
            <p:nvPr/>
          </p:nvSpPr>
          <p:spPr>
            <a:xfrm>
              <a:off x="7656245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5F2CEBDB-517A-40D2-8D9A-48EE0FDCB969}"/>
                </a:ext>
              </a:extLst>
            </p:cNvPr>
            <p:cNvSpPr/>
            <p:nvPr/>
          </p:nvSpPr>
          <p:spPr>
            <a:xfrm>
              <a:off x="6848784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8102EBFC-31FF-41CD-AA49-BFF91F235C0E}"/>
                </a:ext>
              </a:extLst>
            </p:cNvPr>
            <p:cNvSpPr/>
            <p:nvPr/>
          </p:nvSpPr>
          <p:spPr>
            <a:xfrm>
              <a:off x="7656245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A353AF45-69B4-445A-BA85-5F94B61788E6}"/>
              </a:ext>
            </a:extLst>
          </p:cNvPr>
          <p:cNvGrpSpPr/>
          <p:nvPr/>
        </p:nvGrpSpPr>
        <p:grpSpPr>
          <a:xfrm>
            <a:off x="8712942" y="3334588"/>
            <a:ext cx="1211192" cy="1143904"/>
            <a:chOff x="8463707" y="3526767"/>
            <a:chExt cx="1211192" cy="1143904"/>
          </a:xfrm>
        </p:grpSpPr>
        <p:sp>
          <p:nvSpPr>
            <p:cNvPr id="144" name="Oval 143">
              <a:extLst>
                <a:ext uri="{FF2B5EF4-FFF2-40B4-BE49-F238E27FC236}">
                  <a16:creationId xmlns:a16="http://schemas.microsoft.com/office/drawing/2014/main" id="{4F09F6BF-353C-47FD-BE1F-914D479671A8}"/>
                </a:ext>
              </a:extLst>
            </p:cNvPr>
            <p:cNvSpPr/>
            <p:nvPr/>
          </p:nvSpPr>
          <p:spPr>
            <a:xfrm>
              <a:off x="8463707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5" name="Oval 144">
              <a:extLst>
                <a:ext uri="{FF2B5EF4-FFF2-40B4-BE49-F238E27FC236}">
                  <a16:creationId xmlns:a16="http://schemas.microsoft.com/office/drawing/2014/main" id="{8C199AA6-6F97-4E34-8669-EBE861D29FC2}"/>
                </a:ext>
              </a:extLst>
            </p:cNvPr>
            <p:cNvSpPr/>
            <p:nvPr/>
          </p:nvSpPr>
          <p:spPr>
            <a:xfrm>
              <a:off x="9271168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03AD6BCF-B8C2-4857-AA79-4A1B236BC8A1}"/>
                </a:ext>
              </a:extLst>
            </p:cNvPr>
            <p:cNvSpPr/>
            <p:nvPr/>
          </p:nvSpPr>
          <p:spPr>
            <a:xfrm>
              <a:off x="8463707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632BE7BD-2CFA-4A65-89FF-6FB8045EDE67}"/>
                </a:ext>
              </a:extLst>
            </p:cNvPr>
            <p:cNvSpPr/>
            <p:nvPr/>
          </p:nvSpPr>
          <p:spPr>
            <a:xfrm>
              <a:off x="9271168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1350945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7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84" grpId="0"/>
      <p:bldP spid="87" grpId="0" animBg="1"/>
      <p:bldP spid="88" grpId="0" animBg="1"/>
      <p:bldP spid="93" grpId="0" animBg="1"/>
      <p:bldP spid="94" grpId="0" animBg="1"/>
      <p:bldP spid="95" grpId="0" animBg="1"/>
      <p:bldP spid="96" grpId="0" animBg="1"/>
      <p:bldP spid="97" grpId="0" animBg="1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461186" y="483282"/>
            <a:ext cx="3167657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1683644" y="600319"/>
            <a:ext cx="1062146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567084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1080402" y="905442"/>
            <a:ext cx="238719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           = 4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FC5CCA6-256A-4C4C-9254-5B690407DD6F}"/>
              </a:ext>
            </a:extLst>
          </p:cNvPr>
          <p:cNvSpPr txBox="1"/>
          <p:nvPr/>
        </p:nvSpPr>
        <p:spPr>
          <a:xfrm>
            <a:off x="1850044" y="912264"/>
            <a:ext cx="8783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24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84E53C2A-101A-454F-AEFC-3EDB2710793C}"/>
              </a:ext>
            </a:extLst>
          </p:cNvPr>
          <p:cNvSpPr txBox="1"/>
          <p:nvPr/>
        </p:nvSpPr>
        <p:spPr>
          <a:xfrm>
            <a:off x="4032000" y="870057"/>
            <a:ext cx="25185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6 =</a:t>
            </a:r>
          </a:p>
        </p:txBody>
      </p:sp>
      <p:sp>
        <p:nvSpPr>
          <p:cNvPr id="86" name="Rectangle: Rounded Corners 85">
            <a:extLst>
              <a:ext uri="{FF2B5EF4-FFF2-40B4-BE49-F238E27FC236}">
                <a16:creationId xmlns:a16="http://schemas.microsoft.com/office/drawing/2014/main" id="{FF14065B-2A3E-4F62-AB8F-66F5D9FFCA6F}"/>
              </a:ext>
            </a:extLst>
          </p:cNvPr>
          <p:cNvSpPr/>
          <p:nvPr/>
        </p:nvSpPr>
        <p:spPr>
          <a:xfrm rot="5400000">
            <a:off x="4228685" y="-727693"/>
            <a:ext cx="3618517" cy="9130516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2EF8BD6E-00C2-4285-9049-6DE3E0285282}"/>
              </a:ext>
            </a:extLst>
          </p:cNvPr>
          <p:cNvSpPr/>
          <p:nvPr/>
        </p:nvSpPr>
        <p:spPr>
          <a:xfrm>
            <a:off x="2002736" y="2511199"/>
            <a:ext cx="1345769" cy="26912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9B9D556F-45C5-4149-8DD3-49E92EE2E9BE}"/>
              </a:ext>
            </a:extLst>
          </p:cNvPr>
          <p:cNvSpPr/>
          <p:nvPr/>
        </p:nvSpPr>
        <p:spPr>
          <a:xfrm>
            <a:off x="2002736" y="2511199"/>
            <a:ext cx="8073718" cy="2691239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F0562C79-05B5-4E1F-969F-68DC792A584C}"/>
              </a:ext>
            </a:extLst>
          </p:cNvPr>
          <p:cNvSpPr/>
          <p:nvPr/>
        </p:nvSpPr>
        <p:spPr>
          <a:xfrm>
            <a:off x="2002736" y="2511199"/>
            <a:ext cx="1345620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FDED8B51-9AAA-4B49-AF0F-2DC573379208}"/>
              </a:ext>
            </a:extLst>
          </p:cNvPr>
          <p:cNvSpPr/>
          <p:nvPr/>
        </p:nvSpPr>
        <p:spPr>
          <a:xfrm>
            <a:off x="3348655" y="2511199"/>
            <a:ext cx="1345620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A6BAEBF8-2042-4C37-894E-9AC539045F29}"/>
              </a:ext>
            </a:extLst>
          </p:cNvPr>
          <p:cNvSpPr/>
          <p:nvPr/>
        </p:nvSpPr>
        <p:spPr>
          <a:xfrm>
            <a:off x="4694424" y="2511199"/>
            <a:ext cx="1345620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8CB2F507-112A-4171-8C10-25FDD105053D}"/>
              </a:ext>
            </a:extLst>
          </p:cNvPr>
          <p:cNvSpPr/>
          <p:nvPr/>
        </p:nvSpPr>
        <p:spPr>
          <a:xfrm>
            <a:off x="6040193" y="2511199"/>
            <a:ext cx="1345620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D7299167-ACF9-493C-A082-10A7B015EC8F}"/>
              </a:ext>
            </a:extLst>
          </p:cNvPr>
          <p:cNvSpPr/>
          <p:nvPr/>
        </p:nvSpPr>
        <p:spPr>
          <a:xfrm>
            <a:off x="7385962" y="2511199"/>
            <a:ext cx="1345620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41C004EF-3800-4C98-AC45-FAE11AF4FBE6}"/>
              </a:ext>
            </a:extLst>
          </p:cNvPr>
          <p:cNvSpPr/>
          <p:nvPr/>
        </p:nvSpPr>
        <p:spPr>
          <a:xfrm>
            <a:off x="8731732" y="2511199"/>
            <a:ext cx="1345620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5A5CF511-CCE7-4AF5-9B53-76756739010C}"/>
              </a:ext>
            </a:extLst>
          </p:cNvPr>
          <p:cNvGrpSpPr/>
          <p:nvPr/>
        </p:nvGrpSpPr>
        <p:grpSpPr>
          <a:xfrm>
            <a:off x="2473755" y="2780353"/>
            <a:ext cx="403731" cy="2220519"/>
            <a:chOff x="2273168" y="3392190"/>
            <a:chExt cx="403731" cy="2220519"/>
          </a:xfrm>
        </p:grpSpPr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12C0AF21-BE17-42CB-AAB6-77C59E774182}"/>
                </a:ext>
              </a:extLst>
            </p:cNvPr>
            <p:cNvSpPr/>
            <p:nvPr/>
          </p:nvSpPr>
          <p:spPr>
            <a:xfrm>
              <a:off x="2273168" y="339219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11C43FC1-F2F3-4DFE-9F6A-29D98FEFF783}"/>
                </a:ext>
              </a:extLst>
            </p:cNvPr>
            <p:cNvSpPr/>
            <p:nvPr/>
          </p:nvSpPr>
          <p:spPr>
            <a:xfrm>
              <a:off x="2273168" y="3997786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C80F24F2-2616-46C0-A2F7-933754735F37}"/>
                </a:ext>
              </a:extLst>
            </p:cNvPr>
            <p:cNvSpPr/>
            <p:nvPr/>
          </p:nvSpPr>
          <p:spPr>
            <a:xfrm>
              <a:off x="2273168" y="4603382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7" name="Oval 126">
              <a:extLst>
                <a:ext uri="{FF2B5EF4-FFF2-40B4-BE49-F238E27FC236}">
                  <a16:creationId xmlns:a16="http://schemas.microsoft.com/office/drawing/2014/main" id="{B8DF6602-21BF-4552-B1AA-09E163BDC64E}"/>
                </a:ext>
              </a:extLst>
            </p:cNvPr>
            <p:cNvSpPr/>
            <p:nvPr/>
          </p:nvSpPr>
          <p:spPr>
            <a:xfrm>
              <a:off x="2273168" y="5208978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5F20B927-BB98-498F-B66C-FE642365BC78}"/>
              </a:ext>
            </a:extLst>
          </p:cNvPr>
          <p:cNvGrpSpPr/>
          <p:nvPr/>
        </p:nvGrpSpPr>
        <p:grpSpPr>
          <a:xfrm>
            <a:off x="3819524" y="2780353"/>
            <a:ext cx="403731" cy="2220519"/>
            <a:chOff x="3618937" y="3392190"/>
            <a:chExt cx="403731" cy="2220519"/>
          </a:xfrm>
        </p:grpSpPr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3C3E69E3-8681-497A-98C9-DE8EF329E13B}"/>
                </a:ext>
              </a:extLst>
            </p:cNvPr>
            <p:cNvSpPr/>
            <p:nvPr/>
          </p:nvSpPr>
          <p:spPr>
            <a:xfrm>
              <a:off x="3618937" y="339219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0" name="Oval 129">
              <a:extLst>
                <a:ext uri="{FF2B5EF4-FFF2-40B4-BE49-F238E27FC236}">
                  <a16:creationId xmlns:a16="http://schemas.microsoft.com/office/drawing/2014/main" id="{D28616D3-1274-402F-98AC-ADDB267476FE}"/>
                </a:ext>
              </a:extLst>
            </p:cNvPr>
            <p:cNvSpPr/>
            <p:nvPr/>
          </p:nvSpPr>
          <p:spPr>
            <a:xfrm>
              <a:off x="3618937" y="3997786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1" name="Oval 130">
              <a:extLst>
                <a:ext uri="{FF2B5EF4-FFF2-40B4-BE49-F238E27FC236}">
                  <a16:creationId xmlns:a16="http://schemas.microsoft.com/office/drawing/2014/main" id="{2C2AC0FF-26C6-4383-BA8D-293A2D2C3D2A}"/>
                </a:ext>
              </a:extLst>
            </p:cNvPr>
            <p:cNvSpPr/>
            <p:nvPr/>
          </p:nvSpPr>
          <p:spPr>
            <a:xfrm>
              <a:off x="3618937" y="4603382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2" name="Oval 131">
              <a:extLst>
                <a:ext uri="{FF2B5EF4-FFF2-40B4-BE49-F238E27FC236}">
                  <a16:creationId xmlns:a16="http://schemas.microsoft.com/office/drawing/2014/main" id="{CAC192CF-DE8A-4D82-BD3B-F3EBCFBCC425}"/>
                </a:ext>
              </a:extLst>
            </p:cNvPr>
            <p:cNvSpPr/>
            <p:nvPr/>
          </p:nvSpPr>
          <p:spPr>
            <a:xfrm>
              <a:off x="3618937" y="5208978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526668AF-80EF-445E-B997-2F0A5F0A414B}"/>
              </a:ext>
            </a:extLst>
          </p:cNvPr>
          <p:cNvGrpSpPr/>
          <p:nvPr/>
        </p:nvGrpSpPr>
        <p:grpSpPr>
          <a:xfrm>
            <a:off x="5165294" y="2780353"/>
            <a:ext cx="403731" cy="2220519"/>
            <a:chOff x="4964707" y="3392190"/>
            <a:chExt cx="403731" cy="2220519"/>
          </a:xfrm>
        </p:grpSpPr>
        <p:sp>
          <p:nvSpPr>
            <p:cNvPr id="134" name="Oval 133">
              <a:extLst>
                <a:ext uri="{FF2B5EF4-FFF2-40B4-BE49-F238E27FC236}">
                  <a16:creationId xmlns:a16="http://schemas.microsoft.com/office/drawing/2014/main" id="{27FBA332-BF0A-436E-AC42-4B5357C8AEF9}"/>
                </a:ext>
              </a:extLst>
            </p:cNvPr>
            <p:cNvSpPr/>
            <p:nvPr/>
          </p:nvSpPr>
          <p:spPr>
            <a:xfrm>
              <a:off x="4964707" y="339219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5" name="Oval 134">
              <a:extLst>
                <a:ext uri="{FF2B5EF4-FFF2-40B4-BE49-F238E27FC236}">
                  <a16:creationId xmlns:a16="http://schemas.microsoft.com/office/drawing/2014/main" id="{4261224F-3FD1-40B4-B967-86B6759F7A6E}"/>
                </a:ext>
              </a:extLst>
            </p:cNvPr>
            <p:cNvSpPr/>
            <p:nvPr/>
          </p:nvSpPr>
          <p:spPr>
            <a:xfrm>
              <a:off x="4964707" y="3997786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6" name="Oval 135">
              <a:extLst>
                <a:ext uri="{FF2B5EF4-FFF2-40B4-BE49-F238E27FC236}">
                  <a16:creationId xmlns:a16="http://schemas.microsoft.com/office/drawing/2014/main" id="{D99F2CB4-C8FB-4814-BBB5-93257443B21E}"/>
                </a:ext>
              </a:extLst>
            </p:cNvPr>
            <p:cNvSpPr/>
            <p:nvPr/>
          </p:nvSpPr>
          <p:spPr>
            <a:xfrm>
              <a:off x="4964707" y="4603382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239223D7-EC4A-4D9E-9949-29017EE12D98}"/>
                </a:ext>
              </a:extLst>
            </p:cNvPr>
            <p:cNvSpPr/>
            <p:nvPr/>
          </p:nvSpPr>
          <p:spPr>
            <a:xfrm>
              <a:off x="4964707" y="5208978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675D2FA6-F9F6-4567-9343-11C83431C270}"/>
              </a:ext>
            </a:extLst>
          </p:cNvPr>
          <p:cNvGrpSpPr/>
          <p:nvPr/>
        </p:nvGrpSpPr>
        <p:grpSpPr>
          <a:xfrm>
            <a:off x="6511063" y="2780353"/>
            <a:ext cx="403731" cy="2220519"/>
            <a:chOff x="6310476" y="3392190"/>
            <a:chExt cx="403731" cy="2220519"/>
          </a:xfrm>
        </p:grpSpPr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B3FF9EFE-2B97-4DD2-A556-AE582301DA91}"/>
                </a:ext>
              </a:extLst>
            </p:cNvPr>
            <p:cNvSpPr/>
            <p:nvPr/>
          </p:nvSpPr>
          <p:spPr>
            <a:xfrm>
              <a:off x="6310476" y="339219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0" name="Oval 139">
              <a:extLst>
                <a:ext uri="{FF2B5EF4-FFF2-40B4-BE49-F238E27FC236}">
                  <a16:creationId xmlns:a16="http://schemas.microsoft.com/office/drawing/2014/main" id="{C2F405C7-4821-4D5E-864B-910E4B349DE6}"/>
                </a:ext>
              </a:extLst>
            </p:cNvPr>
            <p:cNvSpPr/>
            <p:nvPr/>
          </p:nvSpPr>
          <p:spPr>
            <a:xfrm>
              <a:off x="6310476" y="3997786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5907D356-8CF8-4499-98D9-9A7712EF810D}"/>
                </a:ext>
              </a:extLst>
            </p:cNvPr>
            <p:cNvSpPr/>
            <p:nvPr/>
          </p:nvSpPr>
          <p:spPr>
            <a:xfrm>
              <a:off x="6310476" y="4603382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89D35544-4B77-4FEC-9120-979C8BB43818}"/>
                </a:ext>
              </a:extLst>
            </p:cNvPr>
            <p:cNvSpPr/>
            <p:nvPr/>
          </p:nvSpPr>
          <p:spPr>
            <a:xfrm>
              <a:off x="6310476" y="5208978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F4550360-8225-461E-87D7-F4BC574C1FFC}"/>
              </a:ext>
            </a:extLst>
          </p:cNvPr>
          <p:cNvGrpSpPr/>
          <p:nvPr/>
        </p:nvGrpSpPr>
        <p:grpSpPr>
          <a:xfrm>
            <a:off x="7856832" y="2780353"/>
            <a:ext cx="403731" cy="2220519"/>
            <a:chOff x="7656245" y="3392190"/>
            <a:chExt cx="403731" cy="2220519"/>
          </a:xfrm>
        </p:grpSpPr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0AE25DEE-A2AD-4B24-A3CE-387D752CAE1C}"/>
                </a:ext>
              </a:extLst>
            </p:cNvPr>
            <p:cNvSpPr/>
            <p:nvPr/>
          </p:nvSpPr>
          <p:spPr>
            <a:xfrm>
              <a:off x="7656245" y="339219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6E7D4301-EE99-4BE9-9FC9-92DF6C24D4F6}"/>
                </a:ext>
              </a:extLst>
            </p:cNvPr>
            <p:cNvSpPr/>
            <p:nvPr/>
          </p:nvSpPr>
          <p:spPr>
            <a:xfrm>
              <a:off x="7656245" y="3997786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0F760C66-B146-429E-B57C-3BEA06749DBC}"/>
                </a:ext>
              </a:extLst>
            </p:cNvPr>
            <p:cNvSpPr/>
            <p:nvPr/>
          </p:nvSpPr>
          <p:spPr>
            <a:xfrm>
              <a:off x="7656245" y="4603382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F0114921-B0C2-4F01-9333-C77456AE9E28}"/>
                </a:ext>
              </a:extLst>
            </p:cNvPr>
            <p:cNvSpPr/>
            <p:nvPr/>
          </p:nvSpPr>
          <p:spPr>
            <a:xfrm>
              <a:off x="7656245" y="5208978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D2D30AB8-3850-4B5A-9F38-22A6A114E7CA}"/>
              </a:ext>
            </a:extLst>
          </p:cNvPr>
          <p:cNvGrpSpPr/>
          <p:nvPr/>
        </p:nvGrpSpPr>
        <p:grpSpPr>
          <a:xfrm>
            <a:off x="9135313" y="2780353"/>
            <a:ext cx="403731" cy="2220519"/>
            <a:chOff x="8934726" y="3392190"/>
            <a:chExt cx="403731" cy="2220519"/>
          </a:xfrm>
        </p:grpSpPr>
        <p:sp>
          <p:nvSpPr>
            <p:cNvPr id="153" name="Oval 152">
              <a:extLst>
                <a:ext uri="{FF2B5EF4-FFF2-40B4-BE49-F238E27FC236}">
                  <a16:creationId xmlns:a16="http://schemas.microsoft.com/office/drawing/2014/main" id="{A32BB5F6-6B9D-4201-BB35-15B264F9D2B3}"/>
                </a:ext>
              </a:extLst>
            </p:cNvPr>
            <p:cNvSpPr/>
            <p:nvPr/>
          </p:nvSpPr>
          <p:spPr>
            <a:xfrm>
              <a:off x="8934726" y="339219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4" name="Oval 153">
              <a:extLst>
                <a:ext uri="{FF2B5EF4-FFF2-40B4-BE49-F238E27FC236}">
                  <a16:creationId xmlns:a16="http://schemas.microsoft.com/office/drawing/2014/main" id="{1118ACE6-6452-4804-A3C4-6905FDD7622B}"/>
                </a:ext>
              </a:extLst>
            </p:cNvPr>
            <p:cNvSpPr/>
            <p:nvPr/>
          </p:nvSpPr>
          <p:spPr>
            <a:xfrm>
              <a:off x="8934726" y="3997786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5" name="Oval 154">
              <a:extLst>
                <a:ext uri="{FF2B5EF4-FFF2-40B4-BE49-F238E27FC236}">
                  <a16:creationId xmlns:a16="http://schemas.microsoft.com/office/drawing/2014/main" id="{F3D8BFDB-72DF-4DB7-90FA-F41F46F83A70}"/>
                </a:ext>
              </a:extLst>
            </p:cNvPr>
            <p:cNvSpPr/>
            <p:nvPr/>
          </p:nvSpPr>
          <p:spPr>
            <a:xfrm>
              <a:off x="8934726" y="4603382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6" name="Oval 155">
              <a:extLst>
                <a:ext uri="{FF2B5EF4-FFF2-40B4-BE49-F238E27FC236}">
                  <a16:creationId xmlns:a16="http://schemas.microsoft.com/office/drawing/2014/main" id="{4F14BA21-53C7-4ECA-87E2-568635182F67}"/>
                </a:ext>
              </a:extLst>
            </p:cNvPr>
            <p:cNvSpPr/>
            <p:nvPr/>
          </p:nvSpPr>
          <p:spPr>
            <a:xfrm>
              <a:off x="8934726" y="5208978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14247829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7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84" grpId="0"/>
      <p:bldP spid="89" grpId="0" animBg="1"/>
      <p:bldP spid="90" grpId="0" animBg="1"/>
      <p:bldP spid="91" grpId="0" animBg="1"/>
      <p:bldP spid="92" grpId="0" animBg="1"/>
      <p:bldP spid="119" grpId="0" animBg="1"/>
      <p:bldP spid="120" grpId="0" animBg="1"/>
      <p:bldP spid="121" grpId="0" animBg="1"/>
      <p:bldP spid="122" grpId="0" animBg="1"/>
    </p:bld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Rectangle 80">
            <a:extLst>
              <a:ext uri="{FF2B5EF4-FFF2-40B4-BE49-F238E27FC236}">
                <a16:creationId xmlns:a16="http://schemas.microsoft.com/office/drawing/2014/main" id="{E4608F4F-5EA7-4854-8E74-EF384957086A}"/>
              </a:ext>
            </a:extLst>
          </p:cNvPr>
          <p:cNvSpPr/>
          <p:nvPr/>
        </p:nvSpPr>
        <p:spPr>
          <a:xfrm>
            <a:off x="2246732" y="2267037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461186" y="483282"/>
            <a:ext cx="3485156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E45C98E8-D360-4CA9-B8BB-82DE85D66469}"/>
              </a:ext>
            </a:extLst>
          </p:cNvPr>
          <p:cNvSpPr/>
          <p:nvPr/>
        </p:nvSpPr>
        <p:spPr>
          <a:xfrm>
            <a:off x="3106904" y="1008866"/>
            <a:ext cx="741981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BECEFA41-EC21-4D90-8EA0-AE5097D71C6D}"/>
              </a:ext>
            </a:extLst>
          </p:cNvPr>
          <p:cNvSpPr/>
          <p:nvPr/>
        </p:nvSpPr>
        <p:spPr>
          <a:xfrm>
            <a:off x="458769" y="2268419"/>
            <a:ext cx="1341229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CCD4AB27-66CD-48D9-ABD9-E30160C8F89B}"/>
              </a:ext>
            </a:extLst>
          </p:cNvPr>
          <p:cNvSpPr/>
          <p:nvPr/>
        </p:nvSpPr>
        <p:spPr>
          <a:xfrm>
            <a:off x="554904" y="1238700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1683644" y="600319"/>
            <a:ext cx="1062146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567084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1080402" y="905442"/>
            <a:ext cx="285526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           = 100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FC5CCA6-256A-4C4C-9254-5B690407DD6F}"/>
              </a:ext>
            </a:extLst>
          </p:cNvPr>
          <p:cNvSpPr txBox="1"/>
          <p:nvPr/>
        </p:nvSpPr>
        <p:spPr>
          <a:xfrm>
            <a:off x="1678975" y="912264"/>
            <a:ext cx="114567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400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84E53C2A-101A-454F-AEFC-3EDB2710793C}"/>
              </a:ext>
            </a:extLst>
          </p:cNvPr>
          <p:cNvSpPr txBox="1"/>
          <p:nvPr/>
        </p:nvSpPr>
        <p:spPr>
          <a:xfrm>
            <a:off x="424464" y="2209257"/>
            <a:ext cx="32644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0 x 4 =</a:t>
            </a: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785D54B7-3F40-438C-951E-7FBE2F2162F4}"/>
              </a:ext>
            </a:extLst>
          </p:cNvPr>
          <p:cNvSpPr/>
          <p:nvPr/>
        </p:nvSpPr>
        <p:spPr>
          <a:xfrm>
            <a:off x="5819173" y="2264313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4" name="Rectangle: Rounded Corners 93">
            <a:extLst>
              <a:ext uri="{FF2B5EF4-FFF2-40B4-BE49-F238E27FC236}">
                <a16:creationId xmlns:a16="http://schemas.microsoft.com/office/drawing/2014/main" id="{BED243EE-538E-476D-9B4A-47D806D2857C}"/>
              </a:ext>
            </a:extLst>
          </p:cNvPr>
          <p:cNvSpPr/>
          <p:nvPr/>
        </p:nvSpPr>
        <p:spPr>
          <a:xfrm>
            <a:off x="4489072" y="480558"/>
            <a:ext cx="329724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50D90E99-B429-467A-94DE-EB63D65A7D88}"/>
              </a:ext>
            </a:extLst>
          </p:cNvPr>
          <p:cNvSpPr/>
          <p:nvPr/>
        </p:nvSpPr>
        <p:spPr>
          <a:xfrm>
            <a:off x="7100925" y="1006142"/>
            <a:ext cx="55858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8C6A8162-480C-4349-BD0B-E12A4F28C81F}"/>
              </a:ext>
            </a:extLst>
          </p:cNvPr>
          <p:cNvSpPr/>
          <p:nvPr/>
        </p:nvSpPr>
        <p:spPr>
          <a:xfrm>
            <a:off x="4483097" y="2265695"/>
            <a:ext cx="885029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1BC5F975-6C7F-49BF-9903-48B571536938}"/>
              </a:ext>
            </a:extLst>
          </p:cNvPr>
          <p:cNvSpPr/>
          <p:nvPr/>
        </p:nvSpPr>
        <p:spPr>
          <a:xfrm>
            <a:off x="4582790" y="1235976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3FA9FB89-975D-4B0A-BDEB-7083C9521381}"/>
              </a:ext>
            </a:extLst>
          </p:cNvPr>
          <p:cNvSpPr/>
          <p:nvPr/>
        </p:nvSpPr>
        <p:spPr>
          <a:xfrm>
            <a:off x="5711530" y="597595"/>
            <a:ext cx="1062146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9" name="Group 98">
            <a:extLst>
              <a:ext uri="{FF2B5EF4-FFF2-40B4-BE49-F238E27FC236}">
                <a16:creationId xmlns:a16="http://schemas.microsoft.com/office/drawing/2014/main" id="{6C9477DE-D2A4-40B5-BD2B-4650E302D953}"/>
              </a:ext>
            </a:extLst>
          </p:cNvPr>
          <p:cNvGrpSpPr/>
          <p:nvPr/>
        </p:nvGrpSpPr>
        <p:grpSpPr>
          <a:xfrm>
            <a:off x="4594970" y="709448"/>
            <a:ext cx="435719" cy="1032867"/>
            <a:chOff x="2724738" y="5471319"/>
            <a:chExt cx="435719" cy="1032867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77379239-8155-47CF-A2B0-711FA590F69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B77872D4-AF5C-430F-934C-C1174D48A6B6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F4CC9DAE-BCE4-47AC-BF9C-CF746EF9476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3" name="TextBox 102">
            <a:extLst>
              <a:ext uri="{FF2B5EF4-FFF2-40B4-BE49-F238E27FC236}">
                <a16:creationId xmlns:a16="http://schemas.microsoft.com/office/drawing/2014/main" id="{FAD59E63-8052-4E75-9264-1FB7594C0742}"/>
              </a:ext>
            </a:extLst>
          </p:cNvPr>
          <p:cNvSpPr txBox="1"/>
          <p:nvPr/>
        </p:nvSpPr>
        <p:spPr>
          <a:xfrm>
            <a:off x="5108288" y="902718"/>
            <a:ext cx="262123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           = 70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554290ED-BDBC-4E54-8181-24036E00BF19}"/>
              </a:ext>
            </a:extLst>
          </p:cNvPr>
          <p:cNvSpPr txBox="1"/>
          <p:nvPr/>
        </p:nvSpPr>
        <p:spPr>
          <a:xfrm>
            <a:off x="5715564" y="909540"/>
            <a:ext cx="109297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210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D4E18A6A-010C-49CF-A230-D20A10E8ED61}"/>
              </a:ext>
            </a:extLst>
          </p:cNvPr>
          <p:cNvSpPr txBox="1"/>
          <p:nvPr/>
        </p:nvSpPr>
        <p:spPr>
          <a:xfrm>
            <a:off x="4452351" y="2206533"/>
            <a:ext cx="25185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 x 3 =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931D05AF-755D-48CD-A3D7-B094FE57809C}"/>
              </a:ext>
            </a:extLst>
          </p:cNvPr>
          <p:cNvSpPr/>
          <p:nvPr/>
        </p:nvSpPr>
        <p:spPr>
          <a:xfrm>
            <a:off x="9836991" y="2264313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Rectangle: Rounded Corners 106">
            <a:extLst>
              <a:ext uri="{FF2B5EF4-FFF2-40B4-BE49-F238E27FC236}">
                <a16:creationId xmlns:a16="http://schemas.microsoft.com/office/drawing/2014/main" id="{5773BF97-F831-41BF-B953-0C780B69FA69}"/>
              </a:ext>
            </a:extLst>
          </p:cNvPr>
          <p:cNvSpPr/>
          <p:nvPr/>
        </p:nvSpPr>
        <p:spPr>
          <a:xfrm>
            <a:off x="8509448" y="480558"/>
            <a:ext cx="3240443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B3E13701-BF00-455E-975A-08695E2A9384}"/>
              </a:ext>
            </a:extLst>
          </p:cNvPr>
          <p:cNvSpPr/>
          <p:nvPr/>
        </p:nvSpPr>
        <p:spPr>
          <a:xfrm>
            <a:off x="11143422" y="1006142"/>
            <a:ext cx="503615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F29EDF74-73EF-4FAA-ACE5-B8CD65A788E7}"/>
              </a:ext>
            </a:extLst>
          </p:cNvPr>
          <p:cNvSpPr/>
          <p:nvPr/>
        </p:nvSpPr>
        <p:spPr>
          <a:xfrm>
            <a:off x="8499657" y="2265695"/>
            <a:ext cx="885851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C235B0BB-A328-4581-813B-1D6DD7E0D9B9}"/>
              </a:ext>
            </a:extLst>
          </p:cNvPr>
          <p:cNvSpPr/>
          <p:nvPr/>
        </p:nvSpPr>
        <p:spPr>
          <a:xfrm>
            <a:off x="8603166" y="1235976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1F5D49D4-1B9A-4DFD-9C6C-753FBF7FFE67}"/>
              </a:ext>
            </a:extLst>
          </p:cNvPr>
          <p:cNvSpPr/>
          <p:nvPr/>
        </p:nvSpPr>
        <p:spPr>
          <a:xfrm>
            <a:off x="9731906" y="597595"/>
            <a:ext cx="1062146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BCBF154D-FDD2-4528-AE32-2FAAFA80A769}"/>
              </a:ext>
            </a:extLst>
          </p:cNvPr>
          <p:cNvGrpSpPr/>
          <p:nvPr/>
        </p:nvGrpSpPr>
        <p:grpSpPr>
          <a:xfrm>
            <a:off x="8615346" y="709448"/>
            <a:ext cx="435719" cy="1032867"/>
            <a:chOff x="2724738" y="5471319"/>
            <a:chExt cx="435719" cy="1032867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D73B96B7-9631-47F2-871B-9895CB64D4C9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4233ED18-1245-4D87-9FFD-79D704F92EC2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0C7A959A-84D2-4CBD-A5B3-A7B2F309FD0B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0AC2F408-59E3-40B1-8A83-6C92C2F17AAA}"/>
              </a:ext>
            </a:extLst>
          </p:cNvPr>
          <p:cNvSpPr txBox="1"/>
          <p:nvPr/>
        </p:nvSpPr>
        <p:spPr>
          <a:xfrm>
            <a:off x="9128664" y="902718"/>
            <a:ext cx="262123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           = 43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CEFD8410-774E-4CFA-A23D-7D7E7B336DD6}"/>
              </a:ext>
            </a:extLst>
          </p:cNvPr>
          <p:cNvSpPr txBox="1"/>
          <p:nvPr/>
        </p:nvSpPr>
        <p:spPr>
          <a:xfrm>
            <a:off x="9723956" y="909540"/>
            <a:ext cx="112774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215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70C413D9-8AD4-4819-B57D-4B60C3B2D44E}"/>
              </a:ext>
            </a:extLst>
          </p:cNvPr>
          <p:cNvSpPr txBox="1"/>
          <p:nvPr/>
        </p:nvSpPr>
        <p:spPr>
          <a:xfrm>
            <a:off x="8472727" y="2206533"/>
            <a:ext cx="25185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3 x 5 =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2D3A4BF1-3A02-4618-B891-1262FE47C17C}"/>
              </a:ext>
            </a:extLst>
          </p:cNvPr>
          <p:cNvGrpSpPr/>
          <p:nvPr/>
        </p:nvGrpSpPr>
        <p:grpSpPr>
          <a:xfrm>
            <a:off x="8511179" y="3103094"/>
            <a:ext cx="1854081" cy="1405123"/>
            <a:chOff x="2256385" y="1937292"/>
            <a:chExt cx="1854081" cy="1405123"/>
          </a:xfrm>
        </p:grpSpPr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F9A2443E-B656-44F9-AB5A-D0C9F51172EA}"/>
                </a:ext>
              </a:extLst>
            </p:cNvPr>
            <p:cNvSpPr txBox="1"/>
            <p:nvPr/>
          </p:nvSpPr>
          <p:spPr>
            <a:xfrm>
              <a:off x="2681200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4 3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BB5ABC39-574B-4747-BA65-3C2FB3362D11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B79E1A26-7841-4E2A-BCCC-372AC3D02BA1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219E7205-C339-4FA1-B594-A5E4EFD2892A}"/>
                </a:ext>
              </a:extLst>
            </p:cNvPr>
            <p:cNvCxnSpPr>
              <a:cxnSpLocks/>
            </p:cNvCxnSpPr>
            <p:nvPr/>
          </p:nvCxnSpPr>
          <p:spPr>
            <a:xfrm>
              <a:off x="2256385" y="2888679"/>
              <a:ext cx="13440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BDB1734B-6014-430C-8F61-E147567FF28B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F5BE1158-2A85-4D44-9841-894A5527A05A}"/>
              </a:ext>
            </a:extLst>
          </p:cNvPr>
          <p:cNvSpPr txBox="1"/>
          <p:nvPr/>
        </p:nvSpPr>
        <p:spPr>
          <a:xfrm>
            <a:off x="9023488" y="2848970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25CAC473-3251-4C27-B537-98C65B9A3EAE}"/>
              </a:ext>
            </a:extLst>
          </p:cNvPr>
          <p:cNvSpPr txBox="1"/>
          <p:nvPr/>
        </p:nvSpPr>
        <p:spPr>
          <a:xfrm>
            <a:off x="9384537" y="3985793"/>
            <a:ext cx="4663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6289BCE9-32B3-42EE-89C1-AE39C297E7D3}"/>
              </a:ext>
            </a:extLst>
          </p:cNvPr>
          <p:cNvSpPr txBox="1"/>
          <p:nvPr/>
        </p:nvSpPr>
        <p:spPr>
          <a:xfrm>
            <a:off x="8508823" y="3985793"/>
            <a:ext cx="9443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</p:spTree>
    <p:extLst>
      <p:ext uri="{BB962C8B-B14F-4D97-AF65-F5344CB8AC3E}">
        <p14:creationId xmlns:p14="http://schemas.microsoft.com/office/powerpoint/2010/main" val="7319793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 animBg="1"/>
      <p:bldP spid="80" grpId="0" animBg="1"/>
      <p:bldP spid="87" grpId="0" animBg="1"/>
      <p:bldP spid="88" grpId="0" animBg="1"/>
      <p:bldP spid="58" grpId="0"/>
      <p:bldP spid="84" grpId="0"/>
      <p:bldP spid="93" grpId="0" animBg="1"/>
      <p:bldP spid="95" grpId="0" animBg="1"/>
      <p:bldP spid="96" grpId="0" animBg="1"/>
      <p:bldP spid="97" grpId="0" animBg="1"/>
      <p:bldP spid="104" grpId="0"/>
      <p:bldP spid="105" grpId="0"/>
      <p:bldP spid="106" grpId="0" animBg="1"/>
      <p:bldP spid="108" grpId="0" animBg="1"/>
      <p:bldP spid="109" grpId="0" animBg="1"/>
      <p:bldP spid="110" grpId="0" animBg="1"/>
      <p:bldP spid="117" grpId="0"/>
      <p:bldP spid="118" grpId="0"/>
      <p:bldP spid="120" grpId="0"/>
      <p:bldP spid="121" grpId="0"/>
      <p:bldP spid="122" grpId="0"/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E47738E-AFAA-427E-B472-306F8ED6ED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Find a quarter by halving twice, or an eighth by halving three times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6FCF761-EBD1-40D7-9954-2CA9E5ACA67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49659035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Rectangle 92"/>
          <p:cNvSpPr/>
          <p:nvPr/>
        </p:nvSpPr>
        <p:spPr>
          <a:xfrm>
            <a:off x="683942" y="939327"/>
            <a:ext cx="1009327" cy="511392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5" name="Rectangle 64"/>
          <p:cNvSpPr/>
          <p:nvPr/>
        </p:nvSpPr>
        <p:spPr>
          <a:xfrm>
            <a:off x="701554" y="938500"/>
            <a:ext cx="2018654" cy="511392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" name="Rectangle 5"/>
          <p:cNvSpPr/>
          <p:nvPr/>
        </p:nvSpPr>
        <p:spPr>
          <a:xfrm>
            <a:off x="705608" y="954542"/>
            <a:ext cx="4037308" cy="511392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" name="Rectangle 6"/>
          <p:cNvSpPr/>
          <p:nvPr/>
        </p:nvSpPr>
        <p:spPr>
          <a:xfrm>
            <a:off x="683942" y="939327"/>
            <a:ext cx="8073718" cy="5113923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" name="Rectangle 11"/>
          <p:cNvSpPr/>
          <p:nvPr/>
        </p:nvSpPr>
        <p:spPr>
          <a:xfrm>
            <a:off x="4721250" y="939327"/>
            <a:ext cx="4037308" cy="5113923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" name="Oval 15"/>
          <p:cNvSpPr/>
          <p:nvPr/>
        </p:nvSpPr>
        <p:spPr>
          <a:xfrm>
            <a:off x="1020384" y="1275769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" name="Oval 16"/>
          <p:cNvSpPr/>
          <p:nvPr/>
        </p:nvSpPr>
        <p:spPr>
          <a:xfrm>
            <a:off x="2029711" y="1275769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" name="Oval 17"/>
          <p:cNvSpPr/>
          <p:nvPr/>
        </p:nvSpPr>
        <p:spPr>
          <a:xfrm>
            <a:off x="3039038" y="1275769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" name="Oval 18"/>
          <p:cNvSpPr/>
          <p:nvPr/>
        </p:nvSpPr>
        <p:spPr>
          <a:xfrm>
            <a:off x="4048365" y="1275769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" name="Oval 19"/>
          <p:cNvSpPr/>
          <p:nvPr/>
        </p:nvSpPr>
        <p:spPr>
          <a:xfrm>
            <a:off x="5057692" y="1275769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" name="Oval 20"/>
          <p:cNvSpPr/>
          <p:nvPr/>
        </p:nvSpPr>
        <p:spPr>
          <a:xfrm>
            <a:off x="6067019" y="1275769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" name="Oval 21"/>
          <p:cNvSpPr/>
          <p:nvPr/>
        </p:nvSpPr>
        <p:spPr>
          <a:xfrm>
            <a:off x="7076346" y="1275769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" name="Oval 22"/>
          <p:cNvSpPr/>
          <p:nvPr/>
        </p:nvSpPr>
        <p:spPr>
          <a:xfrm>
            <a:off x="8085673" y="1275769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" name="Oval 23"/>
          <p:cNvSpPr/>
          <p:nvPr/>
        </p:nvSpPr>
        <p:spPr>
          <a:xfrm>
            <a:off x="1020384" y="208323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" name="Oval 24"/>
          <p:cNvSpPr/>
          <p:nvPr/>
        </p:nvSpPr>
        <p:spPr>
          <a:xfrm>
            <a:off x="2029711" y="208323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" name="Oval 25"/>
          <p:cNvSpPr/>
          <p:nvPr/>
        </p:nvSpPr>
        <p:spPr>
          <a:xfrm>
            <a:off x="3039038" y="208323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" name="Oval 26"/>
          <p:cNvSpPr/>
          <p:nvPr/>
        </p:nvSpPr>
        <p:spPr>
          <a:xfrm>
            <a:off x="4048365" y="208323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" name="Oval 27"/>
          <p:cNvSpPr/>
          <p:nvPr/>
        </p:nvSpPr>
        <p:spPr>
          <a:xfrm>
            <a:off x="5057692" y="208323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" name="Oval 28"/>
          <p:cNvSpPr/>
          <p:nvPr/>
        </p:nvSpPr>
        <p:spPr>
          <a:xfrm>
            <a:off x="6067019" y="208323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" name="Oval 29"/>
          <p:cNvSpPr/>
          <p:nvPr/>
        </p:nvSpPr>
        <p:spPr>
          <a:xfrm>
            <a:off x="7076346" y="208323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" name="Oval 30"/>
          <p:cNvSpPr/>
          <p:nvPr/>
        </p:nvSpPr>
        <p:spPr>
          <a:xfrm>
            <a:off x="8085673" y="208323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" name="Oval 31"/>
          <p:cNvSpPr/>
          <p:nvPr/>
        </p:nvSpPr>
        <p:spPr>
          <a:xfrm>
            <a:off x="1020384" y="289069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" name="Oval 32"/>
          <p:cNvSpPr/>
          <p:nvPr/>
        </p:nvSpPr>
        <p:spPr>
          <a:xfrm>
            <a:off x="2029711" y="289069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" name="Oval 33"/>
          <p:cNvSpPr/>
          <p:nvPr/>
        </p:nvSpPr>
        <p:spPr>
          <a:xfrm>
            <a:off x="3039038" y="289069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" name="Oval 34"/>
          <p:cNvSpPr/>
          <p:nvPr/>
        </p:nvSpPr>
        <p:spPr>
          <a:xfrm>
            <a:off x="4048365" y="289069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6" name="Oval 35"/>
          <p:cNvSpPr/>
          <p:nvPr/>
        </p:nvSpPr>
        <p:spPr>
          <a:xfrm>
            <a:off x="5057692" y="289069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" name="Oval 36"/>
          <p:cNvSpPr/>
          <p:nvPr/>
        </p:nvSpPr>
        <p:spPr>
          <a:xfrm>
            <a:off x="6067019" y="289069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" name="Oval 37"/>
          <p:cNvSpPr/>
          <p:nvPr/>
        </p:nvSpPr>
        <p:spPr>
          <a:xfrm>
            <a:off x="7076346" y="289069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" name="Oval 38"/>
          <p:cNvSpPr/>
          <p:nvPr/>
        </p:nvSpPr>
        <p:spPr>
          <a:xfrm>
            <a:off x="8085673" y="289069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6" name="Oval 75"/>
          <p:cNvSpPr/>
          <p:nvPr/>
        </p:nvSpPr>
        <p:spPr>
          <a:xfrm>
            <a:off x="1020384" y="369785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7" name="Oval 76"/>
          <p:cNvSpPr/>
          <p:nvPr/>
        </p:nvSpPr>
        <p:spPr>
          <a:xfrm>
            <a:off x="2029711" y="369785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8" name="Oval 77"/>
          <p:cNvSpPr/>
          <p:nvPr/>
        </p:nvSpPr>
        <p:spPr>
          <a:xfrm>
            <a:off x="3039038" y="369785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9" name="Oval 78"/>
          <p:cNvSpPr/>
          <p:nvPr/>
        </p:nvSpPr>
        <p:spPr>
          <a:xfrm>
            <a:off x="4048365" y="369785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0" name="Oval 79"/>
          <p:cNvSpPr/>
          <p:nvPr/>
        </p:nvSpPr>
        <p:spPr>
          <a:xfrm>
            <a:off x="5057692" y="369785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1" name="Oval 80"/>
          <p:cNvSpPr/>
          <p:nvPr/>
        </p:nvSpPr>
        <p:spPr>
          <a:xfrm>
            <a:off x="6067019" y="369785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2" name="Oval 81"/>
          <p:cNvSpPr/>
          <p:nvPr/>
        </p:nvSpPr>
        <p:spPr>
          <a:xfrm>
            <a:off x="7076346" y="369785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3" name="Oval 82"/>
          <p:cNvSpPr/>
          <p:nvPr/>
        </p:nvSpPr>
        <p:spPr>
          <a:xfrm>
            <a:off x="8085673" y="369785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4" name="Oval 83"/>
          <p:cNvSpPr/>
          <p:nvPr/>
        </p:nvSpPr>
        <p:spPr>
          <a:xfrm>
            <a:off x="1020384" y="4505316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5" name="Oval 84"/>
          <p:cNvSpPr/>
          <p:nvPr/>
        </p:nvSpPr>
        <p:spPr>
          <a:xfrm>
            <a:off x="2029711" y="4505316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6" name="Oval 85"/>
          <p:cNvSpPr/>
          <p:nvPr/>
        </p:nvSpPr>
        <p:spPr>
          <a:xfrm>
            <a:off x="3039038" y="4505316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7" name="Oval 86"/>
          <p:cNvSpPr/>
          <p:nvPr/>
        </p:nvSpPr>
        <p:spPr>
          <a:xfrm>
            <a:off x="4048365" y="4505316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8" name="Oval 87"/>
          <p:cNvSpPr/>
          <p:nvPr/>
        </p:nvSpPr>
        <p:spPr>
          <a:xfrm>
            <a:off x="5057692" y="4505316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9" name="Oval 88"/>
          <p:cNvSpPr/>
          <p:nvPr/>
        </p:nvSpPr>
        <p:spPr>
          <a:xfrm>
            <a:off x="6067019" y="4505316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0" name="Oval 89"/>
          <p:cNvSpPr/>
          <p:nvPr/>
        </p:nvSpPr>
        <p:spPr>
          <a:xfrm>
            <a:off x="7076346" y="4505316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1" name="Oval 90"/>
          <p:cNvSpPr/>
          <p:nvPr/>
        </p:nvSpPr>
        <p:spPr>
          <a:xfrm>
            <a:off x="8085673" y="4505316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" name="Oval 51"/>
          <p:cNvSpPr/>
          <p:nvPr/>
        </p:nvSpPr>
        <p:spPr>
          <a:xfrm>
            <a:off x="1020384" y="5313077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" name="Oval 52"/>
          <p:cNvSpPr/>
          <p:nvPr/>
        </p:nvSpPr>
        <p:spPr>
          <a:xfrm>
            <a:off x="2029711" y="5313077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" name="Oval 53"/>
          <p:cNvSpPr/>
          <p:nvPr/>
        </p:nvSpPr>
        <p:spPr>
          <a:xfrm>
            <a:off x="3039038" y="5313077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5" name="Oval 54"/>
          <p:cNvSpPr/>
          <p:nvPr/>
        </p:nvSpPr>
        <p:spPr>
          <a:xfrm>
            <a:off x="4048365" y="5313077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6" name="Oval 55"/>
          <p:cNvSpPr/>
          <p:nvPr/>
        </p:nvSpPr>
        <p:spPr>
          <a:xfrm>
            <a:off x="5057692" y="5313077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7" name="Oval 56"/>
          <p:cNvSpPr/>
          <p:nvPr/>
        </p:nvSpPr>
        <p:spPr>
          <a:xfrm>
            <a:off x="6067019" y="5313077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" name="Oval 57"/>
          <p:cNvSpPr/>
          <p:nvPr/>
        </p:nvSpPr>
        <p:spPr>
          <a:xfrm>
            <a:off x="7076346" y="5313077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9" name="Oval 58"/>
          <p:cNvSpPr/>
          <p:nvPr/>
        </p:nvSpPr>
        <p:spPr>
          <a:xfrm>
            <a:off x="8085673" y="5313077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0" name="TextBox 59"/>
          <p:cNvSpPr txBox="1"/>
          <p:nvPr/>
        </p:nvSpPr>
        <p:spPr>
          <a:xfrm>
            <a:off x="8979886" y="931187"/>
            <a:ext cx="201208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alibri" panose="020F0502020204030204" pitchFamily="34" charset="0"/>
              </a:rPr>
              <a:t>½ of 48 = </a:t>
            </a:r>
          </a:p>
        </p:txBody>
      </p:sp>
      <p:sp>
        <p:nvSpPr>
          <p:cNvPr id="63" name="Rectangle 62"/>
          <p:cNvSpPr/>
          <p:nvPr/>
        </p:nvSpPr>
        <p:spPr>
          <a:xfrm>
            <a:off x="6739904" y="939327"/>
            <a:ext cx="2018654" cy="5113923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4" name="Rectangle 63"/>
          <p:cNvSpPr/>
          <p:nvPr/>
        </p:nvSpPr>
        <p:spPr>
          <a:xfrm>
            <a:off x="683942" y="939327"/>
            <a:ext cx="2018654" cy="5113923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3" name="Rectangle 72"/>
          <p:cNvSpPr/>
          <p:nvPr/>
        </p:nvSpPr>
        <p:spPr>
          <a:xfrm>
            <a:off x="683942" y="939327"/>
            <a:ext cx="1009215" cy="5113923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4" name="Rectangle 73"/>
          <p:cNvSpPr/>
          <p:nvPr/>
        </p:nvSpPr>
        <p:spPr>
          <a:xfrm>
            <a:off x="2702596" y="939327"/>
            <a:ext cx="1009215" cy="5113923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5" name="Rectangle 74"/>
          <p:cNvSpPr/>
          <p:nvPr/>
        </p:nvSpPr>
        <p:spPr>
          <a:xfrm>
            <a:off x="4721250" y="939327"/>
            <a:ext cx="1009215" cy="5113923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2" name="Rectangle 91"/>
          <p:cNvSpPr/>
          <p:nvPr/>
        </p:nvSpPr>
        <p:spPr>
          <a:xfrm>
            <a:off x="6739904" y="939327"/>
            <a:ext cx="1009215" cy="5113923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9F560084-CEED-4F8A-A411-152DDC73033C}"/>
              </a:ext>
            </a:extLst>
          </p:cNvPr>
          <p:cNvSpPr txBox="1"/>
          <p:nvPr/>
        </p:nvSpPr>
        <p:spPr>
          <a:xfrm>
            <a:off x="10797271" y="931186"/>
            <a:ext cx="6527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alibri" panose="020F0502020204030204" pitchFamily="34" charset="0"/>
              </a:rPr>
              <a:t>24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E5A25170-8560-4B4B-B8C4-DFAF99E2359B}"/>
              </a:ext>
            </a:extLst>
          </p:cNvPr>
          <p:cNvSpPr txBox="1"/>
          <p:nvPr/>
        </p:nvSpPr>
        <p:spPr>
          <a:xfrm>
            <a:off x="8979886" y="1890707"/>
            <a:ext cx="201208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alibri" panose="020F0502020204030204" pitchFamily="34" charset="0"/>
              </a:rPr>
              <a:t>½ of 24 = 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B0D3D478-65A2-4F47-B08E-A3C7D4030720}"/>
              </a:ext>
            </a:extLst>
          </p:cNvPr>
          <p:cNvSpPr txBox="1"/>
          <p:nvPr/>
        </p:nvSpPr>
        <p:spPr>
          <a:xfrm>
            <a:off x="10797271" y="1890706"/>
            <a:ext cx="6527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alibri" panose="020F0502020204030204" pitchFamily="34" charset="0"/>
              </a:rPr>
              <a:t>12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74C8BD85-6DDB-49D7-AD20-D8817291AC6E}"/>
              </a:ext>
            </a:extLst>
          </p:cNvPr>
          <p:cNvSpPr txBox="1"/>
          <p:nvPr/>
        </p:nvSpPr>
        <p:spPr>
          <a:xfrm>
            <a:off x="8979886" y="2410463"/>
            <a:ext cx="199605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alibri" panose="020F0502020204030204" pitchFamily="34" charset="0"/>
              </a:rPr>
              <a:t>¼ of 48 = 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43493C95-075A-4935-AAD9-408C9F409FA6}"/>
              </a:ext>
            </a:extLst>
          </p:cNvPr>
          <p:cNvSpPr txBox="1"/>
          <p:nvPr/>
        </p:nvSpPr>
        <p:spPr>
          <a:xfrm>
            <a:off x="10797271" y="2410462"/>
            <a:ext cx="6527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alibri" panose="020F0502020204030204" pitchFamily="34" charset="0"/>
              </a:rPr>
              <a:t>12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71DAF9CB-0AA2-4353-9FD3-30ED027ACF5B}"/>
              </a:ext>
            </a:extLst>
          </p:cNvPr>
          <p:cNvSpPr txBox="1"/>
          <p:nvPr/>
        </p:nvSpPr>
        <p:spPr>
          <a:xfrm>
            <a:off x="8979886" y="3303645"/>
            <a:ext cx="201208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alibri" panose="020F0502020204030204" pitchFamily="34" charset="0"/>
              </a:rPr>
              <a:t>½ of 12 = 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9A27E02C-A987-4435-94DF-08E93A32CFD0}"/>
              </a:ext>
            </a:extLst>
          </p:cNvPr>
          <p:cNvSpPr txBox="1"/>
          <p:nvPr/>
        </p:nvSpPr>
        <p:spPr>
          <a:xfrm>
            <a:off x="10797271" y="330364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alibri" panose="020F0502020204030204" pitchFamily="34" charset="0"/>
              </a:rPr>
              <a:t>6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B146A4A-2BD5-4E25-A3BC-2F45C519A954}"/>
              </a:ext>
            </a:extLst>
          </p:cNvPr>
          <p:cNvSpPr txBox="1"/>
          <p:nvPr/>
        </p:nvSpPr>
        <p:spPr>
          <a:xfrm>
            <a:off x="8979886" y="3823401"/>
            <a:ext cx="199605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alibri" panose="020F0502020204030204" pitchFamily="34" charset="0"/>
              </a:rPr>
              <a:t>⅛ of 48 = 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540E3206-9EEF-4D1D-8719-6685481E5E40}"/>
              </a:ext>
            </a:extLst>
          </p:cNvPr>
          <p:cNvSpPr txBox="1"/>
          <p:nvPr/>
        </p:nvSpPr>
        <p:spPr>
          <a:xfrm>
            <a:off x="10797271" y="382340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alibri" panose="020F0502020204030204" pitchFamily="34" charset="0"/>
              </a:rPr>
              <a:t>6</a:t>
            </a: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A35DEDEF-DBF3-4AD8-880D-FA54B36A817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8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6" fill="hold">
                      <p:stCondLst>
                        <p:cond delay="indefinite"/>
                      </p:stCondLst>
                      <p:childTnLst>
                        <p:par>
                          <p:cTn id="217" fill="hold">
                            <p:stCondLst>
                              <p:cond delay="0"/>
                            </p:stCondLst>
                            <p:childTnLst>
                              <p:par>
                                <p:cTn id="2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1" fill="hold">
                      <p:stCondLst>
                        <p:cond delay="indefinite"/>
                      </p:stCondLst>
                      <p:childTnLst>
                        <p:par>
                          <p:cTn id="222" fill="hold">
                            <p:stCondLst>
                              <p:cond delay="0"/>
                            </p:stCondLst>
                            <p:childTnLst>
                              <p:par>
                                <p:cTn id="2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6" fill="hold">
                      <p:stCondLst>
                        <p:cond delay="indefinite"/>
                      </p:stCondLst>
                      <p:childTnLst>
                        <p:par>
                          <p:cTn id="227" fill="hold">
                            <p:stCondLst>
                              <p:cond delay="0"/>
                            </p:stCondLst>
                            <p:childTnLst>
                              <p:par>
                                <p:cTn id="2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>
                      <p:stCondLst>
                        <p:cond delay="indefinite"/>
                      </p:stCondLst>
                      <p:childTnLst>
                        <p:par>
                          <p:cTn id="232" fill="hold">
                            <p:stCondLst>
                              <p:cond delay="0"/>
                            </p:stCondLst>
                            <p:childTnLst>
                              <p:par>
                                <p:cTn id="23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4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" grpId="0" animBg="1"/>
      <p:bldP spid="93" grpId="1" animBg="1"/>
      <p:bldP spid="65" grpId="0" animBg="1"/>
      <p:bldP spid="65" grpId="1" animBg="1"/>
      <p:bldP spid="6" grpId="0" animBg="1"/>
      <p:bldP spid="6" grpId="1" animBg="1"/>
      <p:bldP spid="12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/>
      <p:bldP spid="63" grpId="0" animBg="1"/>
      <p:bldP spid="64" grpId="0" animBg="1"/>
      <p:bldP spid="73" grpId="0" animBg="1"/>
      <p:bldP spid="74" grpId="0" animBg="1"/>
      <p:bldP spid="75" grpId="0" animBg="1"/>
      <p:bldP spid="92" grpId="0" animBg="1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</p:bld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Rectangle 92"/>
          <p:cNvSpPr/>
          <p:nvPr/>
        </p:nvSpPr>
        <p:spPr>
          <a:xfrm>
            <a:off x="683942" y="939327"/>
            <a:ext cx="1009327" cy="3499000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5" name="Rectangle 64"/>
          <p:cNvSpPr/>
          <p:nvPr/>
        </p:nvSpPr>
        <p:spPr>
          <a:xfrm>
            <a:off x="683830" y="939327"/>
            <a:ext cx="2018654" cy="3499000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" name="Rectangle 5"/>
          <p:cNvSpPr/>
          <p:nvPr/>
        </p:nvSpPr>
        <p:spPr>
          <a:xfrm>
            <a:off x="701443" y="939327"/>
            <a:ext cx="4037308" cy="3499000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" name="Rectangle 6"/>
          <p:cNvSpPr/>
          <p:nvPr/>
        </p:nvSpPr>
        <p:spPr>
          <a:xfrm>
            <a:off x="683942" y="939327"/>
            <a:ext cx="8073718" cy="349900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" name="Rectangle 11"/>
          <p:cNvSpPr/>
          <p:nvPr/>
        </p:nvSpPr>
        <p:spPr>
          <a:xfrm>
            <a:off x="4721250" y="939327"/>
            <a:ext cx="4037308" cy="349900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" name="Oval 15"/>
          <p:cNvSpPr/>
          <p:nvPr/>
        </p:nvSpPr>
        <p:spPr>
          <a:xfrm>
            <a:off x="1020384" y="1275769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" name="Oval 16"/>
          <p:cNvSpPr/>
          <p:nvPr/>
        </p:nvSpPr>
        <p:spPr>
          <a:xfrm>
            <a:off x="2029711" y="1275769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" name="Oval 17"/>
          <p:cNvSpPr/>
          <p:nvPr/>
        </p:nvSpPr>
        <p:spPr>
          <a:xfrm>
            <a:off x="3039038" y="1275769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" name="Oval 18"/>
          <p:cNvSpPr/>
          <p:nvPr/>
        </p:nvSpPr>
        <p:spPr>
          <a:xfrm>
            <a:off x="4048365" y="1275769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" name="Oval 19"/>
          <p:cNvSpPr/>
          <p:nvPr/>
        </p:nvSpPr>
        <p:spPr>
          <a:xfrm>
            <a:off x="5057692" y="1275769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" name="Oval 20"/>
          <p:cNvSpPr/>
          <p:nvPr/>
        </p:nvSpPr>
        <p:spPr>
          <a:xfrm>
            <a:off x="6067019" y="1275769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" name="Oval 21"/>
          <p:cNvSpPr/>
          <p:nvPr/>
        </p:nvSpPr>
        <p:spPr>
          <a:xfrm>
            <a:off x="7076346" y="1275769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" name="Oval 22"/>
          <p:cNvSpPr/>
          <p:nvPr/>
        </p:nvSpPr>
        <p:spPr>
          <a:xfrm>
            <a:off x="8085673" y="1275769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" name="Oval 23"/>
          <p:cNvSpPr/>
          <p:nvPr/>
        </p:nvSpPr>
        <p:spPr>
          <a:xfrm>
            <a:off x="1020384" y="208323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" name="Oval 24"/>
          <p:cNvSpPr/>
          <p:nvPr/>
        </p:nvSpPr>
        <p:spPr>
          <a:xfrm>
            <a:off x="2029711" y="208323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" name="Oval 25"/>
          <p:cNvSpPr/>
          <p:nvPr/>
        </p:nvSpPr>
        <p:spPr>
          <a:xfrm>
            <a:off x="3039038" y="208323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" name="Oval 26"/>
          <p:cNvSpPr/>
          <p:nvPr/>
        </p:nvSpPr>
        <p:spPr>
          <a:xfrm>
            <a:off x="4048365" y="208323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" name="Oval 27"/>
          <p:cNvSpPr/>
          <p:nvPr/>
        </p:nvSpPr>
        <p:spPr>
          <a:xfrm>
            <a:off x="5057692" y="208323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" name="Oval 28"/>
          <p:cNvSpPr/>
          <p:nvPr/>
        </p:nvSpPr>
        <p:spPr>
          <a:xfrm>
            <a:off x="6067019" y="208323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" name="Oval 29"/>
          <p:cNvSpPr/>
          <p:nvPr/>
        </p:nvSpPr>
        <p:spPr>
          <a:xfrm>
            <a:off x="7076346" y="208323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" name="Oval 30"/>
          <p:cNvSpPr/>
          <p:nvPr/>
        </p:nvSpPr>
        <p:spPr>
          <a:xfrm>
            <a:off x="8085673" y="208323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" name="Oval 31"/>
          <p:cNvSpPr/>
          <p:nvPr/>
        </p:nvSpPr>
        <p:spPr>
          <a:xfrm>
            <a:off x="1020384" y="289069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" name="Oval 32"/>
          <p:cNvSpPr/>
          <p:nvPr/>
        </p:nvSpPr>
        <p:spPr>
          <a:xfrm>
            <a:off x="2029711" y="289069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" name="Oval 33"/>
          <p:cNvSpPr/>
          <p:nvPr/>
        </p:nvSpPr>
        <p:spPr>
          <a:xfrm>
            <a:off x="3039038" y="289069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" name="Oval 34"/>
          <p:cNvSpPr/>
          <p:nvPr/>
        </p:nvSpPr>
        <p:spPr>
          <a:xfrm>
            <a:off x="4048365" y="289069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6" name="Oval 35"/>
          <p:cNvSpPr/>
          <p:nvPr/>
        </p:nvSpPr>
        <p:spPr>
          <a:xfrm>
            <a:off x="5057692" y="289069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" name="Oval 36"/>
          <p:cNvSpPr/>
          <p:nvPr/>
        </p:nvSpPr>
        <p:spPr>
          <a:xfrm>
            <a:off x="6067019" y="289069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" name="Oval 37"/>
          <p:cNvSpPr/>
          <p:nvPr/>
        </p:nvSpPr>
        <p:spPr>
          <a:xfrm>
            <a:off x="7076346" y="289069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" name="Oval 38"/>
          <p:cNvSpPr/>
          <p:nvPr/>
        </p:nvSpPr>
        <p:spPr>
          <a:xfrm>
            <a:off x="8085673" y="289069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6" name="Oval 75"/>
          <p:cNvSpPr/>
          <p:nvPr/>
        </p:nvSpPr>
        <p:spPr>
          <a:xfrm>
            <a:off x="1020384" y="369785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7" name="Oval 76"/>
          <p:cNvSpPr/>
          <p:nvPr/>
        </p:nvSpPr>
        <p:spPr>
          <a:xfrm>
            <a:off x="2029711" y="369785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8" name="Oval 77"/>
          <p:cNvSpPr/>
          <p:nvPr/>
        </p:nvSpPr>
        <p:spPr>
          <a:xfrm>
            <a:off x="3039038" y="369785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9" name="Oval 78"/>
          <p:cNvSpPr/>
          <p:nvPr/>
        </p:nvSpPr>
        <p:spPr>
          <a:xfrm>
            <a:off x="4048365" y="369785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0" name="Oval 79"/>
          <p:cNvSpPr/>
          <p:nvPr/>
        </p:nvSpPr>
        <p:spPr>
          <a:xfrm>
            <a:off x="5057692" y="369785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1" name="Oval 80"/>
          <p:cNvSpPr/>
          <p:nvPr/>
        </p:nvSpPr>
        <p:spPr>
          <a:xfrm>
            <a:off x="6067019" y="369785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2" name="Oval 81"/>
          <p:cNvSpPr/>
          <p:nvPr/>
        </p:nvSpPr>
        <p:spPr>
          <a:xfrm>
            <a:off x="7076346" y="369785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3" name="Oval 82"/>
          <p:cNvSpPr/>
          <p:nvPr/>
        </p:nvSpPr>
        <p:spPr>
          <a:xfrm>
            <a:off x="8085673" y="369785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3" name="Rectangle 62"/>
          <p:cNvSpPr/>
          <p:nvPr/>
        </p:nvSpPr>
        <p:spPr>
          <a:xfrm>
            <a:off x="6739904" y="939327"/>
            <a:ext cx="2018654" cy="349900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4" name="Rectangle 63"/>
          <p:cNvSpPr/>
          <p:nvPr/>
        </p:nvSpPr>
        <p:spPr>
          <a:xfrm>
            <a:off x="683942" y="939327"/>
            <a:ext cx="2018654" cy="349900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3" name="Rectangle 72"/>
          <p:cNvSpPr/>
          <p:nvPr/>
        </p:nvSpPr>
        <p:spPr>
          <a:xfrm>
            <a:off x="683942" y="939327"/>
            <a:ext cx="1009215" cy="349900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4" name="Rectangle 73"/>
          <p:cNvSpPr/>
          <p:nvPr/>
        </p:nvSpPr>
        <p:spPr>
          <a:xfrm>
            <a:off x="2702596" y="939327"/>
            <a:ext cx="1009215" cy="349900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5" name="Rectangle 74"/>
          <p:cNvSpPr/>
          <p:nvPr/>
        </p:nvSpPr>
        <p:spPr>
          <a:xfrm>
            <a:off x="4721250" y="939327"/>
            <a:ext cx="1009215" cy="349900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2" name="Rectangle 91"/>
          <p:cNvSpPr/>
          <p:nvPr/>
        </p:nvSpPr>
        <p:spPr>
          <a:xfrm>
            <a:off x="6739904" y="939327"/>
            <a:ext cx="1009215" cy="349900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EA750EC9-6801-4B85-9BFC-CB29124EF45B}"/>
              </a:ext>
            </a:extLst>
          </p:cNvPr>
          <p:cNvSpPr txBox="1"/>
          <p:nvPr/>
        </p:nvSpPr>
        <p:spPr>
          <a:xfrm>
            <a:off x="8979886" y="931187"/>
            <a:ext cx="201208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alibri" panose="020F0502020204030204" pitchFamily="34" charset="0"/>
              </a:rPr>
              <a:t>½ of 32 = 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ECA7A393-3712-4B70-A740-AD7102E5FC65}"/>
              </a:ext>
            </a:extLst>
          </p:cNvPr>
          <p:cNvSpPr txBox="1"/>
          <p:nvPr/>
        </p:nvSpPr>
        <p:spPr>
          <a:xfrm>
            <a:off x="10797271" y="931186"/>
            <a:ext cx="6527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alibri" panose="020F0502020204030204" pitchFamily="34" charset="0"/>
              </a:rPr>
              <a:t>16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41BB85B5-C76C-48E4-8C9A-51514F262905}"/>
              </a:ext>
            </a:extLst>
          </p:cNvPr>
          <p:cNvSpPr txBox="1"/>
          <p:nvPr/>
        </p:nvSpPr>
        <p:spPr>
          <a:xfrm>
            <a:off x="8979886" y="1890707"/>
            <a:ext cx="201208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alibri" panose="020F0502020204030204" pitchFamily="34" charset="0"/>
              </a:rPr>
              <a:t>½ of 16 = 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9B193876-5CDD-477B-90AA-28A4C5F3AC0B}"/>
              </a:ext>
            </a:extLst>
          </p:cNvPr>
          <p:cNvSpPr txBox="1"/>
          <p:nvPr/>
        </p:nvSpPr>
        <p:spPr>
          <a:xfrm>
            <a:off x="10797271" y="189070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alibri" panose="020F0502020204030204" pitchFamily="34" charset="0"/>
              </a:rPr>
              <a:t>8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21977A92-83FB-4C1F-9025-A9474C5526E7}"/>
              </a:ext>
            </a:extLst>
          </p:cNvPr>
          <p:cNvSpPr txBox="1"/>
          <p:nvPr/>
        </p:nvSpPr>
        <p:spPr>
          <a:xfrm>
            <a:off x="8979886" y="2410463"/>
            <a:ext cx="199605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alibri" panose="020F0502020204030204" pitchFamily="34" charset="0"/>
              </a:rPr>
              <a:t>¼ of 32 = 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60EAAFE-4790-4F19-8082-C0DEBE7B4513}"/>
              </a:ext>
            </a:extLst>
          </p:cNvPr>
          <p:cNvSpPr txBox="1"/>
          <p:nvPr/>
        </p:nvSpPr>
        <p:spPr>
          <a:xfrm>
            <a:off x="10797271" y="241046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alibri" panose="020F0502020204030204" pitchFamily="34" charset="0"/>
              </a:rPr>
              <a:t>8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DA316213-9BA8-42FD-BF5B-C036DE19916F}"/>
              </a:ext>
            </a:extLst>
          </p:cNvPr>
          <p:cNvSpPr txBox="1"/>
          <p:nvPr/>
        </p:nvSpPr>
        <p:spPr>
          <a:xfrm>
            <a:off x="8979886" y="3303645"/>
            <a:ext cx="177805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alibri" panose="020F0502020204030204" pitchFamily="34" charset="0"/>
              </a:rPr>
              <a:t>½ of 8 = 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C774706D-7FA0-4653-9FCE-D7C4D143F175}"/>
              </a:ext>
            </a:extLst>
          </p:cNvPr>
          <p:cNvSpPr txBox="1"/>
          <p:nvPr/>
        </p:nvSpPr>
        <p:spPr>
          <a:xfrm>
            <a:off x="10797271" y="330364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alibri" panose="020F0502020204030204" pitchFamily="34" charset="0"/>
              </a:rPr>
              <a:t>4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0C62CDFB-199D-46B4-8110-A64046B8BF4A}"/>
              </a:ext>
            </a:extLst>
          </p:cNvPr>
          <p:cNvSpPr txBox="1"/>
          <p:nvPr/>
        </p:nvSpPr>
        <p:spPr>
          <a:xfrm>
            <a:off x="8979886" y="3823401"/>
            <a:ext cx="201529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alibri" panose="020F0502020204030204" pitchFamily="34" charset="0"/>
              </a:rPr>
              <a:t>⅛ of 32 = 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664776B0-E5CB-4465-9EFE-C409E1C41A36}"/>
              </a:ext>
            </a:extLst>
          </p:cNvPr>
          <p:cNvSpPr txBox="1"/>
          <p:nvPr/>
        </p:nvSpPr>
        <p:spPr>
          <a:xfrm>
            <a:off x="10797271" y="382340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Calibri" panose="020F0502020204030204" pitchFamily="34" charset="0"/>
              </a:rPr>
              <a:t>4</a:t>
            </a: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08A17699-2E77-4948-B6A0-8F0B69E4E5FF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6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" grpId="0" animBg="1"/>
      <p:bldP spid="93" grpId="1" animBg="1"/>
      <p:bldP spid="65" grpId="0" animBg="1"/>
      <p:bldP spid="65" grpId="1" animBg="1"/>
      <p:bldP spid="6" grpId="0" animBg="1"/>
      <p:bldP spid="6" grpId="1" animBg="1"/>
      <p:bldP spid="12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63" grpId="0" animBg="1"/>
      <p:bldP spid="64" grpId="0" animBg="1"/>
      <p:bldP spid="73" grpId="0" animBg="1"/>
      <p:bldP spid="74" grpId="0" animBg="1"/>
      <p:bldP spid="75" grpId="0" animBg="1"/>
      <p:bldP spid="92" grpId="0" animBg="1"/>
      <p:bldP spid="55" grpId="0"/>
      <p:bldP spid="56" grpId="0"/>
      <p:bldP spid="57" grpId="0"/>
      <p:bldP spid="58" grpId="0"/>
      <p:bldP spid="59" grpId="0"/>
      <p:bldP spid="61" grpId="0"/>
      <p:bldP spid="72" grpId="0"/>
      <p:bldP spid="84" grpId="0"/>
      <p:bldP spid="85" grpId="0"/>
      <p:bldP spid="86" grpId="0"/>
    </p:bld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2943BB2-2F5B-4740-B81B-DC87CB63E2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Find a non-unit fraction of a number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FF3DC85-19D7-454D-92FE-798FF0DD5CB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0216660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461186" y="483282"/>
            <a:ext cx="3068283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0C089371-0250-4093-A81A-C51B11E5D281}"/>
              </a:ext>
            </a:extLst>
          </p:cNvPr>
          <p:cNvSpPr/>
          <p:nvPr/>
        </p:nvSpPr>
        <p:spPr>
          <a:xfrm>
            <a:off x="1358932" y="2720060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BD011247-AACD-4345-BD6A-51C929850C4B}"/>
              </a:ext>
            </a:extLst>
          </p:cNvPr>
          <p:cNvSpPr/>
          <p:nvPr/>
        </p:nvSpPr>
        <p:spPr>
          <a:xfrm>
            <a:off x="555919" y="791893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BECEFA41-EC21-4D90-8EA0-AE5097D71C6D}"/>
              </a:ext>
            </a:extLst>
          </p:cNvPr>
          <p:cNvSpPr/>
          <p:nvPr/>
        </p:nvSpPr>
        <p:spPr>
          <a:xfrm>
            <a:off x="1800000" y="2268419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CCD4AB27-66CD-48D9-ABD9-E30160C8F89B}"/>
              </a:ext>
            </a:extLst>
          </p:cNvPr>
          <p:cNvSpPr/>
          <p:nvPr/>
        </p:nvSpPr>
        <p:spPr>
          <a:xfrm>
            <a:off x="554904" y="1238700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2517832" y="600319"/>
            <a:ext cx="788532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567084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1080402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30 =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FC5CCA6-256A-4C4C-9254-5B690407DD6F}"/>
              </a:ext>
            </a:extLst>
          </p:cNvPr>
          <p:cNvSpPr txBox="1"/>
          <p:nvPr/>
        </p:nvSpPr>
        <p:spPr>
          <a:xfrm>
            <a:off x="2490415" y="912264"/>
            <a:ext cx="7914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12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84E53C2A-101A-454F-AEFC-3EDB2710793C}"/>
              </a:ext>
            </a:extLst>
          </p:cNvPr>
          <p:cNvSpPr txBox="1"/>
          <p:nvPr/>
        </p:nvSpPr>
        <p:spPr>
          <a:xfrm>
            <a:off x="424464" y="2209257"/>
            <a:ext cx="27418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 </a:t>
            </a:r>
            <a:r>
              <a:rPr lang="en-GB" sz="3500" dirty="0">
                <a:latin typeface="Arial Black" panose="020B0A04020102020204" pitchFamily="34" charset="0"/>
              </a:rPr>
              <a:t>÷ 5 = 6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522817C6-5A6B-40B5-AB93-E3C37FE06A73}"/>
              </a:ext>
            </a:extLst>
          </p:cNvPr>
          <p:cNvSpPr txBox="1"/>
          <p:nvPr/>
        </p:nvSpPr>
        <p:spPr>
          <a:xfrm>
            <a:off x="426177" y="2650567"/>
            <a:ext cx="27418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 2 = 1 2</a:t>
            </a:r>
          </a:p>
        </p:txBody>
      </p:sp>
      <p:sp>
        <p:nvSpPr>
          <p:cNvPr id="94" name="Rectangle: Rounded Corners 93">
            <a:extLst>
              <a:ext uri="{FF2B5EF4-FFF2-40B4-BE49-F238E27FC236}">
                <a16:creationId xmlns:a16="http://schemas.microsoft.com/office/drawing/2014/main" id="{F61144D5-52EC-4DED-B8EC-3904D3973658}"/>
              </a:ext>
            </a:extLst>
          </p:cNvPr>
          <p:cNvSpPr/>
          <p:nvPr/>
        </p:nvSpPr>
        <p:spPr>
          <a:xfrm>
            <a:off x="4478794" y="483282"/>
            <a:ext cx="3068283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FD742A69-5412-4137-8D9A-59E9AD6070FE}"/>
              </a:ext>
            </a:extLst>
          </p:cNvPr>
          <p:cNvSpPr/>
          <p:nvPr/>
        </p:nvSpPr>
        <p:spPr>
          <a:xfrm>
            <a:off x="5376540" y="2720060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687E19F4-9996-4853-8893-95CA1FF9F3F2}"/>
              </a:ext>
            </a:extLst>
          </p:cNvPr>
          <p:cNvSpPr/>
          <p:nvPr/>
        </p:nvSpPr>
        <p:spPr>
          <a:xfrm>
            <a:off x="4573527" y="791893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F92E2272-7501-4760-8636-C6C5E056A30D}"/>
              </a:ext>
            </a:extLst>
          </p:cNvPr>
          <p:cNvSpPr/>
          <p:nvPr/>
        </p:nvSpPr>
        <p:spPr>
          <a:xfrm>
            <a:off x="5817608" y="2268419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B610AF72-8A4C-45CF-A0D4-76AD41E5652F}"/>
              </a:ext>
            </a:extLst>
          </p:cNvPr>
          <p:cNvSpPr/>
          <p:nvPr/>
        </p:nvSpPr>
        <p:spPr>
          <a:xfrm>
            <a:off x="4572512" y="1238700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538F6326-63D2-4612-B0FB-5FC6A8849A0C}"/>
              </a:ext>
            </a:extLst>
          </p:cNvPr>
          <p:cNvSpPr/>
          <p:nvPr/>
        </p:nvSpPr>
        <p:spPr>
          <a:xfrm>
            <a:off x="6535440" y="600319"/>
            <a:ext cx="788532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858E1A23-7C8D-41EB-BDC8-CB179A1977E7}"/>
              </a:ext>
            </a:extLst>
          </p:cNvPr>
          <p:cNvGrpSpPr/>
          <p:nvPr/>
        </p:nvGrpSpPr>
        <p:grpSpPr>
          <a:xfrm>
            <a:off x="4584692" y="712172"/>
            <a:ext cx="435719" cy="1032867"/>
            <a:chOff x="2724738" y="5471319"/>
            <a:chExt cx="435719" cy="1032867"/>
          </a:xfrm>
        </p:grpSpPr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2B309A70-0396-4998-9EAA-D06DA636D37E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B4104989-A5B1-42CE-AF9E-BD73F408B29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DF671F34-926E-44A0-98DD-FC6BD3339F3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4" name="TextBox 103">
            <a:extLst>
              <a:ext uri="{FF2B5EF4-FFF2-40B4-BE49-F238E27FC236}">
                <a16:creationId xmlns:a16="http://schemas.microsoft.com/office/drawing/2014/main" id="{4CCD4377-B0EE-4165-A6A8-C5E72AD597EC}"/>
              </a:ext>
            </a:extLst>
          </p:cNvPr>
          <p:cNvSpPr txBox="1"/>
          <p:nvPr/>
        </p:nvSpPr>
        <p:spPr>
          <a:xfrm>
            <a:off x="5098010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24 =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06D4D025-3CB4-4527-8CBD-862013696A87}"/>
              </a:ext>
            </a:extLst>
          </p:cNvPr>
          <p:cNvSpPr txBox="1"/>
          <p:nvPr/>
        </p:nvSpPr>
        <p:spPr>
          <a:xfrm>
            <a:off x="6508023" y="912264"/>
            <a:ext cx="7914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787BD0DD-44C0-41C4-AFF8-370E223EE917}"/>
              </a:ext>
            </a:extLst>
          </p:cNvPr>
          <p:cNvSpPr txBox="1"/>
          <p:nvPr/>
        </p:nvSpPr>
        <p:spPr>
          <a:xfrm>
            <a:off x="4442072" y="2209257"/>
            <a:ext cx="27418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</a:t>
            </a:r>
            <a:r>
              <a:rPr lang="en-GB" sz="3500" dirty="0">
                <a:latin typeface="Arial Black" panose="020B0A04020102020204" pitchFamily="34" charset="0"/>
              </a:rPr>
              <a:t>÷ 6 = 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D54CA1B6-A5CB-474F-896F-EA0BAAE482F7}"/>
              </a:ext>
            </a:extLst>
          </p:cNvPr>
          <p:cNvSpPr txBox="1"/>
          <p:nvPr/>
        </p:nvSpPr>
        <p:spPr>
          <a:xfrm>
            <a:off x="4443785" y="2650567"/>
            <a:ext cx="27418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5 = 2 0</a:t>
            </a:r>
          </a:p>
        </p:txBody>
      </p:sp>
      <p:sp>
        <p:nvSpPr>
          <p:cNvPr id="108" name="Rectangle: Rounded Corners 107">
            <a:extLst>
              <a:ext uri="{FF2B5EF4-FFF2-40B4-BE49-F238E27FC236}">
                <a16:creationId xmlns:a16="http://schemas.microsoft.com/office/drawing/2014/main" id="{85FAF2A6-D336-4C58-A719-15323D3B2312}"/>
              </a:ext>
            </a:extLst>
          </p:cNvPr>
          <p:cNvSpPr/>
          <p:nvPr/>
        </p:nvSpPr>
        <p:spPr>
          <a:xfrm>
            <a:off x="8496394" y="483282"/>
            <a:ext cx="3068283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795279B7-7FB3-4203-B66A-15BB3647CEE0}"/>
              </a:ext>
            </a:extLst>
          </p:cNvPr>
          <p:cNvSpPr/>
          <p:nvPr/>
        </p:nvSpPr>
        <p:spPr>
          <a:xfrm>
            <a:off x="9394140" y="2720060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E542219F-1E9D-4BDE-90F8-5C835B1B5664}"/>
              </a:ext>
            </a:extLst>
          </p:cNvPr>
          <p:cNvSpPr/>
          <p:nvPr/>
        </p:nvSpPr>
        <p:spPr>
          <a:xfrm>
            <a:off x="8591127" y="791893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AAB63806-7517-4F0B-9F18-BBD2E5D0E4FA}"/>
              </a:ext>
            </a:extLst>
          </p:cNvPr>
          <p:cNvSpPr/>
          <p:nvPr/>
        </p:nvSpPr>
        <p:spPr>
          <a:xfrm>
            <a:off x="9835208" y="2268419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F14C8619-3AB4-42F5-9009-DAA35DBEF763}"/>
              </a:ext>
            </a:extLst>
          </p:cNvPr>
          <p:cNvSpPr/>
          <p:nvPr/>
        </p:nvSpPr>
        <p:spPr>
          <a:xfrm>
            <a:off x="8590112" y="1238700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C04A8457-614E-440C-8CB1-175AE47F0F81}"/>
              </a:ext>
            </a:extLst>
          </p:cNvPr>
          <p:cNvSpPr/>
          <p:nvPr/>
        </p:nvSpPr>
        <p:spPr>
          <a:xfrm>
            <a:off x="10553040" y="600319"/>
            <a:ext cx="788532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92DA1CA6-42A6-4F0E-9D26-DAEEC1B14358}"/>
              </a:ext>
            </a:extLst>
          </p:cNvPr>
          <p:cNvGrpSpPr/>
          <p:nvPr/>
        </p:nvGrpSpPr>
        <p:grpSpPr>
          <a:xfrm>
            <a:off x="8602292" y="712172"/>
            <a:ext cx="435719" cy="1032867"/>
            <a:chOff x="2724738" y="5471319"/>
            <a:chExt cx="435719" cy="1032867"/>
          </a:xfrm>
        </p:grpSpPr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374C6D6E-E42E-4414-B008-7AD34291BFC7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826E06AB-8D8C-41A2-9066-B5C2D9C3116B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7CCFA4F3-0D73-413B-BC5F-AE36631DA93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1AD36CAF-C80C-44B6-B8F3-A8EF3D0A0A9B}"/>
              </a:ext>
            </a:extLst>
          </p:cNvPr>
          <p:cNvSpPr txBox="1"/>
          <p:nvPr/>
        </p:nvSpPr>
        <p:spPr>
          <a:xfrm>
            <a:off x="9115610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24 =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86553647-21D3-4E1D-9180-D8010067BEFD}"/>
              </a:ext>
            </a:extLst>
          </p:cNvPr>
          <p:cNvSpPr txBox="1"/>
          <p:nvPr/>
        </p:nvSpPr>
        <p:spPr>
          <a:xfrm>
            <a:off x="10727993" y="912264"/>
            <a:ext cx="5891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90A4B1A0-8197-4D12-B27E-9E6B2F7ACA71}"/>
              </a:ext>
            </a:extLst>
          </p:cNvPr>
          <p:cNvSpPr txBox="1"/>
          <p:nvPr/>
        </p:nvSpPr>
        <p:spPr>
          <a:xfrm>
            <a:off x="8459672" y="2209257"/>
            <a:ext cx="27418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</a:t>
            </a:r>
            <a:r>
              <a:rPr lang="en-GB" sz="3500" dirty="0">
                <a:latin typeface="Arial Black" panose="020B0A04020102020204" pitchFamily="34" charset="0"/>
              </a:rPr>
              <a:t>÷ 8 = 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00829517-C578-4DF3-AEF6-C58F2E84AE6B}"/>
              </a:ext>
            </a:extLst>
          </p:cNvPr>
          <p:cNvSpPr txBox="1"/>
          <p:nvPr/>
        </p:nvSpPr>
        <p:spPr>
          <a:xfrm>
            <a:off x="8461385" y="2650567"/>
            <a:ext cx="27418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3 = 9</a:t>
            </a:r>
          </a:p>
        </p:txBody>
      </p:sp>
    </p:spTree>
    <p:extLst>
      <p:ext uri="{BB962C8B-B14F-4D97-AF65-F5344CB8AC3E}">
        <p14:creationId xmlns:p14="http://schemas.microsoft.com/office/powerpoint/2010/main" val="951143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4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 animBg="1"/>
      <p:bldP spid="81" grpId="1" animBg="1"/>
      <p:bldP spid="93" grpId="0" animBg="1"/>
      <p:bldP spid="93" grpId="1" animBg="1"/>
      <p:bldP spid="87" grpId="0" animBg="1"/>
      <p:bldP spid="87" grpId="1" animBg="1"/>
      <p:bldP spid="88" grpId="0" animBg="1"/>
      <p:bldP spid="88" grpId="1" animBg="1"/>
      <p:bldP spid="58" grpId="0"/>
      <p:bldP spid="84" grpId="0"/>
      <p:bldP spid="80" grpId="0"/>
      <p:bldP spid="95" grpId="0" animBg="1"/>
      <p:bldP spid="95" grpId="1" animBg="1"/>
      <p:bldP spid="96" grpId="0" animBg="1"/>
      <p:bldP spid="96" grpId="1" animBg="1"/>
      <p:bldP spid="97" grpId="0" animBg="1"/>
      <p:bldP spid="97" grpId="1" animBg="1"/>
      <p:bldP spid="98" grpId="0" animBg="1"/>
      <p:bldP spid="98" grpId="1" animBg="1"/>
      <p:bldP spid="105" grpId="0"/>
      <p:bldP spid="106" grpId="0"/>
      <p:bldP spid="107" grpId="0"/>
      <p:bldP spid="109" grpId="0" animBg="1"/>
      <p:bldP spid="109" grpId="1" animBg="1"/>
      <p:bldP spid="110" grpId="0" animBg="1"/>
      <p:bldP spid="110" grpId="1" animBg="1"/>
      <p:bldP spid="111" grpId="0" animBg="1"/>
      <p:bldP spid="111" grpId="1" animBg="1"/>
      <p:bldP spid="112" grpId="0" animBg="1"/>
      <p:bldP spid="112" grpId="1" animBg="1"/>
      <p:bldP spid="119" grpId="0"/>
      <p:bldP spid="120" grpId="0"/>
      <p:bldP spid="121" grpId="0"/>
    </p:bld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461186" y="483282"/>
            <a:ext cx="3068283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2517832" y="600319"/>
            <a:ext cx="788532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567084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1080402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30 =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FC5CCA6-256A-4C4C-9254-5B690407DD6F}"/>
              </a:ext>
            </a:extLst>
          </p:cNvPr>
          <p:cNvSpPr txBox="1"/>
          <p:nvPr/>
        </p:nvSpPr>
        <p:spPr>
          <a:xfrm>
            <a:off x="2490415" y="912264"/>
            <a:ext cx="7914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12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84E53C2A-101A-454F-AEFC-3EDB2710793C}"/>
              </a:ext>
            </a:extLst>
          </p:cNvPr>
          <p:cNvSpPr txBox="1"/>
          <p:nvPr/>
        </p:nvSpPr>
        <p:spPr>
          <a:xfrm>
            <a:off x="3992034" y="428715"/>
            <a:ext cx="27418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 </a:t>
            </a:r>
            <a:r>
              <a:rPr lang="en-GB" sz="3500" dirty="0">
                <a:latin typeface="Arial Black" panose="020B0A04020102020204" pitchFamily="34" charset="0"/>
              </a:rPr>
              <a:t>÷ 5 = 6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522817C6-5A6B-40B5-AB93-E3C37FE06A73}"/>
              </a:ext>
            </a:extLst>
          </p:cNvPr>
          <p:cNvSpPr txBox="1"/>
          <p:nvPr/>
        </p:nvSpPr>
        <p:spPr>
          <a:xfrm>
            <a:off x="3993747" y="870025"/>
            <a:ext cx="27418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x 2 = 1 2</a:t>
            </a:r>
          </a:p>
        </p:txBody>
      </p:sp>
      <p:sp>
        <p:nvSpPr>
          <p:cNvPr id="89" name="Rectangle: Rounded Corners 88">
            <a:extLst>
              <a:ext uri="{FF2B5EF4-FFF2-40B4-BE49-F238E27FC236}">
                <a16:creationId xmlns:a16="http://schemas.microsoft.com/office/drawing/2014/main" id="{479B81DB-3025-4891-966D-B2109DCF535B}"/>
              </a:ext>
            </a:extLst>
          </p:cNvPr>
          <p:cNvSpPr/>
          <p:nvPr/>
        </p:nvSpPr>
        <p:spPr>
          <a:xfrm rot="5400000">
            <a:off x="4228685" y="-727693"/>
            <a:ext cx="3618517" cy="9130516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AEC63C83-EFDF-44F6-8CF2-51E0231792EF}"/>
              </a:ext>
            </a:extLst>
          </p:cNvPr>
          <p:cNvSpPr/>
          <p:nvPr/>
        </p:nvSpPr>
        <p:spPr>
          <a:xfrm>
            <a:off x="3650003" y="2511199"/>
            <a:ext cx="1614923" cy="26912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D5A219FE-29D4-4353-9091-BAA0AEBB3BFF}"/>
              </a:ext>
            </a:extLst>
          </p:cNvPr>
          <p:cNvSpPr/>
          <p:nvPr/>
        </p:nvSpPr>
        <p:spPr>
          <a:xfrm>
            <a:off x="2035080" y="2511199"/>
            <a:ext cx="1614923" cy="26912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3114561B-A18F-4C30-985F-CB5C3A7A11AA}"/>
              </a:ext>
            </a:extLst>
          </p:cNvPr>
          <p:cNvSpPr/>
          <p:nvPr/>
        </p:nvSpPr>
        <p:spPr>
          <a:xfrm>
            <a:off x="2035080" y="2511199"/>
            <a:ext cx="8073718" cy="2691239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88981F1F-35FD-4DAC-A1AE-EF3AB4B8092E}"/>
              </a:ext>
            </a:extLst>
          </p:cNvPr>
          <p:cNvSpPr/>
          <p:nvPr/>
        </p:nvSpPr>
        <p:spPr>
          <a:xfrm>
            <a:off x="2035080" y="2511199"/>
            <a:ext cx="1614744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AAF9F908-A9A5-4777-AD14-28210D95ABD5}"/>
              </a:ext>
            </a:extLst>
          </p:cNvPr>
          <p:cNvSpPr/>
          <p:nvPr/>
        </p:nvSpPr>
        <p:spPr>
          <a:xfrm>
            <a:off x="3650182" y="2511199"/>
            <a:ext cx="1614744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4" name="Rectangle 123">
            <a:extLst>
              <a:ext uri="{FF2B5EF4-FFF2-40B4-BE49-F238E27FC236}">
                <a16:creationId xmlns:a16="http://schemas.microsoft.com/office/drawing/2014/main" id="{813EC2D0-0039-4004-94BE-2351A2AD704F}"/>
              </a:ext>
            </a:extLst>
          </p:cNvPr>
          <p:cNvSpPr/>
          <p:nvPr/>
        </p:nvSpPr>
        <p:spPr>
          <a:xfrm>
            <a:off x="5264926" y="2511199"/>
            <a:ext cx="1614744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5" name="Rectangle 124">
            <a:extLst>
              <a:ext uri="{FF2B5EF4-FFF2-40B4-BE49-F238E27FC236}">
                <a16:creationId xmlns:a16="http://schemas.microsoft.com/office/drawing/2014/main" id="{B9577C31-B469-4E98-A5C2-F34F73655C4A}"/>
              </a:ext>
            </a:extLst>
          </p:cNvPr>
          <p:cNvSpPr/>
          <p:nvPr/>
        </p:nvSpPr>
        <p:spPr>
          <a:xfrm>
            <a:off x="6880028" y="2511199"/>
            <a:ext cx="1614744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9D751A0F-6643-4D0E-94AF-82D2522406A7}"/>
              </a:ext>
            </a:extLst>
          </p:cNvPr>
          <p:cNvSpPr/>
          <p:nvPr/>
        </p:nvSpPr>
        <p:spPr>
          <a:xfrm>
            <a:off x="8494952" y="2511199"/>
            <a:ext cx="1614744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7" name="Oval 126">
            <a:extLst>
              <a:ext uri="{FF2B5EF4-FFF2-40B4-BE49-F238E27FC236}">
                <a16:creationId xmlns:a16="http://schemas.microsoft.com/office/drawing/2014/main" id="{96170D3E-41F3-48A5-B857-46556521F80D}"/>
              </a:ext>
            </a:extLst>
          </p:cNvPr>
          <p:cNvSpPr/>
          <p:nvPr/>
        </p:nvSpPr>
        <p:spPr>
          <a:xfrm>
            <a:off x="2236945" y="2914930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27A37E96-A893-4089-B424-8DD87017F96B}"/>
              </a:ext>
            </a:extLst>
          </p:cNvPr>
          <p:cNvSpPr/>
          <p:nvPr/>
        </p:nvSpPr>
        <p:spPr>
          <a:xfrm>
            <a:off x="3851868" y="2914930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9F738ECE-E885-4E6F-AE93-855CBF23E27B}"/>
              </a:ext>
            </a:extLst>
          </p:cNvPr>
          <p:cNvSpPr/>
          <p:nvPr/>
        </p:nvSpPr>
        <p:spPr>
          <a:xfrm>
            <a:off x="5466791" y="2914930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0" name="Oval 129">
            <a:extLst>
              <a:ext uri="{FF2B5EF4-FFF2-40B4-BE49-F238E27FC236}">
                <a16:creationId xmlns:a16="http://schemas.microsoft.com/office/drawing/2014/main" id="{E72DC864-A1F6-45C7-B82A-15D254CBCBA6}"/>
              </a:ext>
            </a:extLst>
          </p:cNvPr>
          <p:cNvSpPr/>
          <p:nvPr/>
        </p:nvSpPr>
        <p:spPr>
          <a:xfrm>
            <a:off x="7081715" y="2914930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524F79EF-CCCB-48C6-98CB-07D1EE5B4D39}"/>
              </a:ext>
            </a:extLst>
          </p:cNvPr>
          <p:cNvSpPr/>
          <p:nvPr/>
        </p:nvSpPr>
        <p:spPr>
          <a:xfrm>
            <a:off x="8696638" y="2914930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2" name="Oval 131">
            <a:extLst>
              <a:ext uri="{FF2B5EF4-FFF2-40B4-BE49-F238E27FC236}">
                <a16:creationId xmlns:a16="http://schemas.microsoft.com/office/drawing/2014/main" id="{6276CEA7-DC7E-42C6-970E-03518D129589}"/>
              </a:ext>
            </a:extLst>
          </p:cNvPr>
          <p:cNvSpPr/>
          <p:nvPr/>
        </p:nvSpPr>
        <p:spPr>
          <a:xfrm>
            <a:off x="3044407" y="2914930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E6C126DB-6A46-4770-B394-9593BE985E4C}"/>
              </a:ext>
            </a:extLst>
          </p:cNvPr>
          <p:cNvSpPr/>
          <p:nvPr/>
        </p:nvSpPr>
        <p:spPr>
          <a:xfrm>
            <a:off x="4659330" y="2914930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4" name="Oval 133">
            <a:extLst>
              <a:ext uri="{FF2B5EF4-FFF2-40B4-BE49-F238E27FC236}">
                <a16:creationId xmlns:a16="http://schemas.microsoft.com/office/drawing/2014/main" id="{B11FAE7D-2FC5-4D90-B1EC-CF743DEF144A}"/>
              </a:ext>
            </a:extLst>
          </p:cNvPr>
          <p:cNvSpPr/>
          <p:nvPr/>
        </p:nvSpPr>
        <p:spPr>
          <a:xfrm>
            <a:off x="6274253" y="2914930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5" name="Oval 134">
            <a:extLst>
              <a:ext uri="{FF2B5EF4-FFF2-40B4-BE49-F238E27FC236}">
                <a16:creationId xmlns:a16="http://schemas.microsoft.com/office/drawing/2014/main" id="{A6CE09DB-322B-4BF6-B14C-DEB64830ECDA}"/>
              </a:ext>
            </a:extLst>
          </p:cNvPr>
          <p:cNvSpPr/>
          <p:nvPr/>
        </p:nvSpPr>
        <p:spPr>
          <a:xfrm>
            <a:off x="7889176" y="2914930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6" name="Oval 135">
            <a:extLst>
              <a:ext uri="{FF2B5EF4-FFF2-40B4-BE49-F238E27FC236}">
                <a16:creationId xmlns:a16="http://schemas.microsoft.com/office/drawing/2014/main" id="{6A863E57-39A3-4791-8E85-F4D3F9205CF3}"/>
              </a:ext>
            </a:extLst>
          </p:cNvPr>
          <p:cNvSpPr/>
          <p:nvPr/>
        </p:nvSpPr>
        <p:spPr>
          <a:xfrm>
            <a:off x="9504099" y="2914930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7" name="Oval 136">
            <a:extLst>
              <a:ext uri="{FF2B5EF4-FFF2-40B4-BE49-F238E27FC236}">
                <a16:creationId xmlns:a16="http://schemas.microsoft.com/office/drawing/2014/main" id="{DC0AEEE8-359B-480D-94BB-8932527D6A80}"/>
              </a:ext>
            </a:extLst>
          </p:cNvPr>
          <p:cNvSpPr/>
          <p:nvPr/>
        </p:nvSpPr>
        <p:spPr>
          <a:xfrm>
            <a:off x="2236945" y="3655103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0F914C35-C44C-4669-A093-DE436DBC9686}"/>
              </a:ext>
            </a:extLst>
          </p:cNvPr>
          <p:cNvSpPr/>
          <p:nvPr/>
        </p:nvSpPr>
        <p:spPr>
          <a:xfrm>
            <a:off x="3851868" y="3655103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9" name="Oval 138">
            <a:extLst>
              <a:ext uri="{FF2B5EF4-FFF2-40B4-BE49-F238E27FC236}">
                <a16:creationId xmlns:a16="http://schemas.microsoft.com/office/drawing/2014/main" id="{6A74882E-3FE8-415F-A886-D1B5A5EB2009}"/>
              </a:ext>
            </a:extLst>
          </p:cNvPr>
          <p:cNvSpPr/>
          <p:nvPr/>
        </p:nvSpPr>
        <p:spPr>
          <a:xfrm>
            <a:off x="5466791" y="3655103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BE6B1F7C-AB61-463B-8EC4-9A86E8078EDF}"/>
              </a:ext>
            </a:extLst>
          </p:cNvPr>
          <p:cNvSpPr/>
          <p:nvPr/>
        </p:nvSpPr>
        <p:spPr>
          <a:xfrm>
            <a:off x="7081715" y="3655103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1" name="Oval 140">
            <a:extLst>
              <a:ext uri="{FF2B5EF4-FFF2-40B4-BE49-F238E27FC236}">
                <a16:creationId xmlns:a16="http://schemas.microsoft.com/office/drawing/2014/main" id="{A576DC52-35E7-4A33-A771-3D93F6BE78C8}"/>
              </a:ext>
            </a:extLst>
          </p:cNvPr>
          <p:cNvSpPr/>
          <p:nvPr/>
        </p:nvSpPr>
        <p:spPr>
          <a:xfrm>
            <a:off x="8696638" y="3655103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2" name="Oval 141">
            <a:extLst>
              <a:ext uri="{FF2B5EF4-FFF2-40B4-BE49-F238E27FC236}">
                <a16:creationId xmlns:a16="http://schemas.microsoft.com/office/drawing/2014/main" id="{F853BD63-0E80-45A7-9161-A7D295226F2D}"/>
              </a:ext>
            </a:extLst>
          </p:cNvPr>
          <p:cNvSpPr/>
          <p:nvPr/>
        </p:nvSpPr>
        <p:spPr>
          <a:xfrm>
            <a:off x="3044407" y="3655103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6748D8CF-D289-47B8-A985-D4F644959374}"/>
              </a:ext>
            </a:extLst>
          </p:cNvPr>
          <p:cNvSpPr/>
          <p:nvPr/>
        </p:nvSpPr>
        <p:spPr>
          <a:xfrm>
            <a:off x="4659330" y="3655103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4" name="Oval 143">
            <a:extLst>
              <a:ext uri="{FF2B5EF4-FFF2-40B4-BE49-F238E27FC236}">
                <a16:creationId xmlns:a16="http://schemas.microsoft.com/office/drawing/2014/main" id="{FE29F764-1B6E-4F27-A331-45AF93605A5B}"/>
              </a:ext>
            </a:extLst>
          </p:cNvPr>
          <p:cNvSpPr/>
          <p:nvPr/>
        </p:nvSpPr>
        <p:spPr>
          <a:xfrm>
            <a:off x="6274253" y="3655103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4C6C11BA-AB0E-474E-A80C-E68D066704F0}"/>
              </a:ext>
            </a:extLst>
          </p:cNvPr>
          <p:cNvSpPr/>
          <p:nvPr/>
        </p:nvSpPr>
        <p:spPr>
          <a:xfrm>
            <a:off x="7889176" y="3655103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6" name="Oval 145">
            <a:extLst>
              <a:ext uri="{FF2B5EF4-FFF2-40B4-BE49-F238E27FC236}">
                <a16:creationId xmlns:a16="http://schemas.microsoft.com/office/drawing/2014/main" id="{F6333B4B-EAA6-4449-874B-AC2A12770E65}"/>
              </a:ext>
            </a:extLst>
          </p:cNvPr>
          <p:cNvSpPr/>
          <p:nvPr/>
        </p:nvSpPr>
        <p:spPr>
          <a:xfrm>
            <a:off x="9504099" y="3655103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6AF0DEA7-A014-4172-AC2F-ACAD72ECA369}"/>
              </a:ext>
            </a:extLst>
          </p:cNvPr>
          <p:cNvSpPr/>
          <p:nvPr/>
        </p:nvSpPr>
        <p:spPr>
          <a:xfrm>
            <a:off x="2236945" y="4395276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8" name="Oval 147">
            <a:extLst>
              <a:ext uri="{FF2B5EF4-FFF2-40B4-BE49-F238E27FC236}">
                <a16:creationId xmlns:a16="http://schemas.microsoft.com/office/drawing/2014/main" id="{9425A76F-B1EA-4045-8C14-0F63763E0706}"/>
              </a:ext>
            </a:extLst>
          </p:cNvPr>
          <p:cNvSpPr/>
          <p:nvPr/>
        </p:nvSpPr>
        <p:spPr>
          <a:xfrm>
            <a:off x="3851868" y="4395276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9" name="Oval 148">
            <a:extLst>
              <a:ext uri="{FF2B5EF4-FFF2-40B4-BE49-F238E27FC236}">
                <a16:creationId xmlns:a16="http://schemas.microsoft.com/office/drawing/2014/main" id="{999EEAB4-D6CF-4BFD-AAB5-9BA29D1F7D6C}"/>
              </a:ext>
            </a:extLst>
          </p:cNvPr>
          <p:cNvSpPr/>
          <p:nvPr/>
        </p:nvSpPr>
        <p:spPr>
          <a:xfrm>
            <a:off x="5466791" y="4395276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0" name="Oval 149">
            <a:extLst>
              <a:ext uri="{FF2B5EF4-FFF2-40B4-BE49-F238E27FC236}">
                <a16:creationId xmlns:a16="http://schemas.microsoft.com/office/drawing/2014/main" id="{39E9CA83-E54A-4DD8-B5E5-5FEBA042C7A3}"/>
              </a:ext>
            </a:extLst>
          </p:cNvPr>
          <p:cNvSpPr/>
          <p:nvPr/>
        </p:nvSpPr>
        <p:spPr>
          <a:xfrm>
            <a:off x="7081715" y="4395276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1" name="Oval 150">
            <a:extLst>
              <a:ext uri="{FF2B5EF4-FFF2-40B4-BE49-F238E27FC236}">
                <a16:creationId xmlns:a16="http://schemas.microsoft.com/office/drawing/2014/main" id="{B049574F-D028-4446-B5D2-EFD306A41EE2}"/>
              </a:ext>
            </a:extLst>
          </p:cNvPr>
          <p:cNvSpPr/>
          <p:nvPr/>
        </p:nvSpPr>
        <p:spPr>
          <a:xfrm>
            <a:off x="8696638" y="4395276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2" name="Oval 151">
            <a:extLst>
              <a:ext uri="{FF2B5EF4-FFF2-40B4-BE49-F238E27FC236}">
                <a16:creationId xmlns:a16="http://schemas.microsoft.com/office/drawing/2014/main" id="{34EF7D24-D44A-4D73-BD3F-A8885E681128}"/>
              </a:ext>
            </a:extLst>
          </p:cNvPr>
          <p:cNvSpPr/>
          <p:nvPr/>
        </p:nvSpPr>
        <p:spPr>
          <a:xfrm>
            <a:off x="3044407" y="4395276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3" name="Oval 152">
            <a:extLst>
              <a:ext uri="{FF2B5EF4-FFF2-40B4-BE49-F238E27FC236}">
                <a16:creationId xmlns:a16="http://schemas.microsoft.com/office/drawing/2014/main" id="{0EEEBC93-139D-49C5-9C6D-7892FC59228A}"/>
              </a:ext>
            </a:extLst>
          </p:cNvPr>
          <p:cNvSpPr/>
          <p:nvPr/>
        </p:nvSpPr>
        <p:spPr>
          <a:xfrm>
            <a:off x="4659330" y="4395276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4" name="Oval 153">
            <a:extLst>
              <a:ext uri="{FF2B5EF4-FFF2-40B4-BE49-F238E27FC236}">
                <a16:creationId xmlns:a16="http://schemas.microsoft.com/office/drawing/2014/main" id="{131F2E6D-1C4D-4500-8E61-26AEE9E8EE5C}"/>
              </a:ext>
            </a:extLst>
          </p:cNvPr>
          <p:cNvSpPr/>
          <p:nvPr/>
        </p:nvSpPr>
        <p:spPr>
          <a:xfrm>
            <a:off x="6274253" y="4395276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5" name="Oval 154">
            <a:extLst>
              <a:ext uri="{FF2B5EF4-FFF2-40B4-BE49-F238E27FC236}">
                <a16:creationId xmlns:a16="http://schemas.microsoft.com/office/drawing/2014/main" id="{BC75D79B-9C09-4806-A388-95E8D0449EA2}"/>
              </a:ext>
            </a:extLst>
          </p:cNvPr>
          <p:cNvSpPr/>
          <p:nvPr/>
        </p:nvSpPr>
        <p:spPr>
          <a:xfrm>
            <a:off x="7889176" y="4395276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6" name="Oval 155">
            <a:extLst>
              <a:ext uri="{FF2B5EF4-FFF2-40B4-BE49-F238E27FC236}">
                <a16:creationId xmlns:a16="http://schemas.microsoft.com/office/drawing/2014/main" id="{5E35B0B2-0D6A-44DA-85EF-BF1B4D99C772}"/>
              </a:ext>
            </a:extLst>
          </p:cNvPr>
          <p:cNvSpPr/>
          <p:nvPr/>
        </p:nvSpPr>
        <p:spPr>
          <a:xfrm>
            <a:off x="9504099" y="4395276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</p:spTree>
    <p:extLst>
      <p:ext uri="{BB962C8B-B14F-4D97-AF65-F5344CB8AC3E}">
        <p14:creationId xmlns:p14="http://schemas.microsoft.com/office/powerpoint/2010/main" val="39160133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7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17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2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2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7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2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7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2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7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2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7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2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7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2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7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2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7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3" fill="hold">
                      <p:stCondLst>
                        <p:cond delay="indefinite"/>
                      </p:stCondLst>
                      <p:childTnLst>
                        <p:par>
                          <p:cTn id="194" fill="hold">
                            <p:stCondLst>
                              <p:cond delay="0"/>
                            </p:stCondLst>
                            <p:childTnLst>
                              <p:par>
                                <p:cTn id="1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8" fill="hold">
                      <p:stCondLst>
                        <p:cond delay="indefinite"/>
                      </p:stCondLst>
                      <p:childTnLst>
                        <p:par>
                          <p:cTn id="199" fill="hold">
                            <p:stCondLst>
                              <p:cond delay="0"/>
                            </p:stCondLst>
                            <p:childTnLst>
                              <p:par>
                                <p:cTn id="2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84" grpId="0"/>
      <p:bldP spid="80" grpId="0"/>
      <p:bldP spid="90" grpId="0" animBg="1"/>
      <p:bldP spid="91" grpId="0" animBg="1"/>
      <p:bldP spid="92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</p:bld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461186" y="483282"/>
            <a:ext cx="3068283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2517832" y="600319"/>
            <a:ext cx="788532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567084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1080402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24 =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FC5CCA6-256A-4C4C-9254-5B690407DD6F}"/>
              </a:ext>
            </a:extLst>
          </p:cNvPr>
          <p:cNvSpPr txBox="1"/>
          <p:nvPr/>
        </p:nvSpPr>
        <p:spPr>
          <a:xfrm>
            <a:off x="2490415" y="912264"/>
            <a:ext cx="7914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84E53C2A-101A-454F-AEFC-3EDB2710793C}"/>
              </a:ext>
            </a:extLst>
          </p:cNvPr>
          <p:cNvSpPr txBox="1"/>
          <p:nvPr/>
        </p:nvSpPr>
        <p:spPr>
          <a:xfrm>
            <a:off x="3992034" y="428715"/>
            <a:ext cx="27418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</a:t>
            </a:r>
            <a:r>
              <a:rPr lang="en-GB" sz="3500" dirty="0">
                <a:latin typeface="Arial Black" panose="020B0A04020102020204" pitchFamily="34" charset="0"/>
              </a:rPr>
              <a:t>÷ 6 = 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522817C6-5A6B-40B5-AB93-E3C37FE06A73}"/>
              </a:ext>
            </a:extLst>
          </p:cNvPr>
          <p:cNvSpPr txBox="1"/>
          <p:nvPr/>
        </p:nvSpPr>
        <p:spPr>
          <a:xfrm>
            <a:off x="3993747" y="870025"/>
            <a:ext cx="27418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5 = 2 0</a:t>
            </a:r>
          </a:p>
        </p:txBody>
      </p:sp>
      <p:sp>
        <p:nvSpPr>
          <p:cNvPr id="89" name="Rectangle: Rounded Corners 88">
            <a:extLst>
              <a:ext uri="{FF2B5EF4-FFF2-40B4-BE49-F238E27FC236}">
                <a16:creationId xmlns:a16="http://schemas.microsoft.com/office/drawing/2014/main" id="{479B81DB-3025-4891-966D-B2109DCF535B}"/>
              </a:ext>
            </a:extLst>
          </p:cNvPr>
          <p:cNvSpPr/>
          <p:nvPr/>
        </p:nvSpPr>
        <p:spPr>
          <a:xfrm rot="5400000">
            <a:off x="4228685" y="-727693"/>
            <a:ext cx="3618517" cy="9130516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9" name="Rectangle 168">
            <a:extLst>
              <a:ext uri="{FF2B5EF4-FFF2-40B4-BE49-F238E27FC236}">
                <a16:creationId xmlns:a16="http://schemas.microsoft.com/office/drawing/2014/main" id="{43891450-4E81-4FC5-BB2F-CBCD84B5A974}"/>
              </a:ext>
            </a:extLst>
          </p:cNvPr>
          <p:cNvSpPr/>
          <p:nvPr/>
        </p:nvSpPr>
        <p:spPr>
          <a:xfrm>
            <a:off x="3365759" y="2490497"/>
            <a:ext cx="1345769" cy="26912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0" name="Rectangle 169">
            <a:extLst>
              <a:ext uri="{FF2B5EF4-FFF2-40B4-BE49-F238E27FC236}">
                <a16:creationId xmlns:a16="http://schemas.microsoft.com/office/drawing/2014/main" id="{4302A54F-620F-4508-A7A0-949FFA056F1B}"/>
              </a:ext>
            </a:extLst>
          </p:cNvPr>
          <p:cNvSpPr/>
          <p:nvPr/>
        </p:nvSpPr>
        <p:spPr>
          <a:xfrm>
            <a:off x="4711529" y="2490497"/>
            <a:ext cx="1345769" cy="26912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1" name="Rectangle 170">
            <a:extLst>
              <a:ext uri="{FF2B5EF4-FFF2-40B4-BE49-F238E27FC236}">
                <a16:creationId xmlns:a16="http://schemas.microsoft.com/office/drawing/2014/main" id="{DDC04DB2-8D89-4054-B7A7-186963E54BAB}"/>
              </a:ext>
            </a:extLst>
          </p:cNvPr>
          <p:cNvSpPr/>
          <p:nvPr/>
        </p:nvSpPr>
        <p:spPr>
          <a:xfrm>
            <a:off x="6057298" y="2490497"/>
            <a:ext cx="1345769" cy="26912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2" name="Rectangle 171">
            <a:extLst>
              <a:ext uri="{FF2B5EF4-FFF2-40B4-BE49-F238E27FC236}">
                <a16:creationId xmlns:a16="http://schemas.microsoft.com/office/drawing/2014/main" id="{88C7C9A2-AB6F-4936-B37F-7B1EE5A07EDA}"/>
              </a:ext>
            </a:extLst>
          </p:cNvPr>
          <p:cNvSpPr/>
          <p:nvPr/>
        </p:nvSpPr>
        <p:spPr>
          <a:xfrm>
            <a:off x="7403067" y="2490497"/>
            <a:ext cx="1345769" cy="26912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3" name="Rectangle 172">
            <a:extLst>
              <a:ext uri="{FF2B5EF4-FFF2-40B4-BE49-F238E27FC236}">
                <a16:creationId xmlns:a16="http://schemas.microsoft.com/office/drawing/2014/main" id="{FBAF608C-575E-4826-A6FF-CFD55A540802}"/>
              </a:ext>
            </a:extLst>
          </p:cNvPr>
          <p:cNvSpPr/>
          <p:nvPr/>
        </p:nvSpPr>
        <p:spPr>
          <a:xfrm>
            <a:off x="2019990" y="2490497"/>
            <a:ext cx="1345769" cy="26912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4" name="Rectangle 173">
            <a:extLst>
              <a:ext uri="{FF2B5EF4-FFF2-40B4-BE49-F238E27FC236}">
                <a16:creationId xmlns:a16="http://schemas.microsoft.com/office/drawing/2014/main" id="{65A4A4F9-C34B-4C81-BC01-BD431D828461}"/>
              </a:ext>
            </a:extLst>
          </p:cNvPr>
          <p:cNvSpPr/>
          <p:nvPr/>
        </p:nvSpPr>
        <p:spPr>
          <a:xfrm>
            <a:off x="2019990" y="2490497"/>
            <a:ext cx="8073718" cy="2691239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5" name="Rectangle 174">
            <a:extLst>
              <a:ext uri="{FF2B5EF4-FFF2-40B4-BE49-F238E27FC236}">
                <a16:creationId xmlns:a16="http://schemas.microsoft.com/office/drawing/2014/main" id="{EA72FD41-EE5A-4F19-BF63-F33060A59468}"/>
              </a:ext>
            </a:extLst>
          </p:cNvPr>
          <p:cNvSpPr/>
          <p:nvPr/>
        </p:nvSpPr>
        <p:spPr>
          <a:xfrm>
            <a:off x="2019990" y="2490497"/>
            <a:ext cx="1345620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6" name="Rectangle 175">
            <a:extLst>
              <a:ext uri="{FF2B5EF4-FFF2-40B4-BE49-F238E27FC236}">
                <a16:creationId xmlns:a16="http://schemas.microsoft.com/office/drawing/2014/main" id="{E376EFC8-FBBF-49A3-A9EF-4B8FF96371BA}"/>
              </a:ext>
            </a:extLst>
          </p:cNvPr>
          <p:cNvSpPr/>
          <p:nvPr/>
        </p:nvSpPr>
        <p:spPr>
          <a:xfrm>
            <a:off x="3365909" y="2490497"/>
            <a:ext cx="1345620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7" name="Rectangle 176">
            <a:extLst>
              <a:ext uri="{FF2B5EF4-FFF2-40B4-BE49-F238E27FC236}">
                <a16:creationId xmlns:a16="http://schemas.microsoft.com/office/drawing/2014/main" id="{972882FB-A108-43B7-90DE-7165E4C95788}"/>
              </a:ext>
            </a:extLst>
          </p:cNvPr>
          <p:cNvSpPr/>
          <p:nvPr/>
        </p:nvSpPr>
        <p:spPr>
          <a:xfrm>
            <a:off x="4711678" y="2490497"/>
            <a:ext cx="1345620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8" name="Rectangle 177">
            <a:extLst>
              <a:ext uri="{FF2B5EF4-FFF2-40B4-BE49-F238E27FC236}">
                <a16:creationId xmlns:a16="http://schemas.microsoft.com/office/drawing/2014/main" id="{6BEFFB80-AE99-479D-8A04-21E8FB6BE7CF}"/>
              </a:ext>
            </a:extLst>
          </p:cNvPr>
          <p:cNvSpPr/>
          <p:nvPr/>
        </p:nvSpPr>
        <p:spPr>
          <a:xfrm>
            <a:off x="6057447" y="2490497"/>
            <a:ext cx="1345620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9" name="Rectangle 178">
            <a:extLst>
              <a:ext uri="{FF2B5EF4-FFF2-40B4-BE49-F238E27FC236}">
                <a16:creationId xmlns:a16="http://schemas.microsoft.com/office/drawing/2014/main" id="{1D3B1D7F-211C-47DA-B2CB-29C15BE024CB}"/>
              </a:ext>
            </a:extLst>
          </p:cNvPr>
          <p:cNvSpPr/>
          <p:nvPr/>
        </p:nvSpPr>
        <p:spPr>
          <a:xfrm>
            <a:off x="7403216" y="2490497"/>
            <a:ext cx="1345620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0" name="Rectangle 179">
            <a:extLst>
              <a:ext uri="{FF2B5EF4-FFF2-40B4-BE49-F238E27FC236}">
                <a16:creationId xmlns:a16="http://schemas.microsoft.com/office/drawing/2014/main" id="{813C3980-68CD-4014-9B35-2FB7606CF410}"/>
              </a:ext>
            </a:extLst>
          </p:cNvPr>
          <p:cNvSpPr/>
          <p:nvPr/>
        </p:nvSpPr>
        <p:spPr>
          <a:xfrm>
            <a:off x="8748986" y="2490497"/>
            <a:ext cx="1345620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1" name="Oval 180">
            <a:extLst>
              <a:ext uri="{FF2B5EF4-FFF2-40B4-BE49-F238E27FC236}">
                <a16:creationId xmlns:a16="http://schemas.microsoft.com/office/drawing/2014/main" id="{C6B0274E-8260-4B67-9F7B-B74FA152DA9C}"/>
              </a:ext>
            </a:extLst>
          </p:cNvPr>
          <p:cNvSpPr/>
          <p:nvPr/>
        </p:nvSpPr>
        <p:spPr>
          <a:xfrm>
            <a:off x="2491009" y="275965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2" name="Oval 181">
            <a:extLst>
              <a:ext uri="{FF2B5EF4-FFF2-40B4-BE49-F238E27FC236}">
                <a16:creationId xmlns:a16="http://schemas.microsoft.com/office/drawing/2014/main" id="{A4C8A81C-2C05-4C6F-B12B-69B7ACFD574A}"/>
              </a:ext>
            </a:extLst>
          </p:cNvPr>
          <p:cNvSpPr/>
          <p:nvPr/>
        </p:nvSpPr>
        <p:spPr>
          <a:xfrm>
            <a:off x="3836778" y="275965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3" name="Oval 182">
            <a:extLst>
              <a:ext uri="{FF2B5EF4-FFF2-40B4-BE49-F238E27FC236}">
                <a16:creationId xmlns:a16="http://schemas.microsoft.com/office/drawing/2014/main" id="{204FC4A4-AD0C-44BE-ADFE-282973D82D1A}"/>
              </a:ext>
            </a:extLst>
          </p:cNvPr>
          <p:cNvSpPr/>
          <p:nvPr/>
        </p:nvSpPr>
        <p:spPr>
          <a:xfrm>
            <a:off x="5182548" y="275965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4" name="Oval 183">
            <a:extLst>
              <a:ext uri="{FF2B5EF4-FFF2-40B4-BE49-F238E27FC236}">
                <a16:creationId xmlns:a16="http://schemas.microsoft.com/office/drawing/2014/main" id="{722683A9-3A2A-4831-8AEF-F91198974058}"/>
              </a:ext>
            </a:extLst>
          </p:cNvPr>
          <p:cNvSpPr/>
          <p:nvPr/>
        </p:nvSpPr>
        <p:spPr>
          <a:xfrm>
            <a:off x="6528317" y="275965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5" name="Oval 184">
            <a:extLst>
              <a:ext uri="{FF2B5EF4-FFF2-40B4-BE49-F238E27FC236}">
                <a16:creationId xmlns:a16="http://schemas.microsoft.com/office/drawing/2014/main" id="{8D2D194E-E49A-42FD-B596-531E41421410}"/>
              </a:ext>
            </a:extLst>
          </p:cNvPr>
          <p:cNvSpPr/>
          <p:nvPr/>
        </p:nvSpPr>
        <p:spPr>
          <a:xfrm>
            <a:off x="7874086" y="275965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6" name="Oval 185">
            <a:extLst>
              <a:ext uri="{FF2B5EF4-FFF2-40B4-BE49-F238E27FC236}">
                <a16:creationId xmlns:a16="http://schemas.microsoft.com/office/drawing/2014/main" id="{69491194-119F-48DB-AAE0-483AA4514989}"/>
              </a:ext>
            </a:extLst>
          </p:cNvPr>
          <p:cNvSpPr/>
          <p:nvPr/>
        </p:nvSpPr>
        <p:spPr>
          <a:xfrm>
            <a:off x="9152567" y="2759651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7" name="Oval 186">
            <a:extLst>
              <a:ext uri="{FF2B5EF4-FFF2-40B4-BE49-F238E27FC236}">
                <a16:creationId xmlns:a16="http://schemas.microsoft.com/office/drawing/2014/main" id="{06769A6D-4B0E-4592-A891-86CB4DB80C84}"/>
              </a:ext>
            </a:extLst>
          </p:cNvPr>
          <p:cNvSpPr/>
          <p:nvPr/>
        </p:nvSpPr>
        <p:spPr>
          <a:xfrm>
            <a:off x="2491009" y="3365247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8" name="Oval 187">
            <a:extLst>
              <a:ext uri="{FF2B5EF4-FFF2-40B4-BE49-F238E27FC236}">
                <a16:creationId xmlns:a16="http://schemas.microsoft.com/office/drawing/2014/main" id="{2CE7F677-4E7B-417A-A20C-9EF358008577}"/>
              </a:ext>
            </a:extLst>
          </p:cNvPr>
          <p:cNvSpPr/>
          <p:nvPr/>
        </p:nvSpPr>
        <p:spPr>
          <a:xfrm>
            <a:off x="3836778" y="3365247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9" name="Oval 188">
            <a:extLst>
              <a:ext uri="{FF2B5EF4-FFF2-40B4-BE49-F238E27FC236}">
                <a16:creationId xmlns:a16="http://schemas.microsoft.com/office/drawing/2014/main" id="{67C6C9B3-46CD-462D-A000-BE926103EE4F}"/>
              </a:ext>
            </a:extLst>
          </p:cNvPr>
          <p:cNvSpPr/>
          <p:nvPr/>
        </p:nvSpPr>
        <p:spPr>
          <a:xfrm>
            <a:off x="5182548" y="3365247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0" name="Oval 189">
            <a:extLst>
              <a:ext uri="{FF2B5EF4-FFF2-40B4-BE49-F238E27FC236}">
                <a16:creationId xmlns:a16="http://schemas.microsoft.com/office/drawing/2014/main" id="{BC485636-11A8-462D-9B75-728D44027A16}"/>
              </a:ext>
            </a:extLst>
          </p:cNvPr>
          <p:cNvSpPr/>
          <p:nvPr/>
        </p:nvSpPr>
        <p:spPr>
          <a:xfrm>
            <a:off x="6528317" y="3365247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1" name="Oval 190">
            <a:extLst>
              <a:ext uri="{FF2B5EF4-FFF2-40B4-BE49-F238E27FC236}">
                <a16:creationId xmlns:a16="http://schemas.microsoft.com/office/drawing/2014/main" id="{19871C3D-48BF-4B4F-B26C-3AD9CD86A5A6}"/>
              </a:ext>
            </a:extLst>
          </p:cNvPr>
          <p:cNvSpPr/>
          <p:nvPr/>
        </p:nvSpPr>
        <p:spPr>
          <a:xfrm>
            <a:off x="7874086" y="3365247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2" name="Oval 191">
            <a:extLst>
              <a:ext uri="{FF2B5EF4-FFF2-40B4-BE49-F238E27FC236}">
                <a16:creationId xmlns:a16="http://schemas.microsoft.com/office/drawing/2014/main" id="{E9957556-6594-4286-AAA2-3F6638453AC2}"/>
              </a:ext>
            </a:extLst>
          </p:cNvPr>
          <p:cNvSpPr/>
          <p:nvPr/>
        </p:nvSpPr>
        <p:spPr>
          <a:xfrm>
            <a:off x="9152567" y="3365247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3" name="Oval 192">
            <a:extLst>
              <a:ext uri="{FF2B5EF4-FFF2-40B4-BE49-F238E27FC236}">
                <a16:creationId xmlns:a16="http://schemas.microsoft.com/office/drawing/2014/main" id="{76CFEE5E-BDA4-4D26-B505-D484812EE779}"/>
              </a:ext>
            </a:extLst>
          </p:cNvPr>
          <p:cNvSpPr/>
          <p:nvPr/>
        </p:nvSpPr>
        <p:spPr>
          <a:xfrm>
            <a:off x="2491009" y="3970843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4" name="Oval 193">
            <a:extLst>
              <a:ext uri="{FF2B5EF4-FFF2-40B4-BE49-F238E27FC236}">
                <a16:creationId xmlns:a16="http://schemas.microsoft.com/office/drawing/2014/main" id="{44FA59AC-AF14-49BD-A24E-2CD470AD59C3}"/>
              </a:ext>
            </a:extLst>
          </p:cNvPr>
          <p:cNvSpPr/>
          <p:nvPr/>
        </p:nvSpPr>
        <p:spPr>
          <a:xfrm>
            <a:off x="3836778" y="3970843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5" name="Oval 194">
            <a:extLst>
              <a:ext uri="{FF2B5EF4-FFF2-40B4-BE49-F238E27FC236}">
                <a16:creationId xmlns:a16="http://schemas.microsoft.com/office/drawing/2014/main" id="{021E49F6-CDED-4E81-B7E7-EFF927EF98A4}"/>
              </a:ext>
            </a:extLst>
          </p:cNvPr>
          <p:cNvSpPr/>
          <p:nvPr/>
        </p:nvSpPr>
        <p:spPr>
          <a:xfrm>
            <a:off x="5182548" y="3970843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6" name="Oval 195">
            <a:extLst>
              <a:ext uri="{FF2B5EF4-FFF2-40B4-BE49-F238E27FC236}">
                <a16:creationId xmlns:a16="http://schemas.microsoft.com/office/drawing/2014/main" id="{5BAD962C-17C5-4BAB-8E1F-AC0ED7F279A7}"/>
              </a:ext>
            </a:extLst>
          </p:cNvPr>
          <p:cNvSpPr/>
          <p:nvPr/>
        </p:nvSpPr>
        <p:spPr>
          <a:xfrm>
            <a:off x="6528317" y="3970843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7" name="Oval 196">
            <a:extLst>
              <a:ext uri="{FF2B5EF4-FFF2-40B4-BE49-F238E27FC236}">
                <a16:creationId xmlns:a16="http://schemas.microsoft.com/office/drawing/2014/main" id="{96C41571-EF6D-4FA7-BDE0-E8A006726D20}"/>
              </a:ext>
            </a:extLst>
          </p:cNvPr>
          <p:cNvSpPr/>
          <p:nvPr/>
        </p:nvSpPr>
        <p:spPr>
          <a:xfrm>
            <a:off x="7874086" y="3970843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8" name="Oval 197">
            <a:extLst>
              <a:ext uri="{FF2B5EF4-FFF2-40B4-BE49-F238E27FC236}">
                <a16:creationId xmlns:a16="http://schemas.microsoft.com/office/drawing/2014/main" id="{50DB25A4-ACB6-4378-95DD-84F185C4B942}"/>
              </a:ext>
            </a:extLst>
          </p:cNvPr>
          <p:cNvSpPr/>
          <p:nvPr/>
        </p:nvSpPr>
        <p:spPr>
          <a:xfrm>
            <a:off x="9152567" y="3970843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9" name="Oval 198">
            <a:extLst>
              <a:ext uri="{FF2B5EF4-FFF2-40B4-BE49-F238E27FC236}">
                <a16:creationId xmlns:a16="http://schemas.microsoft.com/office/drawing/2014/main" id="{E295ECB5-2D27-4833-8708-185351F06296}"/>
              </a:ext>
            </a:extLst>
          </p:cNvPr>
          <p:cNvSpPr/>
          <p:nvPr/>
        </p:nvSpPr>
        <p:spPr>
          <a:xfrm>
            <a:off x="2491009" y="4576439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0" name="Oval 199">
            <a:extLst>
              <a:ext uri="{FF2B5EF4-FFF2-40B4-BE49-F238E27FC236}">
                <a16:creationId xmlns:a16="http://schemas.microsoft.com/office/drawing/2014/main" id="{10DD7D3F-5C54-4630-AF12-8CF354C9AB27}"/>
              </a:ext>
            </a:extLst>
          </p:cNvPr>
          <p:cNvSpPr/>
          <p:nvPr/>
        </p:nvSpPr>
        <p:spPr>
          <a:xfrm>
            <a:off x="3836778" y="4576439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1" name="Oval 200">
            <a:extLst>
              <a:ext uri="{FF2B5EF4-FFF2-40B4-BE49-F238E27FC236}">
                <a16:creationId xmlns:a16="http://schemas.microsoft.com/office/drawing/2014/main" id="{1E2CC37F-9377-446D-8D9D-3A4E03612252}"/>
              </a:ext>
            </a:extLst>
          </p:cNvPr>
          <p:cNvSpPr/>
          <p:nvPr/>
        </p:nvSpPr>
        <p:spPr>
          <a:xfrm>
            <a:off x="5182548" y="4576439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2" name="Oval 201">
            <a:extLst>
              <a:ext uri="{FF2B5EF4-FFF2-40B4-BE49-F238E27FC236}">
                <a16:creationId xmlns:a16="http://schemas.microsoft.com/office/drawing/2014/main" id="{EA037D35-DDF8-4391-9D37-04A9602F8C33}"/>
              </a:ext>
            </a:extLst>
          </p:cNvPr>
          <p:cNvSpPr/>
          <p:nvPr/>
        </p:nvSpPr>
        <p:spPr>
          <a:xfrm>
            <a:off x="6528317" y="4576439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3" name="Oval 202">
            <a:extLst>
              <a:ext uri="{FF2B5EF4-FFF2-40B4-BE49-F238E27FC236}">
                <a16:creationId xmlns:a16="http://schemas.microsoft.com/office/drawing/2014/main" id="{0B3580E0-48E8-4062-93DE-2BF0A61A4206}"/>
              </a:ext>
            </a:extLst>
          </p:cNvPr>
          <p:cNvSpPr/>
          <p:nvPr/>
        </p:nvSpPr>
        <p:spPr>
          <a:xfrm>
            <a:off x="7874086" y="4576439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4" name="Oval 203">
            <a:extLst>
              <a:ext uri="{FF2B5EF4-FFF2-40B4-BE49-F238E27FC236}">
                <a16:creationId xmlns:a16="http://schemas.microsoft.com/office/drawing/2014/main" id="{B9662C36-B78E-41F1-AE96-3E828A5CC160}"/>
              </a:ext>
            </a:extLst>
          </p:cNvPr>
          <p:cNvSpPr/>
          <p:nvPr/>
        </p:nvSpPr>
        <p:spPr>
          <a:xfrm>
            <a:off x="9152567" y="4576439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</p:spTree>
    <p:extLst>
      <p:ext uri="{BB962C8B-B14F-4D97-AF65-F5344CB8AC3E}">
        <p14:creationId xmlns:p14="http://schemas.microsoft.com/office/powerpoint/2010/main" val="2771622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7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"/>
                            </p:stCondLst>
                            <p:childTnLst>
                              <p:par>
                                <p:cTn id="35" presetID="17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000"/>
                            </p:stCondLst>
                            <p:childTnLst>
                              <p:par>
                                <p:cTn id="42" presetID="17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000"/>
                            </p:stCondLst>
                            <p:childTnLst>
                              <p:par>
                                <p:cTn id="49" presetID="17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4000"/>
                            </p:stCondLst>
                            <p:childTnLst>
                              <p:par>
                                <p:cTn id="56" presetID="17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6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1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6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1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1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1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6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1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6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6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1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6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1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6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1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>
                      <p:stCondLst>
                        <p:cond delay="indefinite"/>
                      </p:stCondLst>
                      <p:childTnLst>
                        <p:par>
                          <p:cTn id="173" fill="hold">
                            <p:stCondLst>
                              <p:cond delay="0"/>
                            </p:stCondLst>
                            <p:childTnLst>
                              <p:par>
                                <p:cTn id="17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6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1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84" grpId="0"/>
      <p:bldP spid="80" grpId="0"/>
      <p:bldP spid="169" grpId="0" animBg="1"/>
      <p:bldP spid="170" grpId="0" animBg="1"/>
      <p:bldP spid="171" grpId="0" animBg="1"/>
      <p:bldP spid="172" grpId="0" animBg="1"/>
      <p:bldP spid="173" grpId="0" animBg="1"/>
      <p:bldP spid="174" grpId="0" animBg="1"/>
      <p:bldP spid="175" grpId="0" animBg="1"/>
      <p:bldP spid="176" grpId="0" animBg="1"/>
      <p:bldP spid="177" grpId="0" animBg="1"/>
      <p:bldP spid="178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184" grpId="0" animBg="1"/>
      <p:bldP spid="185" grpId="0" animBg="1"/>
      <p:bldP spid="186" grpId="0" animBg="1"/>
      <p:bldP spid="187" grpId="0" animBg="1"/>
      <p:bldP spid="188" grpId="0" animBg="1"/>
      <p:bldP spid="189" grpId="0" animBg="1"/>
      <p:bldP spid="190" grpId="0" animBg="1"/>
      <p:bldP spid="191" grpId="0" animBg="1"/>
      <p:bldP spid="192" grpId="0" animBg="1"/>
      <p:bldP spid="193" grpId="0" animBg="1"/>
      <p:bldP spid="194" grpId="0" animBg="1"/>
      <p:bldP spid="195" grpId="0" animBg="1"/>
      <p:bldP spid="196" grpId="0" animBg="1"/>
      <p:bldP spid="197" grpId="0" animBg="1"/>
      <p:bldP spid="198" grpId="0" animBg="1"/>
      <p:bldP spid="199" grpId="0" animBg="1"/>
      <p:bldP spid="200" grpId="0" animBg="1"/>
      <p:bldP spid="201" grpId="0" animBg="1"/>
      <p:bldP spid="202" grpId="0" animBg="1"/>
      <p:bldP spid="203" grpId="0" animBg="1"/>
      <p:bldP spid="204" grpId="0" animBg="1"/>
    </p:bld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461186" y="483282"/>
            <a:ext cx="3068283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2517832" y="600319"/>
            <a:ext cx="788532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567084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1080402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24 =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FC5CCA6-256A-4C4C-9254-5B690407DD6F}"/>
              </a:ext>
            </a:extLst>
          </p:cNvPr>
          <p:cNvSpPr txBox="1"/>
          <p:nvPr/>
        </p:nvSpPr>
        <p:spPr>
          <a:xfrm>
            <a:off x="2667603" y="912264"/>
            <a:ext cx="6142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84E53C2A-101A-454F-AEFC-3EDB2710793C}"/>
              </a:ext>
            </a:extLst>
          </p:cNvPr>
          <p:cNvSpPr txBox="1"/>
          <p:nvPr/>
        </p:nvSpPr>
        <p:spPr>
          <a:xfrm>
            <a:off x="3992034" y="428715"/>
            <a:ext cx="27418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</a:t>
            </a:r>
            <a:r>
              <a:rPr lang="en-GB" sz="3500" dirty="0">
                <a:latin typeface="Arial Black" panose="020B0A04020102020204" pitchFamily="34" charset="0"/>
              </a:rPr>
              <a:t>÷ 8 = 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522817C6-5A6B-40B5-AB93-E3C37FE06A73}"/>
              </a:ext>
            </a:extLst>
          </p:cNvPr>
          <p:cNvSpPr txBox="1"/>
          <p:nvPr/>
        </p:nvSpPr>
        <p:spPr>
          <a:xfrm>
            <a:off x="3993747" y="870025"/>
            <a:ext cx="27418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3 = 9</a:t>
            </a:r>
          </a:p>
        </p:txBody>
      </p:sp>
      <p:sp>
        <p:nvSpPr>
          <p:cNvPr id="89" name="Rectangle: Rounded Corners 88">
            <a:extLst>
              <a:ext uri="{FF2B5EF4-FFF2-40B4-BE49-F238E27FC236}">
                <a16:creationId xmlns:a16="http://schemas.microsoft.com/office/drawing/2014/main" id="{479B81DB-3025-4891-966D-B2109DCF535B}"/>
              </a:ext>
            </a:extLst>
          </p:cNvPr>
          <p:cNvSpPr/>
          <p:nvPr/>
        </p:nvSpPr>
        <p:spPr>
          <a:xfrm rot="5400000">
            <a:off x="4228685" y="-727693"/>
            <a:ext cx="3618517" cy="9130516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8D142B84-87DD-425B-B334-58E0A302F440}"/>
              </a:ext>
            </a:extLst>
          </p:cNvPr>
          <p:cNvSpPr/>
          <p:nvPr/>
        </p:nvSpPr>
        <p:spPr>
          <a:xfrm>
            <a:off x="2982707" y="2435450"/>
            <a:ext cx="1009215" cy="26912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26956365-EB3A-4E33-BE50-A24F4AEDB798}"/>
              </a:ext>
            </a:extLst>
          </p:cNvPr>
          <p:cNvSpPr/>
          <p:nvPr/>
        </p:nvSpPr>
        <p:spPr>
          <a:xfrm>
            <a:off x="3992146" y="2435450"/>
            <a:ext cx="1009215" cy="26912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32B18504-0AA1-4C7F-BD88-88ED992C3636}"/>
              </a:ext>
            </a:extLst>
          </p:cNvPr>
          <p:cNvSpPr/>
          <p:nvPr/>
        </p:nvSpPr>
        <p:spPr>
          <a:xfrm>
            <a:off x="1973380" y="2435450"/>
            <a:ext cx="1009215" cy="26912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2EA1EA03-E1CE-41D5-91FA-C3C75BB8E8CC}"/>
              </a:ext>
            </a:extLst>
          </p:cNvPr>
          <p:cNvSpPr/>
          <p:nvPr/>
        </p:nvSpPr>
        <p:spPr>
          <a:xfrm>
            <a:off x="1973380" y="2435450"/>
            <a:ext cx="8073718" cy="2691239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0E5DA1C2-F0F5-47A3-90A0-100098BB6704}"/>
              </a:ext>
            </a:extLst>
          </p:cNvPr>
          <p:cNvSpPr/>
          <p:nvPr/>
        </p:nvSpPr>
        <p:spPr>
          <a:xfrm>
            <a:off x="1973380" y="2435450"/>
            <a:ext cx="1009215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B98DF593-22D0-44A5-93EF-CD01B0AAAA6B}"/>
              </a:ext>
            </a:extLst>
          </p:cNvPr>
          <p:cNvSpPr/>
          <p:nvPr/>
        </p:nvSpPr>
        <p:spPr>
          <a:xfrm>
            <a:off x="2982819" y="2435450"/>
            <a:ext cx="1009215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E6183D54-ADAB-4248-8FE6-F2B850C4C3B6}"/>
              </a:ext>
            </a:extLst>
          </p:cNvPr>
          <p:cNvSpPr/>
          <p:nvPr/>
        </p:nvSpPr>
        <p:spPr>
          <a:xfrm>
            <a:off x="3992034" y="2435450"/>
            <a:ext cx="1009215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5767CDD4-5495-4B48-9CB0-8EAF019FB39D}"/>
              </a:ext>
            </a:extLst>
          </p:cNvPr>
          <p:cNvSpPr/>
          <p:nvPr/>
        </p:nvSpPr>
        <p:spPr>
          <a:xfrm>
            <a:off x="5001473" y="2435450"/>
            <a:ext cx="1009215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61714A3E-F316-4175-8A4E-C4C0F646426B}"/>
              </a:ext>
            </a:extLst>
          </p:cNvPr>
          <p:cNvSpPr/>
          <p:nvPr/>
        </p:nvSpPr>
        <p:spPr>
          <a:xfrm>
            <a:off x="6010800" y="2435450"/>
            <a:ext cx="1009215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AEE20983-0A84-492E-8169-0BC98B3E2D74}"/>
              </a:ext>
            </a:extLst>
          </p:cNvPr>
          <p:cNvSpPr/>
          <p:nvPr/>
        </p:nvSpPr>
        <p:spPr>
          <a:xfrm>
            <a:off x="7020127" y="2435450"/>
            <a:ext cx="1009215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D9A80000-9301-45EC-BC2C-E571713F03AF}"/>
              </a:ext>
            </a:extLst>
          </p:cNvPr>
          <p:cNvSpPr/>
          <p:nvPr/>
        </p:nvSpPr>
        <p:spPr>
          <a:xfrm>
            <a:off x="8029454" y="2435450"/>
            <a:ext cx="1009215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5B7C5637-C4B2-438D-B47C-740E747D245F}"/>
              </a:ext>
            </a:extLst>
          </p:cNvPr>
          <p:cNvSpPr/>
          <p:nvPr/>
        </p:nvSpPr>
        <p:spPr>
          <a:xfrm>
            <a:off x="9038781" y="2435450"/>
            <a:ext cx="1009215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6" name="Oval 105">
            <a:extLst>
              <a:ext uri="{FF2B5EF4-FFF2-40B4-BE49-F238E27FC236}">
                <a16:creationId xmlns:a16="http://schemas.microsoft.com/office/drawing/2014/main" id="{5ACD2999-286C-4330-9482-B3674802DE64}"/>
              </a:ext>
            </a:extLst>
          </p:cNvPr>
          <p:cNvSpPr/>
          <p:nvPr/>
        </p:nvSpPr>
        <p:spPr>
          <a:xfrm>
            <a:off x="2309822" y="277189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7" name="Oval 106">
            <a:extLst>
              <a:ext uri="{FF2B5EF4-FFF2-40B4-BE49-F238E27FC236}">
                <a16:creationId xmlns:a16="http://schemas.microsoft.com/office/drawing/2014/main" id="{65CD6B06-DB77-4E83-BF8A-CD148C704EED}"/>
              </a:ext>
            </a:extLst>
          </p:cNvPr>
          <p:cNvSpPr/>
          <p:nvPr/>
        </p:nvSpPr>
        <p:spPr>
          <a:xfrm>
            <a:off x="3319149" y="277189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8" name="Oval 107">
            <a:extLst>
              <a:ext uri="{FF2B5EF4-FFF2-40B4-BE49-F238E27FC236}">
                <a16:creationId xmlns:a16="http://schemas.microsoft.com/office/drawing/2014/main" id="{4BDCBB56-5BDF-430E-B232-451007ECE788}"/>
              </a:ext>
            </a:extLst>
          </p:cNvPr>
          <p:cNvSpPr/>
          <p:nvPr/>
        </p:nvSpPr>
        <p:spPr>
          <a:xfrm>
            <a:off x="4328476" y="277189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9" name="Oval 108">
            <a:extLst>
              <a:ext uri="{FF2B5EF4-FFF2-40B4-BE49-F238E27FC236}">
                <a16:creationId xmlns:a16="http://schemas.microsoft.com/office/drawing/2014/main" id="{97F18F9D-8E0F-4B26-B058-70259A4C0ACA}"/>
              </a:ext>
            </a:extLst>
          </p:cNvPr>
          <p:cNvSpPr/>
          <p:nvPr/>
        </p:nvSpPr>
        <p:spPr>
          <a:xfrm>
            <a:off x="5337803" y="277189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0" name="Oval 109">
            <a:extLst>
              <a:ext uri="{FF2B5EF4-FFF2-40B4-BE49-F238E27FC236}">
                <a16:creationId xmlns:a16="http://schemas.microsoft.com/office/drawing/2014/main" id="{88AFB0BA-DE9D-4B1B-AF67-1DE9D023C341}"/>
              </a:ext>
            </a:extLst>
          </p:cNvPr>
          <p:cNvSpPr/>
          <p:nvPr/>
        </p:nvSpPr>
        <p:spPr>
          <a:xfrm>
            <a:off x="6347130" y="277189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1" name="Oval 110">
            <a:extLst>
              <a:ext uri="{FF2B5EF4-FFF2-40B4-BE49-F238E27FC236}">
                <a16:creationId xmlns:a16="http://schemas.microsoft.com/office/drawing/2014/main" id="{FA095722-6547-4F80-84D1-B9B532E5D936}"/>
              </a:ext>
            </a:extLst>
          </p:cNvPr>
          <p:cNvSpPr/>
          <p:nvPr/>
        </p:nvSpPr>
        <p:spPr>
          <a:xfrm>
            <a:off x="7356457" y="277189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2" name="Oval 111">
            <a:extLst>
              <a:ext uri="{FF2B5EF4-FFF2-40B4-BE49-F238E27FC236}">
                <a16:creationId xmlns:a16="http://schemas.microsoft.com/office/drawing/2014/main" id="{AC5E208F-18FB-4063-B980-F004E16F0871}"/>
              </a:ext>
            </a:extLst>
          </p:cNvPr>
          <p:cNvSpPr/>
          <p:nvPr/>
        </p:nvSpPr>
        <p:spPr>
          <a:xfrm>
            <a:off x="8365784" y="277189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3" name="Oval 112">
            <a:extLst>
              <a:ext uri="{FF2B5EF4-FFF2-40B4-BE49-F238E27FC236}">
                <a16:creationId xmlns:a16="http://schemas.microsoft.com/office/drawing/2014/main" id="{05434F28-15C9-4CB2-B399-B72F033EBDD0}"/>
              </a:ext>
            </a:extLst>
          </p:cNvPr>
          <p:cNvSpPr/>
          <p:nvPr/>
        </p:nvSpPr>
        <p:spPr>
          <a:xfrm>
            <a:off x="9375111" y="2771892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4" name="Oval 113">
            <a:extLst>
              <a:ext uri="{FF2B5EF4-FFF2-40B4-BE49-F238E27FC236}">
                <a16:creationId xmlns:a16="http://schemas.microsoft.com/office/drawing/2014/main" id="{A8E76307-46E7-4940-8DCA-012A625CE22E}"/>
              </a:ext>
            </a:extLst>
          </p:cNvPr>
          <p:cNvSpPr/>
          <p:nvPr/>
        </p:nvSpPr>
        <p:spPr>
          <a:xfrm>
            <a:off x="2309822" y="3579354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5" name="Oval 114">
            <a:extLst>
              <a:ext uri="{FF2B5EF4-FFF2-40B4-BE49-F238E27FC236}">
                <a16:creationId xmlns:a16="http://schemas.microsoft.com/office/drawing/2014/main" id="{544E5EAD-D839-4347-9EA9-32A37F5AEF3D}"/>
              </a:ext>
            </a:extLst>
          </p:cNvPr>
          <p:cNvSpPr/>
          <p:nvPr/>
        </p:nvSpPr>
        <p:spPr>
          <a:xfrm>
            <a:off x="3319149" y="3579354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6" name="Oval 115">
            <a:extLst>
              <a:ext uri="{FF2B5EF4-FFF2-40B4-BE49-F238E27FC236}">
                <a16:creationId xmlns:a16="http://schemas.microsoft.com/office/drawing/2014/main" id="{172662EC-AB6E-4573-B4D7-FD0EF6B095D3}"/>
              </a:ext>
            </a:extLst>
          </p:cNvPr>
          <p:cNvSpPr/>
          <p:nvPr/>
        </p:nvSpPr>
        <p:spPr>
          <a:xfrm>
            <a:off x="4328476" y="3579354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7" name="Oval 116">
            <a:extLst>
              <a:ext uri="{FF2B5EF4-FFF2-40B4-BE49-F238E27FC236}">
                <a16:creationId xmlns:a16="http://schemas.microsoft.com/office/drawing/2014/main" id="{952779B4-81E0-40A4-B5F7-ACD88C6279FF}"/>
              </a:ext>
            </a:extLst>
          </p:cNvPr>
          <p:cNvSpPr/>
          <p:nvPr/>
        </p:nvSpPr>
        <p:spPr>
          <a:xfrm>
            <a:off x="5337803" y="3579354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8" name="Oval 117">
            <a:extLst>
              <a:ext uri="{FF2B5EF4-FFF2-40B4-BE49-F238E27FC236}">
                <a16:creationId xmlns:a16="http://schemas.microsoft.com/office/drawing/2014/main" id="{4F97A3EC-5D4C-437A-8DAB-FFA441AC1E2A}"/>
              </a:ext>
            </a:extLst>
          </p:cNvPr>
          <p:cNvSpPr/>
          <p:nvPr/>
        </p:nvSpPr>
        <p:spPr>
          <a:xfrm>
            <a:off x="6347130" y="3579354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9" name="Oval 118">
            <a:extLst>
              <a:ext uri="{FF2B5EF4-FFF2-40B4-BE49-F238E27FC236}">
                <a16:creationId xmlns:a16="http://schemas.microsoft.com/office/drawing/2014/main" id="{59A77D91-ACD1-456F-A2CD-AA3F1ADABAC5}"/>
              </a:ext>
            </a:extLst>
          </p:cNvPr>
          <p:cNvSpPr/>
          <p:nvPr/>
        </p:nvSpPr>
        <p:spPr>
          <a:xfrm>
            <a:off x="7356457" y="3579354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0" name="Oval 119">
            <a:extLst>
              <a:ext uri="{FF2B5EF4-FFF2-40B4-BE49-F238E27FC236}">
                <a16:creationId xmlns:a16="http://schemas.microsoft.com/office/drawing/2014/main" id="{F82DD5CB-6594-4283-B6B2-CF2B9F4F0D57}"/>
              </a:ext>
            </a:extLst>
          </p:cNvPr>
          <p:cNvSpPr/>
          <p:nvPr/>
        </p:nvSpPr>
        <p:spPr>
          <a:xfrm>
            <a:off x="8365784" y="3579354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1" name="Oval 120">
            <a:extLst>
              <a:ext uri="{FF2B5EF4-FFF2-40B4-BE49-F238E27FC236}">
                <a16:creationId xmlns:a16="http://schemas.microsoft.com/office/drawing/2014/main" id="{E237250C-AB78-4134-A151-F26116DD3722}"/>
              </a:ext>
            </a:extLst>
          </p:cNvPr>
          <p:cNvSpPr/>
          <p:nvPr/>
        </p:nvSpPr>
        <p:spPr>
          <a:xfrm>
            <a:off x="9375111" y="3579354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2" name="Oval 121">
            <a:extLst>
              <a:ext uri="{FF2B5EF4-FFF2-40B4-BE49-F238E27FC236}">
                <a16:creationId xmlns:a16="http://schemas.microsoft.com/office/drawing/2014/main" id="{1B55FC6A-2896-4DAE-A79C-7D2782C51187}"/>
              </a:ext>
            </a:extLst>
          </p:cNvPr>
          <p:cNvSpPr/>
          <p:nvPr/>
        </p:nvSpPr>
        <p:spPr>
          <a:xfrm>
            <a:off x="2309822" y="438681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3" name="Oval 122">
            <a:extLst>
              <a:ext uri="{FF2B5EF4-FFF2-40B4-BE49-F238E27FC236}">
                <a16:creationId xmlns:a16="http://schemas.microsoft.com/office/drawing/2014/main" id="{6460C305-5231-40ED-9A7A-0454BB435DCF}"/>
              </a:ext>
            </a:extLst>
          </p:cNvPr>
          <p:cNvSpPr/>
          <p:nvPr/>
        </p:nvSpPr>
        <p:spPr>
          <a:xfrm>
            <a:off x="3319149" y="438681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4" name="Oval 123">
            <a:extLst>
              <a:ext uri="{FF2B5EF4-FFF2-40B4-BE49-F238E27FC236}">
                <a16:creationId xmlns:a16="http://schemas.microsoft.com/office/drawing/2014/main" id="{69F89B76-0ACB-440C-A168-245C1E115EF6}"/>
              </a:ext>
            </a:extLst>
          </p:cNvPr>
          <p:cNvSpPr/>
          <p:nvPr/>
        </p:nvSpPr>
        <p:spPr>
          <a:xfrm>
            <a:off x="4328476" y="438681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5" name="Oval 124">
            <a:extLst>
              <a:ext uri="{FF2B5EF4-FFF2-40B4-BE49-F238E27FC236}">
                <a16:creationId xmlns:a16="http://schemas.microsoft.com/office/drawing/2014/main" id="{17BEADE0-ED68-4B06-A370-1D907B56B762}"/>
              </a:ext>
            </a:extLst>
          </p:cNvPr>
          <p:cNvSpPr/>
          <p:nvPr/>
        </p:nvSpPr>
        <p:spPr>
          <a:xfrm>
            <a:off x="5337803" y="438681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6" name="Oval 125">
            <a:extLst>
              <a:ext uri="{FF2B5EF4-FFF2-40B4-BE49-F238E27FC236}">
                <a16:creationId xmlns:a16="http://schemas.microsoft.com/office/drawing/2014/main" id="{6FB38C96-45E5-414E-A3E2-73C6FCE8F5DF}"/>
              </a:ext>
            </a:extLst>
          </p:cNvPr>
          <p:cNvSpPr/>
          <p:nvPr/>
        </p:nvSpPr>
        <p:spPr>
          <a:xfrm>
            <a:off x="6347130" y="438681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7" name="Oval 126">
            <a:extLst>
              <a:ext uri="{FF2B5EF4-FFF2-40B4-BE49-F238E27FC236}">
                <a16:creationId xmlns:a16="http://schemas.microsoft.com/office/drawing/2014/main" id="{18529D95-E05D-439A-B68D-4CB64A4ACEA7}"/>
              </a:ext>
            </a:extLst>
          </p:cNvPr>
          <p:cNvSpPr/>
          <p:nvPr/>
        </p:nvSpPr>
        <p:spPr>
          <a:xfrm>
            <a:off x="7356457" y="438681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BCE95157-AA24-4A94-B9DF-1DC458F4F9FA}"/>
              </a:ext>
            </a:extLst>
          </p:cNvPr>
          <p:cNvSpPr/>
          <p:nvPr/>
        </p:nvSpPr>
        <p:spPr>
          <a:xfrm>
            <a:off x="8365784" y="438681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FCF39856-29C4-4CEC-B79D-F25F45F5F384}"/>
              </a:ext>
            </a:extLst>
          </p:cNvPr>
          <p:cNvSpPr/>
          <p:nvPr/>
        </p:nvSpPr>
        <p:spPr>
          <a:xfrm>
            <a:off x="9375111" y="4386815"/>
            <a:ext cx="403731" cy="403731"/>
          </a:xfrm>
          <a:prstGeom prst="ellipse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</p:spTree>
    <p:extLst>
      <p:ext uri="{BB962C8B-B14F-4D97-AF65-F5344CB8AC3E}">
        <p14:creationId xmlns:p14="http://schemas.microsoft.com/office/powerpoint/2010/main" val="422429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7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17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2000"/>
                            </p:stCondLst>
                            <p:childTnLst>
                              <p:par>
                                <p:cTn id="48" presetID="17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8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8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3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8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8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8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3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8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3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8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3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8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3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8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3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8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3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84" grpId="0"/>
      <p:bldP spid="80" grpId="0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</p:bld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02085DE1-4996-4D14-BF32-12AE98DDF26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9696" y="147463"/>
            <a:ext cx="11840832" cy="5061815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546A1B84-FB15-49B4-8B44-445DA863B54D}"/>
              </a:ext>
            </a:extLst>
          </p:cNvPr>
          <p:cNvSpPr txBox="1"/>
          <p:nvPr/>
        </p:nvSpPr>
        <p:spPr>
          <a:xfrm>
            <a:off x="2704012" y="2412788"/>
            <a:ext cx="18555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1 0 0 0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7DB9C25-42F9-4469-A521-8F1F660D9435}"/>
              </a:ext>
            </a:extLst>
          </p:cNvPr>
          <p:cNvSpPr txBox="1"/>
          <p:nvPr/>
        </p:nvSpPr>
        <p:spPr>
          <a:xfrm>
            <a:off x="2229395" y="2415148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F61FD446-0AD7-43DA-B905-8A15E7EAB7B8}"/>
              </a:ext>
            </a:extLst>
          </p:cNvPr>
          <p:cNvCxnSpPr>
            <a:cxnSpLocks/>
          </p:cNvCxnSpPr>
          <p:nvPr/>
        </p:nvCxnSpPr>
        <p:spPr>
          <a:xfrm>
            <a:off x="2704012" y="2464705"/>
            <a:ext cx="17871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95732167-0EA5-4C25-B1A1-771205626963}"/>
              </a:ext>
            </a:extLst>
          </p:cNvPr>
          <p:cNvCxnSpPr>
            <a:cxnSpLocks/>
          </p:cNvCxnSpPr>
          <p:nvPr/>
        </p:nvCxnSpPr>
        <p:spPr>
          <a:xfrm>
            <a:off x="2722964" y="2464705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4219CAF1-873E-4B80-9E40-7E288649E6B9}"/>
              </a:ext>
            </a:extLst>
          </p:cNvPr>
          <p:cNvSpPr txBox="1"/>
          <p:nvPr/>
        </p:nvSpPr>
        <p:spPr>
          <a:xfrm>
            <a:off x="3145971" y="196439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C662D87-DAF6-4646-AF79-22BA4BC4C132}"/>
              </a:ext>
            </a:extLst>
          </p:cNvPr>
          <p:cNvSpPr txBox="1"/>
          <p:nvPr/>
        </p:nvSpPr>
        <p:spPr>
          <a:xfrm>
            <a:off x="3444663" y="2433432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3724219-D84C-4C53-B987-EC0532BE8B53}"/>
              </a:ext>
            </a:extLst>
          </p:cNvPr>
          <p:cNvSpPr txBox="1"/>
          <p:nvPr/>
        </p:nvSpPr>
        <p:spPr>
          <a:xfrm>
            <a:off x="4030407" y="196439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6357924-3683-47EE-89AB-7EE699090EAC}"/>
              </a:ext>
            </a:extLst>
          </p:cNvPr>
          <p:cNvSpPr txBox="1"/>
          <p:nvPr/>
        </p:nvSpPr>
        <p:spPr>
          <a:xfrm>
            <a:off x="3581211" y="196478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3092B3E-78A9-4835-B300-EF9A2EBFD206}"/>
              </a:ext>
            </a:extLst>
          </p:cNvPr>
          <p:cNvSpPr txBox="1"/>
          <p:nvPr/>
        </p:nvSpPr>
        <p:spPr>
          <a:xfrm>
            <a:off x="5820324" y="1950948"/>
            <a:ext cx="15324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2 5 0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7866EB2-2828-4E6A-8B88-462E7D4CE724}"/>
              </a:ext>
            </a:extLst>
          </p:cNvPr>
          <p:cNvSpPr txBox="1"/>
          <p:nvPr/>
        </p:nvSpPr>
        <p:spPr>
          <a:xfrm>
            <a:off x="5371128" y="2362899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CEA76D-9A76-43F7-BAEE-ECABE7B529F5}"/>
              </a:ext>
            </a:extLst>
          </p:cNvPr>
          <p:cNvSpPr txBox="1"/>
          <p:nvPr/>
        </p:nvSpPr>
        <p:spPr>
          <a:xfrm>
            <a:off x="6705766" y="2376346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F70FF449-7487-4708-9690-E7FABD725FFA}"/>
              </a:ext>
            </a:extLst>
          </p:cNvPr>
          <p:cNvCxnSpPr>
            <a:cxnSpLocks/>
          </p:cNvCxnSpPr>
          <p:nvPr/>
        </p:nvCxnSpPr>
        <p:spPr>
          <a:xfrm>
            <a:off x="5369354" y="2904569"/>
            <a:ext cx="179839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915B1B9E-B60A-4A31-9ABA-AFF5DEB6B686}"/>
              </a:ext>
            </a:extLst>
          </p:cNvPr>
          <p:cNvCxnSpPr>
            <a:cxnSpLocks/>
          </p:cNvCxnSpPr>
          <p:nvPr/>
        </p:nvCxnSpPr>
        <p:spPr>
          <a:xfrm>
            <a:off x="5371128" y="3343347"/>
            <a:ext cx="179839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692C878F-909B-4BD1-81A1-97B9639A5CD0}"/>
              </a:ext>
            </a:extLst>
          </p:cNvPr>
          <p:cNvSpPr txBox="1"/>
          <p:nvPr/>
        </p:nvSpPr>
        <p:spPr>
          <a:xfrm>
            <a:off x="6713749" y="283354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91BF9C4-7ACA-47AF-A927-012C04D2FE70}"/>
              </a:ext>
            </a:extLst>
          </p:cNvPr>
          <p:cNvSpPr txBox="1"/>
          <p:nvPr/>
        </p:nvSpPr>
        <p:spPr>
          <a:xfrm>
            <a:off x="5872298" y="1637859"/>
            <a:ext cx="4474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425AEBF-3C61-496F-891E-F720E4F78A4E}"/>
              </a:ext>
            </a:extLst>
          </p:cNvPr>
          <p:cNvSpPr txBox="1"/>
          <p:nvPr/>
        </p:nvSpPr>
        <p:spPr>
          <a:xfrm>
            <a:off x="6257974" y="284257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B4187D4-F7AE-4E83-AD79-DDFC44E20876}"/>
              </a:ext>
            </a:extLst>
          </p:cNvPr>
          <p:cNvSpPr txBox="1"/>
          <p:nvPr/>
        </p:nvSpPr>
        <p:spPr>
          <a:xfrm>
            <a:off x="5810182" y="283354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93D9B8D-74B7-4549-A0DC-844B883E2F6C}"/>
              </a:ext>
            </a:extLst>
          </p:cNvPr>
          <p:cNvSpPr txBox="1"/>
          <p:nvPr/>
        </p:nvSpPr>
        <p:spPr>
          <a:xfrm>
            <a:off x="8426743" y="3944546"/>
            <a:ext cx="13971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7 5 0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A6755FB1-1C80-4280-A73A-3FBDD2C03E34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</a:t>
            </a:r>
          </a:p>
        </p:txBody>
      </p:sp>
    </p:spTree>
    <p:extLst>
      <p:ext uri="{BB962C8B-B14F-4D97-AF65-F5344CB8AC3E}">
        <p14:creationId xmlns:p14="http://schemas.microsoft.com/office/powerpoint/2010/main" val="263381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10" grpId="0"/>
      <p:bldP spid="11" grpId="0"/>
      <p:bldP spid="12" grpId="0"/>
      <p:bldP spid="13" grpId="0"/>
      <p:bldP spid="14" grpId="0"/>
      <p:bldP spid="15" grpId="0"/>
      <p:bldP spid="16" grpId="0"/>
      <p:bldP spid="19" grpId="0"/>
      <p:bldP spid="20" grpId="0"/>
      <p:bldP spid="21" grpId="0"/>
      <p:bldP spid="22" grpId="0"/>
      <p:bldP spid="23" grpId="0"/>
    </p:bld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02085DE1-4996-4D14-BF32-12AE98DDF26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9696" y="147463"/>
            <a:ext cx="11840832" cy="5061815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546A1B84-FB15-49B4-8B44-445DA863B54D}"/>
              </a:ext>
            </a:extLst>
          </p:cNvPr>
          <p:cNvSpPr txBox="1"/>
          <p:nvPr/>
        </p:nvSpPr>
        <p:spPr>
          <a:xfrm>
            <a:off x="2704012" y="2412788"/>
            <a:ext cx="18555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1 0 0 0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7DB9C25-42F9-4469-A521-8F1F660D9435}"/>
              </a:ext>
            </a:extLst>
          </p:cNvPr>
          <p:cNvSpPr txBox="1"/>
          <p:nvPr/>
        </p:nvSpPr>
        <p:spPr>
          <a:xfrm>
            <a:off x="2229395" y="2415148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F61FD446-0AD7-43DA-B905-8A15E7EAB7B8}"/>
              </a:ext>
            </a:extLst>
          </p:cNvPr>
          <p:cNvCxnSpPr>
            <a:cxnSpLocks/>
          </p:cNvCxnSpPr>
          <p:nvPr/>
        </p:nvCxnSpPr>
        <p:spPr>
          <a:xfrm>
            <a:off x="2704012" y="2464705"/>
            <a:ext cx="17871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95732167-0EA5-4C25-B1A1-771205626963}"/>
              </a:ext>
            </a:extLst>
          </p:cNvPr>
          <p:cNvCxnSpPr>
            <a:cxnSpLocks/>
          </p:cNvCxnSpPr>
          <p:nvPr/>
        </p:nvCxnSpPr>
        <p:spPr>
          <a:xfrm>
            <a:off x="2722964" y="2464705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4219CAF1-873E-4B80-9E40-7E288649E6B9}"/>
              </a:ext>
            </a:extLst>
          </p:cNvPr>
          <p:cNvSpPr txBox="1"/>
          <p:nvPr/>
        </p:nvSpPr>
        <p:spPr>
          <a:xfrm>
            <a:off x="3145971" y="196439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3724219-D84C-4C53-B987-EC0532BE8B53}"/>
              </a:ext>
            </a:extLst>
          </p:cNvPr>
          <p:cNvSpPr txBox="1"/>
          <p:nvPr/>
        </p:nvSpPr>
        <p:spPr>
          <a:xfrm>
            <a:off x="4030407" y="196439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6357924-3683-47EE-89AB-7EE699090EAC}"/>
              </a:ext>
            </a:extLst>
          </p:cNvPr>
          <p:cNvSpPr txBox="1"/>
          <p:nvPr/>
        </p:nvSpPr>
        <p:spPr>
          <a:xfrm>
            <a:off x="3581211" y="196478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3092B3E-78A9-4835-B300-EF9A2EBFD206}"/>
              </a:ext>
            </a:extLst>
          </p:cNvPr>
          <p:cNvSpPr txBox="1"/>
          <p:nvPr/>
        </p:nvSpPr>
        <p:spPr>
          <a:xfrm>
            <a:off x="5820324" y="1950948"/>
            <a:ext cx="277830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 0 x 4 = 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B4187D4-F7AE-4E83-AD79-DDFC44E20876}"/>
              </a:ext>
            </a:extLst>
          </p:cNvPr>
          <p:cNvSpPr txBox="1"/>
          <p:nvPr/>
        </p:nvSpPr>
        <p:spPr>
          <a:xfrm>
            <a:off x="8479751" y="1950948"/>
            <a:ext cx="17204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8 0 0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93D9B8D-74B7-4549-A0DC-844B883E2F6C}"/>
              </a:ext>
            </a:extLst>
          </p:cNvPr>
          <p:cNvSpPr txBox="1"/>
          <p:nvPr/>
        </p:nvSpPr>
        <p:spPr>
          <a:xfrm>
            <a:off x="8426743" y="3944546"/>
            <a:ext cx="13971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8 0 0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C5E64610-0C17-41D1-948C-536090AD90E8}"/>
              </a:ext>
            </a:extLst>
          </p:cNvPr>
          <p:cNvSpPr/>
          <p:nvPr/>
        </p:nvSpPr>
        <p:spPr>
          <a:xfrm>
            <a:off x="1550503" y="481433"/>
            <a:ext cx="3087757" cy="90393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A3F7DA6F-F7E7-48BE-9C02-BD9507F51B79}"/>
              </a:ext>
            </a:extLst>
          </p:cNvPr>
          <p:cNvGrpSpPr/>
          <p:nvPr/>
        </p:nvGrpSpPr>
        <p:grpSpPr>
          <a:xfrm>
            <a:off x="1611602" y="362880"/>
            <a:ext cx="442756" cy="1045655"/>
            <a:chOff x="2724738" y="5471319"/>
            <a:chExt cx="442756" cy="1045655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F3F34643-BB22-492A-BF39-13079F21412F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6B7CF77E-85D7-48A0-BD37-784EECE5E437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3C3500F2-840B-4076-9173-844C8644597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DA4B23B5-7538-4B4B-8CD6-7A3F5CF7C50B}"/>
              </a:ext>
            </a:extLst>
          </p:cNvPr>
          <p:cNvSpPr txBox="1"/>
          <p:nvPr/>
        </p:nvSpPr>
        <p:spPr>
          <a:xfrm>
            <a:off x="2108236" y="561884"/>
            <a:ext cx="204735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of 1000 </a:t>
            </a:r>
            <a:r>
              <a:rPr lang="en-GB" sz="3600" dirty="0">
                <a:latin typeface="Calibri" panose="020F0502020204030204" pitchFamily="34" charset="0"/>
              </a:rPr>
              <a:t>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7DF1AAC-BB7B-4799-B517-C61BDD6FB598}"/>
              </a:ext>
            </a:extLst>
          </p:cNvPr>
          <p:cNvSpPr txBox="1"/>
          <p:nvPr/>
        </p:nvSpPr>
        <p:spPr>
          <a:xfrm>
            <a:off x="6321677" y="2097317"/>
            <a:ext cx="3112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114CF65E-A9E1-43A3-9A79-653EB9C6D40C}"/>
              </a:ext>
            </a:extLst>
          </p:cNvPr>
          <p:cNvSpPr txBox="1"/>
          <p:nvPr/>
        </p:nvSpPr>
        <p:spPr>
          <a:xfrm>
            <a:off x="6786526" y="2097317"/>
            <a:ext cx="3112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C8D27F3F-5EF6-4C5B-AA78-1956AA16EAFD}"/>
              </a:ext>
            </a:extLst>
          </p:cNvPr>
          <p:cNvSpPr txBox="1"/>
          <p:nvPr/>
        </p:nvSpPr>
        <p:spPr>
          <a:xfrm>
            <a:off x="8989799" y="2097317"/>
            <a:ext cx="3112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45CAA6A0-6C97-4160-9A76-C8ECC605BCC3}"/>
              </a:ext>
            </a:extLst>
          </p:cNvPr>
          <p:cNvSpPr txBox="1"/>
          <p:nvPr/>
        </p:nvSpPr>
        <p:spPr>
          <a:xfrm>
            <a:off x="9454648" y="2097317"/>
            <a:ext cx="3112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E5AABC2A-0F97-4EA9-ADF1-AE8DE361185A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2018WDN</a:t>
            </a:r>
          </a:p>
        </p:txBody>
      </p:sp>
    </p:spTree>
    <p:extLst>
      <p:ext uri="{BB962C8B-B14F-4D97-AF65-F5344CB8AC3E}">
        <p14:creationId xmlns:p14="http://schemas.microsoft.com/office/powerpoint/2010/main" val="21450722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10" grpId="0"/>
      <p:bldP spid="12" grpId="0"/>
      <p:bldP spid="13" grpId="0"/>
      <p:bldP spid="14" grpId="0"/>
      <p:bldP spid="22" grpId="0"/>
      <p:bldP spid="23" grpId="0"/>
      <p:bldP spid="30" grpId="0"/>
      <p:bldP spid="31" grpId="0"/>
      <p:bldP spid="32" grpId="0"/>
      <p:bldP spid="33" grpId="0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CBBC2E-0EDE-47D5-A18E-B3778531559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Find a whole quantity, given the quantity represented by a non-unit fraction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0927B1B-1599-4015-B1A0-63661965F1A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88918677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4" name="Rectangle: Rounded Corners 133">
            <a:extLst>
              <a:ext uri="{FF2B5EF4-FFF2-40B4-BE49-F238E27FC236}">
                <a16:creationId xmlns:a16="http://schemas.microsoft.com/office/drawing/2014/main" id="{6754E15A-E86D-4876-90ED-A7D71F385FE3}"/>
              </a:ext>
            </a:extLst>
          </p:cNvPr>
          <p:cNvSpPr/>
          <p:nvPr/>
        </p:nvSpPr>
        <p:spPr>
          <a:xfrm>
            <a:off x="461186" y="483282"/>
            <a:ext cx="3297000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5" name="Rectangle 134">
            <a:extLst>
              <a:ext uri="{FF2B5EF4-FFF2-40B4-BE49-F238E27FC236}">
                <a16:creationId xmlns:a16="http://schemas.microsoft.com/office/drawing/2014/main" id="{7B913AA2-24A0-405D-9EAC-2573FD59BDB5}"/>
              </a:ext>
            </a:extLst>
          </p:cNvPr>
          <p:cNvSpPr/>
          <p:nvPr/>
        </p:nvSpPr>
        <p:spPr>
          <a:xfrm>
            <a:off x="1358575" y="2713206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BF93B18B-99E2-4FBC-9D5B-8907FCECAC11}"/>
              </a:ext>
            </a:extLst>
          </p:cNvPr>
          <p:cNvSpPr/>
          <p:nvPr/>
        </p:nvSpPr>
        <p:spPr>
          <a:xfrm>
            <a:off x="556241" y="788954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A8F92BE8-5E2B-4DFA-93BF-BB834F320B94}"/>
              </a:ext>
            </a:extLst>
          </p:cNvPr>
          <p:cNvSpPr/>
          <p:nvPr/>
        </p:nvSpPr>
        <p:spPr>
          <a:xfrm>
            <a:off x="1812255" y="2267037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8" name="Rectangle 137">
            <a:extLst>
              <a:ext uri="{FF2B5EF4-FFF2-40B4-BE49-F238E27FC236}">
                <a16:creationId xmlns:a16="http://schemas.microsoft.com/office/drawing/2014/main" id="{91B4484B-F481-4648-968F-58ED07160072}"/>
              </a:ext>
            </a:extLst>
          </p:cNvPr>
          <p:cNvSpPr/>
          <p:nvPr/>
        </p:nvSpPr>
        <p:spPr>
          <a:xfrm>
            <a:off x="3073039" y="1008866"/>
            <a:ext cx="55580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Rectangle 138">
            <a:extLst>
              <a:ext uri="{FF2B5EF4-FFF2-40B4-BE49-F238E27FC236}">
                <a16:creationId xmlns:a16="http://schemas.microsoft.com/office/drawing/2014/main" id="{7EBB20C5-5008-4F61-8360-BD0046F56AF0}"/>
              </a:ext>
            </a:extLst>
          </p:cNvPr>
          <p:cNvSpPr/>
          <p:nvPr/>
        </p:nvSpPr>
        <p:spPr>
          <a:xfrm>
            <a:off x="477705" y="2268419"/>
            <a:ext cx="891995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0" name="Rectangle 139">
            <a:extLst>
              <a:ext uri="{FF2B5EF4-FFF2-40B4-BE49-F238E27FC236}">
                <a16:creationId xmlns:a16="http://schemas.microsoft.com/office/drawing/2014/main" id="{AF9180E2-DBB3-48C3-B5F8-60FDDA9E1458}"/>
              </a:ext>
            </a:extLst>
          </p:cNvPr>
          <p:cNvSpPr/>
          <p:nvPr/>
        </p:nvSpPr>
        <p:spPr>
          <a:xfrm>
            <a:off x="554904" y="1238700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1" name="Rectangle 140">
            <a:extLst>
              <a:ext uri="{FF2B5EF4-FFF2-40B4-BE49-F238E27FC236}">
                <a16:creationId xmlns:a16="http://schemas.microsoft.com/office/drawing/2014/main" id="{BFB636BC-A997-4795-AB81-7E10B8F0959B}"/>
              </a:ext>
            </a:extLst>
          </p:cNvPr>
          <p:cNvSpPr/>
          <p:nvPr/>
        </p:nvSpPr>
        <p:spPr>
          <a:xfrm>
            <a:off x="1683644" y="600319"/>
            <a:ext cx="1062146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1935EF77-622D-4EFD-9091-00F785B62E9C}"/>
              </a:ext>
            </a:extLst>
          </p:cNvPr>
          <p:cNvGrpSpPr/>
          <p:nvPr/>
        </p:nvGrpSpPr>
        <p:grpSpPr>
          <a:xfrm>
            <a:off x="567084" y="712172"/>
            <a:ext cx="435719" cy="1032867"/>
            <a:chOff x="2724738" y="5471319"/>
            <a:chExt cx="435719" cy="1032867"/>
          </a:xfrm>
        </p:grpSpPr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C8633E7E-737E-4B3F-9E35-33861D5AA477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90D38C7-091F-45F9-986E-143C22E00D64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D6B9D5C5-6444-44AF-B86B-98F6C503B90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1" name="TextBox 200">
            <a:extLst>
              <a:ext uri="{FF2B5EF4-FFF2-40B4-BE49-F238E27FC236}">
                <a16:creationId xmlns:a16="http://schemas.microsoft.com/office/drawing/2014/main" id="{DE9547F4-D3E5-4A2A-BE35-35831B4662A4}"/>
              </a:ext>
            </a:extLst>
          </p:cNvPr>
          <p:cNvSpPr txBox="1"/>
          <p:nvPr/>
        </p:nvSpPr>
        <p:spPr>
          <a:xfrm>
            <a:off x="1080402" y="905442"/>
            <a:ext cx="262123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           = 10</a:t>
            </a: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3AD3B10E-E97F-45BC-A943-F020BFFFAF3B}"/>
              </a:ext>
            </a:extLst>
          </p:cNvPr>
          <p:cNvSpPr txBox="1"/>
          <p:nvPr/>
        </p:nvSpPr>
        <p:spPr>
          <a:xfrm>
            <a:off x="1829948" y="912264"/>
            <a:ext cx="8783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25</a:t>
            </a: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E4A5D4E8-A762-49AC-81F5-23C25FC478E6}"/>
              </a:ext>
            </a:extLst>
          </p:cNvPr>
          <p:cNvSpPr txBox="1"/>
          <p:nvPr/>
        </p:nvSpPr>
        <p:spPr>
          <a:xfrm>
            <a:off x="433010" y="2209257"/>
            <a:ext cx="34827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</a:t>
            </a:r>
            <a:r>
              <a:rPr lang="en-GB" sz="35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2 = 5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0D430B3D-B5AE-498E-BD1D-C56E19EA6DD9}"/>
              </a:ext>
            </a:extLst>
          </p:cNvPr>
          <p:cNvSpPr txBox="1"/>
          <p:nvPr/>
        </p:nvSpPr>
        <p:spPr>
          <a:xfrm>
            <a:off x="436570" y="2654786"/>
            <a:ext cx="33301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 5 = 2 5</a:t>
            </a:r>
          </a:p>
        </p:txBody>
      </p:sp>
      <p:sp>
        <p:nvSpPr>
          <p:cNvPr id="205" name="Rectangle: Rounded Corners 204">
            <a:extLst>
              <a:ext uri="{FF2B5EF4-FFF2-40B4-BE49-F238E27FC236}">
                <a16:creationId xmlns:a16="http://schemas.microsoft.com/office/drawing/2014/main" id="{4BC189CE-08D6-4C39-9FF1-8377069E851A}"/>
              </a:ext>
            </a:extLst>
          </p:cNvPr>
          <p:cNvSpPr/>
          <p:nvPr/>
        </p:nvSpPr>
        <p:spPr>
          <a:xfrm>
            <a:off x="4465526" y="483282"/>
            <a:ext cx="3297000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6" name="Rectangle 205">
            <a:extLst>
              <a:ext uri="{FF2B5EF4-FFF2-40B4-BE49-F238E27FC236}">
                <a16:creationId xmlns:a16="http://schemas.microsoft.com/office/drawing/2014/main" id="{BECB32E2-C289-41F9-B330-D5B38FF8A3BA}"/>
              </a:ext>
            </a:extLst>
          </p:cNvPr>
          <p:cNvSpPr/>
          <p:nvPr/>
        </p:nvSpPr>
        <p:spPr>
          <a:xfrm>
            <a:off x="5372413" y="2713206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7" name="Rectangle 206">
            <a:extLst>
              <a:ext uri="{FF2B5EF4-FFF2-40B4-BE49-F238E27FC236}">
                <a16:creationId xmlns:a16="http://schemas.microsoft.com/office/drawing/2014/main" id="{ED65109E-979B-45DE-9960-C2AC2DAB206B}"/>
              </a:ext>
            </a:extLst>
          </p:cNvPr>
          <p:cNvSpPr/>
          <p:nvPr/>
        </p:nvSpPr>
        <p:spPr>
          <a:xfrm>
            <a:off x="4560581" y="788954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8" name="Rectangle 207">
            <a:extLst>
              <a:ext uri="{FF2B5EF4-FFF2-40B4-BE49-F238E27FC236}">
                <a16:creationId xmlns:a16="http://schemas.microsoft.com/office/drawing/2014/main" id="{84ADF66F-18FE-4582-A9B2-199ECED3B8E4}"/>
              </a:ext>
            </a:extLst>
          </p:cNvPr>
          <p:cNvSpPr/>
          <p:nvPr/>
        </p:nvSpPr>
        <p:spPr>
          <a:xfrm>
            <a:off x="5816595" y="2267037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9" name="Rectangle 208">
            <a:extLst>
              <a:ext uri="{FF2B5EF4-FFF2-40B4-BE49-F238E27FC236}">
                <a16:creationId xmlns:a16="http://schemas.microsoft.com/office/drawing/2014/main" id="{CA65D193-FD5D-440C-81F5-0F47AC7E4716}"/>
              </a:ext>
            </a:extLst>
          </p:cNvPr>
          <p:cNvSpPr/>
          <p:nvPr/>
        </p:nvSpPr>
        <p:spPr>
          <a:xfrm>
            <a:off x="7077379" y="1008866"/>
            <a:ext cx="55580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0" name="Rectangle 209">
            <a:extLst>
              <a:ext uri="{FF2B5EF4-FFF2-40B4-BE49-F238E27FC236}">
                <a16:creationId xmlns:a16="http://schemas.microsoft.com/office/drawing/2014/main" id="{E2E4D12C-63C6-4739-96AB-5AFF6A7AD0D1}"/>
              </a:ext>
            </a:extLst>
          </p:cNvPr>
          <p:cNvSpPr/>
          <p:nvPr/>
        </p:nvSpPr>
        <p:spPr>
          <a:xfrm>
            <a:off x="4482045" y="2268419"/>
            <a:ext cx="891995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1" name="Rectangle 210">
            <a:extLst>
              <a:ext uri="{FF2B5EF4-FFF2-40B4-BE49-F238E27FC236}">
                <a16:creationId xmlns:a16="http://schemas.microsoft.com/office/drawing/2014/main" id="{B2B4BACC-3B84-4F37-BE52-F5A73AD71763}"/>
              </a:ext>
            </a:extLst>
          </p:cNvPr>
          <p:cNvSpPr/>
          <p:nvPr/>
        </p:nvSpPr>
        <p:spPr>
          <a:xfrm>
            <a:off x="4559244" y="1238700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2" name="Rectangle 211">
            <a:extLst>
              <a:ext uri="{FF2B5EF4-FFF2-40B4-BE49-F238E27FC236}">
                <a16:creationId xmlns:a16="http://schemas.microsoft.com/office/drawing/2014/main" id="{95EDCBA6-1952-4403-947E-F5CA5E5D7670}"/>
              </a:ext>
            </a:extLst>
          </p:cNvPr>
          <p:cNvSpPr/>
          <p:nvPr/>
        </p:nvSpPr>
        <p:spPr>
          <a:xfrm>
            <a:off x="5687984" y="600319"/>
            <a:ext cx="1062146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094F5757-5D8F-4A6F-AB96-2F1DCD78B88D}"/>
              </a:ext>
            </a:extLst>
          </p:cNvPr>
          <p:cNvGrpSpPr/>
          <p:nvPr/>
        </p:nvGrpSpPr>
        <p:grpSpPr>
          <a:xfrm>
            <a:off x="4571424" y="712172"/>
            <a:ext cx="435719" cy="1032867"/>
            <a:chOff x="2724738" y="5471319"/>
            <a:chExt cx="435719" cy="1032867"/>
          </a:xfrm>
        </p:grpSpPr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60480444-3EDB-47FB-A2CA-3BC444F44AA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16814F0D-5357-4BC5-A685-B2C81D9FE626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B59BE3FE-587F-403E-BE79-C0E850C4FA7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7" name="TextBox 216">
            <a:extLst>
              <a:ext uri="{FF2B5EF4-FFF2-40B4-BE49-F238E27FC236}">
                <a16:creationId xmlns:a16="http://schemas.microsoft.com/office/drawing/2014/main" id="{54BA7185-33A5-45BE-BD42-DF94A1AAE361}"/>
              </a:ext>
            </a:extLst>
          </p:cNvPr>
          <p:cNvSpPr txBox="1"/>
          <p:nvPr/>
        </p:nvSpPr>
        <p:spPr>
          <a:xfrm>
            <a:off x="5084742" y="905442"/>
            <a:ext cx="262123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           = 15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04E0DBFA-7B2B-4555-9150-CC7601062440}"/>
              </a:ext>
            </a:extLst>
          </p:cNvPr>
          <p:cNvSpPr txBox="1"/>
          <p:nvPr/>
        </p:nvSpPr>
        <p:spPr>
          <a:xfrm>
            <a:off x="5834288" y="912264"/>
            <a:ext cx="8783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18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166E202F-9672-4DB4-94E8-4475CB61950F}"/>
              </a:ext>
            </a:extLst>
          </p:cNvPr>
          <p:cNvSpPr txBox="1"/>
          <p:nvPr/>
        </p:nvSpPr>
        <p:spPr>
          <a:xfrm>
            <a:off x="4479554" y="2209257"/>
            <a:ext cx="376996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 </a:t>
            </a:r>
            <a:r>
              <a:rPr lang="en-GB" sz="3500" dirty="0">
                <a:latin typeface="Arial Black" panose="020B0A04020102020204" pitchFamily="34" charset="0"/>
              </a:rPr>
              <a:t>÷ 5 = 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CAE3C75E-4116-4D17-8258-D9643FB58433}"/>
              </a:ext>
            </a:extLst>
          </p:cNvPr>
          <p:cNvSpPr txBox="1"/>
          <p:nvPr/>
        </p:nvSpPr>
        <p:spPr>
          <a:xfrm>
            <a:off x="4440909" y="2654786"/>
            <a:ext cx="410996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6 = 1 8</a:t>
            </a:r>
          </a:p>
        </p:txBody>
      </p:sp>
      <p:sp>
        <p:nvSpPr>
          <p:cNvPr id="221" name="Rectangle: Rounded Corners 220">
            <a:extLst>
              <a:ext uri="{FF2B5EF4-FFF2-40B4-BE49-F238E27FC236}">
                <a16:creationId xmlns:a16="http://schemas.microsoft.com/office/drawing/2014/main" id="{DD25C632-F386-4DB7-AE4F-E8363BB7D204}"/>
              </a:ext>
            </a:extLst>
          </p:cNvPr>
          <p:cNvSpPr/>
          <p:nvPr/>
        </p:nvSpPr>
        <p:spPr>
          <a:xfrm>
            <a:off x="8510465" y="477220"/>
            <a:ext cx="3297000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2" name="Rectangle 221">
            <a:extLst>
              <a:ext uri="{FF2B5EF4-FFF2-40B4-BE49-F238E27FC236}">
                <a16:creationId xmlns:a16="http://schemas.microsoft.com/office/drawing/2014/main" id="{E69FE158-7656-4FAF-8917-08129355B0FE}"/>
              </a:ext>
            </a:extLst>
          </p:cNvPr>
          <p:cNvSpPr/>
          <p:nvPr/>
        </p:nvSpPr>
        <p:spPr>
          <a:xfrm>
            <a:off x="9407858" y="2715690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3" name="Rectangle 222">
            <a:extLst>
              <a:ext uri="{FF2B5EF4-FFF2-40B4-BE49-F238E27FC236}">
                <a16:creationId xmlns:a16="http://schemas.microsoft.com/office/drawing/2014/main" id="{DC617CFA-9D10-4E7B-9256-B5B7DAAAE73F}"/>
              </a:ext>
            </a:extLst>
          </p:cNvPr>
          <p:cNvSpPr/>
          <p:nvPr/>
        </p:nvSpPr>
        <p:spPr>
          <a:xfrm>
            <a:off x="8605520" y="782892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4" name="Rectangle 223">
            <a:extLst>
              <a:ext uri="{FF2B5EF4-FFF2-40B4-BE49-F238E27FC236}">
                <a16:creationId xmlns:a16="http://schemas.microsoft.com/office/drawing/2014/main" id="{FF3ABBCC-7A6D-4B17-87F1-50DC1D8EBB7B}"/>
              </a:ext>
            </a:extLst>
          </p:cNvPr>
          <p:cNvSpPr/>
          <p:nvPr/>
        </p:nvSpPr>
        <p:spPr>
          <a:xfrm>
            <a:off x="9844442" y="2269521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5" name="Rectangle 224">
            <a:extLst>
              <a:ext uri="{FF2B5EF4-FFF2-40B4-BE49-F238E27FC236}">
                <a16:creationId xmlns:a16="http://schemas.microsoft.com/office/drawing/2014/main" id="{B4AE5700-E7DA-483A-87E0-81D2C14BE540}"/>
              </a:ext>
            </a:extLst>
          </p:cNvPr>
          <p:cNvSpPr/>
          <p:nvPr/>
        </p:nvSpPr>
        <p:spPr>
          <a:xfrm>
            <a:off x="11122318" y="1002804"/>
            <a:ext cx="55580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6" name="Rectangle 225">
            <a:extLst>
              <a:ext uri="{FF2B5EF4-FFF2-40B4-BE49-F238E27FC236}">
                <a16:creationId xmlns:a16="http://schemas.microsoft.com/office/drawing/2014/main" id="{C62474BA-EC1E-4305-AA86-8B7DE183056B}"/>
              </a:ext>
            </a:extLst>
          </p:cNvPr>
          <p:cNvSpPr/>
          <p:nvPr/>
        </p:nvSpPr>
        <p:spPr>
          <a:xfrm>
            <a:off x="8526984" y="2270903"/>
            <a:ext cx="891995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7" name="Rectangle 226">
            <a:extLst>
              <a:ext uri="{FF2B5EF4-FFF2-40B4-BE49-F238E27FC236}">
                <a16:creationId xmlns:a16="http://schemas.microsoft.com/office/drawing/2014/main" id="{097411E5-4EA9-467E-9A68-9606BF1B0AB6}"/>
              </a:ext>
            </a:extLst>
          </p:cNvPr>
          <p:cNvSpPr/>
          <p:nvPr/>
        </p:nvSpPr>
        <p:spPr>
          <a:xfrm>
            <a:off x="8604183" y="1232638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8" name="Rectangle 227">
            <a:extLst>
              <a:ext uri="{FF2B5EF4-FFF2-40B4-BE49-F238E27FC236}">
                <a16:creationId xmlns:a16="http://schemas.microsoft.com/office/drawing/2014/main" id="{74F494FE-DCBF-4DC0-955E-32011DF3EF2D}"/>
              </a:ext>
            </a:extLst>
          </p:cNvPr>
          <p:cNvSpPr/>
          <p:nvPr/>
        </p:nvSpPr>
        <p:spPr>
          <a:xfrm>
            <a:off x="9732923" y="594257"/>
            <a:ext cx="1062146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F9EBA128-2376-4950-9CE1-D98EAC9F1456}"/>
              </a:ext>
            </a:extLst>
          </p:cNvPr>
          <p:cNvGrpSpPr/>
          <p:nvPr/>
        </p:nvGrpSpPr>
        <p:grpSpPr>
          <a:xfrm>
            <a:off x="8616363" y="706110"/>
            <a:ext cx="435719" cy="1032867"/>
            <a:chOff x="2724738" y="5471319"/>
            <a:chExt cx="435719" cy="1032867"/>
          </a:xfrm>
        </p:grpSpPr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1F2A9271-4275-4BC4-BF7C-B52111719782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21E0A3E8-C82E-4FFA-B0CE-11BBF3FA910F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0F88FEE7-D52B-4318-BABA-FBDEBA4742C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3" name="TextBox 232">
            <a:extLst>
              <a:ext uri="{FF2B5EF4-FFF2-40B4-BE49-F238E27FC236}">
                <a16:creationId xmlns:a16="http://schemas.microsoft.com/office/drawing/2014/main" id="{BF9844F6-98D3-4F95-90E0-0F20BAF5BCD5}"/>
              </a:ext>
            </a:extLst>
          </p:cNvPr>
          <p:cNvSpPr txBox="1"/>
          <p:nvPr/>
        </p:nvSpPr>
        <p:spPr>
          <a:xfrm>
            <a:off x="9129681" y="899380"/>
            <a:ext cx="262123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           = 15</a:t>
            </a: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1F600546-5389-4830-934A-F416BF21500C}"/>
              </a:ext>
            </a:extLst>
          </p:cNvPr>
          <p:cNvSpPr txBox="1"/>
          <p:nvPr/>
        </p:nvSpPr>
        <p:spPr>
          <a:xfrm>
            <a:off x="9879227" y="906202"/>
            <a:ext cx="8783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25</a:t>
            </a: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7D134C10-55E1-4D06-9743-A21E05EBC88A}"/>
              </a:ext>
            </a:extLst>
          </p:cNvPr>
          <p:cNvSpPr txBox="1"/>
          <p:nvPr/>
        </p:nvSpPr>
        <p:spPr>
          <a:xfrm>
            <a:off x="8473743" y="2211741"/>
            <a:ext cx="34827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 </a:t>
            </a:r>
            <a:r>
              <a:rPr lang="en-GB" sz="35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3 = 5</a:t>
            </a:r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5F6627D4-D6FC-4584-B888-290251C18053}"/>
              </a:ext>
            </a:extLst>
          </p:cNvPr>
          <p:cNvSpPr txBox="1"/>
          <p:nvPr/>
        </p:nvSpPr>
        <p:spPr>
          <a:xfrm>
            <a:off x="8477303" y="2657270"/>
            <a:ext cx="33301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</a:t>
            </a:r>
            <a:r>
              <a:rPr lang="en-GB" sz="3500" dirty="0">
                <a:latin typeface="Arial Black" panose="020B0A04020102020204" pitchFamily="34" charset="0"/>
              </a:rPr>
              <a:t> 5 = 2 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78287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9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2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0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3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5" grpId="0" animBg="1"/>
      <p:bldP spid="135" grpId="1" animBg="1"/>
      <p:bldP spid="136" grpId="0" animBg="1"/>
      <p:bldP spid="136" grpId="1" animBg="1"/>
      <p:bldP spid="137" grpId="0" animBg="1"/>
      <p:bldP spid="137" grpId="1" animBg="1"/>
      <p:bldP spid="138" grpId="0" animBg="1"/>
      <p:bldP spid="138" grpId="1" animBg="1"/>
      <p:bldP spid="139" grpId="0" animBg="1"/>
      <p:bldP spid="139" grpId="1" animBg="1"/>
      <p:bldP spid="140" grpId="0" animBg="1"/>
      <p:bldP spid="140" grpId="1" animBg="1"/>
      <p:bldP spid="202" grpId="0"/>
      <p:bldP spid="203" grpId="0"/>
      <p:bldP spid="204" grpId="0"/>
      <p:bldP spid="206" grpId="0" animBg="1"/>
      <p:bldP spid="206" grpId="1" animBg="1"/>
      <p:bldP spid="207" grpId="0" animBg="1"/>
      <p:bldP spid="207" grpId="1" animBg="1"/>
      <p:bldP spid="208" grpId="0" animBg="1"/>
      <p:bldP spid="208" grpId="1" animBg="1"/>
      <p:bldP spid="209" grpId="0" animBg="1"/>
      <p:bldP spid="209" grpId="1" animBg="1"/>
      <p:bldP spid="210" grpId="0" animBg="1"/>
      <p:bldP spid="210" grpId="1" animBg="1"/>
      <p:bldP spid="211" grpId="0" animBg="1"/>
      <p:bldP spid="211" grpId="1" animBg="1"/>
      <p:bldP spid="218" grpId="0"/>
      <p:bldP spid="219" grpId="0"/>
      <p:bldP spid="220" grpId="0"/>
      <p:bldP spid="222" grpId="0" animBg="1"/>
      <p:bldP spid="222" grpId="1" animBg="1"/>
      <p:bldP spid="223" grpId="0" animBg="1"/>
      <p:bldP spid="223" grpId="1" animBg="1"/>
      <p:bldP spid="224" grpId="0" animBg="1"/>
      <p:bldP spid="224" grpId="1" animBg="1"/>
      <p:bldP spid="225" grpId="0" animBg="1"/>
      <p:bldP spid="225" grpId="1" animBg="1"/>
      <p:bldP spid="226" grpId="0" animBg="1"/>
      <p:bldP spid="226" grpId="1" animBg="1"/>
      <p:bldP spid="227" grpId="0" animBg="1"/>
      <p:bldP spid="227" grpId="1" animBg="1"/>
      <p:bldP spid="234" grpId="0"/>
      <p:bldP spid="235" grpId="0"/>
      <p:bldP spid="236" grpId="0"/>
    </p:bld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461186" y="483282"/>
            <a:ext cx="3297000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1683644" y="600319"/>
            <a:ext cx="1062146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567084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1080402" y="905442"/>
            <a:ext cx="262123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           = 10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FC5CCA6-256A-4C4C-9254-5B690407DD6F}"/>
              </a:ext>
            </a:extLst>
          </p:cNvPr>
          <p:cNvSpPr txBox="1"/>
          <p:nvPr/>
        </p:nvSpPr>
        <p:spPr>
          <a:xfrm>
            <a:off x="1829948" y="912264"/>
            <a:ext cx="8783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25</a:t>
            </a:r>
          </a:p>
        </p:txBody>
      </p:sp>
      <p:sp>
        <p:nvSpPr>
          <p:cNvPr id="93" name="Rectangle: Rounded Corners 92">
            <a:extLst>
              <a:ext uri="{FF2B5EF4-FFF2-40B4-BE49-F238E27FC236}">
                <a16:creationId xmlns:a16="http://schemas.microsoft.com/office/drawing/2014/main" id="{9F875A68-5675-4DD1-9CD0-803631F3DB54}"/>
              </a:ext>
            </a:extLst>
          </p:cNvPr>
          <p:cNvSpPr/>
          <p:nvPr/>
        </p:nvSpPr>
        <p:spPr>
          <a:xfrm rot="5400000">
            <a:off x="4228685" y="-727693"/>
            <a:ext cx="3618517" cy="9130516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89E0085E-AD11-40EB-A040-0E00BFE66208}"/>
              </a:ext>
            </a:extLst>
          </p:cNvPr>
          <p:cNvSpPr/>
          <p:nvPr/>
        </p:nvSpPr>
        <p:spPr>
          <a:xfrm>
            <a:off x="3651775" y="2463881"/>
            <a:ext cx="1614923" cy="26912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2248DD57-CCA9-4A23-9329-2123F2E6CFBC}"/>
              </a:ext>
            </a:extLst>
          </p:cNvPr>
          <p:cNvSpPr/>
          <p:nvPr/>
        </p:nvSpPr>
        <p:spPr>
          <a:xfrm>
            <a:off x="2036852" y="2463881"/>
            <a:ext cx="1614923" cy="26912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FD8B6D84-49AC-4B4E-8B64-7CBB9AA1DE27}"/>
              </a:ext>
            </a:extLst>
          </p:cNvPr>
          <p:cNvSpPr/>
          <p:nvPr/>
        </p:nvSpPr>
        <p:spPr>
          <a:xfrm>
            <a:off x="2036852" y="2463881"/>
            <a:ext cx="8073718" cy="2691239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5E517A4E-1C9E-48C0-A525-CF66647F3D8B}"/>
              </a:ext>
            </a:extLst>
          </p:cNvPr>
          <p:cNvSpPr/>
          <p:nvPr/>
        </p:nvSpPr>
        <p:spPr>
          <a:xfrm>
            <a:off x="2036852" y="2463881"/>
            <a:ext cx="1614744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AC2CEEDE-F0BB-411F-8B81-BD04032D8F83}"/>
              </a:ext>
            </a:extLst>
          </p:cNvPr>
          <p:cNvSpPr/>
          <p:nvPr/>
        </p:nvSpPr>
        <p:spPr>
          <a:xfrm>
            <a:off x="3651954" y="2463881"/>
            <a:ext cx="1614744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2C40EE12-7CF1-4E0C-B69C-221274E53603}"/>
              </a:ext>
            </a:extLst>
          </p:cNvPr>
          <p:cNvSpPr/>
          <p:nvPr/>
        </p:nvSpPr>
        <p:spPr>
          <a:xfrm>
            <a:off x="5266698" y="2463881"/>
            <a:ext cx="1614744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B816AC7-071E-40E6-B427-EFB97EA423BB}"/>
              </a:ext>
            </a:extLst>
          </p:cNvPr>
          <p:cNvSpPr/>
          <p:nvPr/>
        </p:nvSpPr>
        <p:spPr>
          <a:xfrm>
            <a:off x="6881800" y="2463881"/>
            <a:ext cx="1614744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60873480-3DA8-4253-BD63-774FAEB759DA}"/>
              </a:ext>
            </a:extLst>
          </p:cNvPr>
          <p:cNvSpPr/>
          <p:nvPr/>
        </p:nvSpPr>
        <p:spPr>
          <a:xfrm>
            <a:off x="8496724" y="2463881"/>
            <a:ext cx="1614744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66161AEB-A96C-4AF6-96A0-22A45FE421FA}"/>
              </a:ext>
            </a:extLst>
          </p:cNvPr>
          <p:cNvGrpSpPr/>
          <p:nvPr/>
        </p:nvGrpSpPr>
        <p:grpSpPr>
          <a:xfrm>
            <a:off x="2238717" y="2867612"/>
            <a:ext cx="2826116" cy="1884077"/>
            <a:chOff x="2004014" y="3526767"/>
            <a:chExt cx="2826116" cy="1884077"/>
          </a:xfrm>
        </p:grpSpPr>
        <p:sp>
          <p:nvSpPr>
            <p:cNvPr id="103" name="Oval 102">
              <a:extLst>
                <a:ext uri="{FF2B5EF4-FFF2-40B4-BE49-F238E27FC236}">
                  <a16:creationId xmlns:a16="http://schemas.microsoft.com/office/drawing/2014/main" id="{B3FBD213-D2DD-4092-8757-64813223B62C}"/>
                </a:ext>
              </a:extLst>
            </p:cNvPr>
            <p:cNvSpPr/>
            <p:nvPr/>
          </p:nvSpPr>
          <p:spPr>
            <a:xfrm>
              <a:off x="2004014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4" name="Oval 103">
              <a:extLst>
                <a:ext uri="{FF2B5EF4-FFF2-40B4-BE49-F238E27FC236}">
                  <a16:creationId xmlns:a16="http://schemas.microsoft.com/office/drawing/2014/main" id="{C1135CC2-2D7F-40EA-9DCA-56AD1B036829}"/>
                </a:ext>
              </a:extLst>
            </p:cNvPr>
            <p:cNvSpPr/>
            <p:nvPr/>
          </p:nvSpPr>
          <p:spPr>
            <a:xfrm>
              <a:off x="3618937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B911F761-A0DA-4AC8-993A-0B8301AC5545}"/>
                </a:ext>
              </a:extLst>
            </p:cNvPr>
            <p:cNvSpPr/>
            <p:nvPr/>
          </p:nvSpPr>
          <p:spPr>
            <a:xfrm>
              <a:off x="2811476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6" name="Oval 105">
              <a:extLst>
                <a:ext uri="{FF2B5EF4-FFF2-40B4-BE49-F238E27FC236}">
                  <a16:creationId xmlns:a16="http://schemas.microsoft.com/office/drawing/2014/main" id="{E8FB1DD3-A145-4C0B-8B48-538F6FB653B4}"/>
                </a:ext>
              </a:extLst>
            </p:cNvPr>
            <p:cNvSpPr/>
            <p:nvPr/>
          </p:nvSpPr>
          <p:spPr>
            <a:xfrm>
              <a:off x="4426399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71484D38-0598-43A2-ADC1-A90DAE04A980}"/>
                </a:ext>
              </a:extLst>
            </p:cNvPr>
            <p:cNvSpPr/>
            <p:nvPr/>
          </p:nvSpPr>
          <p:spPr>
            <a:xfrm>
              <a:off x="2004014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248F996C-114B-4EC4-9E81-8DF4CE5EAC16}"/>
                </a:ext>
              </a:extLst>
            </p:cNvPr>
            <p:cNvSpPr/>
            <p:nvPr/>
          </p:nvSpPr>
          <p:spPr>
            <a:xfrm>
              <a:off x="3618937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57797BD2-8102-4991-A97C-477E6345560A}"/>
                </a:ext>
              </a:extLst>
            </p:cNvPr>
            <p:cNvSpPr/>
            <p:nvPr/>
          </p:nvSpPr>
          <p:spPr>
            <a:xfrm>
              <a:off x="2811476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0" name="Oval 109">
              <a:extLst>
                <a:ext uri="{FF2B5EF4-FFF2-40B4-BE49-F238E27FC236}">
                  <a16:creationId xmlns:a16="http://schemas.microsoft.com/office/drawing/2014/main" id="{E51825E8-9D31-4D38-8EB0-092BFFF4B015}"/>
                </a:ext>
              </a:extLst>
            </p:cNvPr>
            <p:cNvSpPr/>
            <p:nvPr/>
          </p:nvSpPr>
          <p:spPr>
            <a:xfrm>
              <a:off x="4426399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1" name="Oval 110">
              <a:extLst>
                <a:ext uri="{FF2B5EF4-FFF2-40B4-BE49-F238E27FC236}">
                  <a16:creationId xmlns:a16="http://schemas.microsoft.com/office/drawing/2014/main" id="{3520D605-3A83-4F94-9B3A-3B36427123B9}"/>
                </a:ext>
              </a:extLst>
            </p:cNvPr>
            <p:cNvSpPr/>
            <p:nvPr/>
          </p:nvSpPr>
          <p:spPr>
            <a:xfrm>
              <a:off x="2378764" y="5007113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2" name="Oval 111">
              <a:extLst>
                <a:ext uri="{FF2B5EF4-FFF2-40B4-BE49-F238E27FC236}">
                  <a16:creationId xmlns:a16="http://schemas.microsoft.com/office/drawing/2014/main" id="{D43D7AB0-3E53-4FEC-998B-A59096DC1F2B}"/>
                </a:ext>
              </a:extLst>
            </p:cNvPr>
            <p:cNvSpPr/>
            <p:nvPr/>
          </p:nvSpPr>
          <p:spPr>
            <a:xfrm>
              <a:off x="3993687" y="5007113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A607F5CF-C32A-47B4-B0D7-55C16B539CFE}"/>
              </a:ext>
            </a:extLst>
          </p:cNvPr>
          <p:cNvGrpSpPr/>
          <p:nvPr/>
        </p:nvGrpSpPr>
        <p:grpSpPr>
          <a:xfrm>
            <a:off x="5468563" y="2867612"/>
            <a:ext cx="1211193" cy="1884077"/>
            <a:chOff x="5233860" y="3526767"/>
            <a:chExt cx="1211193" cy="1884077"/>
          </a:xfrm>
        </p:grpSpPr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93A7C142-6794-4C3A-98D4-2D9F068AF834}"/>
                </a:ext>
              </a:extLst>
            </p:cNvPr>
            <p:cNvSpPr/>
            <p:nvPr/>
          </p:nvSpPr>
          <p:spPr>
            <a:xfrm>
              <a:off x="5233860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111077F5-EE29-4CBD-BD86-F3CAFAE40A80}"/>
                </a:ext>
              </a:extLst>
            </p:cNvPr>
            <p:cNvSpPr/>
            <p:nvPr/>
          </p:nvSpPr>
          <p:spPr>
            <a:xfrm>
              <a:off x="6041322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942E445E-E894-44FB-9018-345BD5AD3B81}"/>
                </a:ext>
              </a:extLst>
            </p:cNvPr>
            <p:cNvSpPr/>
            <p:nvPr/>
          </p:nvSpPr>
          <p:spPr>
            <a:xfrm>
              <a:off x="5233860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3" name="Oval 132">
              <a:extLst>
                <a:ext uri="{FF2B5EF4-FFF2-40B4-BE49-F238E27FC236}">
                  <a16:creationId xmlns:a16="http://schemas.microsoft.com/office/drawing/2014/main" id="{51050F48-71F6-40C9-9C39-65469B55B47A}"/>
                </a:ext>
              </a:extLst>
            </p:cNvPr>
            <p:cNvSpPr/>
            <p:nvPr/>
          </p:nvSpPr>
          <p:spPr>
            <a:xfrm>
              <a:off x="6041322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4" name="Oval 133">
              <a:extLst>
                <a:ext uri="{FF2B5EF4-FFF2-40B4-BE49-F238E27FC236}">
                  <a16:creationId xmlns:a16="http://schemas.microsoft.com/office/drawing/2014/main" id="{093C915A-D34F-489C-A723-5632E67EA039}"/>
                </a:ext>
              </a:extLst>
            </p:cNvPr>
            <p:cNvSpPr/>
            <p:nvPr/>
          </p:nvSpPr>
          <p:spPr>
            <a:xfrm>
              <a:off x="5608610" y="5007113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6477FCB5-2A96-4910-B452-EE7F735A940D}"/>
              </a:ext>
            </a:extLst>
          </p:cNvPr>
          <p:cNvGrpSpPr/>
          <p:nvPr/>
        </p:nvGrpSpPr>
        <p:grpSpPr>
          <a:xfrm>
            <a:off x="7083487" y="2867612"/>
            <a:ext cx="1211192" cy="1884077"/>
            <a:chOff x="6848784" y="3526767"/>
            <a:chExt cx="1211192" cy="1884077"/>
          </a:xfrm>
        </p:grpSpPr>
        <p:sp>
          <p:nvSpPr>
            <p:cNvPr id="144" name="Oval 143">
              <a:extLst>
                <a:ext uri="{FF2B5EF4-FFF2-40B4-BE49-F238E27FC236}">
                  <a16:creationId xmlns:a16="http://schemas.microsoft.com/office/drawing/2014/main" id="{684A1527-CF2C-407B-8AD0-1ED1BA190DFD}"/>
                </a:ext>
              </a:extLst>
            </p:cNvPr>
            <p:cNvSpPr/>
            <p:nvPr/>
          </p:nvSpPr>
          <p:spPr>
            <a:xfrm>
              <a:off x="6848784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5" name="Oval 144">
              <a:extLst>
                <a:ext uri="{FF2B5EF4-FFF2-40B4-BE49-F238E27FC236}">
                  <a16:creationId xmlns:a16="http://schemas.microsoft.com/office/drawing/2014/main" id="{EACC3203-2869-4493-835A-13DC520C6742}"/>
                </a:ext>
              </a:extLst>
            </p:cNvPr>
            <p:cNvSpPr/>
            <p:nvPr/>
          </p:nvSpPr>
          <p:spPr>
            <a:xfrm>
              <a:off x="7656245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39A47386-B1CA-4209-B4AC-82EEA56E62B2}"/>
                </a:ext>
              </a:extLst>
            </p:cNvPr>
            <p:cNvSpPr/>
            <p:nvPr/>
          </p:nvSpPr>
          <p:spPr>
            <a:xfrm>
              <a:off x="6848784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CCC854A3-4FE7-4A29-842D-2FF9D566D838}"/>
                </a:ext>
              </a:extLst>
            </p:cNvPr>
            <p:cNvSpPr/>
            <p:nvPr/>
          </p:nvSpPr>
          <p:spPr>
            <a:xfrm>
              <a:off x="7656245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A9A7DC9C-0F57-46B8-875E-85FB83196C45}"/>
                </a:ext>
              </a:extLst>
            </p:cNvPr>
            <p:cNvSpPr/>
            <p:nvPr/>
          </p:nvSpPr>
          <p:spPr>
            <a:xfrm>
              <a:off x="7238524" y="5007113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FDFD62A6-BF20-4565-A5FD-57722EBF3829}"/>
              </a:ext>
            </a:extLst>
          </p:cNvPr>
          <p:cNvGrpSpPr/>
          <p:nvPr/>
        </p:nvGrpSpPr>
        <p:grpSpPr>
          <a:xfrm>
            <a:off x="8698410" y="2867612"/>
            <a:ext cx="1211192" cy="1884077"/>
            <a:chOff x="8463707" y="3526767"/>
            <a:chExt cx="1211192" cy="1884077"/>
          </a:xfrm>
        </p:grpSpPr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C81FDACC-5311-4020-B476-0D0FDD010865}"/>
                </a:ext>
              </a:extLst>
            </p:cNvPr>
            <p:cNvSpPr/>
            <p:nvPr/>
          </p:nvSpPr>
          <p:spPr>
            <a:xfrm>
              <a:off x="8463707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2" name="Oval 151">
              <a:extLst>
                <a:ext uri="{FF2B5EF4-FFF2-40B4-BE49-F238E27FC236}">
                  <a16:creationId xmlns:a16="http://schemas.microsoft.com/office/drawing/2014/main" id="{EFEC2E08-4F11-44FD-80C3-12C440A3CB45}"/>
                </a:ext>
              </a:extLst>
            </p:cNvPr>
            <p:cNvSpPr/>
            <p:nvPr/>
          </p:nvSpPr>
          <p:spPr>
            <a:xfrm>
              <a:off x="9271168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3" name="Oval 152">
              <a:extLst>
                <a:ext uri="{FF2B5EF4-FFF2-40B4-BE49-F238E27FC236}">
                  <a16:creationId xmlns:a16="http://schemas.microsoft.com/office/drawing/2014/main" id="{9E1E9F3D-AEA4-493E-B4DD-224E259A567D}"/>
                </a:ext>
              </a:extLst>
            </p:cNvPr>
            <p:cNvSpPr/>
            <p:nvPr/>
          </p:nvSpPr>
          <p:spPr>
            <a:xfrm>
              <a:off x="8463707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4" name="Oval 153">
              <a:extLst>
                <a:ext uri="{FF2B5EF4-FFF2-40B4-BE49-F238E27FC236}">
                  <a16:creationId xmlns:a16="http://schemas.microsoft.com/office/drawing/2014/main" id="{6469C63A-2B94-4B5D-B604-47C5E410B929}"/>
                </a:ext>
              </a:extLst>
            </p:cNvPr>
            <p:cNvSpPr/>
            <p:nvPr/>
          </p:nvSpPr>
          <p:spPr>
            <a:xfrm>
              <a:off x="9271168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5" name="Oval 154">
              <a:extLst>
                <a:ext uri="{FF2B5EF4-FFF2-40B4-BE49-F238E27FC236}">
                  <a16:creationId xmlns:a16="http://schemas.microsoft.com/office/drawing/2014/main" id="{5A3FDD4B-1F76-4904-A834-91150DBC534D}"/>
                </a:ext>
              </a:extLst>
            </p:cNvPr>
            <p:cNvSpPr/>
            <p:nvPr/>
          </p:nvSpPr>
          <p:spPr>
            <a:xfrm>
              <a:off x="8838457" y="5007113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57" name="TextBox 156">
            <a:extLst>
              <a:ext uri="{FF2B5EF4-FFF2-40B4-BE49-F238E27FC236}">
                <a16:creationId xmlns:a16="http://schemas.microsoft.com/office/drawing/2014/main" id="{DB44E383-C79E-48D6-BD9E-227C10E67E19}"/>
              </a:ext>
            </a:extLst>
          </p:cNvPr>
          <p:cNvSpPr txBox="1"/>
          <p:nvPr/>
        </p:nvSpPr>
        <p:spPr>
          <a:xfrm>
            <a:off x="4026949" y="445879"/>
            <a:ext cx="34827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</a:t>
            </a:r>
            <a:r>
              <a:rPr lang="en-GB" sz="35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2 = 5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EFB5CC8-A7A4-448F-AF9A-A2FEB6132F85}"/>
              </a:ext>
            </a:extLst>
          </p:cNvPr>
          <p:cNvSpPr txBox="1"/>
          <p:nvPr/>
        </p:nvSpPr>
        <p:spPr>
          <a:xfrm>
            <a:off x="4030509" y="891408"/>
            <a:ext cx="33301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 5 = 2 5</a:t>
            </a:r>
          </a:p>
        </p:txBody>
      </p:sp>
    </p:spTree>
    <p:extLst>
      <p:ext uri="{BB962C8B-B14F-4D97-AF65-F5344CB8AC3E}">
        <p14:creationId xmlns:p14="http://schemas.microsoft.com/office/powerpoint/2010/main" val="41624314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7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17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57" grpId="0"/>
      <p:bldP spid="158" grpId="0"/>
    </p:bld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461186" y="483282"/>
            <a:ext cx="3297000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1683644" y="600319"/>
            <a:ext cx="1062146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567084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1080402" y="905442"/>
            <a:ext cx="262123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           = 15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FC5CCA6-256A-4C4C-9254-5B690407DD6F}"/>
              </a:ext>
            </a:extLst>
          </p:cNvPr>
          <p:cNvSpPr txBox="1"/>
          <p:nvPr/>
        </p:nvSpPr>
        <p:spPr>
          <a:xfrm>
            <a:off x="1829948" y="912264"/>
            <a:ext cx="8783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18</a:t>
            </a:r>
          </a:p>
        </p:txBody>
      </p:sp>
      <p:sp>
        <p:nvSpPr>
          <p:cNvPr id="93" name="Rectangle: Rounded Corners 92">
            <a:extLst>
              <a:ext uri="{FF2B5EF4-FFF2-40B4-BE49-F238E27FC236}">
                <a16:creationId xmlns:a16="http://schemas.microsoft.com/office/drawing/2014/main" id="{9F875A68-5675-4DD1-9CD0-803631F3DB54}"/>
              </a:ext>
            </a:extLst>
          </p:cNvPr>
          <p:cNvSpPr/>
          <p:nvPr/>
        </p:nvSpPr>
        <p:spPr>
          <a:xfrm rot="5400000">
            <a:off x="4228685" y="-727693"/>
            <a:ext cx="3618517" cy="9130516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A161D453-9ED0-4406-B2E4-E598338EFE06}"/>
              </a:ext>
            </a:extLst>
          </p:cNvPr>
          <p:cNvSpPr/>
          <p:nvPr/>
        </p:nvSpPr>
        <p:spPr>
          <a:xfrm>
            <a:off x="3352546" y="2488758"/>
            <a:ext cx="1345769" cy="26912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4D2F22EA-6E35-4EE2-98C9-2845BDF673BA}"/>
              </a:ext>
            </a:extLst>
          </p:cNvPr>
          <p:cNvSpPr/>
          <p:nvPr/>
        </p:nvSpPr>
        <p:spPr>
          <a:xfrm>
            <a:off x="4698316" y="2488758"/>
            <a:ext cx="1345769" cy="26912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A3B6773D-CCE5-4B90-8F57-A47DF3059073}"/>
              </a:ext>
            </a:extLst>
          </p:cNvPr>
          <p:cNvSpPr/>
          <p:nvPr/>
        </p:nvSpPr>
        <p:spPr>
          <a:xfrm>
            <a:off x="6044085" y="2488758"/>
            <a:ext cx="1345769" cy="26912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AB21D2E0-47C4-46BA-85A1-D2C9C0D9D09F}"/>
              </a:ext>
            </a:extLst>
          </p:cNvPr>
          <p:cNvSpPr/>
          <p:nvPr/>
        </p:nvSpPr>
        <p:spPr>
          <a:xfrm>
            <a:off x="7389854" y="2488758"/>
            <a:ext cx="1345769" cy="26912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AD3A08D3-9917-4049-9D1C-E83B54A88DA2}"/>
              </a:ext>
            </a:extLst>
          </p:cNvPr>
          <p:cNvSpPr/>
          <p:nvPr/>
        </p:nvSpPr>
        <p:spPr>
          <a:xfrm>
            <a:off x="2006777" y="2488758"/>
            <a:ext cx="1345769" cy="26912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4" name="Rectangle 123">
            <a:extLst>
              <a:ext uri="{FF2B5EF4-FFF2-40B4-BE49-F238E27FC236}">
                <a16:creationId xmlns:a16="http://schemas.microsoft.com/office/drawing/2014/main" id="{97FFBEAD-C8D3-4ADD-BC40-D1F61FD1F179}"/>
              </a:ext>
            </a:extLst>
          </p:cNvPr>
          <p:cNvSpPr/>
          <p:nvPr/>
        </p:nvSpPr>
        <p:spPr>
          <a:xfrm>
            <a:off x="2006777" y="2488758"/>
            <a:ext cx="8073718" cy="2691239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5" name="Rectangle 124">
            <a:extLst>
              <a:ext uri="{FF2B5EF4-FFF2-40B4-BE49-F238E27FC236}">
                <a16:creationId xmlns:a16="http://schemas.microsoft.com/office/drawing/2014/main" id="{1026F323-E0BB-48FB-A9FB-255DCFD0BFE3}"/>
              </a:ext>
            </a:extLst>
          </p:cNvPr>
          <p:cNvSpPr/>
          <p:nvPr/>
        </p:nvSpPr>
        <p:spPr>
          <a:xfrm>
            <a:off x="2006777" y="2488758"/>
            <a:ext cx="1345620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50150A54-87A7-455F-9205-278D39D0DA9C}"/>
              </a:ext>
            </a:extLst>
          </p:cNvPr>
          <p:cNvSpPr/>
          <p:nvPr/>
        </p:nvSpPr>
        <p:spPr>
          <a:xfrm>
            <a:off x="3352696" y="2488758"/>
            <a:ext cx="1345620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7" name="Rectangle 126">
            <a:extLst>
              <a:ext uri="{FF2B5EF4-FFF2-40B4-BE49-F238E27FC236}">
                <a16:creationId xmlns:a16="http://schemas.microsoft.com/office/drawing/2014/main" id="{F8474391-6C3E-4C63-AF74-DE1FEE56A76B}"/>
              </a:ext>
            </a:extLst>
          </p:cNvPr>
          <p:cNvSpPr/>
          <p:nvPr/>
        </p:nvSpPr>
        <p:spPr>
          <a:xfrm>
            <a:off x="4698465" y="2488758"/>
            <a:ext cx="1345620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8" name="Rectangle 127">
            <a:extLst>
              <a:ext uri="{FF2B5EF4-FFF2-40B4-BE49-F238E27FC236}">
                <a16:creationId xmlns:a16="http://schemas.microsoft.com/office/drawing/2014/main" id="{C13E1B9A-319B-4251-843E-A347EC58B6AB}"/>
              </a:ext>
            </a:extLst>
          </p:cNvPr>
          <p:cNvSpPr/>
          <p:nvPr/>
        </p:nvSpPr>
        <p:spPr>
          <a:xfrm>
            <a:off x="6044234" y="2488758"/>
            <a:ext cx="1345620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9" name="Rectangle 128">
            <a:extLst>
              <a:ext uri="{FF2B5EF4-FFF2-40B4-BE49-F238E27FC236}">
                <a16:creationId xmlns:a16="http://schemas.microsoft.com/office/drawing/2014/main" id="{1680B809-6A6D-4799-87A8-AEBB1928095D}"/>
              </a:ext>
            </a:extLst>
          </p:cNvPr>
          <p:cNvSpPr/>
          <p:nvPr/>
        </p:nvSpPr>
        <p:spPr>
          <a:xfrm>
            <a:off x="7390003" y="2488758"/>
            <a:ext cx="1345620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0" name="Rectangle 129">
            <a:extLst>
              <a:ext uri="{FF2B5EF4-FFF2-40B4-BE49-F238E27FC236}">
                <a16:creationId xmlns:a16="http://schemas.microsoft.com/office/drawing/2014/main" id="{1F4D3B3A-6899-4187-BC8E-816D43701438}"/>
              </a:ext>
            </a:extLst>
          </p:cNvPr>
          <p:cNvSpPr/>
          <p:nvPr/>
        </p:nvSpPr>
        <p:spPr>
          <a:xfrm>
            <a:off x="8735773" y="2488758"/>
            <a:ext cx="1345620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4A5CC781-9359-4A79-84D7-B41B2247FEDC}"/>
              </a:ext>
            </a:extLst>
          </p:cNvPr>
          <p:cNvGrpSpPr/>
          <p:nvPr/>
        </p:nvGrpSpPr>
        <p:grpSpPr>
          <a:xfrm>
            <a:off x="2477796" y="3012742"/>
            <a:ext cx="5786808" cy="1614923"/>
            <a:chOff x="2273168" y="3392190"/>
            <a:chExt cx="5786808" cy="1614923"/>
          </a:xfrm>
        </p:grpSpPr>
        <p:sp>
          <p:nvSpPr>
            <p:cNvPr id="132" name="Oval 131">
              <a:extLst>
                <a:ext uri="{FF2B5EF4-FFF2-40B4-BE49-F238E27FC236}">
                  <a16:creationId xmlns:a16="http://schemas.microsoft.com/office/drawing/2014/main" id="{AA0891BC-29E1-4845-AF1F-D7C459907777}"/>
                </a:ext>
              </a:extLst>
            </p:cNvPr>
            <p:cNvSpPr/>
            <p:nvPr/>
          </p:nvSpPr>
          <p:spPr>
            <a:xfrm>
              <a:off x="2273168" y="339219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5" name="Oval 134">
              <a:extLst>
                <a:ext uri="{FF2B5EF4-FFF2-40B4-BE49-F238E27FC236}">
                  <a16:creationId xmlns:a16="http://schemas.microsoft.com/office/drawing/2014/main" id="{9064E751-F133-4FB3-BEE6-B14D98070CB8}"/>
                </a:ext>
              </a:extLst>
            </p:cNvPr>
            <p:cNvSpPr/>
            <p:nvPr/>
          </p:nvSpPr>
          <p:spPr>
            <a:xfrm>
              <a:off x="3618937" y="339219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6" name="Oval 135">
              <a:extLst>
                <a:ext uri="{FF2B5EF4-FFF2-40B4-BE49-F238E27FC236}">
                  <a16:creationId xmlns:a16="http://schemas.microsoft.com/office/drawing/2014/main" id="{6E4B75BA-4A89-4442-A05A-DD9A7BF07499}"/>
                </a:ext>
              </a:extLst>
            </p:cNvPr>
            <p:cNvSpPr/>
            <p:nvPr/>
          </p:nvSpPr>
          <p:spPr>
            <a:xfrm>
              <a:off x="4964707" y="339219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E2D1FBEA-A956-4524-9C98-8CC014C2B2FB}"/>
                </a:ext>
              </a:extLst>
            </p:cNvPr>
            <p:cNvSpPr/>
            <p:nvPr/>
          </p:nvSpPr>
          <p:spPr>
            <a:xfrm>
              <a:off x="6310476" y="339219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8" name="Oval 137">
              <a:extLst>
                <a:ext uri="{FF2B5EF4-FFF2-40B4-BE49-F238E27FC236}">
                  <a16:creationId xmlns:a16="http://schemas.microsoft.com/office/drawing/2014/main" id="{637DE312-88C1-4FFF-A443-F5E1DF0F4DB2}"/>
                </a:ext>
              </a:extLst>
            </p:cNvPr>
            <p:cNvSpPr/>
            <p:nvPr/>
          </p:nvSpPr>
          <p:spPr>
            <a:xfrm>
              <a:off x="7656245" y="339219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72069C11-370A-424F-BD0E-A4FE38B14A06}"/>
                </a:ext>
              </a:extLst>
            </p:cNvPr>
            <p:cNvSpPr/>
            <p:nvPr/>
          </p:nvSpPr>
          <p:spPr>
            <a:xfrm>
              <a:off x="2273168" y="3997786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0" name="Oval 139">
              <a:extLst>
                <a:ext uri="{FF2B5EF4-FFF2-40B4-BE49-F238E27FC236}">
                  <a16:creationId xmlns:a16="http://schemas.microsoft.com/office/drawing/2014/main" id="{AF5217E3-CA2B-4B5D-BA50-DD51A6CD99A3}"/>
                </a:ext>
              </a:extLst>
            </p:cNvPr>
            <p:cNvSpPr/>
            <p:nvPr/>
          </p:nvSpPr>
          <p:spPr>
            <a:xfrm>
              <a:off x="3618937" y="3997786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939F5105-3F69-41F4-959A-EC08DCF7454E}"/>
                </a:ext>
              </a:extLst>
            </p:cNvPr>
            <p:cNvSpPr/>
            <p:nvPr/>
          </p:nvSpPr>
          <p:spPr>
            <a:xfrm>
              <a:off x="4964707" y="3997786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3D01D2FF-ECB1-4D2E-9623-B40C24E10A32}"/>
                </a:ext>
              </a:extLst>
            </p:cNvPr>
            <p:cNvSpPr/>
            <p:nvPr/>
          </p:nvSpPr>
          <p:spPr>
            <a:xfrm>
              <a:off x="6310476" y="3997786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76CAFA43-F0EF-4CA3-9413-00CCD6D3CA64}"/>
                </a:ext>
              </a:extLst>
            </p:cNvPr>
            <p:cNvSpPr/>
            <p:nvPr/>
          </p:nvSpPr>
          <p:spPr>
            <a:xfrm>
              <a:off x="7656245" y="3997786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9" name="Oval 158">
              <a:extLst>
                <a:ext uri="{FF2B5EF4-FFF2-40B4-BE49-F238E27FC236}">
                  <a16:creationId xmlns:a16="http://schemas.microsoft.com/office/drawing/2014/main" id="{D3A4FC74-6B6A-46B6-A82B-62B8CD617CBF}"/>
                </a:ext>
              </a:extLst>
            </p:cNvPr>
            <p:cNvSpPr/>
            <p:nvPr/>
          </p:nvSpPr>
          <p:spPr>
            <a:xfrm>
              <a:off x="2273168" y="4603382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0" name="Oval 159">
              <a:extLst>
                <a:ext uri="{FF2B5EF4-FFF2-40B4-BE49-F238E27FC236}">
                  <a16:creationId xmlns:a16="http://schemas.microsoft.com/office/drawing/2014/main" id="{4016D5C0-CDD0-4104-B64A-8EA67814A75E}"/>
                </a:ext>
              </a:extLst>
            </p:cNvPr>
            <p:cNvSpPr/>
            <p:nvPr/>
          </p:nvSpPr>
          <p:spPr>
            <a:xfrm>
              <a:off x="3618937" y="4603382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1" name="Oval 160">
              <a:extLst>
                <a:ext uri="{FF2B5EF4-FFF2-40B4-BE49-F238E27FC236}">
                  <a16:creationId xmlns:a16="http://schemas.microsoft.com/office/drawing/2014/main" id="{56C7D9CB-6327-4EC9-998E-BEF88AC9791E}"/>
                </a:ext>
              </a:extLst>
            </p:cNvPr>
            <p:cNvSpPr/>
            <p:nvPr/>
          </p:nvSpPr>
          <p:spPr>
            <a:xfrm>
              <a:off x="4964707" y="4603382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2" name="Oval 161">
              <a:extLst>
                <a:ext uri="{FF2B5EF4-FFF2-40B4-BE49-F238E27FC236}">
                  <a16:creationId xmlns:a16="http://schemas.microsoft.com/office/drawing/2014/main" id="{6C555441-F872-4BAD-9602-9BAFA27721C0}"/>
                </a:ext>
              </a:extLst>
            </p:cNvPr>
            <p:cNvSpPr/>
            <p:nvPr/>
          </p:nvSpPr>
          <p:spPr>
            <a:xfrm>
              <a:off x="6310476" y="4603382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3519D3AA-78C0-4D67-8751-84F65F281E47}"/>
                </a:ext>
              </a:extLst>
            </p:cNvPr>
            <p:cNvSpPr/>
            <p:nvPr/>
          </p:nvSpPr>
          <p:spPr>
            <a:xfrm>
              <a:off x="7656245" y="4603382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47F8F1EA-B06F-4E04-B118-35B91BB6A551}"/>
              </a:ext>
            </a:extLst>
          </p:cNvPr>
          <p:cNvGrpSpPr/>
          <p:nvPr/>
        </p:nvGrpSpPr>
        <p:grpSpPr>
          <a:xfrm>
            <a:off x="9139354" y="3012742"/>
            <a:ext cx="403731" cy="1614923"/>
            <a:chOff x="8934726" y="3392190"/>
            <a:chExt cx="403731" cy="1614923"/>
          </a:xfrm>
        </p:grpSpPr>
        <p:sp>
          <p:nvSpPr>
            <p:cNvPr id="170" name="Oval 169">
              <a:extLst>
                <a:ext uri="{FF2B5EF4-FFF2-40B4-BE49-F238E27FC236}">
                  <a16:creationId xmlns:a16="http://schemas.microsoft.com/office/drawing/2014/main" id="{251702BD-C53D-422F-8032-D57847439681}"/>
                </a:ext>
              </a:extLst>
            </p:cNvPr>
            <p:cNvSpPr/>
            <p:nvPr/>
          </p:nvSpPr>
          <p:spPr>
            <a:xfrm>
              <a:off x="8934726" y="339219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D26E3FE6-8A39-4246-B22D-05CA02221C5D}"/>
                </a:ext>
              </a:extLst>
            </p:cNvPr>
            <p:cNvSpPr/>
            <p:nvPr/>
          </p:nvSpPr>
          <p:spPr>
            <a:xfrm>
              <a:off x="8934726" y="3997786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2" name="Oval 171">
              <a:extLst>
                <a:ext uri="{FF2B5EF4-FFF2-40B4-BE49-F238E27FC236}">
                  <a16:creationId xmlns:a16="http://schemas.microsoft.com/office/drawing/2014/main" id="{E33C5764-21AE-4B40-8351-80B754DDD058}"/>
                </a:ext>
              </a:extLst>
            </p:cNvPr>
            <p:cNvSpPr/>
            <p:nvPr/>
          </p:nvSpPr>
          <p:spPr>
            <a:xfrm>
              <a:off x="8934726" y="4603382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852D06AD-BEA9-4FAF-9CBC-D204CC2AE116}"/>
              </a:ext>
            </a:extLst>
          </p:cNvPr>
          <p:cNvSpPr txBox="1"/>
          <p:nvPr/>
        </p:nvSpPr>
        <p:spPr>
          <a:xfrm>
            <a:off x="4032392" y="426394"/>
            <a:ext cx="376996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 </a:t>
            </a:r>
            <a:r>
              <a:rPr lang="en-GB" sz="3500" dirty="0">
                <a:latin typeface="Arial Black" panose="020B0A04020102020204" pitchFamily="34" charset="0"/>
              </a:rPr>
              <a:t>÷ 5 = 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306EFB78-5B8A-4851-A9F9-F980A78DAD4A}"/>
              </a:ext>
            </a:extLst>
          </p:cNvPr>
          <p:cNvSpPr txBox="1"/>
          <p:nvPr/>
        </p:nvSpPr>
        <p:spPr>
          <a:xfrm>
            <a:off x="3993747" y="871923"/>
            <a:ext cx="410996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6 = 1 8</a:t>
            </a:r>
          </a:p>
        </p:txBody>
      </p:sp>
    </p:spTree>
    <p:extLst>
      <p:ext uri="{BB962C8B-B14F-4D97-AF65-F5344CB8AC3E}">
        <p14:creationId xmlns:p14="http://schemas.microsoft.com/office/powerpoint/2010/main" val="20146409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7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17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000"/>
                            </p:stCondLst>
                            <p:childTnLst>
                              <p:par>
                                <p:cTn id="42" presetID="17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00"/>
                            </p:stCondLst>
                            <p:childTnLst>
                              <p:par>
                                <p:cTn id="49" presetID="17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2000"/>
                            </p:stCondLst>
                            <p:childTnLst>
                              <p:par>
                                <p:cTn id="56" presetID="17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74" grpId="0"/>
      <p:bldP spid="175" grpId="0"/>
    </p:bld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461186" y="483282"/>
            <a:ext cx="3297000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1683644" y="600319"/>
            <a:ext cx="1062146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567084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1080402" y="905442"/>
            <a:ext cx="262123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           = 15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FC5CCA6-256A-4C4C-9254-5B690407DD6F}"/>
              </a:ext>
            </a:extLst>
          </p:cNvPr>
          <p:cNvSpPr txBox="1"/>
          <p:nvPr/>
        </p:nvSpPr>
        <p:spPr>
          <a:xfrm>
            <a:off x="1829948" y="912264"/>
            <a:ext cx="8783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25</a:t>
            </a:r>
          </a:p>
        </p:txBody>
      </p:sp>
      <p:sp>
        <p:nvSpPr>
          <p:cNvPr id="93" name="Rectangle: Rounded Corners 92">
            <a:extLst>
              <a:ext uri="{FF2B5EF4-FFF2-40B4-BE49-F238E27FC236}">
                <a16:creationId xmlns:a16="http://schemas.microsoft.com/office/drawing/2014/main" id="{9F875A68-5675-4DD1-9CD0-803631F3DB54}"/>
              </a:ext>
            </a:extLst>
          </p:cNvPr>
          <p:cNvSpPr/>
          <p:nvPr/>
        </p:nvSpPr>
        <p:spPr>
          <a:xfrm rot="5400000">
            <a:off x="4228685" y="-727693"/>
            <a:ext cx="3618517" cy="9130516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3F59111C-F00F-4870-985D-0B7EEEFDBEB9}"/>
              </a:ext>
            </a:extLst>
          </p:cNvPr>
          <p:cNvSpPr/>
          <p:nvPr/>
        </p:nvSpPr>
        <p:spPr>
          <a:xfrm>
            <a:off x="5265800" y="2460935"/>
            <a:ext cx="1614923" cy="26912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89E0085E-AD11-40EB-A040-0E00BFE66208}"/>
              </a:ext>
            </a:extLst>
          </p:cNvPr>
          <p:cNvSpPr/>
          <p:nvPr/>
        </p:nvSpPr>
        <p:spPr>
          <a:xfrm>
            <a:off x="3651775" y="2463881"/>
            <a:ext cx="1614923" cy="26912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2248DD57-CCA9-4A23-9329-2123F2E6CFBC}"/>
              </a:ext>
            </a:extLst>
          </p:cNvPr>
          <p:cNvSpPr/>
          <p:nvPr/>
        </p:nvSpPr>
        <p:spPr>
          <a:xfrm>
            <a:off x="2036852" y="2463881"/>
            <a:ext cx="1614923" cy="26912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FD8B6D84-49AC-4B4E-8B64-7CBB9AA1DE27}"/>
              </a:ext>
            </a:extLst>
          </p:cNvPr>
          <p:cNvSpPr/>
          <p:nvPr/>
        </p:nvSpPr>
        <p:spPr>
          <a:xfrm>
            <a:off x="2036852" y="2463881"/>
            <a:ext cx="8073718" cy="2691239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5E517A4E-1C9E-48C0-A525-CF66647F3D8B}"/>
              </a:ext>
            </a:extLst>
          </p:cNvPr>
          <p:cNvSpPr/>
          <p:nvPr/>
        </p:nvSpPr>
        <p:spPr>
          <a:xfrm>
            <a:off x="2036852" y="2463881"/>
            <a:ext cx="1614744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AC2CEEDE-F0BB-411F-8B81-BD04032D8F83}"/>
              </a:ext>
            </a:extLst>
          </p:cNvPr>
          <p:cNvSpPr/>
          <p:nvPr/>
        </p:nvSpPr>
        <p:spPr>
          <a:xfrm>
            <a:off x="3651954" y="2463881"/>
            <a:ext cx="1614744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2C40EE12-7CF1-4E0C-B69C-221274E53603}"/>
              </a:ext>
            </a:extLst>
          </p:cNvPr>
          <p:cNvSpPr/>
          <p:nvPr/>
        </p:nvSpPr>
        <p:spPr>
          <a:xfrm>
            <a:off x="5266698" y="2463881"/>
            <a:ext cx="1614744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B816AC7-071E-40E6-B427-EFB97EA423BB}"/>
              </a:ext>
            </a:extLst>
          </p:cNvPr>
          <p:cNvSpPr/>
          <p:nvPr/>
        </p:nvSpPr>
        <p:spPr>
          <a:xfrm>
            <a:off x="6881800" y="2463881"/>
            <a:ext cx="1614744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60873480-3DA8-4253-BD63-774FAEB759DA}"/>
              </a:ext>
            </a:extLst>
          </p:cNvPr>
          <p:cNvSpPr/>
          <p:nvPr/>
        </p:nvSpPr>
        <p:spPr>
          <a:xfrm>
            <a:off x="8496724" y="2463881"/>
            <a:ext cx="1614744" cy="2691538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66161AEB-A96C-4AF6-96A0-22A45FE421FA}"/>
              </a:ext>
            </a:extLst>
          </p:cNvPr>
          <p:cNvGrpSpPr/>
          <p:nvPr/>
        </p:nvGrpSpPr>
        <p:grpSpPr>
          <a:xfrm>
            <a:off x="2238717" y="2867612"/>
            <a:ext cx="2826116" cy="1884077"/>
            <a:chOff x="2004014" y="3526767"/>
            <a:chExt cx="2826116" cy="1884077"/>
          </a:xfrm>
        </p:grpSpPr>
        <p:sp>
          <p:nvSpPr>
            <p:cNvPr id="103" name="Oval 102">
              <a:extLst>
                <a:ext uri="{FF2B5EF4-FFF2-40B4-BE49-F238E27FC236}">
                  <a16:creationId xmlns:a16="http://schemas.microsoft.com/office/drawing/2014/main" id="{B3FBD213-D2DD-4092-8757-64813223B62C}"/>
                </a:ext>
              </a:extLst>
            </p:cNvPr>
            <p:cNvSpPr/>
            <p:nvPr/>
          </p:nvSpPr>
          <p:spPr>
            <a:xfrm>
              <a:off x="2004014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4" name="Oval 103">
              <a:extLst>
                <a:ext uri="{FF2B5EF4-FFF2-40B4-BE49-F238E27FC236}">
                  <a16:creationId xmlns:a16="http://schemas.microsoft.com/office/drawing/2014/main" id="{C1135CC2-2D7F-40EA-9DCA-56AD1B036829}"/>
                </a:ext>
              </a:extLst>
            </p:cNvPr>
            <p:cNvSpPr/>
            <p:nvPr/>
          </p:nvSpPr>
          <p:spPr>
            <a:xfrm>
              <a:off x="3618937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B911F761-A0DA-4AC8-993A-0B8301AC5545}"/>
                </a:ext>
              </a:extLst>
            </p:cNvPr>
            <p:cNvSpPr/>
            <p:nvPr/>
          </p:nvSpPr>
          <p:spPr>
            <a:xfrm>
              <a:off x="2811476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6" name="Oval 105">
              <a:extLst>
                <a:ext uri="{FF2B5EF4-FFF2-40B4-BE49-F238E27FC236}">
                  <a16:creationId xmlns:a16="http://schemas.microsoft.com/office/drawing/2014/main" id="{E8FB1DD3-A145-4C0B-8B48-538F6FB653B4}"/>
                </a:ext>
              </a:extLst>
            </p:cNvPr>
            <p:cNvSpPr/>
            <p:nvPr/>
          </p:nvSpPr>
          <p:spPr>
            <a:xfrm>
              <a:off x="4426399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71484D38-0598-43A2-ADC1-A90DAE04A980}"/>
                </a:ext>
              </a:extLst>
            </p:cNvPr>
            <p:cNvSpPr/>
            <p:nvPr/>
          </p:nvSpPr>
          <p:spPr>
            <a:xfrm>
              <a:off x="2004014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248F996C-114B-4EC4-9E81-8DF4CE5EAC16}"/>
                </a:ext>
              </a:extLst>
            </p:cNvPr>
            <p:cNvSpPr/>
            <p:nvPr/>
          </p:nvSpPr>
          <p:spPr>
            <a:xfrm>
              <a:off x="3618937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57797BD2-8102-4991-A97C-477E6345560A}"/>
                </a:ext>
              </a:extLst>
            </p:cNvPr>
            <p:cNvSpPr/>
            <p:nvPr/>
          </p:nvSpPr>
          <p:spPr>
            <a:xfrm>
              <a:off x="2811476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0" name="Oval 109">
              <a:extLst>
                <a:ext uri="{FF2B5EF4-FFF2-40B4-BE49-F238E27FC236}">
                  <a16:creationId xmlns:a16="http://schemas.microsoft.com/office/drawing/2014/main" id="{E51825E8-9D31-4D38-8EB0-092BFFF4B015}"/>
                </a:ext>
              </a:extLst>
            </p:cNvPr>
            <p:cNvSpPr/>
            <p:nvPr/>
          </p:nvSpPr>
          <p:spPr>
            <a:xfrm>
              <a:off x="4426399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1" name="Oval 110">
              <a:extLst>
                <a:ext uri="{FF2B5EF4-FFF2-40B4-BE49-F238E27FC236}">
                  <a16:creationId xmlns:a16="http://schemas.microsoft.com/office/drawing/2014/main" id="{3520D605-3A83-4F94-9B3A-3B36427123B9}"/>
                </a:ext>
              </a:extLst>
            </p:cNvPr>
            <p:cNvSpPr/>
            <p:nvPr/>
          </p:nvSpPr>
          <p:spPr>
            <a:xfrm>
              <a:off x="2378764" y="5007113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2" name="Oval 111">
              <a:extLst>
                <a:ext uri="{FF2B5EF4-FFF2-40B4-BE49-F238E27FC236}">
                  <a16:creationId xmlns:a16="http://schemas.microsoft.com/office/drawing/2014/main" id="{D43D7AB0-3E53-4FEC-998B-A59096DC1F2B}"/>
                </a:ext>
              </a:extLst>
            </p:cNvPr>
            <p:cNvSpPr/>
            <p:nvPr/>
          </p:nvSpPr>
          <p:spPr>
            <a:xfrm>
              <a:off x="3993687" y="5007113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6477FCB5-2A96-4910-B452-EE7F735A940D}"/>
              </a:ext>
            </a:extLst>
          </p:cNvPr>
          <p:cNvGrpSpPr/>
          <p:nvPr/>
        </p:nvGrpSpPr>
        <p:grpSpPr>
          <a:xfrm>
            <a:off x="7083487" y="2867612"/>
            <a:ext cx="1211192" cy="1884077"/>
            <a:chOff x="6848784" y="3526767"/>
            <a:chExt cx="1211192" cy="1884077"/>
          </a:xfrm>
        </p:grpSpPr>
        <p:sp>
          <p:nvSpPr>
            <p:cNvPr id="144" name="Oval 143">
              <a:extLst>
                <a:ext uri="{FF2B5EF4-FFF2-40B4-BE49-F238E27FC236}">
                  <a16:creationId xmlns:a16="http://schemas.microsoft.com/office/drawing/2014/main" id="{684A1527-CF2C-407B-8AD0-1ED1BA190DFD}"/>
                </a:ext>
              </a:extLst>
            </p:cNvPr>
            <p:cNvSpPr/>
            <p:nvPr/>
          </p:nvSpPr>
          <p:spPr>
            <a:xfrm>
              <a:off x="6848784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5" name="Oval 144">
              <a:extLst>
                <a:ext uri="{FF2B5EF4-FFF2-40B4-BE49-F238E27FC236}">
                  <a16:creationId xmlns:a16="http://schemas.microsoft.com/office/drawing/2014/main" id="{EACC3203-2869-4493-835A-13DC520C6742}"/>
                </a:ext>
              </a:extLst>
            </p:cNvPr>
            <p:cNvSpPr/>
            <p:nvPr/>
          </p:nvSpPr>
          <p:spPr>
            <a:xfrm>
              <a:off x="7656245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39A47386-B1CA-4209-B4AC-82EEA56E62B2}"/>
                </a:ext>
              </a:extLst>
            </p:cNvPr>
            <p:cNvSpPr/>
            <p:nvPr/>
          </p:nvSpPr>
          <p:spPr>
            <a:xfrm>
              <a:off x="6848784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CCC854A3-4FE7-4A29-842D-2FF9D566D838}"/>
                </a:ext>
              </a:extLst>
            </p:cNvPr>
            <p:cNvSpPr/>
            <p:nvPr/>
          </p:nvSpPr>
          <p:spPr>
            <a:xfrm>
              <a:off x="7656245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A9A7DC9C-0F57-46B8-875E-85FB83196C45}"/>
                </a:ext>
              </a:extLst>
            </p:cNvPr>
            <p:cNvSpPr/>
            <p:nvPr/>
          </p:nvSpPr>
          <p:spPr>
            <a:xfrm>
              <a:off x="7238524" y="5007113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FDFD62A6-BF20-4565-A5FD-57722EBF3829}"/>
              </a:ext>
            </a:extLst>
          </p:cNvPr>
          <p:cNvGrpSpPr/>
          <p:nvPr/>
        </p:nvGrpSpPr>
        <p:grpSpPr>
          <a:xfrm>
            <a:off x="8698410" y="2867612"/>
            <a:ext cx="1211192" cy="1884077"/>
            <a:chOff x="8463707" y="3526767"/>
            <a:chExt cx="1211192" cy="1884077"/>
          </a:xfrm>
        </p:grpSpPr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C81FDACC-5311-4020-B476-0D0FDD010865}"/>
                </a:ext>
              </a:extLst>
            </p:cNvPr>
            <p:cNvSpPr/>
            <p:nvPr/>
          </p:nvSpPr>
          <p:spPr>
            <a:xfrm>
              <a:off x="8463707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2" name="Oval 151">
              <a:extLst>
                <a:ext uri="{FF2B5EF4-FFF2-40B4-BE49-F238E27FC236}">
                  <a16:creationId xmlns:a16="http://schemas.microsoft.com/office/drawing/2014/main" id="{EFEC2E08-4F11-44FD-80C3-12C440A3CB45}"/>
                </a:ext>
              </a:extLst>
            </p:cNvPr>
            <p:cNvSpPr/>
            <p:nvPr/>
          </p:nvSpPr>
          <p:spPr>
            <a:xfrm>
              <a:off x="9271168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3" name="Oval 152">
              <a:extLst>
                <a:ext uri="{FF2B5EF4-FFF2-40B4-BE49-F238E27FC236}">
                  <a16:creationId xmlns:a16="http://schemas.microsoft.com/office/drawing/2014/main" id="{9E1E9F3D-AEA4-493E-B4DD-224E259A567D}"/>
                </a:ext>
              </a:extLst>
            </p:cNvPr>
            <p:cNvSpPr/>
            <p:nvPr/>
          </p:nvSpPr>
          <p:spPr>
            <a:xfrm>
              <a:off x="8463707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4" name="Oval 153">
              <a:extLst>
                <a:ext uri="{FF2B5EF4-FFF2-40B4-BE49-F238E27FC236}">
                  <a16:creationId xmlns:a16="http://schemas.microsoft.com/office/drawing/2014/main" id="{6469C63A-2B94-4B5D-B604-47C5E410B929}"/>
                </a:ext>
              </a:extLst>
            </p:cNvPr>
            <p:cNvSpPr/>
            <p:nvPr/>
          </p:nvSpPr>
          <p:spPr>
            <a:xfrm>
              <a:off x="9271168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5" name="Oval 154">
              <a:extLst>
                <a:ext uri="{FF2B5EF4-FFF2-40B4-BE49-F238E27FC236}">
                  <a16:creationId xmlns:a16="http://schemas.microsoft.com/office/drawing/2014/main" id="{5A3FDD4B-1F76-4904-A834-91150DBC534D}"/>
                </a:ext>
              </a:extLst>
            </p:cNvPr>
            <p:cNvSpPr/>
            <p:nvPr/>
          </p:nvSpPr>
          <p:spPr>
            <a:xfrm>
              <a:off x="8838457" y="5007113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A607F5CF-C32A-47B4-B0D7-55C16B539CFE}"/>
              </a:ext>
            </a:extLst>
          </p:cNvPr>
          <p:cNvGrpSpPr/>
          <p:nvPr/>
        </p:nvGrpSpPr>
        <p:grpSpPr>
          <a:xfrm>
            <a:off x="5468563" y="2867612"/>
            <a:ext cx="1211193" cy="1884077"/>
            <a:chOff x="5233860" y="3526767"/>
            <a:chExt cx="1211193" cy="1884077"/>
          </a:xfrm>
        </p:grpSpPr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93A7C142-6794-4C3A-98D4-2D9F068AF834}"/>
                </a:ext>
              </a:extLst>
            </p:cNvPr>
            <p:cNvSpPr/>
            <p:nvPr/>
          </p:nvSpPr>
          <p:spPr>
            <a:xfrm>
              <a:off x="5233860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111077F5-EE29-4CBD-BD86-F3CAFAE40A80}"/>
                </a:ext>
              </a:extLst>
            </p:cNvPr>
            <p:cNvSpPr/>
            <p:nvPr/>
          </p:nvSpPr>
          <p:spPr>
            <a:xfrm>
              <a:off x="6041322" y="3526767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942E445E-E894-44FB-9018-345BD5AD3B81}"/>
                </a:ext>
              </a:extLst>
            </p:cNvPr>
            <p:cNvSpPr/>
            <p:nvPr/>
          </p:nvSpPr>
          <p:spPr>
            <a:xfrm>
              <a:off x="5233860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3" name="Oval 132">
              <a:extLst>
                <a:ext uri="{FF2B5EF4-FFF2-40B4-BE49-F238E27FC236}">
                  <a16:creationId xmlns:a16="http://schemas.microsoft.com/office/drawing/2014/main" id="{51050F48-71F6-40C9-9C39-65469B55B47A}"/>
                </a:ext>
              </a:extLst>
            </p:cNvPr>
            <p:cNvSpPr/>
            <p:nvPr/>
          </p:nvSpPr>
          <p:spPr>
            <a:xfrm>
              <a:off x="6041322" y="4266940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4" name="Oval 133">
              <a:extLst>
                <a:ext uri="{FF2B5EF4-FFF2-40B4-BE49-F238E27FC236}">
                  <a16:creationId xmlns:a16="http://schemas.microsoft.com/office/drawing/2014/main" id="{093C915A-D34F-489C-A723-5632E67EA039}"/>
                </a:ext>
              </a:extLst>
            </p:cNvPr>
            <p:cNvSpPr/>
            <p:nvPr/>
          </p:nvSpPr>
          <p:spPr>
            <a:xfrm>
              <a:off x="5608610" y="5007113"/>
              <a:ext cx="403731" cy="403731"/>
            </a:xfrm>
            <a:prstGeom prst="ellipse">
              <a:avLst/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14" name="TextBox 113">
            <a:extLst>
              <a:ext uri="{FF2B5EF4-FFF2-40B4-BE49-F238E27FC236}">
                <a16:creationId xmlns:a16="http://schemas.microsoft.com/office/drawing/2014/main" id="{22C77ECD-E881-4292-AF32-620720D788EC}"/>
              </a:ext>
            </a:extLst>
          </p:cNvPr>
          <p:cNvSpPr txBox="1"/>
          <p:nvPr/>
        </p:nvSpPr>
        <p:spPr>
          <a:xfrm>
            <a:off x="4014040" y="431085"/>
            <a:ext cx="34827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 </a:t>
            </a:r>
            <a:r>
              <a:rPr lang="en-GB" sz="35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3 = 5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F9EC9643-22FD-46DD-BD94-F68F1F71DE24}"/>
              </a:ext>
            </a:extLst>
          </p:cNvPr>
          <p:cNvSpPr txBox="1"/>
          <p:nvPr/>
        </p:nvSpPr>
        <p:spPr>
          <a:xfrm>
            <a:off x="4017600" y="876614"/>
            <a:ext cx="33301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</a:t>
            </a:r>
            <a:r>
              <a:rPr lang="en-GB" sz="3500" dirty="0">
                <a:latin typeface="Arial Black" panose="020B0A04020102020204" pitchFamily="34" charset="0"/>
              </a:rPr>
              <a:t> 5 = 2 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330899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7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17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000"/>
                            </p:stCondLst>
                            <p:childTnLst>
                              <p:par>
                                <p:cTn id="39" presetID="17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11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14" grpId="0"/>
      <p:bldP spid="119" grpId="0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461186" y="483282"/>
            <a:ext cx="3297000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E1C7F329-514E-4864-A615-939BC88EEA3B}"/>
              </a:ext>
            </a:extLst>
          </p:cNvPr>
          <p:cNvSpPr/>
          <p:nvPr/>
        </p:nvSpPr>
        <p:spPr>
          <a:xfrm>
            <a:off x="1802959" y="2713206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8DFD3DED-4EA4-45F6-8A53-0927EFA0B637}"/>
              </a:ext>
            </a:extLst>
          </p:cNvPr>
          <p:cNvSpPr/>
          <p:nvPr/>
        </p:nvSpPr>
        <p:spPr>
          <a:xfrm>
            <a:off x="556241" y="788954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E4608F4F-5EA7-4854-8E74-EF384957086A}"/>
              </a:ext>
            </a:extLst>
          </p:cNvPr>
          <p:cNvSpPr/>
          <p:nvPr/>
        </p:nvSpPr>
        <p:spPr>
          <a:xfrm>
            <a:off x="1803709" y="2267037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E45C98E8-D360-4CA9-B8BB-82DE85D66469}"/>
              </a:ext>
            </a:extLst>
          </p:cNvPr>
          <p:cNvSpPr/>
          <p:nvPr/>
        </p:nvSpPr>
        <p:spPr>
          <a:xfrm>
            <a:off x="3073039" y="1008866"/>
            <a:ext cx="55580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BECEFA41-EC21-4D90-8EA0-AE5097D71C6D}"/>
              </a:ext>
            </a:extLst>
          </p:cNvPr>
          <p:cNvSpPr/>
          <p:nvPr/>
        </p:nvSpPr>
        <p:spPr>
          <a:xfrm>
            <a:off x="469159" y="2268419"/>
            <a:ext cx="891995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CCD4AB27-66CD-48D9-ABD9-E30160C8F89B}"/>
              </a:ext>
            </a:extLst>
          </p:cNvPr>
          <p:cNvSpPr/>
          <p:nvPr/>
        </p:nvSpPr>
        <p:spPr>
          <a:xfrm>
            <a:off x="554904" y="1238700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1683644" y="600319"/>
            <a:ext cx="1062146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567084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1080402" y="905442"/>
            <a:ext cx="262123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           = 10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FC5CCA6-256A-4C4C-9254-5B690407DD6F}"/>
              </a:ext>
            </a:extLst>
          </p:cNvPr>
          <p:cNvSpPr txBox="1"/>
          <p:nvPr/>
        </p:nvSpPr>
        <p:spPr>
          <a:xfrm>
            <a:off x="1829948" y="912264"/>
            <a:ext cx="8783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25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84E53C2A-101A-454F-AEFC-3EDB2710793C}"/>
              </a:ext>
            </a:extLst>
          </p:cNvPr>
          <p:cNvSpPr txBox="1"/>
          <p:nvPr/>
        </p:nvSpPr>
        <p:spPr>
          <a:xfrm>
            <a:off x="424464" y="2209257"/>
            <a:ext cx="34827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x 5 = 5 0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1507D77-80A4-4B76-BCBC-FA67BFFC4C1E}"/>
              </a:ext>
            </a:extLst>
          </p:cNvPr>
          <p:cNvSpPr txBox="1"/>
          <p:nvPr/>
        </p:nvSpPr>
        <p:spPr>
          <a:xfrm>
            <a:off x="428024" y="2654786"/>
            <a:ext cx="33301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5 0 </a:t>
            </a:r>
            <a:r>
              <a:rPr lang="en-GB" sz="3500" dirty="0">
                <a:latin typeface="Arial Black" panose="020B0A04020102020204" pitchFamily="34" charset="0"/>
              </a:rPr>
              <a:t>÷ 2 = 2 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91" name="Rectangle: Rounded Corners 90">
            <a:extLst>
              <a:ext uri="{FF2B5EF4-FFF2-40B4-BE49-F238E27FC236}">
                <a16:creationId xmlns:a16="http://schemas.microsoft.com/office/drawing/2014/main" id="{FC3A9529-C489-43A0-A06D-4399B040F259}"/>
              </a:ext>
            </a:extLst>
          </p:cNvPr>
          <p:cNvSpPr/>
          <p:nvPr/>
        </p:nvSpPr>
        <p:spPr>
          <a:xfrm>
            <a:off x="4465526" y="483282"/>
            <a:ext cx="3297000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9D829BB6-7201-43B0-9DF0-13318BB26CF3}"/>
              </a:ext>
            </a:extLst>
          </p:cNvPr>
          <p:cNvSpPr/>
          <p:nvPr/>
        </p:nvSpPr>
        <p:spPr>
          <a:xfrm>
            <a:off x="5808249" y="2713206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205EFA58-1878-4203-94C9-AC18DBD6E561}"/>
              </a:ext>
            </a:extLst>
          </p:cNvPr>
          <p:cNvSpPr/>
          <p:nvPr/>
        </p:nvSpPr>
        <p:spPr>
          <a:xfrm>
            <a:off x="4560581" y="788954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DD1B94A8-90D0-49D0-81AD-16F53F1882BF}"/>
              </a:ext>
            </a:extLst>
          </p:cNvPr>
          <p:cNvSpPr/>
          <p:nvPr/>
        </p:nvSpPr>
        <p:spPr>
          <a:xfrm>
            <a:off x="5808049" y="2267037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0D2A5A50-C680-4936-B0E9-5A3EA2B0205B}"/>
              </a:ext>
            </a:extLst>
          </p:cNvPr>
          <p:cNvSpPr/>
          <p:nvPr/>
        </p:nvSpPr>
        <p:spPr>
          <a:xfrm>
            <a:off x="7077379" y="1008866"/>
            <a:ext cx="55580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B38B07B4-0629-46FE-8BFE-20EB214A357E}"/>
              </a:ext>
            </a:extLst>
          </p:cNvPr>
          <p:cNvSpPr/>
          <p:nvPr/>
        </p:nvSpPr>
        <p:spPr>
          <a:xfrm>
            <a:off x="4473499" y="2268419"/>
            <a:ext cx="891995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11F90A9F-2837-4A58-8B40-E2C5E9977A0A}"/>
              </a:ext>
            </a:extLst>
          </p:cNvPr>
          <p:cNvSpPr/>
          <p:nvPr/>
        </p:nvSpPr>
        <p:spPr>
          <a:xfrm>
            <a:off x="4559244" y="1238700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4" name="Rectangle 123">
            <a:extLst>
              <a:ext uri="{FF2B5EF4-FFF2-40B4-BE49-F238E27FC236}">
                <a16:creationId xmlns:a16="http://schemas.microsoft.com/office/drawing/2014/main" id="{7D9D8E40-4065-4189-BFCB-3AE8361804F4}"/>
              </a:ext>
            </a:extLst>
          </p:cNvPr>
          <p:cNvSpPr/>
          <p:nvPr/>
        </p:nvSpPr>
        <p:spPr>
          <a:xfrm>
            <a:off x="5687984" y="600319"/>
            <a:ext cx="1062146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BD60607E-1C24-48B8-9A66-6297E770F9ED}"/>
              </a:ext>
            </a:extLst>
          </p:cNvPr>
          <p:cNvGrpSpPr/>
          <p:nvPr/>
        </p:nvGrpSpPr>
        <p:grpSpPr>
          <a:xfrm>
            <a:off x="4571424" y="712172"/>
            <a:ext cx="435719" cy="1032867"/>
            <a:chOff x="2724738" y="5471319"/>
            <a:chExt cx="435719" cy="1032867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7C28AEC1-C87A-4A42-B265-7667E785CA9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4E8E24DF-E45D-40F3-B710-81324A2F8472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BD46F31E-434A-4988-8309-B44EA471619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9" name="TextBox 128">
            <a:extLst>
              <a:ext uri="{FF2B5EF4-FFF2-40B4-BE49-F238E27FC236}">
                <a16:creationId xmlns:a16="http://schemas.microsoft.com/office/drawing/2014/main" id="{CCBD64B2-443A-44F7-86E2-E0BCE9A9FE6A}"/>
              </a:ext>
            </a:extLst>
          </p:cNvPr>
          <p:cNvSpPr txBox="1"/>
          <p:nvPr/>
        </p:nvSpPr>
        <p:spPr>
          <a:xfrm>
            <a:off x="5084742" y="905442"/>
            <a:ext cx="262123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           = 15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8224F9C4-2968-40C8-B777-43E732962EAF}"/>
              </a:ext>
            </a:extLst>
          </p:cNvPr>
          <p:cNvSpPr txBox="1"/>
          <p:nvPr/>
        </p:nvSpPr>
        <p:spPr>
          <a:xfrm>
            <a:off x="5834288" y="912264"/>
            <a:ext cx="8783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18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90FB6012-DE32-46CE-9F88-B054718306CD}"/>
              </a:ext>
            </a:extLst>
          </p:cNvPr>
          <p:cNvSpPr txBox="1"/>
          <p:nvPr/>
        </p:nvSpPr>
        <p:spPr>
          <a:xfrm>
            <a:off x="4471008" y="2209257"/>
            <a:ext cx="376996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 x 6 = 9 0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6EFCDB76-42F6-47FA-9430-87B0658E45CC}"/>
              </a:ext>
            </a:extLst>
          </p:cNvPr>
          <p:cNvSpPr txBox="1"/>
          <p:nvPr/>
        </p:nvSpPr>
        <p:spPr>
          <a:xfrm>
            <a:off x="4432363" y="2654786"/>
            <a:ext cx="410996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9 0 </a:t>
            </a:r>
            <a:r>
              <a:rPr lang="en-GB" sz="3500" dirty="0">
                <a:latin typeface="Arial Black" panose="020B0A04020102020204" pitchFamily="34" charset="0"/>
              </a:rPr>
              <a:t>÷ 5 = 1 8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164C1974-B23C-47E6-BDAB-9744BF7EB558}"/>
              </a:ext>
            </a:extLst>
          </p:cNvPr>
          <p:cNvSpPr txBox="1"/>
          <p:nvPr/>
        </p:nvSpPr>
        <p:spPr>
          <a:xfrm>
            <a:off x="898244" y="4009963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5 0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BBD5DB42-90E2-402C-89E0-3C0597DE7255}"/>
              </a:ext>
            </a:extLst>
          </p:cNvPr>
          <p:cNvSpPr txBox="1"/>
          <p:nvPr/>
        </p:nvSpPr>
        <p:spPr>
          <a:xfrm>
            <a:off x="423627" y="4023026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44" name="Straight Connector 143">
            <a:extLst>
              <a:ext uri="{FF2B5EF4-FFF2-40B4-BE49-F238E27FC236}">
                <a16:creationId xmlns:a16="http://schemas.microsoft.com/office/drawing/2014/main" id="{BA85B77A-4703-42D5-8D54-70AD56861C35}"/>
              </a:ext>
            </a:extLst>
          </p:cNvPr>
          <p:cNvCxnSpPr>
            <a:cxnSpLocks/>
          </p:cNvCxnSpPr>
          <p:nvPr/>
        </p:nvCxnSpPr>
        <p:spPr>
          <a:xfrm>
            <a:off x="898244" y="4072583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Straight Connector 144">
            <a:extLst>
              <a:ext uri="{FF2B5EF4-FFF2-40B4-BE49-F238E27FC236}">
                <a16:creationId xmlns:a16="http://schemas.microsoft.com/office/drawing/2014/main" id="{40806BA3-BFB6-4ECC-94A3-16F9ABFA28D7}"/>
              </a:ext>
            </a:extLst>
          </p:cNvPr>
          <p:cNvCxnSpPr>
            <a:cxnSpLocks/>
          </p:cNvCxnSpPr>
          <p:nvPr/>
        </p:nvCxnSpPr>
        <p:spPr>
          <a:xfrm>
            <a:off x="917196" y="4072583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" name="TextBox 145">
            <a:extLst>
              <a:ext uri="{FF2B5EF4-FFF2-40B4-BE49-F238E27FC236}">
                <a16:creationId xmlns:a16="http://schemas.microsoft.com/office/drawing/2014/main" id="{E083B423-2BB8-46D1-AA4E-377DAF533419}"/>
              </a:ext>
            </a:extLst>
          </p:cNvPr>
          <p:cNvSpPr txBox="1"/>
          <p:nvPr/>
        </p:nvSpPr>
        <p:spPr>
          <a:xfrm>
            <a:off x="898615" y="357227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71ADE696-A8FF-48F7-9143-51B7FD10E654}"/>
              </a:ext>
            </a:extLst>
          </p:cNvPr>
          <p:cNvSpPr txBox="1"/>
          <p:nvPr/>
        </p:nvSpPr>
        <p:spPr>
          <a:xfrm>
            <a:off x="1321621" y="357227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E75EDA55-06AC-40DA-83E4-2ADC68977C7A}"/>
              </a:ext>
            </a:extLst>
          </p:cNvPr>
          <p:cNvSpPr txBox="1"/>
          <p:nvPr/>
        </p:nvSpPr>
        <p:spPr>
          <a:xfrm>
            <a:off x="1208866" y="4056538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6F216463-C7DE-407A-8DA8-4B87A3DE39ED}"/>
              </a:ext>
            </a:extLst>
          </p:cNvPr>
          <p:cNvGrpSpPr/>
          <p:nvPr/>
        </p:nvGrpSpPr>
        <p:grpSpPr>
          <a:xfrm>
            <a:off x="4455016" y="3550603"/>
            <a:ext cx="1861800" cy="1405123"/>
            <a:chOff x="2248666" y="1937292"/>
            <a:chExt cx="1861800" cy="1405123"/>
          </a:xfrm>
        </p:grpSpPr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68BBA08C-0711-4ECA-9956-95D394141045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F954D3D7-EFF9-459C-BA1A-9031B0F3D02D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4CC80927-153B-4D30-B7F7-7B0325F36BA0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id="{D2EDC8D5-4E82-4D26-A4B8-CBBED7B29429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Straight Connector 153">
              <a:extLst>
                <a:ext uri="{FF2B5EF4-FFF2-40B4-BE49-F238E27FC236}">
                  <a16:creationId xmlns:a16="http://schemas.microsoft.com/office/drawing/2014/main" id="{B17B81A3-4D65-40C1-97F3-6CD46881FC27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5" name="TextBox 154">
            <a:extLst>
              <a:ext uri="{FF2B5EF4-FFF2-40B4-BE49-F238E27FC236}">
                <a16:creationId xmlns:a16="http://schemas.microsoft.com/office/drawing/2014/main" id="{194626E0-5154-4EE4-A322-3B87C0F158B2}"/>
              </a:ext>
            </a:extLst>
          </p:cNvPr>
          <p:cNvSpPr txBox="1"/>
          <p:nvPr/>
        </p:nvSpPr>
        <p:spPr>
          <a:xfrm>
            <a:off x="5350131" y="4442179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9A1DF16C-A592-4AAE-B8AA-C7D5C259EC3C}"/>
              </a:ext>
            </a:extLst>
          </p:cNvPr>
          <p:cNvSpPr txBox="1"/>
          <p:nvPr/>
        </p:nvSpPr>
        <p:spPr>
          <a:xfrm>
            <a:off x="4943941" y="3273394"/>
            <a:ext cx="4900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1404091D-500B-4D0C-85A3-BABBF95AD52D}"/>
              </a:ext>
            </a:extLst>
          </p:cNvPr>
          <p:cNvSpPr txBox="1"/>
          <p:nvPr/>
        </p:nvSpPr>
        <p:spPr>
          <a:xfrm>
            <a:off x="4904658" y="4442180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6A039886-FDCE-485A-A78B-A2AFDC434E05}"/>
              </a:ext>
            </a:extLst>
          </p:cNvPr>
          <p:cNvSpPr txBox="1"/>
          <p:nvPr/>
        </p:nvSpPr>
        <p:spPr>
          <a:xfrm>
            <a:off x="6700172" y="4006457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9 0</a:t>
            </a: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52456E90-C09F-43B1-AC0B-215A156C0CEC}"/>
              </a:ext>
            </a:extLst>
          </p:cNvPr>
          <p:cNvSpPr txBox="1"/>
          <p:nvPr/>
        </p:nvSpPr>
        <p:spPr>
          <a:xfrm>
            <a:off x="6225555" y="4019520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60" name="Straight Connector 159">
            <a:extLst>
              <a:ext uri="{FF2B5EF4-FFF2-40B4-BE49-F238E27FC236}">
                <a16:creationId xmlns:a16="http://schemas.microsoft.com/office/drawing/2014/main" id="{27E45611-3912-436C-88C6-9B7CE57E28C3}"/>
              </a:ext>
            </a:extLst>
          </p:cNvPr>
          <p:cNvCxnSpPr>
            <a:cxnSpLocks/>
          </p:cNvCxnSpPr>
          <p:nvPr/>
        </p:nvCxnSpPr>
        <p:spPr>
          <a:xfrm>
            <a:off x="6700172" y="4069077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E6EE5249-72A0-4113-8ECF-89D688BA52E6}"/>
              </a:ext>
            </a:extLst>
          </p:cNvPr>
          <p:cNvCxnSpPr>
            <a:cxnSpLocks/>
          </p:cNvCxnSpPr>
          <p:nvPr/>
        </p:nvCxnSpPr>
        <p:spPr>
          <a:xfrm>
            <a:off x="6719124" y="4069077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" name="TextBox 161">
            <a:extLst>
              <a:ext uri="{FF2B5EF4-FFF2-40B4-BE49-F238E27FC236}">
                <a16:creationId xmlns:a16="http://schemas.microsoft.com/office/drawing/2014/main" id="{64E96629-1866-42BC-B329-6D37B8BB8F94}"/>
              </a:ext>
            </a:extLst>
          </p:cNvPr>
          <p:cNvSpPr txBox="1"/>
          <p:nvPr/>
        </p:nvSpPr>
        <p:spPr>
          <a:xfrm>
            <a:off x="6700543" y="356876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C54803C5-0191-46F2-B6E4-41E1A15EB3B8}"/>
              </a:ext>
            </a:extLst>
          </p:cNvPr>
          <p:cNvSpPr txBox="1"/>
          <p:nvPr/>
        </p:nvSpPr>
        <p:spPr>
          <a:xfrm>
            <a:off x="7123549" y="356876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88450BA-96F2-40A9-9D9E-346223B3AB6F}"/>
              </a:ext>
            </a:extLst>
          </p:cNvPr>
          <p:cNvSpPr txBox="1"/>
          <p:nvPr/>
        </p:nvSpPr>
        <p:spPr>
          <a:xfrm>
            <a:off x="7010794" y="4053032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65" name="Rectangle: Rounded Corners 164">
            <a:extLst>
              <a:ext uri="{FF2B5EF4-FFF2-40B4-BE49-F238E27FC236}">
                <a16:creationId xmlns:a16="http://schemas.microsoft.com/office/drawing/2014/main" id="{B0B66C15-910C-4554-BC1A-E99D727E1814}"/>
              </a:ext>
            </a:extLst>
          </p:cNvPr>
          <p:cNvSpPr/>
          <p:nvPr/>
        </p:nvSpPr>
        <p:spPr>
          <a:xfrm>
            <a:off x="8510465" y="477220"/>
            <a:ext cx="3297000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6" name="Rectangle 165">
            <a:extLst>
              <a:ext uri="{FF2B5EF4-FFF2-40B4-BE49-F238E27FC236}">
                <a16:creationId xmlns:a16="http://schemas.microsoft.com/office/drawing/2014/main" id="{A0B925A7-33F6-4072-B8CA-F81B2518E3B9}"/>
              </a:ext>
            </a:extLst>
          </p:cNvPr>
          <p:cNvSpPr/>
          <p:nvPr/>
        </p:nvSpPr>
        <p:spPr>
          <a:xfrm>
            <a:off x="9852238" y="2707144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7" name="Rectangle 166">
            <a:extLst>
              <a:ext uri="{FF2B5EF4-FFF2-40B4-BE49-F238E27FC236}">
                <a16:creationId xmlns:a16="http://schemas.microsoft.com/office/drawing/2014/main" id="{24A663B3-329A-4DC8-B0B6-6456C95F0710}"/>
              </a:ext>
            </a:extLst>
          </p:cNvPr>
          <p:cNvSpPr/>
          <p:nvPr/>
        </p:nvSpPr>
        <p:spPr>
          <a:xfrm>
            <a:off x="8605520" y="782892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8" name="Rectangle 167">
            <a:extLst>
              <a:ext uri="{FF2B5EF4-FFF2-40B4-BE49-F238E27FC236}">
                <a16:creationId xmlns:a16="http://schemas.microsoft.com/office/drawing/2014/main" id="{5D78B9A1-ECE3-45F6-949B-234EBB4D28C8}"/>
              </a:ext>
            </a:extLst>
          </p:cNvPr>
          <p:cNvSpPr/>
          <p:nvPr/>
        </p:nvSpPr>
        <p:spPr>
          <a:xfrm>
            <a:off x="9852988" y="2260975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9" name="Rectangle 168">
            <a:extLst>
              <a:ext uri="{FF2B5EF4-FFF2-40B4-BE49-F238E27FC236}">
                <a16:creationId xmlns:a16="http://schemas.microsoft.com/office/drawing/2014/main" id="{009E4541-268A-426C-9DFF-5EB797FF3F25}"/>
              </a:ext>
            </a:extLst>
          </p:cNvPr>
          <p:cNvSpPr/>
          <p:nvPr/>
        </p:nvSpPr>
        <p:spPr>
          <a:xfrm>
            <a:off x="11122318" y="1002804"/>
            <a:ext cx="555804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0" name="Rectangle 169">
            <a:extLst>
              <a:ext uri="{FF2B5EF4-FFF2-40B4-BE49-F238E27FC236}">
                <a16:creationId xmlns:a16="http://schemas.microsoft.com/office/drawing/2014/main" id="{C2A6D9BE-58F3-4AE7-9039-E69F5B95A336}"/>
              </a:ext>
            </a:extLst>
          </p:cNvPr>
          <p:cNvSpPr/>
          <p:nvPr/>
        </p:nvSpPr>
        <p:spPr>
          <a:xfrm>
            <a:off x="8518438" y="2262357"/>
            <a:ext cx="891995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1" name="Rectangle 170">
            <a:extLst>
              <a:ext uri="{FF2B5EF4-FFF2-40B4-BE49-F238E27FC236}">
                <a16:creationId xmlns:a16="http://schemas.microsoft.com/office/drawing/2014/main" id="{541CC3F5-CED9-4B3F-B676-42895BEDEC02}"/>
              </a:ext>
            </a:extLst>
          </p:cNvPr>
          <p:cNvSpPr/>
          <p:nvPr/>
        </p:nvSpPr>
        <p:spPr>
          <a:xfrm>
            <a:off x="8604183" y="1232638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2" name="Rectangle 171">
            <a:extLst>
              <a:ext uri="{FF2B5EF4-FFF2-40B4-BE49-F238E27FC236}">
                <a16:creationId xmlns:a16="http://schemas.microsoft.com/office/drawing/2014/main" id="{EBFEDD12-427D-4DED-80C6-9C0255041765}"/>
              </a:ext>
            </a:extLst>
          </p:cNvPr>
          <p:cNvSpPr/>
          <p:nvPr/>
        </p:nvSpPr>
        <p:spPr>
          <a:xfrm>
            <a:off x="9732923" y="594257"/>
            <a:ext cx="1062146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C83F8038-B4E4-49F3-A520-B521C572ADE4}"/>
              </a:ext>
            </a:extLst>
          </p:cNvPr>
          <p:cNvGrpSpPr/>
          <p:nvPr/>
        </p:nvGrpSpPr>
        <p:grpSpPr>
          <a:xfrm>
            <a:off x="8616363" y="706110"/>
            <a:ext cx="435719" cy="1032867"/>
            <a:chOff x="2724738" y="5471319"/>
            <a:chExt cx="435719" cy="1032867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2D3B042B-6BCE-4994-AB0D-EF4496A9104B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EADB6998-B284-46CA-BFD7-520D90F08AE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FB5C6FB1-C855-4191-834E-249566315D3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7" name="TextBox 176">
            <a:extLst>
              <a:ext uri="{FF2B5EF4-FFF2-40B4-BE49-F238E27FC236}">
                <a16:creationId xmlns:a16="http://schemas.microsoft.com/office/drawing/2014/main" id="{8659AE0B-D4A1-4955-99AC-CD766F815E51}"/>
              </a:ext>
            </a:extLst>
          </p:cNvPr>
          <p:cNvSpPr txBox="1"/>
          <p:nvPr/>
        </p:nvSpPr>
        <p:spPr>
          <a:xfrm>
            <a:off x="9129681" y="899380"/>
            <a:ext cx="262123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           = 15</a:t>
            </a: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E5F46707-2808-461B-9267-8A9F460E49CA}"/>
              </a:ext>
            </a:extLst>
          </p:cNvPr>
          <p:cNvSpPr txBox="1"/>
          <p:nvPr/>
        </p:nvSpPr>
        <p:spPr>
          <a:xfrm>
            <a:off x="9879227" y="906202"/>
            <a:ext cx="8783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25</a:t>
            </a: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8CF74B78-8B04-4EAA-9899-04A267388BCC}"/>
              </a:ext>
            </a:extLst>
          </p:cNvPr>
          <p:cNvSpPr txBox="1"/>
          <p:nvPr/>
        </p:nvSpPr>
        <p:spPr>
          <a:xfrm>
            <a:off x="8473743" y="2203195"/>
            <a:ext cx="34827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 x 5 = 7 5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876D3A4C-41BF-4CE9-9A4A-4A87E1F2EE1D}"/>
              </a:ext>
            </a:extLst>
          </p:cNvPr>
          <p:cNvSpPr txBox="1"/>
          <p:nvPr/>
        </p:nvSpPr>
        <p:spPr>
          <a:xfrm>
            <a:off x="8477303" y="2648724"/>
            <a:ext cx="33301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7 5 </a:t>
            </a:r>
            <a:r>
              <a:rPr lang="en-GB" sz="3500" dirty="0">
                <a:latin typeface="Arial Black" panose="020B0A04020102020204" pitchFamily="34" charset="0"/>
              </a:rPr>
              <a:t>÷ 3 = 2 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E968A88B-619D-4F76-A897-681061E1BDD8}"/>
              </a:ext>
            </a:extLst>
          </p:cNvPr>
          <p:cNvSpPr txBox="1"/>
          <p:nvPr/>
        </p:nvSpPr>
        <p:spPr>
          <a:xfrm>
            <a:off x="10710561" y="4003901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7 5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EA5A1E72-7431-47EC-802F-962EDD83FEF1}"/>
              </a:ext>
            </a:extLst>
          </p:cNvPr>
          <p:cNvSpPr txBox="1"/>
          <p:nvPr/>
        </p:nvSpPr>
        <p:spPr>
          <a:xfrm>
            <a:off x="10235944" y="4016964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83" name="Straight Connector 182">
            <a:extLst>
              <a:ext uri="{FF2B5EF4-FFF2-40B4-BE49-F238E27FC236}">
                <a16:creationId xmlns:a16="http://schemas.microsoft.com/office/drawing/2014/main" id="{E56EE997-17DD-414A-9EC0-1C94C4F6FACE}"/>
              </a:ext>
            </a:extLst>
          </p:cNvPr>
          <p:cNvCxnSpPr>
            <a:cxnSpLocks/>
          </p:cNvCxnSpPr>
          <p:nvPr/>
        </p:nvCxnSpPr>
        <p:spPr>
          <a:xfrm>
            <a:off x="10710561" y="4066521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Straight Connector 183">
            <a:extLst>
              <a:ext uri="{FF2B5EF4-FFF2-40B4-BE49-F238E27FC236}">
                <a16:creationId xmlns:a16="http://schemas.microsoft.com/office/drawing/2014/main" id="{AC29A76D-62B4-417E-BAB1-1975265EA58D}"/>
              </a:ext>
            </a:extLst>
          </p:cNvPr>
          <p:cNvCxnSpPr>
            <a:cxnSpLocks/>
          </p:cNvCxnSpPr>
          <p:nvPr/>
        </p:nvCxnSpPr>
        <p:spPr>
          <a:xfrm>
            <a:off x="10729513" y="4066521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TextBox 184">
            <a:extLst>
              <a:ext uri="{FF2B5EF4-FFF2-40B4-BE49-F238E27FC236}">
                <a16:creationId xmlns:a16="http://schemas.microsoft.com/office/drawing/2014/main" id="{6EBF724A-5AA3-4AA1-BC03-BB993E4E8469}"/>
              </a:ext>
            </a:extLst>
          </p:cNvPr>
          <p:cNvSpPr txBox="1"/>
          <p:nvPr/>
        </p:nvSpPr>
        <p:spPr>
          <a:xfrm>
            <a:off x="10710932" y="356621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A9DBC35A-2B14-434C-9E7C-F286A723D11F}"/>
              </a:ext>
            </a:extLst>
          </p:cNvPr>
          <p:cNvSpPr txBox="1"/>
          <p:nvPr/>
        </p:nvSpPr>
        <p:spPr>
          <a:xfrm>
            <a:off x="11133938" y="356621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9CC69132-CC19-4832-B3F2-8C7E84FF7581}"/>
              </a:ext>
            </a:extLst>
          </p:cNvPr>
          <p:cNvSpPr txBox="1"/>
          <p:nvPr/>
        </p:nvSpPr>
        <p:spPr>
          <a:xfrm>
            <a:off x="11021183" y="4050476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6677142F-8FF3-482B-97E9-6D15844415AC}"/>
              </a:ext>
            </a:extLst>
          </p:cNvPr>
          <p:cNvGrpSpPr/>
          <p:nvPr/>
        </p:nvGrpSpPr>
        <p:grpSpPr>
          <a:xfrm>
            <a:off x="8483065" y="3546351"/>
            <a:ext cx="1861800" cy="1405123"/>
            <a:chOff x="2248666" y="1937292"/>
            <a:chExt cx="1861800" cy="1405123"/>
          </a:xfrm>
        </p:grpSpPr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8CA37372-52A9-4BED-9E3C-2D61C27DB161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AD8941B2-3014-43D1-A8DE-63D1A19A3B0D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DDB4E74A-DDB9-4A18-A46A-F6F39E72E7E6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8FA4662E-9A40-4173-85B9-F6B3B2D8616D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4D6C405A-E2F0-4AD9-BAF5-38B8D74801DE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4" name="TextBox 193">
            <a:extLst>
              <a:ext uri="{FF2B5EF4-FFF2-40B4-BE49-F238E27FC236}">
                <a16:creationId xmlns:a16="http://schemas.microsoft.com/office/drawing/2014/main" id="{92C393C2-974B-407C-A87A-F418742D89CC}"/>
              </a:ext>
            </a:extLst>
          </p:cNvPr>
          <p:cNvSpPr txBox="1"/>
          <p:nvPr/>
        </p:nvSpPr>
        <p:spPr>
          <a:xfrm>
            <a:off x="9378180" y="4437927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BC22B788-C63E-4E31-B044-609179429982}"/>
              </a:ext>
            </a:extLst>
          </p:cNvPr>
          <p:cNvSpPr txBox="1"/>
          <p:nvPr/>
        </p:nvSpPr>
        <p:spPr>
          <a:xfrm>
            <a:off x="8971990" y="3269142"/>
            <a:ext cx="4900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08FB36C0-42B0-4477-81AD-7FD3A118FFFD}"/>
              </a:ext>
            </a:extLst>
          </p:cNvPr>
          <p:cNvSpPr txBox="1"/>
          <p:nvPr/>
        </p:nvSpPr>
        <p:spPr>
          <a:xfrm>
            <a:off x="8932707" y="4437928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</p:spTree>
    <p:extLst>
      <p:ext uri="{BB962C8B-B14F-4D97-AF65-F5344CB8AC3E}">
        <p14:creationId xmlns:p14="http://schemas.microsoft.com/office/powerpoint/2010/main" val="2876532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6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9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2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2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>
                      <p:stCondLst>
                        <p:cond delay="indefinite"/>
                      </p:stCondLst>
                      <p:childTnLst>
                        <p:par>
                          <p:cTn id="219" fill="hold">
                            <p:stCondLst>
                              <p:cond delay="0"/>
                            </p:stCondLst>
                            <p:childTnLst>
                              <p:par>
                                <p:cTn id="2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>
                      <p:stCondLst>
                        <p:cond delay="indefinite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>
                      <p:stCondLst>
                        <p:cond delay="indefinite"/>
                      </p:stCondLst>
                      <p:childTnLst>
                        <p:par>
                          <p:cTn id="239" fill="hold">
                            <p:stCondLst>
                              <p:cond delay="0"/>
                            </p:stCondLst>
                            <p:childTnLst>
                              <p:par>
                                <p:cTn id="24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1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4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7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0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2" fill="hold">
                      <p:stCondLst>
                        <p:cond delay="indefinite"/>
                      </p:stCondLst>
                      <p:childTnLst>
                        <p:par>
                          <p:cTn id="253" fill="hold">
                            <p:stCondLst>
                              <p:cond delay="0"/>
                            </p:stCondLst>
                            <p:childTnLst>
                              <p:par>
                                <p:cTn id="2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7" fill="hold">
                      <p:stCondLst>
                        <p:cond delay="indefinite"/>
                      </p:stCondLst>
                      <p:childTnLst>
                        <p:par>
                          <p:cTn id="258" fill="hold">
                            <p:stCondLst>
                              <p:cond delay="0"/>
                            </p:stCondLst>
                            <p:childTnLst>
                              <p:par>
                                <p:cTn id="2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5" fill="hold">
                      <p:stCondLst>
                        <p:cond delay="indefinite"/>
                      </p:stCondLst>
                      <p:childTnLst>
                        <p:par>
                          <p:cTn id="266" fill="hold">
                            <p:stCondLst>
                              <p:cond delay="0"/>
                            </p:stCondLst>
                            <p:childTnLst>
                              <p:par>
                                <p:cTn id="26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8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1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3" fill="hold">
                      <p:stCondLst>
                        <p:cond delay="indefinite"/>
                      </p:stCondLst>
                      <p:childTnLst>
                        <p:par>
                          <p:cTn id="274" fill="hold">
                            <p:stCondLst>
                              <p:cond delay="0"/>
                            </p:stCondLst>
                            <p:childTnLst>
                              <p:par>
                                <p:cTn id="2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7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0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3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6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7" fill="hold">
                      <p:stCondLst>
                        <p:cond delay="indefinite"/>
                      </p:stCondLst>
                      <p:childTnLst>
                        <p:par>
                          <p:cTn id="288" fill="hold">
                            <p:stCondLst>
                              <p:cond delay="0"/>
                            </p:stCondLst>
                            <p:childTnLst>
                              <p:par>
                                <p:cTn id="2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1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2" fill="hold">
                      <p:stCondLst>
                        <p:cond delay="indefinite"/>
                      </p:stCondLst>
                      <p:childTnLst>
                        <p:par>
                          <p:cTn id="293" fill="hold">
                            <p:stCondLst>
                              <p:cond delay="0"/>
                            </p:stCondLst>
                            <p:childTnLst>
                              <p:par>
                                <p:cTn id="2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6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7" fill="hold">
                      <p:stCondLst>
                        <p:cond delay="indefinite"/>
                      </p:stCondLst>
                      <p:childTnLst>
                        <p:par>
                          <p:cTn id="298" fill="hold">
                            <p:stCondLst>
                              <p:cond delay="0"/>
                            </p:stCondLst>
                            <p:childTnLst>
                              <p:par>
                                <p:cTn id="2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1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2" fill="hold">
                      <p:stCondLst>
                        <p:cond delay="indefinite"/>
                      </p:stCondLst>
                      <p:childTnLst>
                        <p:par>
                          <p:cTn id="303" fill="hold">
                            <p:stCondLst>
                              <p:cond delay="0"/>
                            </p:stCondLst>
                            <p:childTnLst>
                              <p:par>
                                <p:cTn id="3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6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89" grpId="1" animBg="1"/>
      <p:bldP spid="90" grpId="0" animBg="1"/>
      <p:bldP spid="90" grpId="1" animBg="1"/>
      <p:bldP spid="81" grpId="0" animBg="1"/>
      <p:bldP spid="81" grpId="1" animBg="1"/>
      <p:bldP spid="80" grpId="0" animBg="1"/>
      <p:bldP spid="80" grpId="1" animBg="1"/>
      <p:bldP spid="87" grpId="0" animBg="1"/>
      <p:bldP spid="87" grpId="1" animBg="1"/>
      <p:bldP spid="88" grpId="0" animBg="1"/>
      <p:bldP spid="88" grpId="1" animBg="1"/>
      <p:bldP spid="58" grpId="0"/>
      <p:bldP spid="84" grpId="0"/>
      <p:bldP spid="86" grpId="0"/>
      <p:bldP spid="92" grpId="0" animBg="1"/>
      <p:bldP spid="92" grpId="1" animBg="1"/>
      <p:bldP spid="119" grpId="0" animBg="1"/>
      <p:bldP spid="119" grpId="1" animBg="1"/>
      <p:bldP spid="120" grpId="0" animBg="1"/>
      <p:bldP spid="120" grpId="1" animBg="1"/>
      <p:bldP spid="121" grpId="0" animBg="1"/>
      <p:bldP spid="121" grpId="1" animBg="1"/>
      <p:bldP spid="122" grpId="0" animBg="1"/>
      <p:bldP spid="122" grpId="1" animBg="1"/>
      <p:bldP spid="123" grpId="0" animBg="1"/>
      <p:bldP spid="123" grpId="1" animBg="1"/>
      <p:bldP spid="130" grpId="0"/>
      <p:bldP spid="131" grpId="0"/>
      <p:bldP spid="132" grpId="0"/>
      <p:bldP spid="142" grpId="0"/>
      <p:bldP spid="143" grpId="0"/>
      <p:bldP spid="146" grpId="0"/>
      <p:bldP spid="147" grpId="0"/>
      <p:bldP spid="148" grpId="0"/>
      <p:bldP spid="155" grpId="0"/>
      <p:bldP spid="156" grpId="0"/>
      <p:bldP spid="157" grpId="0"/>
      <p:bldP spid="158" grpId="0"/>
      <p:bldP spid="159" grpId="0"/>
      <p:bldP spid="162" grpId="0"/>
      <p:bldP spid="163" grpId="0"/>
      <p:bldP spid="164" grpId="0"/>
      <p:bldP spid="166" grpId="0" animBg="1"/>
      <p:bldP spid="166" grpId="1" animBg="1"/>
      <p:bldP spid="167" grpId="0" animBg="1"/>
      <p:bldP spid="167" grpId="1" animBg="1"/>
      <p:bldP spid="168" grpId="0" animBg="1"/>
      <p:bldP spid="168" grpId="1" animBg="1"/>
      <p:bldP spid="169" grpId="0" animBg="1"/>
      <p:bldP spid="169" grpId="1" animBg="1"/>
      <p:bldP spid="170" grpId="0" animBg="1"/>
      <p:bldP spid="170" grpId="1" animBg="1"/>
      <p:bldP spid="171" grpId="0" animBg="1"/>
      <p:bldP spid="171" grpId="1" animBg="1"/>
      <p:bldP spid="178" grpId="0"/>
      <p:bldP spid="179" grpId="0"/>
      <p:bldP spid="180" grpId="0"/>
      <p:bldP spid="181" grpId="0"/>
      <p:bldP spid="182" grpId="0"/>
      <p:bldP spid="185" grpId="0"/>
      <p:bldP spid="186" grpId="0"/>
      <p:bldP spid="187" grpId="0"/>
      <p:bldP spid="194" grpId="0"/>
      <p:bldP spid="195" grpId="0"/>
      <p:bldP spid="196" grpId="0"/>
    </p:bld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CB2D15-CE2E-4AAB-AF5E-D4B27C7CBA2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Express a remainder as a fraction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AB44FAE-8C16-4B8D-A9F3-F469AF13B0C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45223580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4" name="Rectangle: Rounded Corners 133">
            <a:extLst>
              <a:ext uri="{FF2B5EF4-FFF2-40B4-BE49-F238E27FC236}">
                <a16:creationId xmlns:a16="http://schemas.microsoft.com/office/drawing/2014/main" id="{E98AAC40-1CE4-490C-B9E8-489F9BF2508C}"/>
              </a:ext>
            </a:extLst>
          </p:cNvPr>
          <p:cNvSpPr/>
          <p:nvPr/>
        </p:nvSpPr>
        <p:spPr>
          <a:xfrm>
            <a:off x="461186" y="188901"/>
            <a:ext cx="3068283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5" name="Rectangle 234">
            <a:extLst>
              <a:ext uri="{FF2B5EF4-FFF2-40B4-BE49-F238E27FC236}">
                <a16:creationId xmlns:a16="http://schemas.microsoft.com/office/drawing/2014/main" id="{F13B0DC6-4411-4B6A-ADC6-08C6E991BD67}"/>
              </a:ext>
            </a:extLst>
          </p:cNvPr>
          <p:cNvSpPr/>
          <p:nvPr/>
        </p:nvSpPr>
        <p:spPr>
          <a:xfrm>
            <a:off x="2753797" y="469161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6" name="Rectangle 235">
            <a:extLst>
              <a:ext uri="{FF2B5EF4-FFF2-40B4-BE49-F238E27FC236}">
                <a16:creationId xmlns:a16="http://schemas.microsoft.com/office/drawing/2014/main" id="{2F37ECA8-6BFE-4544-B7B8-8C23CC38321B}"/>
              </a:ext>
            </a:extLst>
          </p:cNvPr>
          <p:cNvSpPr/>
          <p:nvPr/>
        </p:nvSpPr>
        <p:spPr>
          <a:xfrm>
            <a:off x="3136944" y="1829684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7" name="Rectangle 236">
            <a:extLst>
              <a:ext uri="{FF2B5EF4-FFF2-40B4-BE49-F238E27FC236}">
                <a16:creationId xmlns:a16="http://schemas.microsoft.com/office/drawing/2014/main" id="{5B564367-5D22-4F1B-B4DA-1E2748E4C7BE}"/>
              </a:ext>
            </a:extLst>
          </p:cNvPr>
          <p:cNvSpPr/>
          <p:nvPr/>
        </p:nvSpPr>
        <p:spPr>
          <a:xfrm>
            <a:off x="2756422" y="919469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8" name="Rectangle 237">
            <a:extLst>
              <a:ext uri="{FF2B5EF4-FFF2-40B4-BE49-F238E27FC236}">
                <a16:creationId xmlns:a16="http://schemas.microsoft.com/office/drawing/2014/main" id="{1254C738-9302-4516-BB1B-6F2C40560D04}"/>
              </a:ext>
            </a:extLst>
          </p:cNvPr>
          <p:cNvSpPr/>
          <p:nvPr/>
        </p:nvSpPr>
        <p:spPr>
          <a:xfrm>
            <a:off x="1807116" y="1829684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5" name="Rectangle 134">
            <a:extLst>
              <a:ext uri="{FF2B5EF4-FFF2-40B4-BE49-F238E27FC236}">
                <a16:creationId xmlns:a16="http://schemas.microsoft.com/office/drawing/2014/main" id="{4254F9DA-9E16-4F6D-A002-311D47F5E324}"/>
              </a:ext>
            </a:extLst>
          </p:cNvPr>
          <p:cNvSpPr/>
          <p:nvPr/>
        </p:nvSpPr>
        <p:spPr>
          <a:xfrm>
            <a:off x="2274372" y="716141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057FE512-99F2-4632-A12C-73104F4E6753}"/>
              </a:ext>
            </a:extLst>
          </p:cNvPr>
          <p:cNvSpPr/>
          <p:nvPr/>
        </p:nvSpPr>
        <p:spPr>
          <a:xfrm>
            <a:off x="2687356" y="1826410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Rectangle 138">
            <a:extLst>
              <a:ext uri="{FF2B5EF4-FFF2-40B4-BE49-F238E27FC236}">
                <a16:creationId xmlns:a16="http://schemas.microsoft.com/office/drawing/2014/main" id="{B0D3128A-06E9-47C5-B52A-053E99EF2C92}"/>
              </a:ext>
            </a:extLst>
          </p:cNvPr>
          <p:cNvSpPr/>
          <p:nvPr/>
        </p:nvSpPr>
        <p:spPr>
          <a:xfrm>
            <a:off x="2199637" y="305938"/>
            <a:ext cx="1146483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536BA450-0525-41BC-A41C-85C83DC66DE3}"/>
              </a:ext>
            </a:extLst>
          </p:cNvPr>
          <p:cNvSpPr txBox="1"/>
          <p:nvPr/>
        </p:nvSpPr>
        <p:spPr>
          <a:xfrm>
            <a:off x="490376" y="611061"/>
            <a:ext cx="191933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10 </a:t>
            </a:r>
            <a:r>
              <a:rPr lang="en-GB" sz="3600" dirty="0">
                <a:latin typeface="Calibri" panose="020F0502020204030204" pitchFamily="34" charset="0"/>
              </a:rPr>
              <a:t>÷ 3 =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3810D8B3-B62C-40C9-A599-EB856D95B50D}"/>
              </a:ext>
            </a:extLst>
          </p:cNvPr>
          <p:cNvSpPr txBox="1"/>
          <p:nvPr/>
        </p:nvSpPr>
        <p:spPr>
          <a:xfrm>
            <a:off x="2265131" y="644387"/>
            <a:ext cx="4701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DCB9A2B9-9EAB-446A-912A-4E6D2492FC03}"/>
              </a:ext>
            </a:extLst>
          </p:cNvPr>
          <p:cNvSpPr txBox="1"/>
          <p:nvPr/>
        </p:nvSpPr>
        <p:spPr>
          <a:xfrm>
            <a:off x="424464" y="1773468"/>
            <a:ext cx="35780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</a:t>
            </a:r>
            <a:r>
              <a:rPr lang="en-GB" sz="3500" dirty="0">
                <a:latin typeface="Arial Black" panose="020B0A04020102020204" pitchFamily="34" charset="0"/>
              </a:rPr>
              <a:t>÷ 3 = 3</a:t>
            </a:r>
            <a:r>
              <a:rPr lang="en-GB" sz="2500" dirty="0">
                <a:latin typeface="Arial Black" panose="020B0A04020102020204" pitchFamily="34" charset="0"/>
              </a:rPr>
              <a:t> </a:t>
            </a:r>
            <a:r>
              <a:rPr lang="en-GB" sz="3500" dirty="0">
                <a:latin typeface="Arial Black" panose="020B0A04020102020204" pitchFamily="34" charset="0"/>
              </a:rPr>
              <a:t>r1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9876046-6140-47FC-B118-D1362CCFD006}"/>
              </a:ext>
            </a:extLst>
          </p:cNvPr>
          <p:cNvGrpSpPr/>
          <p:nvPr/>
        </p:nvGrpSpPr>
        <p:grpSpPr>
          <a:xfrm>
            <a:off x="2739011" y="841479"/>
            <a:ext cx="475549" cy="630942"/>
            <a:chOff x="2739011" y="1135860"/>
            <a:chExt cx="475549" cy="630942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AA173CD9-CC89-4178-A499-B399AAE6214E}"/>
                </a:ext>
              </a:extLst>
            </p:cNvPr>
            <p:cNvSpPr txBox="1"/>
            <p:nvPr/>
          </p:nvSpPr>
          <p:spPr>
            <a:xfrm>
              <a:off x="2739011" y="113586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46D5BAB9-3717-4FF4-A15A-BE40FDD1F425}"/>
                </a:ext>
              </a:extLst>
            </p:cNvPr>
            <p:cNvCxnSpPr>
              <a:cxnSpLocks/>
            </p:cNvCxnSpPr>
            <p:nvPr/>
          </p:nvCxnSpPr>
          <p:spPr>
            <a:xfrm>
              <a:off x="2756723" y="1213850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4" name="TextBox 233">
            <a:extLst>
              <a:ext uri="{FF2B5EF4-FFF2-40B4-BE49-F238E27FC236}">
                <a16:creationId xmlns:a16="http://schemas.microsoft.com/office/drawing/2014/main" id="{694B4941-ACD8-4AC0-941C-66BEB88D2787}"/>
              </a:ext>
            </a:extLst>
          </p:cNvPr>
          <p:cNvSpPr txBox="1"/>
          <p:nvPr/>
        </p:nvSpPr>
        <p:spPr>
          <a:xfrm>
            <a:off x="2726951" y="400774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39" name="Rectangle: Rounded Corners 238">
            <a:extLst>
              <a:ext uri="{FF2B5EF4-FFF2-40B4-BE49-F238E27FC236}">
                <a16:creationId xmlns:a16="http://schemas.microsoft.com/office/drawing/2014/main" id="{0B3D85F4-DBE6-4140-800C-6F9FC6E360CD}"/>
              </a:ext>
            </a:extLst>
          </p:cNvPr>
          <p:cNvSpPr/>
          <p:nvPr/>
        </p:nvSpPr>
        <p:spPr>
          <a:xfrm>
            <a:off x="6267786" y="188901"/>
            <a:ext cx="3068283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0" name="Rectangle 239">
            <a:extLst>
              <a:ext uri="{FF2B5EF4-FFF2-40B4-BE49-F238E27FC236}">
                <a16:creationId xmlns:a16="http://schemas.microsoft.com/office/drawing/2014/main" id="{7DE7A419-02D1-4A86-8C84-385A78DEFF57}"/>
              </a:ext>
            </a:extLst>
          </p:cNvPr>
          <p:cNvSpPr/>
          <p:nvPr/>
        </p:nvSpPr>
        <p:spPr>
          <a:xfrm>
            <a:off x="8560397" y="469161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1" name="Rectangle 240">
            <a:extLst>
              <a:ext uri="{FF2B5EF4-FFF2-40B4-BE49-F238E27FC236}">
                <a16:creationId xmlns:a16="http://schemas.microsoft.com/office/drawing/2014/main" id="{765C1D7E-3A1E-4EC4-A543-A4FF596FCD03}"/>
              </a:ext>
            </a:extLst>
          </p:cNvPr>
          <p:cNvSpPr/>
          <p:nvPr/>
        </p:nvSpPr>
        <p:spPr>
          <a:xfrm>
            <a:off x="8943544" y="1829684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2" name="Rectangle 241">
            <a:extLst>
              <a:ext uri="{FF2B5EF4-FFF2-40B4-BE49-F238E27FC236}">
                <a16:creationId xmlns:a16="http://schemas.microsoft.com/office/drawing/2014/main" id="{E64C7862-060F-45CF-8869-83D548F1C074}"/>
              </a:ext>
            </a:extLst>
          </p:cNvPr>
          <p:cNvSpPr/>
          <p:nvPr/>
        </p:nvSpPr>
        <p:spPr>
          <a:xfrm>
            <a:off x="8563022" y="919469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3" name="Rectangle 242">
            <a:extLst>
              <a:ext uri="{FF2B5EF4-FFF2-40B4-BE49-F238E27FC236}">
                <a16:creationId xmlns:a16="http://schemas.microsoft.com/office/drawing/2014/main" id="{CBA58E27-691C-4CD4-B7F9-4A5823D81A5E}"/>
              </a:ext>
            </a:extLst>
          </p:cNvPr>
          <p:cNvSpPr/>
          <p:nvPr/>
        </p:nvSpPr>
        <p:spPr>
          <a:xfrm>
            <a:off x="7613716" y="1829684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4" name="Rectangle 243">
            <a:extLst>
              <a:ext uri="{FF2B5EF4-FFF2-40B4-BE49-F238E27FC236}">
                <a16:creationId xmlns:a16="http://schemas.microsoft.com/office/drawing/2014/main" id="{1234E8C3-F85A-4702-9C61-EA5265AC16F6}"/>
              </a:ext>
            </a:extLst>
          </p:cNvPr>
          <p:cNvSpPr/>
          <p:nvPr/>
        </p:nvSpPr>
        <p:spPr>
          <a:xfrm>
            <a:off x="8080972" y="716141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5" name="Rectangle 244">
            <a:extLst>
              <a:ext uri="{FF2B5EF4-FFF2-40B4-BE49-F238E27FC236}">
                <a16:creationId xmlns:a16="http://schemas.microsoft.com/office/drawing/2014/main" id="{C58A388E-38F4-4853-A744-BB6C0B180C52}"/>
              </a:ext>
            </a:extLst>
          </p:cNvPr>
          <p:cNvSpPr/>
          <p:nvPr/>
        </p:nvSpPr>
        <p:spPr>
          <a:xfrm>
            <a:off x="8493956" y="1826410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6" name="Rectangle 245">
            <a:extLst>
              <a:ext uri="{FF2B5EF4-FFF2-40B4-BE49-F238E27FC236}">
                <a16:creationId xmlns:a16="http://schemas.microsoft.com/office/drawing/2014/main" id="{9AE98A9C-7870-4449-9B2A-7FCC9FFBF3A3}"/>
              </a:ext>
            </a:extLst>
          </p:cNvPr>
          <p:cNvSpPr/>
          <p:nvPr/>
        </p:nvSpPr>
        <p:spPr>
          <a:xfrm>
            <a:off x="8006237" y="305938"/>
            <a:ext cx="1146483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3CDB266A-6927-4FEF-BCDB-F4BC207AAC07}"/>
              </a:ext>
            </a:extLst>
          </p:cNvPr>
          <p:cNvSpPr txBox="1"/>
          <p:nvPr/>
        </p:nvSpPr>
        <p:spPr>
          <a:xfrm>
            <a:off x="6296976" y="611061"/>
            <a:ext cx="191933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10 </a:t>
            </a:r>
            <a:r>
              <a:rPr lang="en-GB" sz="3600" dirty="0">
                <a:latin typeface="Calibri" panose="020F0502020204030204" pitchFamily="34" charset="0"/>
              </a:rPr>
              <a:t>÷ 4 =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6B270240-1D3A-4261-87B1-4F8A7F843F37}"/>
              </a:ext>
            </a:extLst>
          </p:cNvPr>
          <p:cNvSpPr txBox="1"/>
          <p:nvPr/>
        </p:nvSpPr>
        <p:spPr>
          <a:xfrm>
            <a:off x="8071731" y="644387"/>
            <a:ext cx="4701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49" name="TextBox 248">
            <a:extLst>
              <a:ext uri="{FF2B5EF4-FFF2-40B4-BE49-F238E27FC236}">
                <a16:creationId xmlns:a16="http://schemas.microsoft.com/office/drawing/2014/main" id="{55F6F172-5109-4CA0-AA30-1710DC9B21E2}"/>
              </a:ext>
            </a:extLst>
          </p:cNvPr>
          <p:cNvSpPr txBox="1"/>
          <p:nvPr/>
        </p:nvSpPr>
        <p:spPr>
          <a:xfrm>
            <a:off x="6231064" y="1773468"/>
            <a:ext cx="35780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</a:t>
            </a:r>
            <a:r>
              <a:rPr lang="en-GB" sz="3500" dirty="0">
                <a:latin typeface="Arial Black" panose="020B0A04020102020204" pitchFamily="34" charset="0"/>
              </a:rPr>
              <a:t>÷ 4 = 2</a:t>
            </a:r>
            <a:r>
              <a:rPr lang="en-GB" sz="2000" dirty="0">
                <a:latin typeface="Arial Black" panose="020B0A04020102020204" pitchFamily="34" charset="0"/>
              </a:rPr>
              <a:t> </a:t>
            </a:r>
            <a:r>
              <a:rPr lang="en-GB" sz="3500" dirty="0">
                <a:latin typeface="Arial Black" panose="020B0A04020102020204" pitchFamily="34" charset="0"/>
              </a:rPr>
              <a:t>r2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5C7630F6-44D6-45B7-86EF-2DA3063C0F28}"/>
              </a:ext>
            </a:extLst>
          </p:cNvPr>
          <p:cNvGrpSpPr/>
          <p:nvPr/>
        </p:nvGrpSpPr>
        <p:grpSpPr>
          <a:xfrm>
            <a:off x="8545611" y="841479"/>
            <a:ext cx="475549" cy="630942"/>
            <a:chOff x="2739011" y="1135860"/>
            <a:chExt cx="475549" cy="630942"/>
          </a:xfrm>
        </p:grpSpPr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0F27C258-F910-4830-989D-2D54BB9027A9}"/>
                </a:ext>
              </a:extLst>
            </p:cNvPr>
            <p:cNvSpPr txBox="1"/>
            <p:nvPr/>
          </p:nvSpPr>
          <p:spPr>
            <a:xfrm>
              <a:off x="2739011" y="113586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5C49BB6C-051D-4870-AC38-26B6D5634583}"/>
                </a:ext>
              </a:extLst>
            </p:cNvPr>
            <p:cNvCxnSpPr>
              <a:cxnSpLocks/>
            </p:cNvCxnSpPr>
            <p:nvPr/>
          </p:nvCxnSpPr>
          <p:spPr>
            <a:xfrm>
              <a:off x="2756723" y="1213850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3" name="TextBox 252">
            <a:extLst>
              <a:ext uri="{FF2B5EF4-FFF2-40B4-BE49-F238E27FC236}">
                <a16:creationId xmlns:a16="http://schemas.microsoft.com/office/drawing/2014/main" id="{6A40C513-8925-438B-822F-C9D2362C117F}"/>
              </a:ext>
            </a:extLst>
          </p:cNvPr>
          <p:cNvSpPr txBox="1"/>
          <p:nvPr/>
        </p:nvSpPr>
        <p:spPr>
          <a:xfrm>
            <a:off x="8533551" y="400774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54" name="Rectangle: Rounded Corners 253">
            <a:extLst>
              <a:ext uri="{FF2B5EF4-FFF2-40B4-BE49-F238E27FC236}">
                <a16:creationId xmlns:a16="http://schemas.microsoft.com/office/drawing/2014/main" id="{32BFA28D-5A86-4AA0-B4D5-6710AEAEDEF3}"/>
              </a:ext>
            </a:extLst>
          </p:cNvPr>
          <p:cNvSpPr/>
          <p:nvPr/>
        </p:nvSpPr>
        <p:spPr>
          <a:xfrm>
            <a:off x="461186" y="3230992"/>
            <a:ext cx="3806891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8" name="Rectangle 257">
            <a:extLst>
              <a:ext uri="{FF2B5EF4-FFF2-40B4-BE49-F238E27FC236}">
                <a16:creationId xmlns:a16="http://schemas.microsoft.com/office/drawing/2014/main" id="{D604FD79-A87F-4BEF-A12E-FA99055E2FC9}"/>
              </a:ext>
            </a:extLst>
          </p:cNvPr>
          <p:cNvSpPr/>
          <p:nvPr/>
        </p:nvSpPr>
        <p:spPr>
          <a:xfrm>
            <a:off x="2440938" y="3348029"/>
            <a:ext cx="1643791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34B62F1E-4173-4FD7-9A69-4F4469AE45DC}"/>
              </a:ext>
            </a:extLst>
          </p:cNvPr>
          <p:cNvSpPr txBox="1"/>
          <p:nvPr/>
        </p:nvSpPr>
        <p:spPr>
          <a:xfrm>
            <a:off x="490376" y="3653152"/>
            <a:ext cx="191933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709 </a:t>
            </a:r>
            <a:r>
              <a:rPr lang="en-GB" sz="3600" dirty="0">
                <a:latin typeface="Calibri" panose="020F0502020204030204" pitchFamily="34" charset="0"/>
              </a:rPr>
              <a:t>÷ 5 =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79288316-E7D0-40E8-A15C-68389C6A96C7}"/>
              </a:ext>
            </a:extLst>
          </p:cNvPr>
          <p:cNvSpPr txBox="1"/>
          <p:nvPr/>
        </p:nvSpPr>
        <p:spPr>
          <a:xfrm>
            <a:off x="904592" y="5343528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7 0 9</a:t>
            </a: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798617CC-39FC-4FBE-A87F-0F2C98D23529}"/>
              </a:ext>
            </a:extLst>
          </p:cNvPr>
          <p:cNvSpPr txBox="1"/>
          <p:nvPr/>
        </p:nvSpPr>
        <p:spPr>
          <a:xfrm>
            <a:off x="424657" y="5345165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281" name="Straight Connector 280">
            <a:extLst>
              <a:ext uri="{FF2B5EF4-FFF2-40B4-BE49-F238E27FC236}">
                <a16:creationId xmlns:a16="http://schemas.microsoft.com/office/drawing/2014/main" id="{6EFD072E-BFC1-4498-9450-B9CDF33ED37E}"/>
              </a:ext>
            </a:extLst>
          </p:cNvPr>
          <p:cNvCxnSpPr>
            <a:cxnSpLocks/>
          </p:cNvCxnSpPr>
          <p:nvPr/>
        </p:nvCxnSpPr>
        <p:spPr>
          <a:xfrm>
            <a:off x="899274" y="5394722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Straight Connector 281">
            <a:extLst>
              <a:ext uri="{FF2B5EF4-FFF2-40B4-BE49-F238E27FC236}">
                <a16:creationId xmlns:a16="http://schemas.microsoft.com/office/drawing/2014/main" id="{4AE7D6BF-D6C6-43C8-90CE-EDBBA801A5AF}"/>
              </a:ext>
            </a:extLst>
          </p:cNvPr>
          <p:cNvCxnSpPr>
            <a:cxnSpLocks/>
          </p:cNvCxnSpPr>
          <p:nvPr/>
        </p:nvCxnSpPr>
        <p:spPr>
          <a:xfrm>
            <a:off x="918226" y="5378678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3" name="TextBox 282">
            <a:extLst>
              <a:ext uri="{FF2B5EF4-FFF2-40B4-BE49-F238E27FC236}">
                <a16:creationId xmlns:a16="http://schemas.microsoft.com/office/drawing/2014/main" id="{417716F5-FA85-4E18-96DA-0D7282F99C53}"/>
              </a:ext>
            </a:extLst>
          </p:cNvPr>
          <p:cNvSpPr txBox="1"/>
          <p:nvPr/>
        </p:nvSpPr>
        <p:spPr>
          <a:xfrm>
            <a:off x="907609" y="489441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84" name="TextBox 283">
            <a:extLst>
              <a:ext uri="{FF2B5EF4-FFF2-40B4-BE49-F238E27FC236}">
                <a16:creationId xmlns:a16="http://schemas.microsoft.com/office/drawing/2014/main" id="{28081912-1A1C-4035-9385-04F2F1E2FC52}"/>
              </a:ext>
            </a:extLst>
          </p:cNvPr>
          <p:cNvSpPr txBox="1"/>
          <p:nvPr/>
        </p:nvSpPr>
        <p:spPr>
          <a:xfrm>
            <a:off x="1200219" y="5369411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85" name="TextBox 284">
            <a:extLst>
              <a:ext uri="{FF2B5EF4-FFF2-40B4-BE49-F238E27FC236}">
                <a16:creationId xmlns:a16="http://schemas.microsoft.com/office/drawing/2014/main" id="{A47289C7-2974-48A9-85D0-199F39F39D49}"/>
              </a:ext>
            </a:extLst>
          </p:cNvPr>
          <p:cNvSpPr txBox="1"/>
          <p:nvPr/>
        </p:nvSpPr>
        <p:spPr>
          <a:xfrm>
            <a:off x="1335054" y="490094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86" name="TextBox 285">
            <a:extLst>
              <a:ext uri="{FF2B5EF4-FFF2-40B4-BE49-F238E27FC236}">
                <a16:creationId xmlns:a16="http://schemas.microsoft.com/office/drawing/2014/main" id="{05E2CD02-61FC-4494-9384-1F3205CAAB6B}"/>
              </a:ext>
            </a:extLst>
          </p:cNvPr>
          <p:cNvSpPr txBox="1"/>
          <p:nvPr/>
        </p:nvSpPr>
        <p:spPr>
          <a:xfrm>
            <a:off x="1787515" y="4887881"/>
            <a:ext cx="13020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  <a:r>
              <a:rPr lang="en-GB" sz="105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r4</a:t>
            </a: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E7B7EAA6-7137-4AD2-B30B-F0842E24F8E7}"/>
              </a:ext>
            </a:extLst>
          </p:cNvPr>
          <p:cNvSpPr txBox="1"/>
          <p:nvPr/>
        </p:nvSpPr>
        <p:spPr>
          <a:xfrm>
            <a:off x="2457337" y="3665088"/>
            <a:ext cx="117471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141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807B6B4-F700-4E18-8585-EB1773027328}"/>
              </a:ext>
            </a:extLst>
          </p:cNvPr>
          <p:cNvGrpSpPr/>
          <p:nvPr/>
        </p:nvGrpSpPr>
        <p:grpSpPr>
          <a:xfrm>
            <a:off x="3424210" y="3881198"/>
            <a:ext cx="475549" cy="630942"/>
            <a:chOff x="3475010" y="3437759"/>
            <a:chExt cx="475549" cy="630942"/>
          </a:xfrm>
        </p:grpSpPr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EBA28A87-DBE5-4AE2-82A7-64004D14DE3B}"/>
                </a:ext>
              </a:extLst>
            </p:cNvPr>
            <p:cNvSpPr txBox="1"/>
            <p:nvPr/>
          </p:nvSpPr>
          <p:spPr>
            <a:xfrm>
              <a:off x="3475010" y="3437759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255517D3-8FFE-4FE4-B509-8B842ED18929}"/>
                </a:ext>
              </a:extLst>
            </p:cNvPr>
            <p:cNvCxnSpPr>
              <a:cxnSpLocks/>
            </p:cNvCxnSpPr>
            <p:nvPr/>
          </p:nvCxnSpPr>
          <p:spPr>
            <a:xfrm>
              <a:off x="3492722" y="3515749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1" name="TextBox 290">
            <a:extLst>
              <a:ext uri="{FF2B5EF4-FFF2-40B4-BE49-F238E27FC236}">
                <a16:creationId xmlns:a16="http://schemas.microsoft.com/office/drawing/2014/main" id="{EF75EB9E-1C87-4E1E-8787-CE9E7C969C75}"/>
              </a:ext>
            </a:extLst>
          </p:cNvPr>
          <p:cNvSpPr txBox="1"/>
          <p:nvPr/>
        </p:nvSpPr>
        <p:spPr>
          <a:xfrm>
            <a:off x="3412150" y="3440493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92" name="Rectangle: Rounded Corners 291">
            <a:extLst>
              <a:ext uri="{FF2B5EF4-FFF2-40B4-BE49-F238E27FC236}">
                <a16:creationId xmlns:a16="http://schemas.microsoft.com/office/drawing/2014/main" id="{B85D1BAD-207A-41E0-B3EC-9C710F5A1E6C}"/>
              </a:ext>
            </a:extLst>
          </p:cNvPr>
          <p:cNvSpPr/>
          <p:nvPr/>
        </p:nvSpPr>
        <p:spPr>
          <a:xfrm>
            <a:off x="6272393" y="3230992"/>
            <a:ext cx="3806891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3" name="Rectangle 292">
            <a:extLst>
              <a:ext uri="{FF2B5EF4-FFF2-40B4-BE49-F238E27FC236}">
                <a16:creationId xmlns:a16="http://schemas.microsoft.com/office/drawing/2014/main" id="{A8AAEA8D-4DDE-46F2-A7D0-C12F2416CA2E}"/>
              </a:ext>
            </a:extLst>
          </p:cNvPr>
          <p:cNvSpPr/>
          <p:nvPr/>
        </p:nvSpPr>
        <p:spPr>
          <a:xfrm>
            <a:off x="8252145" y="3348029"/>
            <a:ext cx="1643791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4" name="TextBox 293">
            <a:extLst>
              <a:ext uri="{FF2B5EF4-FFF2-40B4-BE49-F238E27FC236}">
                <a16:creationId xmlns:a16="http://schemas.microsoft.com/office/drawing/2014/main" id="{A881A0F7-88B6-4430-9171-F7E459A04DE4}"/>
              </a:ext>
            </a:extLst>
          </p:cNvPr>
          <p:cNvSpPr txBox="1"/>
          <p:nvPr/>
        </p:nvSpPr>
        <p:spPr>
          <a:xfrm>
            <a:off x="6301583" y="3653152"/>
            <a:ext cx="191933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709 </a:t>
            </a:r>
            <a:r>
              <a:rPr lang="en-GB" sz="3600" dirty="0">
                <a:latin typeface="Calibri" panose="020F0502020204030204" pitchFamily="34" charset="0"/>
              </a:rPr>
              <a:t>÷ 6 =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95" name="TextBox 294">
            <a:extLst>
              <a:ext uri="{FF2B5EF4-FFF2-40B4-BE49-F238E27FC236}">
                <a16:creationId xmlns:a16="http://schemas.microsoft.com/office/drawing/2014/main" id="{6F779BFF-3A87-4F06-BEB3-012CA638F079}"/>
              </a:ext>
            </a:extLst>
          </p:cNvPr>
          <p:cNvSpPr txBox="1"/>
          <p:nvPr/>
        </p:nvSpPr>
        <p:spPr>
          <a:xfrm>
            <a:off x="6715799" y="5343528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7 0 9</a:t>
            </a:r>
          </a:p>
        </p:txBody>
      </p:sp>
      <p:sp>
        <p:nvSpPr>
          <p:cNvPr id="296" name="TextBox 295">
            <a:extLst>
              <a:ext uri="{FF2B5EF4-FFF2-40B4-BE49-F238E27FC236}">
                <a16:creationId xmlns:a16="http://schemas.microsoft.com/office/drawing/2014/main" id="{CC8425AB-687A-47F0-AA50-96219C234354}"/>
              </a:ext>
            </a:extLst>
          </p:cNvPr>
          <p:cNvSpPr txBox="1"/>
          <p:nvPr/>
        </p:nvSpPr>
        <p:spPr>
          <a:xfrm>
            <a:off x="6235864" y="5345165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cxnSp>
        <p:nvCxnSpPr>
          <p:cNvPr id="297" name="Straight Connector 296">
            <a:extLst>
              <a:ext uri="{FF2B5EF4-FFF2-40B4-BE49-F238E27FC236}">
                <a16:creationId xmlns:a16="http://schemas.microsoft.com/office/drawing/2014/main" id="{F0D3CB1F-85F0-48E3-A5A3-C8C900383389}"/>
              </a:ext>
            </a:extLst>
          </p:cNvPr>
          <p:cNvCxnSpPr>
            <a:cxnSpLocks/>
          </p:cNvCxnSpPr>
          <p:nvPr/>
        </p:nvCxnSpPr>
        <p:spPr>
          <a:xfrm>
            <a:off x="6710481" y="5394722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8" name="Straight Connector 297">
            <a:extLst>
              <a:ext uri="{FF2B5EF4-FFF2-40B4-BE49-F238E27FC236}">
                <a16:creationId xmlns:a16="http://schemas.microsoft.com/office/drawing/2014/main" id="{B4F37700-B9C9-4B43-A840-DE71BD25758E}"/>
              </a:ext>
            </a:extLst>
          </p:cNvPr>
          <p:cNvCxnSpPr>
            <a:cxnSpLocks/>
          </p:cNvCxnSpPr>
          <p:nvPr/>
        </p:nvCxnSpPr>
        <p:spPr>
          <a:xfrm>
            <a:off x="6729433" y="5378678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9" name="TextBox 298">
            <a:extLst>
              <a:ext uri="{FF2B5EF4-FFF2-40B4-BE49-F238E27FC236}">
                <a16:creationId xmlns:a16="http://schemas.microsoft.com/office/drawing/2014/main" id="{0AF30EB6-B17E-4E5F-BB10-613F1C1FF942}"/>
              </a:ext>
            </a:extLst>
          </p:cNvPr>
          <p:cNvSpPr txBox="1"/>
          <p:nvPr/>
        </p:nvSpPr>
        <p:spPr>
          <a:xfrm>
            <a:off x="6718816" y="489441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4132742F-CE0C-4776-B44E-68249AFE6B2B}"/>
              </a:ext>
            </a:extLst>
          </p:cNvPr>
          <p:cNvSpPr txBox="1"/>
          <p:nvPr/>
        </p:nvSpPr>
        <p:spPr>
          <a:xfrm>
            <a:off x="7011426" y="5369411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01" name="TextBox 300">
            <a:extLst>
              <a:ext uri="{FF2B5EF4-FFF2-40B4-BE49-F238E27FC236}">
                <a16:creationId xmlns:a16="http://schemas.microsoft.com/office/drawing/2014/main" id="{572938F1-E3EE-4B8F-ADD8-CE4CCAD074FC}"/>
              </a:ext>
            </a:extLst>
          </p:cNvPr>
          <p:cNvSpPr txBox="1"/>
          <p:nvPr/>
        </p:nvSpPr>
        <p:spPr>
          <a:xfrm>
            <a:off x="7146261" y="490094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02" name="TextBox 301">
            <a:extLst>
              <a:ext uri="{FF2B5EF4-FFF2-40B4-BE49-F238E27FC236}">
                <a16:creationId xmlns:a16="http://schemas.microsoft.com/office/drawing/2014/main" id="{AA52F3DB-9572-4416-8E54-598510EEC93A}"/>
              </a:ext>
            </a:extLst>
          </p:cNvPr>
          <p:cNvSpPr txBox="1"/>
          <p:nvPr/>
        </p:nvSpPr>
        <p:spPr>
          <a:xfrm>
            <a:off x="7598722" y="4887881"/>
            <a:ext cx="13020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  <a:r>
              <a:rPr lang="en-GB" sz="105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r1</a:t>
            </a:r>
          </a:p>
        </p:txBody>
      </p:sp>
      <p:sp>
        <p:nvSpPr>
          <p:cNvPr id="303" name="TextBox 302">
            <a:extLst>
              <a:ext uri="{FF2B5EF4-FFF2-40B4-BE49-F238E27FC236}">
                <a16:creationId xmlns:a16="http://schemas.microsoft.com/office/drawing/2014/main" id="{41A6ACC7-FCF5-468A-94AA-31E78AFB60B6}"/>
              </a:ext>
            </a:extLst>
          </p:cNvPr>
          <p:cNvSpPr txBox="1"/>
          <p:nvPr/>
        </p:nvSpPr>
        <p:spPr>
          <a:xfrm>
            <a:off x="8268544" y="3665088"/>
            <a:ext cx="117471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118</a:t>
            </a:r>
          </a:p>
        </p:txBody>
      </p: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15EC009F-41EC-4FA9-BB63-C545ABE4D504}"/>
              </a:ext>
            </a:extLst>
          </p:cNvPr>
          <p:cNvGrpSpPr/>
          <p:nvPr/>
        </p:nvGrpSpPr>
        <p:grpSpPr>
          <a:xfrm>
            <a:off x="9235417" y="3881198"/>
            <a:ext cx="475549" cy="630942"/>
            <a:chOff x="3475010" y="3437759"/>
            <a:chExt cx="475549" cy="630942"/>
          </a:xfrm>
        </p:grpSpPr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E790BF39-65CE-429B-867B-EEBA9E788230}"/>
                </a:ext>
              </a:extLst>
            </p:cNvPr>
            <p:cNvSpPr txBox="1"/>
            <p:nvPr/>
          </p:nvSpPr>
          <p:spPr>
            <a:xfrm>
              <a:off x="3475010" y="3437759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66C8B754-4803-4ACA-BFBC-0330FEDEC175}"/>
                </a:ext>
              </a:extLst>
            </p:cNvPr>
            <p:cNvCxnSpPr>
              <a:cxnSpLocks/>
            </p:cNvCxnSpPr>
            <p:nvPr/>
          </p:nvCxnSpPr>
          <p:spPr>
            <a:xfrm>
              <a:off x="3492722" y="3515749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C5A385C3-8822-4AB7-8024-58FB087BD3E8}"/>
              </a:ext>
            </a:extLst>
          </p:cNvPr>
          <p:cNvSpPr txBox="1"/>
          <p:nvPr/>
        </p:nvSpPr>
        <p:spPr>
          <a:xfrm>
            <a:off x="9223357" y="3440493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5C5CA3CF-73BE-422F-B452-813F04D8786C}"/>
              </a:ext>
            </a:extLst>
          </p:cNvPr>
          <p:cNvSpPr txBox="1"/>
          <p:nvPr/>
        </p:nvSpPr>
        <p:spPr>
          <a:xfrm>
            <a:off x="7438613" y="5403892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</a:p>
        </p:txBody>
      </p:sp>
    </p:spTree>
    <p:extLst>
      <p:ext uri="{BB962C8B-B14F-4D97-AF65-F5344CB8AC3E}">
        <p14:creationId xmlns:p14="http://schemas.microsoft.com/office/powerpoint/2010/main" val="19314954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4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7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2" fill="hold">
                      <p:stCondLst>
                        <p:cond delay="indefinite"/>
                      </p:stCondLst>
                      <p:childTnLst>
                        <p:par>
                          <p:cTn id="223" fill="hold">
                            <p:stCondLst>
                              <p:cond delay="0"/>
                            </p:stCondLst>
                            <p:childTnLst>
                              <p:par>
                                <p:cTn id="2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2" fill="hold">
                      <p:stCondLst>
                        <p:cond delay="indefinite"/>
                      </p:stCondLst>
                      <p:childTnLst>
                        <p:par>
                          <p:cTn id="233" fill="hold">
                            <p:stCondLst>
                              <p:cond delay="0"/>
                            </p:stCondLst>
                            <p:childTnLst>
                              <p:par>
                                <p:cTn id="2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7" fill="hold">
                      <p:stCondLst>
                        <p:cond delay="indefinite"/>
                      </p:stCondLst>
                      <p:childTnLst>
                        <p:par>
                          <p:cTn id="238" fill="hold">
                            <p:stCondLst>
                              <p:cond delay="0"/>
                            </p:stCondLst>
                            <p:childTnLst>
                              <p:par>
                                <p:cTn id="2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" grpId="0" animBg="1"/>
      <p:bldP spid="235" grpId="1" animBg="1"/>
      <p:bldP spid="236" grpId="0" animBg="1"/>
      <p:bldP spid="236" grpId="1" animBg="1"/>
      <p:bldP spid="237" grpId="0" animBg="1"/>
      <p:bldP spid="237" grpId="1" animBg="1"/>
      <p:bldP spid="238" grpId="0" animBg="1"/>
      <p:bldP spid="238" grpId="1" animBg="1"/>
      <p:bldP spid="135" grpId="0" animBg="1"/>
      <p:bldP spid="135" grpId="1" animBg="1"/>
      <p:bldP spid="137" grpId="0" animBg="1"/>
      <p:bldP spid="137" grpId="1" animBg="1"/>
      <p:bldP spid="200" grpId="0"/>
      <p:bldP spid="201" grpId="0"/>
      <p:bldP spid="234" grpId="0"/>
      <p:bldP spid="240" grpId="0" animBg="1"/>
      <p:bldP spid="240" grpId="1" animBg="1"/>
      <p:bldP spid="241" grpId="0" animBg="1"/>
      <p:bldP spid="241" grpId="1" animBg="1"/>
      <p:bldP spid="242" grpId="0" animBg="1"/>
      <p:bldP spid="242" grpId="1" animBg="1"/>
      <p:bldP spid="243" grpId="0" animBg="1"/>
      <p:bldP spid="243" grpId="1" animBg="1"/>
      <p:bldP spid="244" grpId="0" animBg="1"/>
      <p:bldP spid="244" grpId="1" animBg="1"/>
      <p:bldP spid="245" grpId="0" animBg="1"/>
      <p:bldP spid="245" grpId="1" animBg="1"/>
      <p:bldP spid="248" grpId="0"/>
      <p:bldP spid="249" grpId="0"/>
      <p:bldP spid="253" grpId="0"/>
      <p:bldP spid="279" grpId="0"/>
      <p:bldP spid="280" grpId="0"/>
      <p:bldP spid="283" grpId="0"/>
      <p:bldP spid="284" grpId="0"/>
      <p:bldP spid="285" grpId="0"/>
      <p:bldP spid="286" grpId="0"/>
      <p:bldP spid="287" grpId="0"/>
      <p:bldP spid="291" grpId="0"/>
      <p:bldP spid="295" grpId="0"/>
      <p:bldP spid="296" grpId="0"/>
      <p:bldP spid="299" grpId="0"/>
      <p:bldP spid="300" grpId="0"/>
      <p:bldP spid="301" grpId="0"/>
      <p:bldP spid="302" grpId="0"/>
      <p:bldP spid="303" grpId="0"/>
      <p:bldP spid="307" grpId="0"/>
      <p:bldP spid="308" grpId="0"/>
    </p:bld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Oval 24"/>
          <p:cNvSpPr/>
          <p:nvPr/>
        </p:nvSpPr>
        <p:spPr>
          <a:xfrm>
            <a:off x="511058" y="2946499"/>
            <a:ext cx="3633577" cy="3566288"/>
          </a:xfrm>
          <a:prstGeom prst="ellipse">
            <a:avLst/>
          </a:prstGeom>
          <a:noFill/>
          <a:ln w="635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" name="Oval 57"/>
          <p:cNvSpPr/>
          <p:nvPr/>
        </p:nvSpPr>
        <p:spPr>
          <a:xfrm>
            <a:off x="4346500" y="3081076"/>
            <a:ext cx="3633577" cy="3566288"/>
          </a:xfrm>
          <a:prstGeom prst="ellipse">
            <a:avLst/>
          </a:prstGeom>
          <a:noFill/>
          <a:ln w="635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9" name="Oval 58"/>
          <p:cNvSpPr/>
          <p:nvPr/>
        </p:nvSpPr>
        <p:spPr>
          <a:xfrm>
            <a:off x="8181942" y="3081076"/>
            <a:ext cx="3633577" cy="3566288"/>
          </a:xfrm>
          <a:prstGeom prst="ellipse">
            <a:avLst/>
          </a:prstGeom>
          <a:noFill/>
          <a:ln w="635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" name="Rectangle 13"/>
          <p:cNvSpPr/>
          <p:nvPr/>
        </p:nvSpPr>
        <p:spPr>
          <a:xfrm>
            <a:off x="712923" y="1735307"/>
            <a:ext cx="807462" cy="740173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" name="Rectangle 14"/>
          <p:cNvSpPr/>
          <p:nvPr/>
        </p:nvSpPr>
        <p:spPr>
          <a:xfrm>
            <a:off x="1856827" y="1735307"/>
            <a:ext cx="807462" cy="740173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" name="Rectangle 15"/>
          <p:cNvSpPr/>
          <p:nvPr/>
        </p:nvSpPr>
        <p:spPr>
          <a:xfrm>
            <a:off x="2933442" y="1735307"/>
            <a:ext cx="807462" cy="740173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" name="Rectangle 16"/>
          <p:cNvSpPr/>
          <p:nvPr/>
        </p:nvSpPr>
        <p:spPr>
          <a:xfrm>
            <a:off x="4010057" y="1735307"/>
            <a:ext cx="807462" cy="740173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" name="Rectangle 17"/>
          <p:cNvSpPr/>
          <p:nvPr/>
        </p:nvSpPr>
        <p:spPr>
          <a:xfrm>
            <a:off x="5153961" y="1735307"/>
            <a:ext cx="807462" cy="740173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" name="Rectangle 18"/>
          <p:cNvSpPr/>
          <p:nvPr/>
        </p:nvSpPr>
        <p:spPr>
          <a:xfrm>
            <a:off x="6230577" y="1735307"/>
            <a:ext cx="807462" cy="740173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" name="Rectangle 19"/>
          <p:cNvSpPr/>
          <p:nvPr/>
        </p:nvSpPr>
        <p:spPr>
          <a:xfrm>
            <a:off x="7307192" y="1735307"/>
            <a:ext cx="807462" cy="740173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" name="Rectangle 20"/>
          <p:cNvSpPr/>
          <p:nvPr/>
        </p:nvSpPr>
        <p:spPr>
          <a:xfrm>
            <a:off x="8383807" y="1735307"/>
            <a:ext cx="807462" cy="740173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" name="Rectangle 21"/>
          <p:cNvSpPr/>
          <p:nvPr/>
        </p:nvSpPr>
        <p:spPr>
          <a:xfrm>
            <a:off x="9460423" y="1735307"/>
            <a:ext cx="807462" cy="740173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" name="Rectangle 36"/>
          <p:cNvSpPr/>
          <p:nvPr/>
        </p:nvSpPr>
        <p:spPr>
          <a:xfrm>
            <a:off x="10537038" y="1735307"/>
            <a:ext cx="807462" cy="740173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64" name="Group 63"/>
          <p:cNvGrpSpPr/>
          <p:nvPr/>
        </p:nvGrpSpPr>
        <p:grpSpPr>
          <a:xfrm>
            <a:off x="10537038" y="1735307"/>
            <a:ext cx="807462" cy="740173"/>
            <a:chOff x="8970516" y="573162"/>
            <a:chExt cx="864096" cy="792088"/>
          </a:xfrm>
        </p:grpSpPr>
        <p:sp>
          <p:nvSpPr>
            <p:cNvPr id="42" name="Rectangle 41"/>
            <p:cNvSpPr/>
            <p:nvPr/>
          </p:nvSpPr>
          <p:spPr>
            <a:xfrm>
              <a:off x="8970516" y="573162"/>
              <a:ext cx="288000" cy="792088"/>
            </a:xfrm>
            <a:prstGeom prst="rect">
              <a:avLst/>
            </a:prstGeom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" name="Rectangle 39"/>
            <p:cNvSpPr/>
            <p:nvPr/>
          </p:nvSpPr>
          <p:spPr>
            <a:xfrm>
              <a:off x="8970516" y="573162"/>
              <a:ext cx="864096" cy="792088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" name="Rectangle 43"/>
            <p:cNvSpPr/>
            <p:nvPr/>
          </p:nvSpPr>
          <p:spPr>
            <a:xfrm>
              <a:off x="8970516" y="573162"/>
              <a:ext cx="288032" cy="79208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" name="Rectangle 45"/>
            <p:cNvSpPr/>
            <p:nvPr/>
          </p:nvSpPr>
          <p:spPr>
            <a:xfrm>
              <a:off x="9258548" y="573162"/>
              <a:ext cx="288032" cy="79208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10537038" y="1735307"/>
            <a:ext cx="807462" cy="740173"/>
            <a:chOff x="10122644" y="573162"/>
            <a:chExt cx="864096" cy="792088"/>
          </a:xfrm>
        </p:grpSpPr>
        <p:sp>
          <p:nvSpPr>
            <p:cNvPr id="43" name="Rectangle 42"/>
            <p:cNvSpPr/>
            <p:nvPr/>
          </p:nvSpPr>
          <p:spPr>
            <a:xfrm>
              <a:off x="10410708" y="573162"/>
              <a:ext cx="288000" cy="792088"/>
            </a:xfrm>
            <a:prstGeom prst="rect">
              <a:avLst/>
            </a:prstGeom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" name="Rectangle 38"/>
            <p:cNvSpPr/>
            <p:nvPr/>
          </p:nvSpPr>
          <p:spPr>
            <a:xfrm>
              <a:off x="10122644" y="573162"/>
              <a:ext cx="864096" cy="792088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" name="Rectangle 46"/>
            <p:cNvSpPr/>
            <p:nvPr/>
          </p:nvSpPr>
          <p:spPr>
            <a:xfrm>
              <a:off x="10122644" y="573162"/>
              <a:ext cx="288032" cy="79208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" name="Rectangle 47"/>
            <p:cNvSpPr/>
            <p:nvPr/>
          </p:nvSpPr>
          <p:spPr>
            <a:xfrm>
              <a:off x="10410676" y="573162"/>
              <a:ext cx="288032" cy="79208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10537038" y="1735307"/>
            <a:ext cx="807462" cy="740173"/>
            <a:chOff x="11274772" y="573162"/>
            <a:chExt cx="864096" cy="792088"/>
          </a:xfrm>
        </p:grpSpPr>
        <p:sp>
          <p:nvSpPr>
            <p:cNvPr id="41" name="Rectangle 40"/>
            <p:cNvSpPr/>
            <p:nvPr/>
          </p:nvSpPr>
          <p:spPr>
            <a:xfrm>
              <a:off x="11850836" y="573162"/>
              <a:ext cx="288000" cy="792088"/>
            </a:xfrm>
            <a:prstGeom prst="rect">
              <a:avLst/>
            </a:prstGeom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" name="Rectangle 37"/>
            <p:cNvSpPr/>
            <p:nvPr/>
          </p:nvSpPr>
          <p:spPr>
            <a:xfrm>
              <a:off x="11274772" y="573162"/>
              <a:ext cx="864096" cy="792088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" name="Rectangle 48"/>
            <p:cNvSpPr/>
            <p:nvPr/>
          </p:nvSpPr>
          <p:spPr>
            <a:xfrm>
              <a:off x="11274772" y="573162"/>
              <a:ext cx="288032" cy="79208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" name="Rectangle 49"/>
            <p:cNvSpPr/>
            <p:nvPr/>
          </p:nvSpPr>
          <p:spPr>
            <a:xfrm>
              <a:off x="11562804" y="573162"/>
              <a:ext cx="288032" cy="79208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52" name="Rectangle 51">
            <a:extLst>
              <a:ext uri="{FF2B5EF4-FFF2-40B4-BE49-F238E27FC236}">
                <a16:creationId xmlns:a16="http://schemas.microsoft.com/office/drawing/2014/main" id="{B6931FAD-468D-4571-86EB-E61540103FA0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4" name="Rectangle: Rounded Corners 83">
            <a:extLst>
              <a:ext uri="{FF2B5EF4-FFF2-40B4-BE49-F238E27FC236}">
                <a16:creationId xmlns:a16="http://schemas.microsoft.com/office/drawing/2014/main" id="{9BCF6D93-2899-4A87-AA98-8ED923B302FC}"/>
              </a:ext>
            </a:extLst>
          </p:cNvPr>
          <p:cNvSpPr/>
          <p:nvPr/>
        </p:nvSpPr>
        <p:spPr>
          <a:xfrm>
            <a:off x="461186" y="188901"/>
            <a:ext cx="3068283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74BB5687-BE44-4971-B718-7D01D283CAA5}"/>
              </a:ext>
            </a:extLst>
          </p:cNvPr>
          <p:cNvSpPr/>
          <p:nvPr/>
        </p:nvSpPr>
        <p:spPr>
          <a:xfrm>
            <a:off x="2199637" y="305938"/>
            <a:ext cx="1146483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0E4F8310-6EB2-4E91-B0D7-1A7F7EB63AF6}"/>
              </a:ext>
            </a:extLst>
          </p:cNvPr>
          <p:cNvSpPr txBox="1"/>
          <p:nvPr/>
        </p:nvSpPr>
        <p:spPr>
          <a:xfrm>
            <a:off x="490376" y="611061"/>
            <a:ext cx="191933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10 </a:t>
            </a:r>
            <a:r>
              <a:rPr lang="en-GB" sz="3600" dirty="0">
                <a:latin typeface="Calibri" panose="020F0502020204030204" pitchFamily="34" charset="0"/>
              </a:rPr>
              <a:t>÷ 3 =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22A29D86-76B8-4A74-94FC-027DBAB10622}"/>
              </a:ext>
            </a:extLst>
          </p:cNvPr>
          <p:cNvGrpSpPr/>
          <p:nvPr/>
        </p:nvGrpSpPr>
        <p:grpSpPr>
          <a:xfrm>
            <a:off x="2739011" y="841479"/>
            <a:ext cx="475549" cy="630942"/>
            <a:chOff x="2739011" y="1135860"/>
            <a:chExt cx="475549" cy="630942"/>
          </a:xfrm>
        </p:grpSpPr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7BCD7A50-999E-45B4-B3FB-786F1F7E83D3}"/>
                </a:ext>
              </a:extLst>
            </p:cNvPr>
            <p:cNvSpPr txBox="1"/>
            <p:nvPr/>
          </p:nvSpPr>
          <p:spPr>
            <a:xfrm>
              <a:off x="2739011" y="113586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BFC50236-DE41-4A68-82FB-F7D634F0E704}"/>
                </a:ext>
              </a:extLst>
            </p:cNvPr>
            <p:cNvCxnSpPr>
              <a:cxnSpLocks/>
            </p:cNvCxnSpPr>
            <p:nvPr/>
          </p:nvCxnSpPr>
          <p:spPr>
            <a:xfrm>
              <a:off x="2756723" y="1213850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4" name="TextBox 93">
            <a:extLst>
              <a:ext uri="{FF2B5EF4-FFF2-40B4-BE49-F238E27FC236}">
                <a16:creationId xmlns:a16="http://schemas.microsoft.com/office/drawing/2014/main" id="{F6D27E92-3351-4F20-9767-A69CE9B70693}"/>
              </a:ext>
            </a:extLst>
          </p:cNvPr>
          <p:cNvSpPr txBox="1"/>
          <p:nvPr/>
        </p:nvSpPr>
        <p:spPr>
          <a:xfrm>
            <a:off x="2726951" y="400774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451B9F55-B758-490C-A3AC-282FAB148948}"/>
              </a:ext>
            </a:extLst>
          </p:cNvPr>
          <p:cNvSpPr txBox="1"/>
          <p:nvPr/>
        </p:nvSpPr>
        <p:spPr>
          <a:xfrm>
            <a:off x="3672793" y="623543"/>
            <a:ext cx="35780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</a:t>
            </a:r>
            <a:r>
              <a:rPr lang="en-GB" sz="3500" dirty="0">
                <a:latin typeface="Arial Black" panose="020B0A04020102020204" pitchFamily="34" charset="0"/>
              </a:rPr>
              <a:t>÷ 3 = 3</a:t>
            </a:r>
            <a:r>
              <a:rPr lang="en-GB" sz="2500" dirty="0">
                <a:latin typeface="Arial Black" panose="020B0A04020102020204" pitchFamily="34" charset="0"/>
              </a:rPr>
              <a:t> </a:t>
            </a:r>
            <a:r>
              <a:rPr lang="en-GB" sz="3500" dirty="0">
                <a:latin typeface="Arial Black" panose="020B0A04020102020204" pitchFamily="34" charset="0"/>
              </a:rPr>
              <a:t>r1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091D99A3-A2BE-436A-859A-6088A2227206}"/>
              </a:ext>
            </a:extLst>
          </p:cNvPr>
          <p:cNvSpPr txBox="1"/>
          <p:nvPr/>
        </p:nvSpPr>
        <p:spPr>
          <a:xfrm>
            <a:off x="2265131" y="644387"/>
            <a:ext cx="4701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</p:spTree>
    <p:extLst>
      <p:ext uri="{BB962C8B-B14F-4D97-AF65-F5344CB8AC3E}">
        <p14:creationId xmlns:p14="http://schemas.microsoft.com/office/powerpoint/2010/main" val="23733199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4.44444E-6 L 3.54167E-6 0.41181 " pathEditMode="relative" rAng="0" ptsTypes="AA">
                                      <p:cBhvr>
                                        <p:cTn id="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57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4.44444E-6 L 0.22122 0.43149 " pathEditMode="relative" rAng="0" ptsTypes="AA">
                                      <p:cBhvr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029" y="21574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4.44444E-6 L 0.44752 0.43125 " pathEditMode="relative" rAng="0" ptsTypes="AA">
                                      <p:cBhvr>
                                        <p:cTn id="10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344" y="21551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4.44444E-6 L -0.19818 0.54885 " pathEditMode="relative" rAng="0" ptsTypes="AA">
                                      <p:cBhvr>
                                        <p:cTn id="1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35" y="2743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4.44444E-6 L 0.01706 0.56829 " pathEditMode="relative" rAng="0" ptsTypes="AA">
                                      <p:cBhvr>
                                        <p:cTn id="1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20" y="2840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4.44444E-6 L 0.2599 0.57825 " pathEditMode="relative" rAng="0" ptsTypes="AA">
                                      <p:cBhvr>
                                        <p:cTn id="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969" y="28912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4.44444E-6 L -0.44101 0.29399 " pathEditMode="relative" rAng="0" ptsTypes="AA">
                                      <p:cBhvr>
                                        <p:cTn id="1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2083" y="14699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4.44444E-6 L -0.21471 0.29399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768" y="14699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3 -4.44444E-6 L 0.00599 0.31366 " pathEditMode="relative" rAng="0" ptsTypes="AA">
                                      <p:cBhvr>
                                        <p:cTn id="2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73" y="1567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4.44444E-6 L -0.09388 -0.14722 " pathEditMode="relative" rAng="0" ptsTypes="AA">
                                      <p:cBhvr>
                                        <p:cTn id="41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01" y="-736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4.44444E-6 L 4.16667E-6 -0.15694 " pathEditMode="relative" rAng="0" ptsTypes="AA">
                                      <p:cBhvr>
                                        <p:cTn id="45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784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9388 -0.14722 L -0.6181 0.4213 " pathEditMode="relative" rAng="0" ptsTypes="AA">
                                      <p:cBhvr>
                                        <p:cTn id="49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211" y="28426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0.15694 L -0.30912 0.41135 " pathEditMode="relative" rAng="0" ptsTypes="AA">
                                      <p:cBhvr>
                                        <p:cTn id="51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456" y="28403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4.44444E-6 L 0.00559 0.38241 " pathEditMode="relative" rAng="0" ptsTypes="AA">
                                      <p:cBhvr>
                                        <p:cTn id="5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73" y="1912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37" grpId="0" animBg="1"/>
      <p:bldP spid="94" grpId="0"/>
      <p:bldP spid="98" grpId="0"/>
      <p:bldP spid="99" grpId="0"/>
    </p:bld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Oval 24"/>
          <p:cNvSpPr/>
          <p:nvPr/>
        </p:nvSpPr>
        <p:spPr>
          <a:xfrm>
            <a:off x="309193" y="3069594"/>
            <a:ext cx="2691538" cy="3566288"/>
          </a:xfrm>
          <a:prstGeom prst="ellipse">
            <a:avLst/>
          </a:prstGeom>
          <a:noFill/>
          <a:ln w="635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5" name="Oval 44"/>
          <p:cNvSpPr/>
          <p:nvPr/>
        </p:nvSpPr>
        <p:spPr>
          <a:xfrm>
            <a:off x="3269885" y="3069594"/>
            <a:ext cx="2691538" cy="3566288"/>
          </a:xfrm>
          <a:prstGeom prst="ellipse">
            <a:avLst/>
          </a:prstGeom>
          <a:noFill/>
          <a:ln w="635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" name="Oval 50"/>
          <p:cNvSpPr/>
          <p:nvPr/>
        </p:nvSpPr>
        <p:spPr>
          <a:xfrm>
            <a:off x="6230577" y="3069594"/>
            <a:ext cx="2691538" cy="3566288"/>
          </a:xfrm>
          <a:prstGeom prst="ellipse">
            <a:avLst/>
          </a:prstGeom>
          <a:noFill/>
          <a:ln w="635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" name="Oval 51"/>
          <p:cNvSpPr/>
          <p:nvPr/>
        </p:nvSpPr>
        <p:spPr>
          <a:xfrm>
            <a:off x="9191269" y="3069594"/>
            <a:ext cx="2691538" cy="3566288"/>
          </a:xfrm>
          <a:prstGeom prst="ellipse">
            <a:avLst/>
          </a:prstGeom>
          <a:noFill/>
          <a:ln w="635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" name="Rectangle 13"/>
          <p:cNvSpPr/>
          <p:nvPr/>
        </p:nvSpPr>
        <p:spPr>
          <a:xfrm>
            <a:off x="712923" y="1858401"/>
            <a:ext cx="672885" cy="67288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" name="Rectangle 52"/>
          <p:cNvSpPr/>
          <p:nvPr/>
        </p:nvSpPr>
        <p:spPr>
          <a:xfrm>
            <a:off x="1722250" y="1858401"/>
            <a:ext cx="672885" cy="67288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" name="Rectangle 53"/>
          <p:cNvSpPr/>
          <p:nvPr/>
        </p:nvSpPr>
        <p:spPr>
          <a:xfrm>
            <a:off x="2731577" y="1858401"/>
            <a:ext cx="672885" cy="67288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5" name="Rectangle 54"/>
          <p:cNvSpPr/>
          <p:nvPr/>
        </p:nvSpPr>
        <p:spPr>
          <a:xfrm>
            <a:off x="3740904" y="1858401"/>
            <a:ext cx="672885" cy="67288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6" name="Rectangle 55"/>
          <p:cNvSpPr/>
          <p:nvPr/>
        </p:nvSpPr>
        <p:spPr>
          <a:xfrm>
            <a:off x="4750231" y="1858401"/>
            <a:ext cx="672885" cy="67288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7" name="Rectangle 56"/>
          <p:cNvSpPr/>
          <p:nvPr/>
        </p:nvSpPr>
        <p:spPr>
          <a:xfrm>
            <a:off x="5759558" y="1858401"/>
            <a:ext cx="672885" cy="67288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0" name="Rectangle 59"/>
          <p:cNvSpPr/>
          <p:nvPr/>
        </p:nvSpPr>
        <p:spPr>
          <a:xfrm>
            <a:off x="6768884" y="1858401"/>
            <a:ext cx="672885" cy="67288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1" name="Rectangle 60"/>
          <p:cNvSpPr/>
          <p:nvPr/>
        </p:nvSpPr>
        <p:spPr>
          <a:xfrm>
            <a:off x="7778211" y="1858401"/>
            <a:ext cx="672885" cy="67288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2" name="Rectangle 61"/>
          <p:cNvSpPr/>
          <p:nvPr/>
        </p:nvSpPr>
        <p:spPr>
          <a:xfrm>
            <a:off x="8787538" y="1858401"/>
            <a:ext cx="672885" cy="67288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88" name="Group 87"/>
          <p:cNvGrpSpPr/>
          <p:nvPr/>
        </p:nvGrpSpPr>
        <p:grpSpPr>
          <a:xfrm>
            <a:off x="8787538" y="1858401"/>
            <a:ext cx="672885" cy="672885"/>
            <a:chOff x="7458348" y="501154"/>
            <a:chExt cx="720080" cy="720080"/>
          </a:xfrm>
        </p:grpSpPr>
        <p:sp>
          <p:nvSpPr>
            <p:cNvPr id="65" name="Rectangle 64"/>
            <p:cNvSpPr/>
            <p:nvPr/>
          </p:nvSpPr>
          <p:spPr>
            <a:xfrm>
              <a:off x="7458348" y="861194"/>
              <a:ext cx="360000" cy="360000"/>
            </a:xfrm>
            <a:prstGeom prst="rect">
              <a:avLst/>
            </a:prstGeom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4" name="Rectangle 63"/>
            <p:cNvSpPr/>
            <p:nvPr/>
          </p:nvSpPr>
          <p:spPr>
            <a:xfrm>
              <a:off x="7458348" y="501154"/>
              <a:ext cx="720080" cy="72008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" name="Rectangle 65"/>
            <p:cNvSpPr/>
            <p:nvPr/>
          </p:nvSpPr>
          <p:spPr>
            <a:xfrm>
              <a:off x="7458348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" name="Rectangle 66"/>
            <p:cNvSpPr/>
            <p:nvPr/>
          </p:nvSpPr>
          <p:spPr>
            <a:xfrm>
              <a:off x="7818388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" name="Rectangle 67"/>
            <p:cNvSpPr/>
            <p:nvPr/>
          </p:nvSpPr>
          <p:spPr>
            <a:xfrm>
              <a:off x="7818388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" name="Rectangle 68"/>
            <p:cNvSpPr/>
            <p:nvPr/>
          </p:nvSpPr>
          <p:spPr>
            <a:xfrm>
              <a:off x="7458348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8787538" y="1858401"/>
            <a:ext cx="672885" cy="672885"/>
            <a:chOff x="8466460" y="501154"/>
            <a:chExt cx="720080" cy="720080"/>
          </a:xfrm>
        </p:grpSpPr>
        <p:sp>
          <p:nvSpPr>
            <p:cNvPr id="71" name="Rectangle 70"/>
            <p:cNvSpPr/>
            <p:nvPr/>
          </p:nvSpPr>
          <p:spPr>
            <a:xfrm>
              <a:off x="8826540" y="861194"/>
              <a:ext cx="360000" cy="360000"/>
            </a:xfrm>
            <a:prstGeom prst="rect">
              <a:avLst/>
            </a:prstGeom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  <p:sp>
          <p:nvSpPr>
            <p:cNvPr id="70" name="Rectangle 69"/>
            <p:cNvSpPr/>
            <p:nvPr/>
          </p:nvSpPr>
          <p:spPr>
            <a:xfrm>
              <a:off x="8466460" y="501154"/>
              <a:ext cx="720080" cy="72008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2" name="Rectangle 71"/>
            <p:cNvSpPr/>
            <p:nvPr/>
          </p:nvSpPr>
          <p:spPr>
            <a:xfrm>
              <a:off x="8466460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3" name="Rectangle 72"/>
            <p:cNvSpPr/>
            <p:nvPr/>
          </p:nvSpPr>
          <p:spPr>
            <a:xfrm>
              <a:off x="8826500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4" name="Rectangle 73"/>
            <p:cNvSpPr/>
            <p:nvPr/>
          </p:nvSpPr>
          <p:spPr>
            <a:xfrm>
              <a:off x="8826500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5" name="Rectangle 74"/>
            <p:cNvSpPr/>
            <p:nvPr/>
          </p:nvSpPr>
          <p:spPr>
            <a:xfrm>
              <a:off x="8466460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8787538" y="1858401"/>
            <a:ext cx="672885" cy="672885"/>
            <a:chOff x="9474572" y="501154"/>
            <a:chExt cx="720080" cy="720080"/>
          </a:xfrm>
        </p:grpSpPr>
        <p:sp>
          <p:nvSpPr>
            <p:cNvPr id="77" name="Rectangle 76"/>
            <p:cNvSpPr/>
            <p:nvPr/>
          </p:nvSpPr>
          <p:spPr>
            <a:xfrm>
              <a:off x="9474572" y="501154"/>
              <a:ext cx="360000" cy="360000"/>
            </a:xfrm>
            <a:prstGeom prst="rect">
              <a:avLst/>
            </a:prstGeom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6" name="Rectangle 75"/>
            <p:cNvSpPr/>
            <p:nvPr/>
          </p:nvSpPr>
          <p:spPr>
            <a:xfrm>
              <a:off x="9474572" y="501154"/>
              <a:ext cx="720080" cy="72008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8" name="Rectangle 77"/>
            <p:cNvSpPr/>
            <p:nvPr/>
          </p:nvSpPr>
          <p:spPr>
            <a:xfrm>
              <a:off x="9474572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9" name="Rectangle 78"/>
            <p:cNvSpPr/>
            <p:nvPr/>
          </p:nvSpPr>
          <p:spPr>
            <a:xfrm>
              <a:off x="9834612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80" name="Rectangle 79"/>
            <p:cNvSpPr/>
            <p:nvPr/>
          </p:nvSpPr>
          <p:spPr>
            <a:xfrm>
              <a:off x="9834612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81" name="Rectangle 80"/>
            <p:cNvSpPr/>
            <p:nvPr/>
          </p:nvSpPr>
          <p:spPr>
            <a:xfrm>
              <a:off x="9474572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91" name="Group 90"/>
          <p:cNvGrpSpPr/>
          <p:nvPr/>
        </p:nvGrpSpPr>
        <p:grpSpPr>
          <a:xfrm>
            <a:off x="8787538" y="1858401"/>
            <a:ext cx="672885" cy="672885"/>
            <a:chOff x="10482684" y="501154"/>
            <a:chExt cx="720080" cy="720080"/>
          </a:xfrm>
        </p:grpSpPr>
        <p:sp>
          <p:nvSpPr>
            <p:cNvPr id="83" name="Rectangle 82"/>
            <p:cNvSpPr/>
            <p:nvPr/>
          </p:nvSpPr>
          <p:spPr>
            <a:xfrm>
              <a:off x="10842764" y="501154"/>
              <a:ext cx="360000" cy="360000"/>
            </a:xfrm>
            <a:prstGeom prst="rect">
              <a:avLst/>
            </a:prstGeom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  <p:sp>
          <p:nvSpPr>
            <p:cNvPr id="82" name="Rectangle 81"/>
            <p:cNvSpPr/>
            <p:nvPr/>
          </p:nvSpPr>
          <p:spPr>
            <a:xfrm>
              <a:off x="10482684" y="501154"/>
              <a:ext cx="720080" cy="72008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84" name="Rectangle 83"/>
            <p:cNvSpPr/>
            <p:nvPr/>
          </p:nvSpPr>
          <p:spPr>
            <a:xfrm>
              <a:off x="10482684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85" name="Rectangle 84"/>
            <p:cNvSpPr/>
            <p:nvPr/>
          </p:nvSpPr>
          <p:spPr>
            <a:xfrm>
              <a:off x="10842724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86" name="Rectangle 85"/>
            <p:cNvSpPr/>
            <p:nvPr/>
          </p:nvSpPr>
          <p:spPr>
            <a:xfrm>
              <a:off x="10842724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87" name="Rectangle 86"/>
            <p:cNvSpPr/>
            <p:nvPr/>
          </p:nvSpPr>
          <p:spPr>
            <a:xfrm>
              <a:off x="10482684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92" name="Rectangle 91"/>
          <p:cNvSpPr/>
          <p:nvPr/>
        </p:nvSpPr>
        <p:spPr>
          <a:xfrm>
            <a:off x="9729577" y="1858401"/>
            <a:ext cx="672885" cy="67288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93" name="Group 92"/>
          <p:cNvGrpSpPr/>
          <p:nvPr/>
        </p:nvGrpSpPr>
        <p:grpSpPr>
          <a:xfrm>
            <a:off x="9729577" y="1858401"/>
            <a:ext cx="672885" cy="672885"/>
            <a:chOff x="7458348" y="501154"/>
            <a:chExt cx="720080" cy="720080"/>
          </a:xfrm>
        </p:grpSpPr>
        <p:sp>
          <p:nvSpPr>
            <p:cNvPr id="95" name="Rectangle 94"/>
            <p:cNvSpPr/>
            <p:nvPr/>
          </p:nvSpPr>
          <p:spPr>
            <a:xfrm>
              <a:off x="7458348" y="861194"/>
              <a:ext cx="360000" cy="360000"/>
            </a:xfrm>
            <a:prstGeom prst="rect">
              <a:avLst/>
            </a:prstGeom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4" name="Rectangle 93"/>
            <p:cNvSpPr/>
            <p:nvPr/>
          </p:nvSpPr>
          <p:spPr>
            <a:xfrm>
              <a:off x="7458348" y="501154"/>
              <a:ext cx="720080" cy="72008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6" name="Rectangle 95"/>
            <p:cNvSpPr/>
            <p:nvPr/>
          </p:nvSpPr>
          <p:spPr>
            <a:xfrm>
              <a:off x="7458348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7818388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8" name="Rectangle 97"/>
            <p:cNvSpPr/>
            <p:nvPr/>
          </p:nvSpPr>
          <p:spPr>
            <a:xfrm>
              <a:off x="7818388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9" name="Rectangle 98"/>
            <p:cNvSpPr/>
            <p:nvPr/>
          </p:nvSpPr>
          <p:spPr>
            <a:xfrm>
              <a:off x="7458348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00" name="Group 99"/>
          <p:cNvGrpSpPr/>
          <p:nvPr/>
        </p:nvGrpSpPr>
        <p:grpSpPr>
          <a:xfrm>
            <a:off x="9729577" y="1858401"/>
            <a:ext cx="672885" cy="672885"/>
            <a:chOff x="8466460" y="501154"/>
            <a:chExt cx="720080" cy="720080"/>
          </a:xfrm>
        </p:grpSpPr>
        <p:sp>
          <p:nvSpPr>
            <p:cNvPr id="102" name="Rectangle 101"/>
            <p:cNvSpPr/>
            <p:nvPr/>
          </p:nvSpPr>
          <p:spPr>
            <a:xfrm>
              <a:off x="8826540" y="861194"/>
              <a:ext cx="360000" cy="360000"/>
            </a:xfrm>
            <a:prstGeom prst="rect">
              <a:avLst/>
            </a:prstGeom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  <p:sp>
          <p:nvSpPr>
            <p:cNvPr id="101" name="Rectangle 100"/>
            <p:cNvSpPr/>
            <p:nvPr/>
          </p:nvSpPr>
          <p:spPr>
            <a:xfrm>
              <a:off x="8466460" y="501154"/>
              <a:ext cx="720080" cy="72008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3" name="Rectangle 102"/>
            <p:cNvSpPr/>
            <p:nvPr/>
          </p:nvSpPr>
          <p:spPr>
            <a:xfrm>
              <a:off x="8466460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4" name="Rectangle 103"/>
            <p:cNvSpPr/>
            <p:nvPr/>
          </p:nvSpPr>
          <p:spPr>
            <a:xfrm>
              <a:off x="8826500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5" name="Rectangle 104"/>
            <p:cNvSpPr/>
            <p:nvPr/>
          </p:nvSpPr>
          <p:spPr>
            <a:xfrm>
              <a:off x="8826500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6" name="Rectangle 105"/>
            <p:cNvSpPr/>
            <p:nvPr/>
          </p:nvSpPr>
          <p:spPr>
            <a:xfrm>
              <a:off x="8466460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07" name="Group 106"/>
          <p:cNvGrpSpPr/>
          <p:nvPr/>
        </p:nvGrpSpPr>
        <p:grpSpPr>
          <a:xfrm>
            <a:off x="9729577" y="1858401"/>
            <a:ext cx="672885" cy="672885"/>
            <a:chOff x="9474572" y="501154"/>
            <a:chExt cx="720080" cy="720080"/>
          </a:xfrm>
        </p:grpSpPr>
        <p:sp>
          <p:nvSpPr>
            <p:cNvPr id="109" name="Rectangle 108"/>
            <p:cNvSpPr/>
            <p:nvPr/>
          </p:nvSpPr>
          <p:spPr>
            <a:xfrm>
              <a:off x="9474572" y="501154"/>
              <a:ext cx="360000" cy="360000"/>
            </a:xfrm>
            <a:prstGeom prst="rect">
              <a:avLst/>
            </a:prstGeom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8" name="Rectangle 107"/>
            <p:cNvSpPr/>
            <p:nvPr/>
          </p:nvSpPr>
          <p:spPr>
            <a:xfrm>
              <a:off x="9474572" y="501154"/>
              <a:ext cx="720080" cy="72008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0" name="Rectangle 109"/>
            <p:cNvSpPr/>
            <p:nvPr/>
          </p:nvSpPr>
          <p:spPr>
            <a:xfrm>
              <a:off x="9474572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1" name="Rectangle 110"/>
            <p:cNvSpPr/>
            <p:nvPr/>
          </p:nvSpPr>
          <p:spPr>
            <a:xfrm>
              <a:off x="9834612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2" name="Rectangle 111"/>
            <p:cNvSpPr/>
            <p:nvPr/>
          </p:nvSpPr>
          <p:spPr>
            <a:xfrm>
              <a:off x="9834612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3" name="Rectangle 112"/>
            <p:cNvSpPr/>
            <p:nvPr/>
          </p:nvSpPr>
          <p:spPr>
            <a:xfrm>
              <a:off x="9474572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14" name="Group 113"/>
          <p:cNvGrpSpPr/>
          <p:nvPr/>
        </p:nvGrpSpPr>
        <p:grpSpPr>
          <a:xfrm>
            <a:off x="9729577" y="1858401"/>
            <a:ext cx="672885" cy="672885"/>
            <a:chOff x="10482684" y="501154"/>
            <a:chExt cx="720080" cy="720080"/>
          </a:xfrm>
        </p:grpSpPr>
        <p:sp>
          <p:nvSpPr>
            <p:cNvPr id="115" name="Rectangle 114"/>
            <p:cNvSpPr/>
            <p:nvPr/>
          </p:nvSpPr>
          <p:spPr>
            <a:xfrm>
              <a:off x="10842764" y="501154"/>
              <a:ext cx="360000" cy="360000"/>
            </a:xfrm>
            <a:prstGeom prst="rect">
              <a:avLst/>
            </a:prstGeom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  <p:sp>
          <p:nvSpPr>
            <p:cNvPr id="116" name="Rectangle 115"/>
            <p:cNvSpPr/>
            <p:nvPr/>
          </p:nvSpPr>
          <p:spPr>
            <a:xfrm>
              <a:off x="10482684" y="501154"/>
              <a:ext cx="720080" cy="72008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7" name="Rectangle 116"/>
            <p:cNvSpPr/>
            <p:nvPr/>
          </p:nvSpPr>
          <p:spPr>
            <a:xfrm>
              <a:off x="10482684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8" name="Rectangle 117"/>
            <p:cNvSpPr/>
            <p:nvPr/>
          </p:nvSpPr>
          <p:spPr>
            <a:xfrm>
              <a:off x="10842724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9" name="Rectangle 118"/>
            <p:cNvSpPr/>
            <p:nvPr/>
          </p:nvSpPr>
          <p:spPr>
            <a:xfrm>
              <a:off x="10842724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0" name="Rectangle 119"/>
            <p:cNvSpPr/>
            <p:nvPr/>
          </p:nvSpPr>
          <p:spPr>
            <a:xfrm>
              <a:off x="10482684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26" name="Rectangle 125">
            <a:extLst>
              <a:ext uri="{FF2B5EF4-FFF2-40B4-BE49-F238E27FC236}">
                <a16:creationId xmlns:a16="http://schemas.microsoft.com/office/drawing/2014/main" id="{F4DDA410-CA19-4264-B7C7-360D3508817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7" name="Rectangle: Rounded Corners 126">
            <a:extLst>
              <a:ext uri="{FF2B5EF4-FFF2-40B4-BE49-F238E27FC236}">
                <a16:creationId xmlns:a16="http://schemas.microsoft.com/office/drawing/2014/main" id="{991A9AF6-2500-4FFA-B4C8-073C3EB27608}"/>
              </a:ext>
            </a:extLst>
          </p:cNvPr>
          <p:cNvSpPr/>
          <p:nvPr/>
        </p:nvSpPr>
        <p:spPr>
          <a:xfrm>
            <a:off x="461186" y="188901"/>
            <a:ext cx="3068283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8" name="Rectangle 127">
            <a:extLst>
              <a:ext uri="{FF2B5EF4-FFF2-40B4-BE49-F238E27FC236}">
                <a16:creationId xmlns:a16="http://schemas.microsoft.com/office/drawing/2014/main" id="{499881E3-4D22-4CD9-BB53-83A11431FB8F}"/>
              </a:ext>
            </a:extLst>
          </p:cNvPr>
          <p:cNvSpPr/>
          <p:nvPr/>
        </p:nvSpPr>
        <p:spPr>
          <a:xfrm>
            <a:off x="2199637" y="305938"/>
            <a:ext cx="1146483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4AB068CF-AC93-458E-9397-D9E0FDAB89DE}"/>
              </a:ext>
            </a:extLst>
          </p:cNvPr>
          <p:cNvSpPr txBox="1"/>
          <p:nvPr/>
        </p:nvSpPr>
        <p:spPr>
          <a:xfrm>
            <a:off x="490376" y="611061"/>
            <a:ext cx="191933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10 </a:t>
            </a:r>
            <a:r>
              <a:rPr lang="en-GB" sz="3600" dirty="0">
                <a:latin typeface="Calibri" panose="020F0502020204030204" pitchFamily="34" charset="0"/>
              </a:rPr>
              <a:t>÷ 4 =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0792A7BE-2400-4839-A08D-DC6F98EB9A4D}"/>
              </a:ext>
            </a:extLst>
          </p:cNvPr>
          <p:cNvGrpSpPr/>
          <p:nvPr/>
        </p:nvGrpSpPr>
        <p:grpSpPr>
          <a:xfrm>
            <a:off x="2739011" y="841479"/>
            <a:ext cx="475549" cy="630942"/>
            <a:chOff x="2739011" y="1135860"/>
            <a:chExt cx="475549" cy="630942"/>
          </a:xfrm>
        </p:grpSpPr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D99DBC21-2F42-4662-AE26-0A61143B4BE1}"/>
                </a:ext>
              </a:extLst>
            </p:cNvPr>
            <p:cNvSpPr txBox="1"/>
            <p:nvPr/>
          </p:nvSpPr>
          <p:spPr>
            <a:xfrm>
              <a:off x="2739011" y="113586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A0DE30FE-1222-4EF0-BF7C-2E999869BEBC}"/>
                </a:ext>
              </a:extLst>
            </p:cNvPr>
            <p:cNvCxnSpPr>
              <a:cxnSpLocks/>
            </p:cNvCxnSpPr>
            <p:nvPr/>
          </p:nvCxnSpPr>
          <p:spPr>
            <a:xfrm>
              <a:off x="2756723" y="1213850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3" name="TextBox 132">
            <a:extLst>
              <a:ext uri="{FF2B5EF4-FFF2-40B4-BE49-F238E27FC236}">
                <a16:creationId xmlns:a16="http://schemas.microsoft.com/office/drawing/2014/main" id="{696D1275-768D-4097-8CDD-F3B31ADD67D2}"/>
              </a:ext>
            </a:extLst>
          </p:cNvPr>
          <p:cNvSpPr txBox="1"/>
          <p:nvPr/>
        </p:nvSpPr>
        <p:spPr>
          <a:xfrm>
            <a:off x="2726951" y="400774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0544CE48-0AFE-4D7C-AA79-D62D993C0F1F}"/>
              </a:ext>
            </a:extLst>
          </p:cNvPr>
          <p:cNvSpPr txBox="1"/>
          <p:nvPr/>
        </p:nvSpPr>
        <p:spPr>
          <a:xfrm>
            <a:off x="3672793" y="623543"/>
            <a:ext cx="35780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</a:t>
            </a:r>
            <a:r>
              <a:rPr lang="en-GB" sz="3500" dirty="0">
                <a:latin typeface="Arial Black" panose="020B0A04020102020204" pitchFamily="34" charset="0"/>
              </a:rPr>
              <a:t>÷ 4 = 2</a:t>
            </a:r>
            <a:r>
              <a:rPr lang="en-GB" sz="2500" dirty="0">
                <a:latin typeface="Arial Black" panose="020B0A04020102020204" pitchFamily="34" charset="0"/>
              </a:rPr>
              <a:t> </a:t>
            </a:r>
            <a:r>
              <a:rPr lang="en-GB" sz="3500" dirty="0">
                <a:latin typeface="Arial Black" panose="020B0A04020102020204" pitchFamily="34" charset="0"/>
              </a:rPr>
              <a:t>r2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82ED3323-A51C-4924-A1BF-DD3A9303D49A}"/>
              </a:ext>
            </a:extLst>
          </p:cNvPr>
          <p:cNvSpPr txBox="1"/>
          <p:nvPr/>
        </p:nvSpPr>
        <p:spPr>
          <a:xfrm>
            <a:off x="2265131" y="644387"/>
            <a:ext cx="4701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11443436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1.11111E-6 L 0.01666 0.54907 " pathEditMode="relative" rAng="0" ptsTypes="AA">
                                      <p:cBhvr>
                                        <p:cTn id="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33" y="27454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1.11111E-6 L 0.17656 0.53912 " pathEditMode="relative" rAng="0" ptsTypes="AA">
                                      <p:cBhvr>
                                        <p:cTn id="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828" y="26944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1.11111E-6 L 0.32578 0.5294 " pathEditMode="relative" rAng="0" ptsTypes="AA">
                                      <p:cBhvr>
                                        <p:cTn id="10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289" y="26458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0.00023 L 0.49675 0.5294 " pathEditMode="relative" rAng="0" ptsTypes="AA">
                                      <p:cBhvr>
                                        <p:cTn id="12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4831" y="26458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0.00023 L -0.24284 0.50972 " pathEditMode="relative" rAng="0" ptsTypes="AA">
                                      <p:cBhvr>
                                        <p:cTn id="14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148" y="2546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0.00023 L -0.07161 0.49028 " pathEditMode="relative" rAng="0" ptsTypes="AA">
                                      <p:cBhvr>
                                        <p:cTn id="16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94" y="24491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1.11111E-6 L 0.07722 0.50995 " pathEditMode="relative" rAng="0" ptsTypes="AA">
                                      <p:cBhvr>
                                        <p:cTn id="1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854" y="25486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0.00023 L 0.23737 0.48055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862" y="2400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0.00046 L 0.00013 -0.11806 " pathEditMode="relative" rAng="0" ptsTypes="AA">
                                      <p:cBhvr>
                                        <p:cTn id="41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88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1.11111E-6 L -0.08282 -0.11759 " pathEditMode="relative" rAng="0" ptsTypes="AA">
                                      <p:cBhvr>
                                        <p:cTn id="45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154" y="-588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56 1.11111E-6 L -0.08282 0.00023 " pathEditMode="relative" rAng="0" ptsTypes="AA">
                                      <p:cBhvr>
                                        <p:cTn id="49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867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8282 -0.11759 L -0.66784 0.29421 " pathEditMode="relative" rAng="0" ptsTypes="AA">
                                      <p:cBhvr>
                                        <p:cTn id="53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9258" y="20579"/>
                                    </p:animMotion>
                                  </p:childTnLst>
                                </p:cTn>
                              </p:par>
                              <p:par>
                                <p:cTn id="5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8282 0.00023 L -0.43594 0.32384 " pathEditMode="relative" rAng="0" ptsTypes="AA">
                                      <p:cBhvr>
                                        <p:cTn id="55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656" y="16181"/>
                                    </p:animMotion>
                                  </p:childTnLst>
                                </p:cTn>
                              </p:par>
                              <p:par>
                                <p:cTn id="5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0.11806 L -0.17657 0.30347 " pathEditMode="relative" rAng="0" ptsTypes="AA">
                                      <p:cBhvr>
                                        <p:cTn id="57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841" y="21065"/>
                                    </p:animMotion>
                                  </p:childTnLst>
                                </p:cTn>
                              </p:par>
                              <p:par>
                                <p:cTn id="5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1.11111E-6 L 0.0608 0.31389 " pathEditMode="relative" rAng="0" ptsTypes="AA">
                                      <p:cBhvr>
                                        <p:cTn id="59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34" y="156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0.00046 L 0.00013 -0.11806 " pathEditMode="relative" rAng="0" ptsTypes="AA">
                                      <p:cBhvr>
                                        <p:cTn id="75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88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1.11111E-6 L -0.08281 -0.11759 " pathEditMode="relative" rAng="0" ptsTypes="AA">
                                      <p:cBhvr>
                                        <p:cTn id="79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154" y="-588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56 1.11111E-6 L -0.08281 0.00023 " pathEditMode="relative" rAng="0" ptsTypes="AA">
                                      <p:cBhvr>
                                        <p:cTn id="83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867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8281 0.00023 L -0.6513 0.28912 " pathEditMode="relative" rAng="0" ptsTypes="AA">
                                      <p:cBhvr>
                                        <p:cTn id="87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8424" y="14444"/>
                                    </p:animMotion>
                                  </p:childTnLst>
                                </p:cTn>
                              </p:par>
                              <p:par>
                                <p:cTn id="8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721 -0.11806 L -0.40846 0.28472 " pathEditMode="relative" rAng="0" ptsTypes="AA">
                                      <p:cBhvr>
                                        <p:cTn id="89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63" y="20139"/>
                                    </p:animMotion>
                                  </p:childTnLst>
                                </p:cTn>
                              </p:par>
                              <p:par>
                                <p:cTn id="9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1.11111E-6 L -0.17096 0.28912 " pathEditMode="relative" rAng="0" ptsTypes="AA">
                                      <p:cBhvr>
                                        <p:cTn id="91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555" y="14444"/>
                                    </p:animMotion>
                                  </p:childTnLst>
                                </p:cTn>
                              </p:par>
                              <p:par>
                                <p:cTn id="9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0.11806 L 0.09401 0.31412 " pathEditMode="relative" rAng="0" ptsTypes="AA">
                                      <p:cBhvr>
                                        <p:cTn id="93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688" y="2159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6513 0.28912 L -0.74518 0.29444 " pathEditMode="relative" rAng="0" ptsTypes="AA">
                                      <p:cBhvr>
                                        <p:cTn id="108" dur="2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01" y="25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60" grpId="0" animBg="1"/>
      <p:bldP spid="61" grpId="0" animBg="1"/>
      <p:bldP spid="62" grpId="0" animBg="1"/>
      <p:bldP spid="92" grpId="0" animBg="1"/>
      <p:bldP spid="133" grpId="0"/>
      <p:bldP spid="134" grpId="0"/>
      <p:bldP spid="135" grpId="0"/>
    </p:bld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B8293B9-F5AE-4B34-9FEE-A934F94AB4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Find a unit fraction of a number, writing the answer as a mixed number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42319D0-2298-445E-8F0B-22D1CCC8113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72365874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330560" y="483282"/>
            <a:ext cx="3570445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2387205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436458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949776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13 =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FC5CCA6-256A-4C4C-9254-5B690407DD6F}"/>
              </a:ext>
            </a:extLst>
          </p:cNvPr>
          <p:cNvSpPr txBox="1"/>
          <p:nvPr/>
        </p:nvSpPr>
        <p:spPr>
          <a:xfrm>
            <a:off x="2514333" y="912264"/>
            <a:ext cx="5114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94" name="Rectangle: Rounded Corners 93">
            <a:extLst>
              <a:ext uri="{FF2B5EF4-FFF2-40B4-BE49-F238E27FC236}">
                <a16:creationId xmlns:a16="http://schemas.microsoft.com/office/drawing/2014/main" id="{F61144D5-52EC-4DED-B8EC-3904D3973658}"/>
              </a:ext>
            </a:extLst>
          </p:cNvPr>
          <p:cNvSpPr/>
          <p:nvPr/>
        </p:nvSpPr>
        <p:spPr>
          <a:xfrm>
            <a:off x="4348168" y="483282"/>
            <a:ext cx="3544797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538F6326-63D2-4612-B0FB-5FC6A8849A0C}"/>
              </a:ext>
            </a:extLst>
          </p:cNvPr>
          <p:cNvSpPr/>
          <p:nvPr/>
        </p:nvSpPr>
        <p:spPr>
          <a:xfrm>
            <a:off x="6404813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858E1A23-7C8D-41EB-BDC8-CB179A1977E7}"/>
              </a:ext>
            </a:extLst>
          </p:cNvPr>
          <p:cNvGrpSpPr/>
          <p:nvPr/>
        </p:nvGrpSpPr>
        <p:grpSpPr>
          <a:xfrm>
            <a:off x="4454066" y="712172"/>
            <a:ext cx="435719" cy="1032867"/>
            <a:chOff x="2724738" y="5471319"/>
            <a:chExt cx="435719" cy="1032867"/>
          </a:xfrm>
        </p:grpSpPr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2B309A70-0396-4998-9EAA-D06DA636D37E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B4104989-A5B1-42CE-AF9E-BD73F408B29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DF671F34-926E-44A0-98DD-FC6BD3339F3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4" name="TextBox 103">
            <a:extLst>
              <a:ext uri="{FF2B5EF4-FFF2-40B4-BE49-F238E27FC236}">
                <a16:creationId xmlns:a16="http://schemas.microsoft.com/office/drawing/2014/main" id="{4CCD4377-B0EE-4165-A6A8-C5E72AD597EC}"/>
              </a:ext>
            </a:extLst>
          </p:cNvPr>
          <p:cNvSpPr txBox="1"/>
          <p:nvPr/>
        </p:nvSpPr>
        <p:spPr>
          <a:xfrm>
            <a:off x="4967384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17 =</a:t>
            </a:r>
          </a:p>
        </p:txBody>
      </p:sp>
      <p:sp>
        <p:nvSpPr>
          <p:cNvPr id="108" name="Rectangle: Rounded Corners 107">
            <a:extLst>
              <a:ext uri="{FF2B5EF4-FFF2-40B4-BE49-F238E27FC236}">
                <a16:creationId xmlns:a16="http://schemas.microsoft.com/office/drawing/2014/main" id="{85FAF2A6-D336-4C58-A719-15323D3B2312}"/>
              </a:ext>
            </a:extLst>
          </p:cNvPr>
          <p:cNvSpPr/>
          <p:nvPr/>
        </p:nvSpPr>
        <p:spPr>
          <a:xfrm>
            <a:off x="8365769" y="483282"/>
            <a:ext cx="3537152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C04A8457-614E-440C-8CB1-175AE47F0F81}"/>
              </a:ext>
            </a:extLst>
          </p:cNvPr>
          <p:cNvSpPr/>
          <p:nvPr/>
        </p:nvSpPr>
        <p:spPr>
          <a:xfrm>
            <a:off x="10422413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92DA1CA6-42A6-4F0E-9D26-DAEEC1B14358}"/>
              </a:ext>
            </a:extLst>
          </p:cNvPr>
          <p:cNvGrpSpPr/>
          <p:nvPr/>
        </p:nvGrpSpPr>
        <p:grpSpPr>
          <a:xfrm>
            <a:off x="8471666" y="712172"/>
            <a:ext cx="435719" cy="1032867"/>
            <a:chOff x="2724738" y="5471319"/>
            <a:chExt cx="435719" cy="1032867"/>
          </a:xfrm>
        </p:grpSpPr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374C6D6E-E42E-4414-B008-7AD34291BFC7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826E06AB-8D8C-41A2-9066-B5C2D9C3116B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7CCFA4F3-0D73-413B-BC5F-AE36631DA93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1AD36CAF-C80C-44B6-B8F3-A8EF3D0A0A9B}"/>
              </a:ext>
            </a:extLst>
          </p:cNvPr>
          <p:cNvSpPr txBox="1"/>
          <p:nvPr/>
        </p:nvSpPr>
        <p:spPr>
          <a:xfrm>
            <a:off x="8984984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22 =</a:t>
            </a: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B980543C-1BD2-4901-AA41-193306D6E51B}"/>
              </a:ext>
            </a:extLst>
          </p:cNvPr>
          <p:cNvGrpSpPr/>
          <p:nvPr/>
        </p:nvGrpSpPr>
        <p:grpSpPr>
          <a:xfrm>
            <a:off x="452268" y="2208856"/>
            <a:ext cx="1895612" cy="1088729"/>
            <a:chOff x="452268" y="2208856"/>
            <a:chExt cx="1895612" cy="1088729"/>
          </a:xfrm>
        </p:grpSpPr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522817C6-5A6B-40B5-AB93-E3C37FE06A73}"/>
                </a:ext>
              </a:extLst>
            </p:cNvPr>
            <p:cNvSpPr txBox="1"/>
            <p:nvPr/>
          </p:nvSpPr>
          <p:spPr>
            <a:xfrm>
              <a:off x="452268" y="2208856"/>
              <a:ext cx="18956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x 1 3</a:t>
              </a:r>
            </a:p>
          </p:txBody>
        </p: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EF6C2D19-5928-4029-A3FB-5FC0E9A737A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1187" y="2716152"/>
              <a:ext cx="1785213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5069C8BE-2405-472F-927C-094C24B141C7}"/>
                </a:ext>
              </a:extLst>
            </p:cNvPr>
            <p:cNvSpPr txBox="1"/>
            <p:nvPr/>
          </p:nvSpPr>
          <p:spPr>
            <a:xfrm>
              <a:off x="1102728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5DAE6343-3F5E-4A94-BEB7-7F0EBB6F9F32}"/>
              </a:ext>
            </a:extLst>
          </p:cNvPr>
          <p:cNvGrpSpPr/>
          <p:nvPr/>
        </p:nvGrpSpPr>
        <p:grpSpPr>
          <a:xfrm>
            <a:off x="2272569" y="2208856"/>
            <a:ext cx="1372350" cy="1088729"/>
            <a:chOff x="2272569" y="2208856"/>
            <a:chExt cx="1372350" cy="1088729"/>
          </a:xfrm>
        </p:grpSpPr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C4DEDAF9-0596-4CF5-8881-7F97A4AECD9A}"/>
                </a:ext>
              </a:extLst>
            </p:cNvPr>
            <p:cNvSpPr txBox="1"/>
            <p:nvPr/>
          </p:nvSpPr>
          <p:spPr>
            <a:xfrm>
              <a:off x="227256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D02951AA-50EB-47A0-AD29-9DD64E38D142}"/>
                </a:ext>
              </a:extLst>
            </p:cNvPr>
            <p:cNvSpPr txBox="1"/>
            <p:nvPr/>
          </p:nvSpPr>
          <p:spPr>
            <a:xfrm>
              <a:off x="2690899" y="2208856"/>
              <a:ext cx="95402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1 3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47BF7EB6-92C4-4377-A4E5-11AE9ACE68A5}"/>
                </a:ext>
              </a:extLst>
            </p:cNvPr>
            <p:cNvCxnSpPr>
              <a:cxnSpLocks/>
            </p:cNvCxnSpPr>
            <p:nvPr/>
          </p:nvCxnSpPr>
          <p:spPr>
            <a:xfrm>
              <a:off x="2699818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A8608D20-C48D-41FC-910F-BFC60E343D20}"/>
                </a:ext>
              </a:extLst>
            </p:cNvPr>
            <p:cNvSpPr txBox="1"/>
            <p:nvPr/>
          </p:nvSpPr>
          <p:spPr>
            <a:xfrm>
              <a:off x="2906284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12A4420B-E1CD-48C3-AF37-7B88B8B3C90D}"/>
              </a:ext>
            </a:extLst>
          </p:cNvPr>
          <p:cNvGrpSpPr/>
          <p:nvPr/>
        </p:nvGrpSpPr>
        <p:grpSpPr>
          <a:xfrm>
            <a:off x="2969239" y="1130255"/>
            <a:ext cx="475549" cy="630942"/>
            <a:chOff x="2969239" y="1130255"/>
            <a:chExt cx="475549" cy="630942"/>
          </a:xfrm>
        </p:grpSpPr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22BB9118-42F9-4D49-8C0D-E841A3CDB536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5D400124-0FD1-429E-B516-CED1F36333DD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E4702D94-3EA6-4B3F-8B78-5EDEE3D8137F}"/>
              </a:ext>
            </a:extLst>
          </p:cNvPr>
          <p:cNvSpPr txBox="1"/>
          <p:nvPr/>
        </p:nvSpPr>
        <p:spPr>
          <a:xfrm>
            <a:off x="2957179" y="68955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00B2DE32-9D66-4748-8826-2B57FDBBABDD}"/>
              </a:ext>
            </a:extLst>
          </p:cNvPr>
          <p:cNvSpPr txBox="1"/>
          <p:nvPr/>
        </p:nvSpPr>
        <p:spPr>
          <a:xfrm>
            <a:off x="6527731" y="901778"/>
            <a:ext cx="5114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5234CA46-F239-4EF7-9B5D-F27F7F728BD7}"/>
              </a:ext>
            </a:extLst>
          </p:cNvPr>
          <p:cNvGrpSpPr/>
          <p:nvPr/>
        </p:nvGrpSpPr>
        <p:grpSpPr>
          <a:xfrm>
            <a:off x="4465666" y="2198370"/>
            <a:ext cx="1895612" cy="1088729"/>
            <a:chOff x="452268" y="2208856"/>
            <a:chExt cx="1895612" cy="1088729"/>
          </a:xfrm>
        </p:grpSpPr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63ABDC1-60CE-4140-80A0-FD1E273C441E}"/>
                </a:ext>
              </a:extLst>
            </p:cNvPr>
            <p:cNvSpPr txBox="1"/>
            <p:nvPr/>
          </p:nvSpPr>
          <p:spPr>
            <a:xfrm>
              <a:off x="452268" y="2208856"/>
              <a:ext cx="18956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x 1 7</a:t>
              </a:r>
            </a:p>
          </p:txBody>
        </p: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E9DDF391-7D57-4C37-803B-C953DE70471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1187" y="2716152"/>
              <a:ext cx="1785213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BC165922-EE40-44F0-883B-8B322D91136D}"/>
                </a:ext>
              </a:extLst>
            </p:cNvPr>
            <p:cNvSpPr txBox="1"/>
            <p:nvPr/>
          </p:nvSpPr>
          <p:spPr>
            <a:xfrm>
              <a:off x="1102728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ACF76C3F-F994-4CEC-B542-82BBB1053B8A}"/>
              </a:ext>
            </a:extLst>
          </p:cNvPr>
          <p:cNvGrpSpPr/>
          <p:nvPr/>
        </p:nvGrpSpPr>
        <p:grpSpPr>
          <a:xfrm>
            <a:off x="6285967" y="2198370"/>
            <a:ext cx="1372350" cy="1088729"/>
            <a:chOff x="2272569" y="2208856"/>
            <a:chExt cx="1372350" cy="1088729"/>
          </a:xfrm>
        </p:grpSpPr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46231047-CA8C-4A87-8C99-5E071F7B79D0}"/>
                </a:ext>
              </a:extLst>
            </p:cNvPr>
            <p:cNvSpPr txBox="1"/>
            <p:nvPr/>
          </p:nvSpPr>
          <p:spPr>
            <a:xfrm>
              <a:off x="227256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52431F23-B002-4495-9513-5B17BA7CA323}"/>
                </a:ext>
              </a:extLst>
            </p:cNvPr>
            <p:cNvSpPr txBox="1"/>
            <p:nvPr/>
          </p:nvSpPr>
          <p:spPr>
            <a:xfrm>
              <a:off x="2690899" y="2208856"/>
              <a:ext cx="95402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1 7</a:t>
              </a:r>
            </a:p>
          </p:txBody>
        </p: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C248E6C5-D1E8-4ED4-B873-205AFC581B21}"/>
                </a:ext>
              </a:extLst>
            </p:cNvPr>
            <p:cNvCxnSpPr>
              <a:cxnSpLocks/>
            </p:cNvCxnSpPr>
            <p:nvPr/>
          </p:nvCxnSpPr>
          <p:spPr>
            <a:xfrm>
              <a:off x="2699818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0F4482C9-28EF-488C-880A-3D8337E7D7DE}"/>
                </a:ext>
              </a:extLst>
            </p:cNvPr>
            <p:cNvSpPr txBox="1"/>
            <p:nvPr/>
          </p:nvSpPr>
          <p:spPr>
            <a:xfrm>
              <a:off x="2906284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4916E031-CC16-4392-8894-015858DA8DCC}"/>
              </a:ext>
            </a:extLst>
          </p:cNvPr>
          <p:cNvGrpSpPr/>
          <p:nvPr/>
        </p:nvGrpSpPr>
        <p:grpSpPr>
          <a:xfrm>
            <a:off x="6982637" y="1119769"/>
            <a:ext cx="475549" cy="630942"/>
            <a:chOff x="2969239" y="1130255"/>
            <a:chExt cx="475549" cy="630942"/>
          </a:xfrm>
        </p:grpSpPr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5A4CC327-D6AF-4EFC-B38A-019E40F4F098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AD1BCDB4-E816-4F24-A30D-9ACB5DD97A3A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6" name="TextBox 145">
            <a:extLst>
              <a:ext uri="{FF2B5EF4-FFF2-40B4-BE49-F238E27FC236}">
                <a16:creationId xmlns:a16="http://schemas.microsoft.com/office/drawing/2014/main" id="{AB8E660B-B5EF-4E48-B4A8-3D394899A446}"/>
              </a:ext>
            </a:extLst>
          </p:cNvPr>
          <p:cNvSpPr txBox="1"/>
          <p:nvPr/>
        </p:nvSpPr>
        <p:spPr>
          <a:xfrm>
            <a:off x="6970577" y="679064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1064AE79-492D-4BDE-809B-AB968C15E24C}"/>
              </a:ext>
            </a:extLst>
          </p:cNvPr>
          <p:cNvSpPr txBox="1"/>
          <p:nvPr/>
        </p:nvSpPr>
        <p:spPr>
          <a:xfrm>
            <a:off x="10551366" y="902384"/>
            <a:ext cx="5114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6B8BB375-A0BA-40EA-B2CA-CE6CC821399C}"/>
              </a:ext>
            </a:extLst>
          </p:cNvPr>
          <p:cNvGrpSpPr/>
          <p:nvPr/>
        </p:nvGrpSpPr>
        <p:grpSpPr>
          <a:xfrm>
            <a:off x="8489301" y="2198976"/>
            <a:ext cx="1895612" cy="1088729"/>
            <a:chOff x="452268" y="2208856"/>
            <a:chExt cx="1895612" cy="1088729"/>
          </a:xfrm>
        </p:grpSpPr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94D5D4F2-1494-4049-83CF-33B97E960011}"/>
                </a:ext>
              </a:extLst>
            </p:cNvPr>
            <p:cNvSpPr txBox="1"/>
            <p:nvPr/>
          </p:nvSpPr>
          <p:spPr>
            <a:xfrm>
              <a:off x="452268" y="2208856"/>
              <a:ext cx="18956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x 2 2</a:t>
              </a:r>
            </a:p>
          </p:txBody>
        </p: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1C3AE453-D8DF-432A-8873-3FC218B3813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1187" y="2716152"/>
              <a:ext cx="1785213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5DF8560B-C63C-429D-950C-28411F628F79}"/>
                </a:ext>
              </a:extLst>
            </p:cNvPr>
            <p:cNvSpPr txBox="1"/>
            <p:nvPr/>
          </p:nvSpPr>
          <p:spPr>
            <a:xfrm>
              <a:off x="1102728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6C64D90C-9F3A-42A8-8F1A-259A2FD59795}"/>
              </a:ext>
            </a:extLst>
          </p:cNvPr>
          <p:cNvGrpSpPr/>
          <p:nvPr/>
        </p:nvGrpSpPr>
        <p:grpSpPr>
          <a:xfrm>
            <a:off x="10309602" y="2198976"/>
            <a:ext cx="1372350" cy="1088729"/>
            <a:chOff x="2272569" y="2208856"/>
            <a:chExt cx="1372350" cy="1088729"/>
          </a:xfrm>
        </p:grpSpPr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A94CE288-1383-4212-9093-109600E9DB48}"/>
                </a:ext>
              </a:extLst>
            </p:cNvPr>
            <p:cNvSpPr txBox="1"/>
            <p:nvPr/>
          </p:nvSpPr>
          <p:spPr>
            <a:xfrm>
              <a:off x="227256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CF63E5F5-9E76-4087-9030-61B9C0E50AC8}"/>
                </a:ext>
              </a:extLst>
            </p:cNvPr>
            <p:cNvSpPr txBox="1"/>
            <p:nvPr/>
          </p:nvSpPr>
          <p:spPr>
            <a:xfrm>
              <a:off x="2690899" y="2208856"/>
              <a:ext cx="95402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2 2</a:t>
              </a:r>
            </a:p>
          </p:txBody>
        </p: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CB90D99B-0CA7-4F21-AC48-AE8BA457925D}"/>
                </a:ext>
              </a:extLst>
            </p:cNvPr>
            <p:cNvCxnSpPr>
              <a:cxnSpLocks/>
            </p:cNvCxnSpPr>
            <p:nvPr/>
          </p:nvCxnSpPr>
          <p:spPr>
            <a:xfrm>
              <a:off x="2699818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432A36D-6285-433E-B003-A43063BFA6E4}"/>
                </a:ext>
              </a:extLst>
            </p:cNvPr>
            <p:cNvSpPr txBox="1"/>
            <p:nvPr/>
          </p:nvSpPr>
          <p:spPr>
            <a:xfrm>
              <a:off x="2906284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1E5088A8-9899-4FAA-A45B-BCA296AA47E8}"/>
              </a:ext>
            </a:extLst>
          </p:cNvPr>
          <p:cNvGrpSpPr/>
          <p:nvPr/>
        </p:nvGrpSpPr>
        <p:grpSpPr>
          <a:xfrm>
            <a:off x="11006272" y="1120375"/>
            <a:ext cx="475549" cy="630942"/>
            <a:chOff x="2969239" y="1130255"/>
            <a:chExt cx="475549" cy="630942"/>
          </a:xfrm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63D80D5B-9FAF-4748-B532-DB6B6D934576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841095B0-4FEF-4366-89D0-6500582119A4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0" name="TextBox 159">
            <a:extLst>
              <a:ext uri="{FF2B5EF4-FFF2-40B4-BE49-F238E27FC236}">
                <a16:creationId xmlns:a16="http://schemas.microsoft.com/office/drawing/2014/main" id="{FF385E56-63B7-4996-AF79-14214278E861}"/>
              </a:ext>
            </a:extLst>
          </p:cNvPr>
          <p:cNvSpPr txBox="1"/>
          <p:nvPr/>
        </p:nvSpPr>
        <p:spPr>
          <a:xfrm>
            <a:off x="10994212" y="67967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31179844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132" grpId="0"/>
      <p:bldP spid="133" grpId="0"/>
      <p:bldP spid="146" grpId="0"/>
      <p:bldP spid="147" grpId="0"/>
      <p:bldP spid="160" grpId="0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Rectangle 38"/>
          <p:cNvSpPr/>
          <p:nvPr/>
        </p:nvSpPr>
        <p:spPr>
          <a:xfrm>
            <a:off x="645634" y="3900019"/>
            <a:ext cx="2153231" cy="275852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" name="Rectangle 40"/>
          <p:cNvSpPr/>
          <p:nvPr/>
        </p:nvSpPr>
        <p:spPr>
          <a:xfrm>
            <a:off x="646831" y="3900019"/>
            <a:ext cx="10764958" cy="275852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" name="Rectangle 41"/>
          <p:cNvSpPr/>
          <p:nvPr/>
        </p:nvSpPr>
        <p:spPr>
          <a:xfrm>
            <a:off x="645874" y="39000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7" name="Rectangle 76"/>
          <p:cNvSpPr/>
          <p:nvPr/>
        </p:nvSpPr>
        <p:spPr>
          <a:xfrm>
            <a:off x="2798865" y="39000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8" name="Rectangle 77"/>
          <p:cNvSpPr/>
          <p:nvPr/>
        </p:nvSpPr>
        <p:spPr>
          <a:xfrm>
            <a:off x="4952096" y="39000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9" name="Rectangle 78"/>
          <p:cNvSpPr/>
          <p:nvPr/>
        </p:nvSpPr>
        <p:spPr>
          <a:xfrm>
            <a:off x="7105566" y="39000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0" name="Rectangle 79"/>
          <p:cNvSpPr/>
          <p:nvPr/>
        </p:nvSpPr>
        <p:spPr>
          <a:xfrm>
            <a:off x="9258797" y="39000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6" name="Rectangle 185"/>
          <p:cNvSpPr/>
          <p:nvPr/>
        </p:nvSpPr>
        <p:spPr>
          <a:xfrm>
            <a:off x="4077346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187" name="Rectangle 186"/>
          <p:cNvSpPr/>
          <p:nvPr/>
        </p:nvSpPr>
        <p:spPr>
          <a:xfrm>
            <a:off x="6096000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1" name="Rectangle 190"/>
          <p:cNvSpPr/>
          <p:nvPr/>
        </p:nvSpPr>
        <p:spPr>
          <a:xfrm>
            <a:off x="10066019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3" name="Rectangle 192"/>
          <p:cNvSpPr/>
          <p:nvPr/>
        </p:nvSpPr>
        <p:spPr>
          <a:xfrm>
            <a:off x="8081103" y="28234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5" name="Rectangle 204"/>
          <p:cNvSpPr/>
          <p:nvPr/>
        </p:nvSpPr>
        <p:spPr>
          <a:xfrm>
            <a:off x="2058692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7" name="Rectangle 216"/>
          <p:cNvSpPr/>
          <p:nvPr/>
        </p:nvSpPr>
        <p:spPr>
          <a:xfrm>
            <a:off x="3068019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218" name="Rectangle 217"/>
          <p:cNvSpPr/>
          <p:nvPr/>
        </p:nvSpPr>
        <p:spPr>
          <a:xfrm>
            <a:off x="5086673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9" name="Rectangle 218"/>
          <p:cNvSpPr/>
          <p:nvPr/>
        </p:nvSpPr>
        <p:spPr>
          <a:xfrm>
            <a:off x="9056692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0" name="Rectangle 219"/>
          <p:cNvSpPr/>
          <p:nvPr/>
        </p:nvSpPr>
        <p:spPr>
          <a:xfrm>
            <a:off x="7071776" y="28234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1" name="Rectangle 220"/>
          <p:cNvSpPr/>
          <p:nvPr/>
        </p:nvSpPr>
        <p:spPr>
          <a:xfrm>
            <a:off x="1049366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2" name="Rectangle 241"/>
          <p:cNvSpPr/>
          <p:nvPr/>
        </p:nvSpPr>
        <p:spPr>
          <a:xfrm>
            <a:off x="4481077" y="3294423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43" name="Group 111"/>
          <p:cNvGrpSpPr/>
          <p:nvPr/>
        </p:nvGrpSpPr>
        <p:grpSpPr>
          <a:xfrm>
            <a:off x="4481077" y="3294423"/>
            <a:ext cx="841087" cy="336442"/>
            <a:chOff x="11922844" y="3021434"/>
            <a:chExt cx="900080" cy="360040"/>
          </a:xfrm>
        </p:grpSpPr>
        <p:grpSp>
          <p:nvGrpSpPr>
            <p:cNvPr id="244" name="Group 105"/>
            <p:cNvGrpSpPr/>
            <p:nvPr/>
          </p:nvGrpSpPr>
          <p:grpSpPr>
            <a:xfrm>
              <a:off x="11922844" y="3021434"/>
              <a:ext cx="900080" cy="360040"/>
              <a:chOff x="11922844" y="2517378"/>
              <a:chExt cx="900080" cy="360040"/>
            </a:xfrm>
          </p:grpSpPr>
          <p:sp>
            <p:nvSpPr>
              <p:cNvPr id="246" name="Rectangle 245"/>
              <p:cNvSpPr/>
              <p:nvPr/>
            </p:nvSpPr>
            <p:spPr>
              <a:xfrm>
                <a:off x="11922844" y="2517378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7" name="Rectangle 246"/>
              <p:cNvSpPr/>
              <p:nvPr/>
            </p:nvSpPr>
            <p:spPr>
              <a:xfrm>
                <a:off x="1210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8" name="Rectangle 247"/>
              <p:cNvSpPr/>
              <p:nvPr/>
            </p:nvSpPr>
            <p:spPr>
              <a:xfrm>
                <a:off x="1228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9" name="Rectangle 248"/>
              <p:cNvSpPr/>
              <p:nvPr/>
            </p:nvSpPr>
            <p:spPr>
              <a:xfrm>
                <a:off x="1246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0" name="Rectangle 249"/>
              <p:cNvSpPr/>
              <p:nvPr/>
            </p:nvSpPr>
            <p:spPr>
              <a:xfrm>
                <a:off x="1264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45" name="Rectangle 244"/>
            <p:cNvSpPr/>
            <p:nvPr/>
          </p:nvSpPr>
          <p:spPr>
            <a:xfrm>
              <a:off x="11922844" y="3021434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1" name="Group 112"/>
          <p:cNvGrpSpPr/>
          <p:nvPr/>
        </p:nvGrpSpPr>
        <p:grpSpPr>
          <a:xfrm>
            <a:off x="4481077" y="3294423"/>
            <a:ext cx="841087" cy="336442"/>
            <a:chOff x="11922844" y="2517378"/>
            <a:chExt cx="900080" cy="360040"/>
          </a:xfrm>
        </p:grpSpPr>
        <p:grpSp>
          <p:nvGrpSpPr>
            <p:cNvPr id="252" name="Group 104"/>
            <p:cNvGrpSpPr/>
            <p:nvPr/>
          </p:nvGrpSpPr>
          <p:grpSpPr>
            <a:xfrm>
              <a:off x="11922884" y="2517378"/>
              <a:ext cx="900040" cy="360040"/>
              <a:chOff x="11922884" y="2013322"/>
              <a:chExt cx="900040" cy="360040"/>
            </a:xfrm>
          </p:grpSpPr>
          <p:sp>
            <p:nvSpPr>
              <p:cNvPr id="254" name="Rectangle 253"/>
              <p:cNvSpPr/>
              <p:nvPr/>
            </p:nvSpPr>
            <p:spPr>
              <a:xfrm>
                <a:off x="12102884" y="2013322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5" name="Rectangle 254"/>
              <p:cNvSpPr/>
              <p:nvPr/>
            </p:nvSpPr>
            <p:spPr>
              <a:xfrm>
                <a:off x="1192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6" name="Rectangle 255"/>
              <p:cNvSpPr/>
              <p:nvPr/>
            </p:nvSpPr>
            <p:spPr>
              <a:xfrm>
                <a:off x="1228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7" name="Rectangle 256"/>
              <p:cNvSpPr/>
              <p:nvPr/>
            </p:nvSpPr>
            <p:spPr>
              <a:xfrm>
                <a:off x="1246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8" name="Rectangle 257"/>
              <p:cNvSpPr/>
              <p:nvPr/>
            </p:nvSpPr>
            <p:spPr>
              <a:xfrm>
                <a:off x="1264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53" name="Rectangle 252"/>
            <p:cNvSpPr/>
            <p:nvPr/>
          </p:nvSpPr>
          <p:spPr>
            <a:xfrm>
              <a:off x="11922844" y="2517378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9" name="Group 113"/>
          <p:cNvGrpSpPr/>
          <p:nvPr/>
        </p:nvGrpSpPr>
        <p:grpSpPr>
          <a:xfrm>
            <a:off x="4481077" y="3294423"/>
            <a:ext cx="841050" cy="336442"/>
            <a:chOff x="11922844" y="2013322"/>
            <a:chExt cx="900040" cy="360040"/>
          </a:xfrm>
        </p:grpSpPr>
        <p:grpSp>
          <p:nvGrpSpPr>
            <p:cNvPr id="260" name="Group 103"/>
            <p:cNvGrpSpPr/>
            <p:nvPr/>
          </p:nvGrpSpPr>
          <p:grpSpPr>
            <a:xfrm>
              <a:off x="11922844" y="2013322"/>
              <a:ext cx="900040" cy="360040"/>
              <a:chOff x="11922844" y="1509266"/>
              <a:chExt cx="900040" cy="360040"/>
            </a:xfrm>
          </p:grpSpPr>
          <p:sp>
            <p:nvSpPr>
              <p:cNvPr id="262" name="Rectangle 261"/>
              <p:cNvSpPr/>
              <p:nvPr/>
            </p:nvSpPr>
            <p:spPr>
              <a:xfrm>
                <a:off x="12282844" y="1509266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3" name="Rectangle 262"/>
              <p:cNvSpPr/>
              <p:nvPr/>
            </p:nvSpPr>
            <p:spPr>
              <a:xfrm>
                <a:off x="1210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4" name="Rectangle 263"/>
              <p:cNvSpPr/>
              <p:nvPr/>
            </p:nvSpPr>
            <p:spPr>
              <a:xfrm>
                <a:off x="1192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5" name="Rectangle 264"/>
              <p:cNvSpPr/>
              <p:nvPr/>
            </p:nvSpPr>
            <p:spPr>
              <a:xfrm>
                <a:off x="1246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6" name="Rectangle 265"/>
              <p:cNvSpPr/>
              <p:nvPr/>
            </p:nvSpPr>
            <p:spPr>
              <a:xfrm>
                <a:off x="1264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61" name="Rectangle 260"/>
            <p:cNvSpPr/>
            <p:nvPr/>
          </p:nvSpPr>
          <p:spPr>
            <a:xfrm>
              <a:off x="11922844" y="2013322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7" name="Group 114"/>
          <p:cNvGrpSpPr/>
          <p:nvPr/>
        </p:nvGrpSpPr>
        <p:grpSpPr>
          <a:xfrm>
            <a:off x="4481077" y="3294423"/>
            <a:ext cx="841050" cy="336442"/>
            <a:chOff x="11922844" y="1509266"/>
            <a:chExt cx="900040" cy="360040"/>
          </a:xfrm>
        </p:grpSpPr>
        <p:grpSp>
          <p:nvGrpSpPr>
            <p:cNvPr id="268" name="Group 102"/>
            <p:cNvGrpSpPr/>
            <p:nvPr/>
          </p:nvGrpSpPr>
          <p:grpSpPr>
            <a:xfrm>
              <a:off x="11922924" y="1509266"/>
              <a:ext cx="899960" cy="360040"/>
              <a:chOff x="11922924" y="1005210"/>
              <a:chExt cx="899960" cy="360040"/>
            </a:xfrm>
          </p:grpSpPr>
          <p:sp>
            <p:nvSpPr>
              <p:cNvPr id="270" name="Rectangle 269"/>
              <p:cNvSpPr/>
              <p:nvPr/>
            </p:nvSpPr>
            <p:spPr>
              <a:xfrm>
                <a:off x="12462924" y="1005210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1" name="Rectangle 270"/>
              <p:cNvSpPr/>
              <p:nvPr/>
            </p:nvSpPr>
            <p:spPr>
              <a:xfrm>
                <a:off x="1228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2" name="Rectangle 271"/>
              <p:cNvSpPr/>
              <p:nvPr/>
            </p:nvSpPr>
            <p:spPr>
              <a:xfrm>
                <a:off x="1210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3" name="Rectangle 272"/>
              <p:cNvSpPr/>
              <p:nvPr/>
            </p:nvSpPr>
            <p:spPr>
              <a:xfrm>
                <a:off x="1192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4" name="Rectangle 273"/>
              <p:cNvSpPr/>
              <p:nvPr/>
            </p:nvSpPr>
            <p:spPr>
              <a:xfrm>
                <a:off x="1264288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69" name="Rectangle 268"/>
            <p:cNvSpPr/>
            <p:nvPr/>
          </p:nvSpPr>
          <p:spPr>
            <a:xfrm>
              <a:off x="11922844" y="1509266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5" name="Group 115"/>
          <p:cNvGrpSpPr/>
          <p:nvPr/>
        </p:nvGrpSpPr>
        <p:grpSpPr>
          <a:xfrm>
            <a:off x="4481077" y="3294423"/>
            <a:ext cx="841012" cy="336442"/>
            <a:chOff x="11922844" y="1005210"/>
            <a:chExt cx="900000" cy="360040"/>
          </a:xfrm>
        </p:grpSpPr>
        <p:grpSp>
          <p:nvGrpSpPr>
            <p:cNvPr id="276" name="Group 101"/>
            <p:cNvGrpSpPr/>
            <p:nvPr/>
          </p:nvGrpSpPr>
          <p:grpSpPr>
            <a:xfrm>
              <a:off x="11922844" y="1005210"/>
              <a:ext cx="900000" cy="360040"/>
              <a:chOff x="11922844" y="501154"/>
              <a:chExt cx="900000" cy="360040"/>
            </a:xfrm>
          </p:grpSpPr>
          <p:sp>
            <p:nvSpPr>
              <p:cNvPr id="278" name="Rectangle 277"/>
              <p:cNvSpPr/>
              <p:nvPr/>
            </p:nvSpPr>
            <p:spPr>
              <a:xfrm>
                <a:off x="12642844" y="501154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9" name="Rectangle 278"/>
              <p:cNvSpPr/>
              <p:nvPr/>
            </p:nvSpPr>
            <p:spPr>
              <a:xfrm>
                <a:off x="1246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0" name="Rectangle 279"/>
              <p:cNvSpPr/>
              <p:nvPr/>
            </p:nvSpPr>
            <p:spPr>
              <a:xfrm>
                <a:off x="1228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1" name="Rectangle 280"/>
              <p:cNvSpPr/>
              <p:nvPr/>
            </p:nvSpPr>
            <p:spPr>
              <a:xfrm>
                <a:off x="1210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2" name="Rectangle 281"/>
              <p:cNvSpPr/>
              <p:nvPr/>
            </p:nvSpPr>
            <p:spPr>
              <a:xfrm>
                <a:off x="1192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77" name="Rectangle 276"/>
            <p:cNvSpPr/>
            <p:nvPr/>
          </p:nvSpPr>
          <p:spPr>
            <a:xfrm>
              <a:off x="11922844" y="1005210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83" name="Rectangle 282"/>
          <p:cNvSpPr/>
          <p:nvPr/>
        </p:nvSpPr>
        <p:spPr>
          <a:xfrm>
            <a:off x="5524067" y="3294423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84" name="Group 111"/>
          <p:cNvGrpSpPr/>
          <p:nvPr/>
        </p:nvGrpSpPr>
        <p:grpSpPr>
          <a:xfrm>
            <a:off x="5524067" y="3294423"/>
            <a:ext cx="841087" cy="336442"/>
            <a:chOff x="11922844" y="3021434"/>
            <a:chExt cx="900080" cy="360040"/>
          </a:xfrm>
        </p:grpSpPr>
        <p:grpSp>
          <p:nvGrpSpPr>
            <p:cNvPr id="285" name="Group 105"/>
            <p:cNvGrpSpPr/>
            <p:nvPr/>
          </p:nvGrpSpPr>
          <p:grpSpPr>
            <a:xfrm>
              <a:off x="11922844" y="3021434"/>
              <a:ext cx="900080" cy="360040"/>
              <a:chOff x="11922844" y="2517378"/>
              <a:chExt cx="900080" cy="360040"/>
            </a:xfrm>
          </p:grpSpPr>
          <p:sp>
            <p:nvSpPr>
              <p:cNvPr id="287" name="Rectangle 286"/>
              <p:cNvSpPr/>
              <p:nvPr/>
            </p:nvSpPr>
            <p:spPr>
              <a:xfrm>
                <a:off x="11922844" y="2517378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8" name="Rectangle 287"/>
              <p:cNvSpPr/>
              <p:nvPr/>
            </p:nvSpPr>
            <p:spPr>
              <a:xfrm>
                <a:off x="1210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9" name="Rectangle 288"/>
              <p:cNvSpPr/>
              <p:nvPr/>
            </p:nvSpPr>
            <p:spPr>
              <a:xfrm>
                <a:off x="1228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0" name="Rectangle 289"/>
              <p:cNvSpPr/>
              <p:nvPr/>
            </p:nvSpPr>
            <p:spPr>
              <a:xfrm>
                <a:off x="1246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1" name="Rectangle 290"/>
              <p:cNvSpPr/>
              <p:nvPr/>
            </p:nvSpPr>
            <p:spPr>
              <a:xfrm>
                <a:off x="1264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86" name="Rectangle 285"/>
            <p:cNvSpPr/>
            <p:nvPr/>
          </p:nvSpPr>
          <p:spPr>
            <a:xfrm>
              <a:off x="11922844" y="3021434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2" name="Group 291"/>
          <p:cNvGrpSpPr/>
          <p:nvPr/>
        </p:nvGrpSpPr>
        <p:grpSpPr>
          <a:xfrm>
            <a:off x="5524067" y="3294423"/>
            <a:ext cx="841087" cy="336442"/>
            <a:chOff x="11922844" y="2517378"/>
            <a:chExt cx="900080" cy="360040"/>
          </a:xfrm>
        </p:grpSpPr>
        <p:grpSp>
          <p:nvGrpSpPr>
            <p:cNvPr id="293" name="Group 104"/>
            <p:cNvGrpSpPr/>
            <p:nvPr/>
          </p:nvGrpSpPr>
          <p:grpSpPr>
            <a:xfrm>
              <a:off x="11922884" y="2517378"/>
              <a:ext cx="900040" cy="360040"/>
              <a:chOff x="11922884" y="2013322"/>
              <a:chExt cx="900040" cy="360040"/>
            </a:xfrm>
          </p:grpSpPr>
          <p:sp>
            <p:nvSpPr>
              <p:cNvPr id="295" name="Rectangle 294"/>
              <p:cNvSpPr/>
              <p:nvPr/>
            </p:nvSpPr>
            <p:spPr>
              <a:xfrm>
                <a:off x="12102884" y="2013322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6" name="Rectangle 295"/>
              <p:cNvSpPr/>
              <p:nvPr/>
            </p:nvSpPr>
            <p:spPr>
              <a:xfrm>
                <a:off x="1192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7" name="Rectangle 296"/>
              <p:cNvSpPr/>
              <p:nvPr/>
            </p:nvSpPr>
            <p:spPr>
              <a:xfrm>
                <a:off x="1228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8" name="Rectangle 297"/>
              <p:cNvSpPr/>
              <p:nvPr/>
            </p:nvSpPr>
            <p:spPr>
              <a:xfrm>
                <a:off x="1246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9" name="Rectangle 298"/>
              <p:cNvSpPr/>
              <p:nvPr/>
            </p:nvSpPr>
            <p:spPr>
              <a:xfrm>
                <a:off x="1264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94" name="Rectangle 293"/>
            <p:cNvSpPr/>
            <p:nvPr/>
          </p:nvSpPr>
          <p:spPr>
            <a:xfrm>
              <a:off x="11922844" y="2517378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0" name="Group 113"/>
          <p:cNvGrpSpPr/>
          <p:nvPr/>
        </p:nvGrpSpPr>
        <p:grpSpPr>
          <a:xfrm>
            <a:off x="5524067" y="3294423"/>
            <a:ext cx="841050" cy="336442"/>
            <a:chOff x="11922844" y="2013322"/>
            <a:chExt cx="900040" cy="360040"/>
          </a:xfrm>
        </p:grpSpPr>
        <p:grpSp>
          <p:nvGrpSpPr>
            <p:cNvPr id="301" name="Group 103"/>
            <p:cNvGrpSpPr/>
            <p:nvPr/>
          </p:nvGrpSpPr>
          <p:grpSpPr>
            <a:xfrm>
              <a:off x="11922844" y="2013322"/>
              <a:ext cx="900040" cy="360040"/>
              <a:chOff x="11922844" y="1509266"/>
              <a:chExt cx="900040" cy="360040"/>
            </a:xfrm>
          </p:grpSpPr>
          <p:sp>
            <p:nvSpPr>
              <p:cNvPr id="303" name="Rectangle 302"/>
              <p:cNvSpPr/>
              <p:nvPr/>
            </p:nvSpPr>
            <p:spPr>
              <a:xfrm>
                <a:off x="12282844" y="1509266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4" name="Rectangle 303"/>
              <p:cNvSpPr/>
              <p:nvPr/>
            </p:nvSpPr>
            <p:spPr>
              <a:xfrm>
                <a:off x="1210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5" name="Rectangle 304"/>
              <p:cNvSpPr/>
              <p:nvPr/>
            </p:nvSpPr>
            <p:spPr>
              <a:xfrm>
                <a:off x="1192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6" name="Rectangle 305"/>
              <p:cNvSpPr/>
              <p:nvPr/>
            </p:nvSpPr>
            <p:spPr>
              <a:xfrm>
                <a:off x="1246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7" name="Rectangle 306"/>
              <p:cNvSpPr/>
              <p:nvPr/>
            </p:nvSpPr>
            <p:spPr>
              <a:xfrm>
                <a:off x="1264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02" name="Rectangle 301"/>
            <p:cNvSpPr/>
            <p:nvPr/>
          </p:nvSpPr>
          <p:spPr>
            <a:xfrm>
              <a:off x="11922844" y="2013322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8" name="Group 114"/>
          <p:cNvGrpSpPr/>
          <p:nvPr/>
        </p:nvGrpSpPr>
        <p:grpSpPr>
          <a:xfrm>
            <a:off x="5524067" y="3294423"/>
            <a:ext cx="841050" cy="336442"/>
            <a:chOff x="11922844" y="1509266"/>
            <a:chExt cx="900040" cy="360040"/>
          </a:xfrm>
        </p:grpSpPr>
        <p:grpSp>
          <p:nvGrpSpPr>
            <p:cNvPr id="309" name="Group 102"/>
            <p:cNvGrpSpPr/>
            <p:nvPr/>
          </p:nvGrpSpPr>
          <p:grpSpPr>
            <a:xfrm>
              <a:off x="11922924" y="1509266"/>
              <a:ext cx="899960" cy="360040"/>
              <a:chOff x="11922924" y="1005210"/>
              <a:chExt cx="899960" cy="360040"/>
            </a:xfrm>
          </p:grpSpPr>
          <p:sp>
            <p:nvSpPr>
              <p:cNvPr id="311" name="Rectangle 310"/>
              <p:cNvSpPr/>
              <p:nvPr/>
            </p:nvSpPr>
            <p:spPr>
              <a:xfrm>
                <a:off x="12462924" y="1005210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2" name="Rectangle 311"/>
              <p:cNvSpPr/>
              <p:nvPr/>
            </p:nvSpPr>
            <p:spPr>
              <a:xfrm>
                <a:off x="1228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3" name="Rectangle 312"/>
              <p:cNvSpPr/>
              <p:nvPr/>
            </p:nvSpPr>
            <p:spPr>
              <a:xfrm>
                <a:off x="1210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4" name="Rectangle 313"/>
              <p:cNvSpPr/>
              <p:nvPr/>
            </p:nvSpPr>
            <p:spPr>
              <a:xfrm>
                <a:off x="1192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5" name="Rectangle 314"/>
              <p:cNvSpPr/>
              <p:nvPr/>
            </p:nvSpPr>
            <p:spPr>
              <a:xfrm>
                <a:off x="1264288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10" name="Rectangle 309"/>
            <p:cNvSpPr/>
            <p:nvPr/>
          </p:nvSpPr>
          <p:spPr>
            <a:xfrm>
              <a:off x="11922844" y="1509266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6" name="Group 115"/>
          <p:cNvGrpSpPr/>
          <p:nvPr/>
        </p:nvGrpSpPr>
        <p:grpSpPr>
          <a:xfrm>
            <a:off x="5524067" y="3294423"/>
            <a:ext cx="841012" cy="336442"/>
            <a:chOff x="11922844" y="1005210"/>
            <a:chExt cx="900000" cy="360040"/>
          </a:xfrm>
        </p:grpSpPr>
        <p:grpSp>
          <p:nvGrpSpPr>
            <p:cNvPr id="317" name="Group 101"/>
            <p:cNvGrpSpPr/>
            <p:nvPr/>
          </p:nvGrpSpPr>
          <p:grpSpPr>
            <a:xfrm>
              <a:off x="11922844" y="1005210"/>
              <a:ext cx="900000" cy="360040"/>
              <a:chOff x="11922844" y="501154"/>
              <a:chExt cx="900000" cy="360040"/>
            </a:xfrm>
          </p:grpSpPr>
          <p:sp>
            <p:nvSpPr>
              <p:cNvPr id="319" name="Rectangle 318"/>
              <p:cNvSpPr/>
              <p:nvPr/>
            </p:nvSpPr>
            <p:spPr>
              <a:xfrm>
                <a:off x="12642844" y="501154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0" name="Rectangle 319"/>
              <p:cNvSpPr/>
              <p:nvPr/>
            </p:nvSpPr>
            <p:spPr>
              <a:xfrm>
                <a:off x="1246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1" name="Rectangle 320"/>
              <p:cNvSpPr/>
              <p:nvPr/>
            </p:nvSpPr>
            <p:spPr>
              <a:xfrm>
                <a:off x="1228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2" name="Rectangle 321"/>
              <p:cNvSpPr/>
              <p:nvPr/>
            </p:nvSpPr>
            <p:spPr>
              <a:xfrm>
                <a:off x="1210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3" name="Rectangle 322"/>
              <p:cNvSpPr/>
              <p:nvPr/>
            </p:nvSpPr>
            <p:spPr>
              <a:xfrm>
                <a:off x="1192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18" name="Rectangle 317"/>
            <p:cNvSpPr/>
            <p:nvPr/>
          </p:nvSpPr>
          <p:spPr>
            <a:xfrm>
              <a:off x="11922844" y="1005210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324" name="Rectangle 323"/>
          <p:cNvSpPr/>
          <p:nvPr/>
        </p:nvSpPr>
        <p:spPr>
          <a:xfrm>
            <a:off x="6567019" y="3294423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25" name="Group 111"/>
          <p:cNvGrpSpPr/>
          <p:nvPr/>
        </p:nvGrpSpPr>
        <p:grpSpPr>
          <a:xfrm>
            <a:off x="6567019" y="3294423"/>
            <a:ext cx="841087" cy="336442"/>
            <a:chOff x="11922844" y="3021434"/>
            <a:chExt cx="900080" cy="360040"/>
          </a:xfrm>
        </p:grpSpPr>
        <p:grpSp>
          <p:nvGrpSpPr>
            <p:cNvPr id="326" name="Group 105"/>
            <p:cNvGrpSpPr/>
            <p:nvPr/>
          </p:nvGrpSpPr>
          <p:grpSpPr>
            <a:xfrm>
              <a:off x="11922844" y="3021434"/>
              <a:ext cx="900080" cy="360040"/>
              <a:chOff x="11922844" y="2517378"/>
              <a:chExt cx="900080" cy="360040"/>
            </a:xfrm>
          </p:grpSpPr>
          <p:sp>
            <p:nvSpPr>
              <p:cNvPr id="328" name="Rectangle 327"/>
              <p:cNvSpPr/>
              <p:nvPr/>
            </p:nvSpPr>
            <p:spPr>
              <a:xfrm>
                <a:off x="11922844" y="2517378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9" name="Rectangle 328"/>
              <p:cNvSpPr/>
              <p:nvPr/>
            </p:nvSpPr>
            <p:spPr>
              <a:xfrm>
                <a:off x="1210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0" name="Rectangle 329"/>
              <p:cNvSpPr/>
              <p:nvPr/>
            </p:nvSpPr>
            <p:spPr>
              <a:xfrm>
                <a:off x="1228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1" name="Rectangle 330"/>
              <p:cNvSpPr/>
              <p:nvPr/>
            </p:nvSpPr>
            <p:spPr>
              <a:xfrm>
                <a:off x="1246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2" name="Rectangle 331"/>
              <p:cNvSpPr/>
              <p:nvPr/>
            </p:nvSpPr>
            <p:spPr>
              <a:xfrm>
                <a:off x="1264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27" name="Rectangle 326"/>
            <p:cNvSpPr/>
            <p:nvPr/>
          </p:nvSpPr>
          <p:spPr>
            <a:xfrm>
              <a:off x="11922844" y="3021434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3" name="Group 332"/>
          <p:cNvGrpSpPr/>
          <p:nvPr/>
        </p:nvGrpSpPr>
        <p:grpSpPr>
          <a:xfrm>
            <a:off x="6567019" y="3294423"/>
            <a:ext cx="841087" cy="336442"/>
            <a:chOff x="11922844" y="2517378"/>
            <a:chExt cx="900080" cy="360040"/>
          </a:xfrm>
        </p:grpSpPr>
        <p:grpSp>
          <p:nvGrpSpPr>
            <p:cNvPr id="334" name="Group 104"/>
            <p:cNvGrpSpPr/>
            <p:nvPr/>
          </p:nvGrpSpPr>
          <p:grpSpPr>
            <a:xfrm>
              <a:off x="11922884" y="2517378"/>
              <a:ext cx="900040" cy="360040"/>
              <a:chOff x="11922884" y="2013322"/>
              <a:chExt cx="900040" cy="360040"/>
            </a:xfrm>
          </p:grpSpPr>
          <p:sp>
            <p:nvSpPr>
              <p:cNvPr id="336" name="Rectangle 335"/>
              <p:cNvSpPr/>
              <p:nvPr/>
            </p:nvSpPr>
            <p:spPr>
              <a:xfrm>
                <a:off x="12102884" y="2013322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7" name="Rectangle 336"/>
              <p:cNvSpPr/>
              <p:nvPr/>
            </p:nvSpPr>
            <p:spPr>
              <a:xfrm>
                <a:off x="1192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8" name="Rectangle 337"/>
              <p:cNvSpPr/>
              <p:nvPr/>
            </p:nvSpPr>
            <p:spPr>
              <a:xfrm>
                <a:off x="1228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9" name="Rectangle 338"/>
              <p:cNvSpPr/>
              <p:nvPr/>
            </p:nvSpPr>
            <p:spPr>
              <a:xfrm>
                <a:off x="1246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0" name="Rectangle 339"/>
              <p:cNvSpPr/>
              <p:nvPr/>
            </p:nvSpPr>
            <p:spPr>
              <a:xfrm>
                <a:off x="1264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35" name="Rectangle 334"/>
            <p:cNvSpPr/>
            <p:nvPr/>
          </p:nvSpPr>
          <p:spPr>
            <a:xfrm>
              <a:off x="11922844" y="2517378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1" name="Group 113"/>
          <p:cNvGrpSpPr/>
          <p:nvPr/>
        </p:nvGrpSpPr>
        <p:grpSpPr>
          <a:xfrm>
            <a:off x="6567019" y="3294423"/>
            <a:ext cx="841050" cy="336442"/>
            <a:chOff x="11922844" y="2013322"/>
            <a:chExt cx="900040" cy="360040"/>
          </a:xfrm>
        </p:grpSpPr>
        <p:grpSp>
          <p:nvGrpSpPr>
            <p:cNvPr id="342" name="Group 103"/>
            <p:cNvGrpSpPr/>
            <p:nvPr/>
          </p:nvGrpSpPr>
          <p:grpSpPr>
            <a:xfrm>
              <a:off x="11922844" y="2013322"/>
              <a:ext cx="900040" cy="360040"/>
              <a:chOff x="11922844" y="1509266"/>
              <a:chExt cx="900040" cy="360040"/>
            </a:xfrm>
          </p:grpSpPr>
          <p:sp>
            <p:nvSpPr>
              <p:cNvPr id="344" name="Rectangle 343"/>
              <p:cNvSpPr/>
              <p:nvPr/>
            </p:nvSpPr>
            <p:spPr>
              <a:xfrm>
                <a:off x="12282844" y="1509266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5" name="Rectangle 344"/>
              <p:cNvSpPr/>
              <p:nvPr/>
            </p:nvSpPr>
            <p:spPr>
              <a:xfrm>
                <a:off x="1210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6" name="Rectangle 345"/>
              <p:cNvSpPr/>
              <p:nvPr/>
            </p:nvSpPr>
            <p:spPr>
              <a:xfrm>
                <a:off x="1192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7" name="Rectangle 346"/>
              <p:cNvSpPr/>
              <p:nvPr/>
            </p:nvSpPr>
            <p:spPr>
              <a:xfrm>
                <a:off x="1246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8" name="Rectangle 347"/>
              <p:cNvSpPr/>
              <p:nvPr/>
            </p:nvSpPr>
            <p:spPr>
              <a:xfrm>
                <a:off x="1264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43" name="Rectangle 342"/>
            <p:cNvSpPr/>
            <p:nvPr/>
          </p:nvSpPr>
          <p:spPr>
            <a:xfrm>
              <a:off x="11922844" y="2013322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9" name="Group 114"/>
          <p:cNvGrpSpPr/>
          <p:nvPr/>
        </p:nvGrpSpPr>
        <p:grpSpPr>
          <a:xfrm>
            <a:off x="6567019" y="3294423"/>
            <a:ext cx="841050" cy="336442"/>
            <a:chOff x="11922844" y="1509266"/>
            <a:chExt cx="900040" cy="360040"/>
          </a:xfrm>
        </p:grpSpPr>
        <p:grpSp>
          <p:nvGrpSpPr>
            <p:cNvPr id="350" name="Group 102"/>
            <p:cNvGrpSpPr/>
            <p:nvPr/>
          </p:nvGrpSpPr>
          <p:grpSpPr>
            <a:xfrm>
              <a:off x="11922924" y="1509266"/>
              <a:ext cx="899960" cy="360040"/>
              <a:chOff x="11922924" y="1005210"/>
              <a:chExt cx="899960" cy="360040"/>
            </a:xfrm>
          </p:grpSpPr>
          <p:sp>
            <p:nvSpPr>
              <p:cNvPr id="352" name="Rectangle 351"/>
              <p:cNvSpPr/>
              <p:nvPr/>
            </p:nvSpPr>
            <p:spPr>
              <a:xfrm>
                <a:off x="12462924" y="1005210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3" name="Rectangle 352"/>
              <p:cNvSpPr/>
              <p:nvPr/>
            </p:nvSpPr>
            <p:spPr>
              <a:xfrm>
                <a:off x="1228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4" name="Rectangle 353"/>
              <p:cNvSpPr/>
              <p:nvPr/>
            </p:nvSpPr>
            <p:spPr>
              <a:xfrm>
                <a:off x="1210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5" name="Rectangle 354"/>
              <p:cNvSpPr/>
              <p:nvPr/>
            </p:nvSpPr>
            <p:spPr>
              <a:xfrm>
                <a:off x="1192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6" name="Rectangle 355"/>
              <p:cNvSpPr/>
              <p:nvPr/>
            </p:nvSpPr>
            <p:spPr>
              <a:xfrm>
                <a:off x="1264288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51" name="Rectangle 350"/>
            <p:cNvSpPr/>
            <p:nvPr/>
          </p:nvSpPr>
          <p:spPr>
            <a:xfrm>
              <a:off x="11922844" y="1509266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7" name="Group 115"/>
          <p:cNvGrpSpPr/>
          <p:nvPr/>
        </p:nvGrpSpPr>
        <p:grpSpPr>
          <a:xfrm>
            <a:off x="6567019" y="3294423"/>
            <a:ext cx="841012" cy="336442"/>
            <a:chOff x="11922844" y="1005210"/>
            <a:chExt cx="900000" cy="360040"/>
          </a:xfrm>
        </p:grpSpPr>
        <p:grpSp>
          <p:nvGrpSpPr>
            <p:cNvPr id="358" name="Group 101"/>
            <p:cNvGrpSpPr/>
            <p:nvPr/>
          </p:nvGrpSpPr>
          <p:grpSpPr>
            <a:xfrm>
              <a:off x="11922844" y="1005210"/>
              <a:ext cx="900000" cy="360040"/>
              <a:chOff x="11922844" y="501154"/>
              <a:chExt cx="900000" cy="360040"/>
            </a:xfrm>
          </p:grpSpPr>
          <p:sp>
            <p:nvSpPr>
              <p:cNvPr id="360" name="Rectangle 359"/>
              <p:cNvSpPr/>
              <p:nvPr/>
            </p:nvSpPr>
            <p:spPr>
              <a:xfrm>
                <a:off x="12642844" y="501154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61" name="Rectangle 360"/>
              <p:cNvSpPr/>
              <p:nvPr/>
            </p:nvSpPr>
            <p:spPr>
              <a:xfrm>
                <a:off x="1246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62" name="Rectangle 361"/>
              <p:cNvSpPr/>
              <p:nvPr/>
            </p:nvSpPr>
            <p:spPr>
              <a:xfrm>
                <a:off x="1228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63" name="Rectangle 362"/>
              <p:cNvSpPr/>
              <p:nvPr/>
            </p:nvSpPr>
            <p:spPr>
              <a:xfrm>
                <a:off x="1210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64" name="Rectangle 363"/>
              <p:cNvSpPr/>
              <p:nvPr/>
            </p:nvSpPr>
            <p:spPr>
              <a:xfrm>
                <a:off x="1192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59" name="Rectangle 358"/>
            <p:cNvSpPr/>
            <p:nvPr/>
          </p:nvSpPr>
          <p:spPr>
            <a:xfrm>
              <a:off x="11922844" y="1005210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59" name="Rectangle 158">
            <a:extLst>
              <a:ext uri="{FF2B5EF4-FFF2-40B4-BE49-F238E27FC236}">
                <a16:creationId xmlns:a16="http://schemas.microsoft.com/office/drawing/2014/main" id="{92193563-8B5D-4FD1-85FE-D0FBC7704635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0" name="Rectangle: Rounded Corners 159">
            <a:extLst>
              <a:ext uri="{FF2B5EF4-FFF2-40B4-BE49-F238E27FC236}">
                <a16:creationId xmlns:a16="http://schemas.microsoft.com/office/drawing/2014/main" id="{F72EC0E3-F0F2-494E-95DB-00466D18110E}"/>
              </a:ext>
            </a:extLst>
          </p:cNvPr>
          <p:cNvSpPr/>
          <p:nvPr/>
        </p:nvSpPr>
        <p:spPr>
          <a:xfrm>
            <a:off x="330560" y="483282"/>
            <a:ext cx="3570445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1" name="Rectangle 160">
            <a:extLst>
              <a:ext uri="{FF2B5EF4-FFF2-40B4-BE49-F238E27FC236}">
                <a16:creationId xmlns:a16="http://schemas.microsoft.com/office/drawing/2014/main" id="{86F9DBFA-001F-458E-951B-5F615E15B5D6}"/>
              </a:ext>
            </a:extLst>
          </p:cNvPr>
          <p:cNvSpPr/>
          <p:nvPr/>
        </p:nvSpPr>
        <p:spPr>
          <a:xfrm>
            <a:off x="2387205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B85D8D32-6A1D-414D-AF8D-5486D36F4255}"/>
              </a:ext>
            </a:extLst>
          </p:cNvPr>
          <p:cNvGrpSpPr/>
          <p:nvPr/>
        </p:nvGrpSpPr>
        <p:grpSpPr>
          <a:xfrm>
            <a:off x="436458" y="712172"/>
            <a:ext cx="435719" cy="1032867"/>
            <a:chOff x="2724738" y="5471319"/>
            <a:chExt cx="435719" cy="1032867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BA1AC5D9-5AB3-4306-94A1-2DE2BF14464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7B789D37-6FE7-4A29-AD07-519F48653E12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73AF7F00-2E9F-4A47-BE29-64579141731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6" name="TextBox 165">
            <a:extLst>
              <a:ext uri="{FF2B5EF4-FFF2-40B4-BE49-F238E27FC236}">
                <a16:creationId xmlns:a16="http://schemas.microsoft.com/office/drawing/2014/main" id="{9B12A91B-24DD-48C9-B191-086BA6F3BC04}"/>
              </a:ext>
            </a:extLst>
          </p:cNvPr>
          <p:cNvSpPr txBox="1"/>
          <p:nvPr/>
        </p:nvSpPr>
        <p:spPr>
          <a:xfrm>
            <a:off x="949776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13 =</a:t>
            </a: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B37D1CDF-53D6-49E1-8FB9-D8B62072FB2B}"/>
              </a:ext>
            </a:extLst>
          </p:cNvPr>
          <p:cNvSpPr txBox="1"/>
          <p:nvPr/>
        </p:nvSpPr>
        <p:spPr>
          <a:xfrm>
            <a:off x="2514333" y="912264"/>
            <a:ext cx="5114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95A257DF-76A3-42BB-B1C8-BA9D32F0AC5C}"/>
              </a:ext>
            </a:extLst>
          </p:cNvPr>
          <p:cNvGrpSpPr/>
          <p:nvPr/>
        </p:nvGrpSpPr>
        <p:grpSpPr>
          <a:xfrm>
            <a:off x="2969239" y="1130255"/>
            <a:ext cx="475549" cy="630942"/>
            <a:chOff x="2969239" y="1130255"/>
            <a:chExt cx="475549" cy="630942"/>
          </a:xfrm>
        </p:grpSpPr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E0F3D066-D384-4CA1-B461-74928C58C676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9882E8F3-157D-49B8-9114-BD4E7A3C0F95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1" name="TextBox 170">
            <a:extLst>
              <a:ext uri="{FF2B5EF4-FFF2-40B4-BE49-F238E27FC236}">
                <a16:creationId xmlns:a16="http://schemas.microsoft.com/office/drawing/2014/main" id="{7C0FF0F7-F49F-45DC-9FB9-B987CB193FB6}"/>
              </a:ext>
            </a:extLst>
          </p:cNvPr>
          <p:cNvSpPr txBox="1"/>
          <p:nvPr/>
        </p:nvSpPr>
        <p:spPr>
          <a:xfrm>
            <a:off x="2957179" y="68955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</p:spTree>
    <p:extLst>
      <p:ext uri="{BB962C8B-B14F-4D97-AF65-F5344CB8AC3E}">
        <p14:creationId xmlns:p14="http://schemas.microsoft.com/office/powerpoint/2010/main" val="26800597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7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46045E-6 -3.47958E-6 L -0.02336 0.49514 " pathEditMode="relative" rAng="0" ptsTypes="AA">
                                      <p:cBhvr>
                                        <p:cTn id="34" dur="10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" y="247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3152E-6 -3.47958E-6 L -0.01241 0.49514 " pathEditMode="relative" rAng="0" ptsTypes="AA">
                                      <p:cBhvr>
                                        <p:cTn id="36" dur="10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" y="247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9742E-6 -3.47958E-6 L -0.00134 0.49514 " pathEditMode="relative" rAng="0" ptsTypes="AA">
                                      <p:cBhvr>
                                        <p:cTn id="38" dur="1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" y="247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08421E-8 -3.47958E-6 L 0.01241 0.49514 " pathEditMode="relative" rAng="0" ptsTypes="AA">
                                      <p:cBhvr>
                                        <p:cTn id="40" dur="10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" y="247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0146E-6 2.33463E-6 L 0.02628 0.49524 " pathEditMode="relative" rAng="0" ptsTypes="AA">
                                      <p:cBhvr>
                                        <p:cTn id="42" dur="10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248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46045E-6 -3.47958E-6 L -0.02336 0.49514 " pathEditMode="relative" rAng="0" ptsTypes="AA">
                                      <p:cBhvr>
                                        <p:cTn id="44" dur="1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" y="247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3152E-6 -3.47958E-6 L -0.01241 0.49514 " pathEditMode="relative" rAng="0" ptsTypes="AA">
                                      <p:cBhvr>
                                        <p:cTn id="46" dur="1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" y="247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9742E-6 -3.47958E-6 L -0.00134 0.49514 " pathEditMode="relative" rAng="0" ptsTypes="AA">
                                      <p:cBhvr>
                                        <p:cTn id="48" dur="1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" y="247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08421E-8 -3.47958E-6 L 0.01241 0.49514 " pathEditMode="relative" rAng="0" ptsTypes="AA">
                                      <p:cBhvr>
                                        <p:cTn id="50" dur="10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" y="247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073E-6 2.33463E-6 L 0.02627 0.49524 " pathEditMode="relative" rAng="0" ptsTypes="AA">
                                      <p:cBhvr>
                                        <p:cTn id="52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24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27941 " pathEditMode="relative" rAng="0" ptsTypes="AA">
                                      <p:cBhvr>
                                        <p:cTn id="70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7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21086 " pathEditMode="relative" rAng="0" ptsTypes="AA">
                                      <p:cBhvr>
                                        <p:cTn id="72" dur="10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03"/>
                                    </p:animMotion>
                                  </p:childTnLst>
                                </p:cTn>
                              </p:par>
                              <p:par>
                                <p:cTn id="7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98 L -4.25408E-6 -0.1423 " pathEditMode="relative" rAng="0" ptsTypes="AA">
                                      <p:cBhvr>
                                        <p:cTn id="74" dur="10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9"/>
                                    </p:animMotion>
                                  </p:childTnLst>
                                </p:cTn>
                              </p:par>
                              <p:par>
                                <p:cTn id="7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07353 " pathEditMode="relative" rAng="0" ptsTypes="AA">
                                      <p:cBhvr>
                                        <p:cTn id="76" dur="100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0726E-6 2.21453E-6 L -0.26621 0.26989 " pathEditMode="relative" rAng="0" ptsTypes="AA">
                                      <p:cBhvr>
                                        <p:cTn id="80" dur="10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3" y="135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0726E-6 -0.07353 L -0.08407 0.27963 " pathEditMode="relative" rAng="0" ptsTypes="AA">
                                      <p:cBhvr>
                                        <p:cTn id="82" dur="100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2" y="176"/>
                                    </p:animMotion>
                                  </p:childTnLst>
                                </p:cTn>
                              </p:par>
                              <p:par>
                                <p:cTn id="8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0726E-6 -0.1423 L 0.09247 0.27963 " pathEditMode="relative" rAng="0" ptsTypes="AA">
                                      <p:cBhvr>
                                        <p:cTn id="84" dur="10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6" y="211"/>
                                    </p:animMotion>
                                  </p:childTnLst>
                                </p:cTn>
                              </p:par>
                              <p:par>
                                <p:cTn id="8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0726E-6 -0.21107 L 0.27461 0.27963 " pathEditMode="relative" rAng="0" ptsTypes="AA">
                                      <p:cBhvr>
                                        <p:cTn id="86" dur="10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7" y="245"/>
                                    </p:animMotion>
                                  </p:childTnLst>
                                </p:cTn>
                              </p:par>
                              <p:par>
                                <p:cTn id="8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0726E-6 -0.27963 L 0.45128 0.27963 " pathEditMode="relative" rAng="0" ptsTypes="AA">
                                      <p:cBhvr>
                                        <p:cTn id="88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6" y="28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27941 " pathEditMode="relative" rAng="0" ptsTypes="AA">
                                      <p:cBhvr>
                                        <p:cTn id="106" dur="10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7"/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21086 " pathEditMode="relative" rAng="0" ptsTypes="AA">
                                      <p:cBhvr>
                                        <p:cTn id="108" dur="10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03"/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98 L -4.25408E-6 -0.1423 " pathEditMode="relative" rAng="0" ptsTypes="AA">
                                      <p:cBhvr>
                                        <p:cTn id="110" dur="10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9"/>
                                    </p:animMotion>
                                  </p:childTnLst>
                                </p:cTn>
                              </p:par>
                              <p:par>
                                <p:cTn id="11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07353 " pathEditMode="relative" rAng="0" ptsTypes="AA">
                                      <p:cBhvr>
                                        <p:cTn id="112" dur="1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284E-6 2.21453E-6 L -0.35175 0.20112 " pathEditMode="relative" rAng="0" ptsTypes="AA">
                                      <p:cBhvr>
                                        <p:cTn id="116" dur="10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6" y="101"/>
                                    </p:animMotion>
                                  </p:childTnLst>
                                </p:cTn>
                              </p:par>
                              <p:par>
                                <p:cTn id="11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284E-6 -0.07353 L -0.16961 0.20112 " pathEditMode="relative" rAng="0" ptsTypes="AA">
                                      <p:cBhvr>
                                        <p:cTn id="118" dur="1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5" y="137"/>
                                    </p:animMotion>
                                  </p:childTnLst>
                                </p:cTn>
                              </p:par>
                              <p:par>
                                <p:cTn id="11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284E-6 -0.14209 L 0.00693 0.20112 " pathEditMode="relative" rAng="0" ptsTypes="AA">
                                      <p:cBhvr>
                                        <p:cTn id="120" dur="10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" y="171"/>
                                    </p:animMotion>
                                  </p:childTnLst>
                                </p:cTn>
                              </p:par>
                              <p:par>
                                <p:cTn id="12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46313E-6 -0.21074 L 0.18909 0.20121 " pathEditMode="relative" rAng="0" ptsTypes="AA">
                                      <p:cBhvr>
                                        <p:cTn id="122" dur="10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" y="206"/>
                                    </p:animMotion>
                                  </p:childTnLst>
                                </p:cTn>
                              </p:par>
                              <p:par>
                                <p:cTn id="12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46313E-6 -0.27932 L 0.36578 0.20121 " pathEditMode="relative" rAng="0" ptsTypes="AA">
                                      <p:cBhvr>
                                        <p:cTn id="124" dur="10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3" y="24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27941 " pathEditMode="relative" rAng="0" ptsTypes="AA">
                                      <p:cBhvr>
                                        <p:cTn id="142" dur="100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7"/>
                                    </p:animMotion>
                                  </p:childTnLst>
                                </p:cTn>
                              </p:par>
                              <p:par>
                                <p:cTn id="14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21086 " pathEditMode="relative" rAng="0" ptsTypes="AA">
                                      <p:cBhvr>
                                        <p:cTn id="144" dur="1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03"/>
                                    </p:animMotion>
                                  </p:childTnLst>
                                </p:cTn>
                              </p:par>
                              <p:par>
                                <p:cTn id="14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98 L -4.25408E-6 -0.1423 " pathEditMode="relative" rAng="0" ptsTypes="AA">
                                      <p:cBhvr>
                                        <p:cTn id="146" dur="100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9"/>
                                    </p:animMotion>
                                  </p:childTnLst>
                                </p:cTn>
                              </p:par>
                              <p:par>
                                <p:cTn id="14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07353 " pathEditMode="relative" rAng="0" ptsTypes="AA">
                                      <p:cBhvr>
                                        <p:cTn id="148" dur="1000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4705E-7 2.21453E-6 L -0.43728 0.12262 " pathEditMode="relative" rAng="0" ptsTypes="AA">
                                      <p:cBhvr>
                                        <p:cTn id="152" dur="1000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19" y="61"/>
                                    </p:animMotion>
                                  </p:childTnLst>
                                </p:cTn>
                              </p:par>
                              <p:par>
                                <p:cTn id="15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4705E-7 -0.07353 L -0.25514 0.12262 " pathEditMode="relative" rAng="0" ptsTypes="AA">
                                      <p:cBhvr>
                                        <p:cTn id="154" dur="1000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8" y="98"/>
                                    </p:animMotion>
                                  </p:childTnLst>
                                </p:cTn>
                              </p:par>
                              <p:par>
                                <p:cTn id="15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4705E-7 -0.1423 L -0.0786 0.12262 " pathEditMode="relative" rAng="0" ptsTypes="AA">
                                      <p:cBhvr>
                                        <p:cTn id="156" dur="100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" y="132"/>
                                    </p:animMotion>
                                  </p:childTnLst>
                                </p:cTn>
                              </p:par>
                              <p:par>
                                <p:cTn id="15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4705E-7 -0.21107 L 0.10354 0.12262 " pathEditMode="relative" rAng="0" ptsTypes="AA">
                                      <p:cBhvr>
                                        <p:cTn id="158" dur="1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2" y="167"/>
                                    </p:animMotion>
                                  </p:childTnLst>
                                </p:cTn>
                              </p:par>
                              <p:par>
                                <p:cTn id="15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4705E-7 -0.27962 L 0.28021 0.12241 " pathEditMode="relative" rAng="0" ptsTypes="AA">
                                      <p:cBhvr>
                                        <p:cTn id="160" dur="100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0" y="20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  <p:bldP spid="41" grpId="0" animBg="1"/>
      <p:bldP spid="42" grpId="0" animBg="1"/>
      <p:bldP spid="77" grpId="0" animBg="1"/>
      <p:bldP spid="78" grpId="0" animBg="1"/>
      <p:bldP spid="79" grpId="0" animBg="1"/>
      <p:bldP spid="80" grpId="0" animBg="1"/>
      <p:bldP spid="186" grpId="0" animBg="1"/>
      <p:bldP spid="187" grpId="0" animBg="1"/>
      <p:bldP spid="191" grpId="0" animBg="1"/>
      <p:bldP spid="193" grpId="0" animBg="1"/>
      <p:bldP spid="205" grpId="0" animBg="1"/>
      <p:bldP spid="217" grpId="0" animBg="1"/>
      <p:bldP spid="218" grpId="0" animBg="1"/>
      <p:bldP spid="219" grpId="0" animBg="1"/>
      <p:bldP spid="220" grpId="0" animBg="1"/>
      <p:bldP spid="221" grpId="0" animBg="1"/>
      <p:bldP spid="242" grpId="0" animBg="1"/>
      <p:bldP spid="283" grpId="0" animBg="1"/>
      <p:bldP spid="324" grpId="0" animBg="1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" name="Rectangle 188"/>
          <p:cNvSpPr/>
          <p:nvPr/>
        </p:nvSpPr>
        <p:spPr>
          <a:xfrm>
            <a:off x="5557692" y="3294423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" name="Rectangle 38"/>
          <p:cNvSpPr/>
          <p:nvPr/>
        </p:nvSpPr>
        <p:spPr>
          <a:xfrm>
            <a:off x="645635" y="3900019"/>
            <a:ext cx="2691538" cy="275852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" name="Rectangle 40"/>
          <p:cNvSpPr/>
          <p:nvPr/>
        </p:nvSpPr>
        <p:spPr>
          <a:xfrm>
            <a:off x="646831" y="3900019"/>
            <a:ext cx="10764958" cy="275852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" name="Rectangle 41"/>
          <p:cNvSpPr/>
          <p:nvPr/>
        </p:nvSpPr>
        <p:spPr>
          <a:xfrm>
            <a:off x="645874" y="3900019"/>
            <a:ext cx="2691239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6" name="Rectangle 185"/>
          <p:cNvSpPr/>
          <p:nvPr/>
        </p:nvSpPr>
        <p:spPr>
          <a:xfrm>
            <a:off x="4077346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187" name="Rectangle 186"/>
          <p:cNvSpPr/>
          <p:nvPr/>
        </p:nvSpPr>
        <p:spPr>
          <a:xfrm>
            <a:off x="6096000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9" name="Rectangle 218"/>
          <p:cNvSpPr/>
          <p:nvPr/>
        </p:nvSpPr>
        <p:spPr>
          <a:xfrm>
            <a:off x="8081103" y="28234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2" name="Rectangle 171"/>
          <p:cNvSpPr/>
          <p:nvPr/>
        </p:nvSpPr>
        <p:spPr>
          <a:xfrm>
            <a:off x="3337472" y="3900019"/>
            <a:ext cx="2691239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3" name="Rectangle 172"/>
          <p:cNvSpPr/>
          <p:nvPr/>
        </p:nvSpPr>
        <p:spPr>
          <a:xfrm>
            <a:off x="6029011" y="3900019"/>
            <a:ext cx="2691239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4" name="Rectangle 173"/>
          <p:cNvSpPr/>
          <p:nvPr/>
        </p:nvSpPr>
        <p:spPr>
          <a:xfrm>
            <a:off x="8720549" y="3900019"/>
            <a:ext cx="2691239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7" name="Rectangle 176"/>
          <p:cNvSpPr/>
          <p:nvPr/>
        </p:nvSpPr>
        <p:spPr>
          <a:xfrm>
            <a:off x="3101664" y="2352385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8" name="Rectangle 177"/>
          <p:cNvSpPr/>
          <p:nvPr/>
        </p:nvSpPr>
        <p:spPr>
          <a:xfrm>
            <a:off x="5086673" y="28234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179" name="Rectangle 178"/>
          <p:cNvSpPr/>
          <p:nvPr/>
        </p:nvSpPr>
        <p:spPr>
          <a:xfrm>
            <a:off x="4077346" y="23524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180" name="Rectangle 179"/>
          <p:cNvSpPr/>
          <p:nvPr/>
        </p:nvSpPr>
        <p:spPr>
          <a:xfrm>
            <a:off x="5086673" y="2352385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181" name="Rectangle 180"/>
          <p:cNvSpPr/>
          <p:nvPr/>
        </p:nvSpPr>
        <p:spPr>
          <a:xfrm>
            <a:off x="7071776" y="28234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2" name="Rectangle 181"/>
          <p:cNvSpPr/>
          <p:nvPr/>
        </p:nvSpPr>
        <p:spPr>
          <a:xfrm>
            <a:off x="6096000" y="23524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3" name="Rectangle 182"/>
          <p:cNvSpPr/>
          <p:nvPr/>
        </p:nvSpPr>
        <p:spPr>
          <a:xfrm>
            <a:off x="7071776" y="2352385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72" name="Group 71"/>
          <p:cNvGrpSpPr/>
          <p:nvPr/>
        </p:nvGrpSpPr>
        <p:grpSpPr>
          <a:xfrm>
            <a:off x="5557692" y="3294423"/>
            <a:ext cx="841012" cy="336442"/>
            <a:chOff x="10770716" y="1941314"/>
            <a:chExt cx="900000" cy="360040"/>
          </a:xfrm>
        </p:grpSpPr>
        <p:sp>
          <p:nvSpPr>
            <p:cNvPr id="192" name="Rectangle 191"/>
            <p:cNvSpPr/>
            <p:nvPr/>
          </p:nvSpPr>
          <p:spPr>
            <a:xfrm>
              <a:off x="10770716" y="1941314"/>
              <a:ext cx="216024" cy="360040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0" name="Rectangle 189"/>
            <p:cNvSpPr/>
            <p:nvPr/>
          </p:nvSpPr>
          <p:spPr>
            <a:xfrm>
              <a:off x="10770716" y="1941314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4" name="Rectangle 193"/>
            <p:cNvSpPr/>
            <p:nvPr/>
          </p:nvSpPr>
          <p:spPr>
            <a:xfrm>
              <a:off x="10986740" y="1941314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5" name="Rectangle 194"/>
            <p:cNvSpPr/>
            <p:nvPr/>
          </p:nvSpPr>
          <p:spPr>
            <a:xfrm>
              <a:off x="11202764" y="1941314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6" name="Rectangle 195"/>
            <p:cNvSpPr/>
            <p:nvPr/>
          </p:nvSpPr>
          <p:spPr>
            <a:xfrm>
              <a:off x="11418788" y="1941314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5557692" y="3294423"/>
            <a:ext cx="841012" cy="336442"/>
            <a:chOff x="10770716" y="1437258"/>
            <a:chExt cx="900000" cy="360040"/>
          </a:xfrm>
        </p:grpSpPr>
        <p:sp>
          <p:nvSpPr>
            <p:cNvPr id="197" name="Rectangle 196"/>
            <p:cNvSpPr/>
            <p:nvPr/>
          </p:nvSpPr>
          <p:spPr>
            <a:xfrm>
              <a:off x="10986740" y="1437258"/>
              <a:ext cx="216024" cy="360040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8" name="Rectangle 197"/>
            <p:cNvSpPr/>
            <p:nvPr/>
          </p:nvSpPr>
          <p:spPr>
            <a:xfrm>
              <a:off x="10770716" y="1437258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9" name="Rectangle 198"/>
            <p:cNvSpPr/>
            <p:nvPr/>
          </p:nvSpPr>
          <p:spPr>
            <a:xfrm>
              <a:off x="10986740" y="1437258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0" name="Rectangle 199"/>
            <p:cNvSpPr/>
            <p:nvPr/>
          </p:nvSpPr>
          <p:spPr>
            <a:xfrm>
              <a:off x="11202764" y="1437258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1" name="Rectangle 200"/>
            <p:cNvSpPr/>
            <p:nvPr/>
          </p:nvSpPr>
          <p:spPr>
            <a:xfrm>
              <a:off x="11418788" y="1437258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5557692" y="3294423"/>
            <a:ext cx="841012" cy="336442"/>
            <a:chOff x="10770716" y="933202"/>
            <a:chExt cx="900000" cy="360040"/>
          </a:xfrm>
        </p:grpSpPr>
        <p:sp>
          <p:nvSpPr>
            <p:cNvPr id="202" name="Rectangle 201"/>
            <p:cNvSpPr/>
            <p:nvPr/>
          </p:nvSpPr>
          <p:spPr>
            <a:xfrm>
              <a:off x="11202764" y="933202"/>
              <a:ext cx="216024" cy="360040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3" name="Rectangle 202"/>
            <p:cNvSpPr/>
            <p:nvPr/>
          </p:nvSpPr>
          <p:spPr>
            <a:xfrm>
              <a:off x="10770716" y="933202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4" name="Rectangle 203"/>
            <p:cNvSpPr/>
            <p:nvPr/>
          </p:nvSpPr>
          <p:spPr>
            <a:xfrm>
              <a:off x="10986740" y="933202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6" name="Rectangle 205"/>
            <p:cNvSpPr/>
            <p:nvPr/>
          </p:nvSpPr>
          <p:spPr>
            <a:xfrm>
              <a:off x="11202764" y="933202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7" name="Rectangle 206"/>
            <p:cNvSpPr/>
            <p:nvPr/>
          </p:nvSpPr>
          <p:spPr>
            <a:xfrm>
              <a:off x="11418788" y="933202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5557692" y="3294423"/>
            <a:ext cx="841012" cy="336442"/>
            <a:chOff x="10770716" y="429146"/>
            <a:chExt cx="900000" cy="360040"/>
          </a:xfrm>
        </p:grpSpPr>
        <p:sp>
          <p:nvSpPr>
            <p:cNvPr id="64" name="Rectangle 63"/>
            <p:cNvSpPr/>
            <p:nvPr/>
          </p:nvSpPr>
          <p:spPr>
            <a:xfrm>
              <a:off x="11418788" y="429146"/>
              <a:ext cx="216024" cy="360040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" name="Rectangle 64"/>
            <p:cNvSpPr/>
            <p:nvPr/>
          </p:nvSpPr>
          <p:spPr>
            <a:xfrm>
              <a:off x="10770716" y="429146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" name="Rectangle 65"/>
            <p:cNvSpPr/>
            <p:nvPr/>
          </p:nvSpPr>
          <p:spPr>
            <a:xfrm>
              <a:off x="10986740" y="429146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" name="Rectangle 66"/>
            <p:cNvSpPr/>
            <p:nvPr/>
          </p:nvSpPr>
          <p:spPr>
            <a:xfrm>
              <a:off x="11202764" y="429146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" name="Rectangle 67"/>
            <p:cNvSpPr/>
            <p:nvPr/>
          </p:nvSpPr>
          <p:spPr>
            <a:xfrm>
              <a:off x="11418788" y="429146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73" name="Rectangle 72">
            <a:extLst>
              <a:ext uri="{FF2B5EF4-FFF2-40B4-BE49-F238E27FC236}">
                <a16:creationId xmlns:a16="http://schemas.microsoft.com/office/drawing/2014/main" id="{916AAC45-B3DB-46E9-8B4E-F2A06169D63A}"/>
              </a:ext>
            </a:extLst>
          </p:cNvPr>
          <p:cNvSpPr/>
          <p:nvPr/>
        </p:nvSpPr>
        <p:spPr>
          <a:xfrm>
            <a:off x="3101664" y="2823366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6C5F77F1-149D-445A-A10C-1876077944BF}"/>
              </a:ext>
            </a:extLst>
          </p:cNvPr>
          <p:cNvSpPr/>
          <p:nvPr/>
        </p:nvSpPr>
        <p:spPr>
          <a:xfrm>
            <a:off x="2125888" y="2352348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7B47316F-5877-4937-A3A5-E2A54828B62F}"/>
              </a:ext>
            </a:extLst>
          </p:cNvPr>
          <p:cNvSpPr/>
          <p:nvPr/>
        </p:nvSpPr>
        <p:spPr>
          <a:xfrm>
            <a:off x="2125888" y="2823366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6" name="Rectangle 75">
            <a:extLst>
              <a:ext uri="{FF2B5EF4-FFF2-40B4-BE49-F238E27FC236}">
                <a16:creationId xmlns:a16="http://schemas.microsoft.com/office/drawing/2014/main" id="{7E5924B0-05ED-453D-8B87-DB9F98E6DF62}"/>
              </a:ext>
            </a:extLst>
          </p:cNvPr>
          <p:cNvSpPr/>
          <p:nvPr/>
        </p:nvSpPr>
        <p:spPr>
          <a:xfrm>
            <a:off x="8081103" y="2350758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DF24B45C-4EA9-4316-AA31-491E1BF05F47}"/>
              </a:ext>
            </a:extLst>
          </p:cNvPr>
          <p:cNvSpPr/>
          <p:nvPr/>
        </p:nvSpPr>
        <p:spPr>
          <a:xfrm>
            <a:off x="9056785" y="2350758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A300AA82-1FD7-45AC-B832-87875B06D31F}"/>
              </a:ext>
            </a:extLst>
          </p:cNvPr>
          <p:cNvSpPr/>
          <p:nvPr/>
        </p:nvSpPr>
        <p:spPr>
          <a:xfrm>
            <a:off x="9068902" y="2823365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B7300FEB-DDDE-4C0E-8878-2F46D89B8D9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0" name="Rectangle: Rounded Corners 79">
            <a:extLst>
              <a:ext uri="{FF2B5EF4-FFF2-40B4-BE49-F238E27FC236}">
                <a16:creationId xmlns:a16="http://schemas.microsoft.com/office/drawing/2014/main" id="{C8924572-6FF1-4183-AE7C-4F32BCA72FC9}"/>
              </a:ext>
            </a:extLst>
          </p:cNvPr>
          <p:cNvSpPr/>
          <p:nvPr/>
        </p:nvSpPr>
        <p:spPr>
          <a:xfrm>
            <a:off x="330560" y="483282"/>
            <a:ext cx="3570445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45082079-F713-4D20-BF63-97A675806ECB}"/>
              </a:ext>
            </a:extLst>
          </p:cNvPr>
          <p:cNvSpPr/>
          <p:nvPr/>
        </p:nvSpPr>
        <p:spPr>
          <a:xfrm>
            <a:off x="2387205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2" name="Group 81">
            <a:extLst>
              <a:ext uri="{FF2B5EF4-FFF2-40B4-BE49-F238E27FC236}">
                <a16:creationId xmlns:a16="http://schemas.microsoft.com/office/drawing/2014/main" id="{CEB75B50-386B-40D5-8EA9-509F30E53B06}"/>
              </a:ext>
            </a:extLst>
          </p:cNvPr>
          <p:cNvGrpSpPr/>
          <p:nvPr/>
        </p:nvGrpSpPr>
        <p:grpSpPr>
          <a:xfrm>
            <a:off x="436458" y="712172"/>
            <a:ext cx="435719" cy="1032867"/>
            <a:chOff x="2724738" y="5471319"/>
            <a:chExt cx="435719" cy="1032867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A1558AD0-9A52-438A-8866-6AEF59781489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27091F8E-EACD-463B-AC69-3886471FAC66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4BEDC792-FC7F-4FCA-9501-A7C7AA0CB1B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6" name="TextBox 85">
            <a:extLst>
              <a:ext uri="{FF2B5EF4-FFF2-40B4-BE49-F238E27FC236}">
                <a16:creationId xmlns:a16="http://schemas.microsoft.com/office/drawing/2014/main" id="{29F4A61F-ACE5-4A07-ABC1-A2087838D84B}"/>
              </a:ext>
            </a:extLst>
          </p:cNvPr>
          <p:cNvSpPr txBox="1"/>
          <p:nvPr/>
        </p:nvSpPr>
        <p:spPr>
          <a:xfrm>
            <a:off x="949776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17 =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7322C616-6B95-4CE8-92B4-158C2823AE60}"/>
              </a:ext>
            </a:extLst>
          </p:cNvPr>
          <p:cNvSpPr txBox="1"/>
          <p:nvPr/>
        </p:nvSpPr>
        <p:spPr>
          <a:xfrm>
            <a:off x="2514333" y="912264"/>
            <a:ext cx="5114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88" name="Group 87">
            <a:extLst>
              <a:ext uri="{FF2B5EF4-FFF2-40B4-BE49-F238E27FC236}">
                <a16:creationId xmlns:a16="http://schemas.microsoft.com/office/drawing/2014/main" id="{EA420024-8D90-4DC3-A885-2A8BF18A442C}"/>
              </a:ext>
            </a:extLst>
          </p:cNvPr>
          <p:cNvGrpSpPr/>
          <p:nvPr/>
        </p:nvGrpSpPr>
        <p:grpSpPr>
          <a:xfrm>
            <a:off x="2969239" y="1130255"/>
            <a:ext cx="475549" cy="630942"/>
            <a:chOff x="2969239" y="1130255"/>
            <a:chExt cx="475549" cy="630942"/>
          </a:xfrm>
        </p:grpSpPr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EFB70F62-E76C-4CCE-B17D-670198CA3E33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E2918D75-4CE5-4D17-88C8-645E102DCCF4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EEF2BE95-0A54-4716-A19B-E3AB6370EDAB}"/>
              </a:ext>
            </a:extLst>
          </p:cNvPr>
          <p:cNvSpPr txBox="1"/>
          <p:nvPr/>
        </p:nvSpPr>
        <p:spPr>
          <a:xfrm>
            <a:off x="2957179" y="68955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7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-2.59259E-6 L -0.09648 0.49028 " pathEditMode="relative" rAng="0" ptsTypes="AA">
                                      <p:cBhvr>
                                        <p:cTn id="31" dur="10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831" y="24514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-1.11111E-6 L -0.09648 0.49028 " pathEditMode="relative" rAng="0" ptsTypes="AA">
                                      <p:cBhvr>
                                        <p:cTn id="33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831" y="24514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-2.59259E-6 L -0.09648 0.49028 " pathEditMode="relative" rAng="0" ptsTypes="AA">
                                      <p:cBhvr>
                                        <p:cTn id="35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831" y="24514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-1.11111E-6 L -0.09648 0.49028 " pathEditMode="relative" rAng="0" ptsTypes="AA">
                                      <p:cBhvr>
                                        <p:cTn id="37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831" y="2451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52519E-6 -8.23428E-7 L -0.03309 0.49017 " pathEditMode="relative" ptsTypes="AA">
                                      <p:cBhvr>
                                        <p:cTn id="41" dur="10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2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52519E-6 -8.23428E-7 L -0.03309 0.49017 " pathEditMode="relative" ptsTypes="AA">
                                      <p:cBhvr>
                                        <p:cTn id="43" dur="10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52519E-6 -8.23428E-7 L -0.03309 0.49017 " pathEditMode="relative" ptsTypes="AA">
                                      <p:cBhvr>
                                        <p:cTn id="45" dur="10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52519E-6 -8.23428E-7 L -0.03309 0.49017 " pathEditMode="relative" ptsTypes="AA">
                                      <p:cBhvr>
                                        <p:cTn id="47" dur="10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4294E-6 7.942E-7 L 0.03177 0.48604 " pathEditMode="relative" rAng="0" ptsTypes="AA">
                                      <p:cBhvr>
                                        <p:cTn id="51" dur="1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" y="243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4294E-6 7.942E-7 L 0.03177 0.48604 " pathEditMode="relative" rAng="0" ptsTypes="AA">
                                      <p:cBhvr>
                                        <p:cTn id="53" dur="10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" y="243"/>
                                    </p:animMotion>
                                  </p:childTnLst>
                                </p:cTn>
                              </p:par>
                              <p:par>
                                <p:cTn id="54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4294E-6 7.942E-7 L 0.03177 0.48604 " pathEditMode="relative" rAng="0" ptsTypes="AA">
                                      <p:cBhvr>
                                        <p:cTn id="55" dur="10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" y="243"/>
                                    </p:animMotion>
                                  </p:childTnLst>
                                </p:cTn>
                              </p:par>
                              <p:par>
                                <p:cTn id="56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4294E-6 7.942E-7 L 0.03177 0.48604 " pathEditMode="relative" rAng="0" ptsTypes="AA">
                                      <p:cBhvr>
                                        <p:cTn id="57" dur="10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" y="24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11111E-6 L 0.08697 0.48681 " pathEditMode="relative" rAng="0" ptsTypes="AA">
                                      <p:cBhvr>
                                        <p:cTn id="61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349" y="24329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11111E-6 L 0.08697 0.48681 " pathEditMode="relative" rAng="0" ptsTypes="AA">
                                      <p:cBhvr>
                                        <p:cTn id="63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349" y="24329"/>
                                    </p:animMotion>
                                  </p:childTnLst>
                                </p:cTn>
                              </p:par>
                              <p:par>
                                <p:cTn id="64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1.11111E-6 L 0.08698 0.48681 " pathEditMode="relative" rAng="0" ptsTypes="AA">
                                      <p:cBhvr>
                                        <p:cTn id="65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349" y="24329"/>
                                    </p:animMotion>
                                  </p:childTnLst>
                                </p:cTn>
                              </p:par>
                              <p:par>
                                <p:cTn id="66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-1.11111E-6 L 0.08697 0.48681 " pathEditMode="relative" rAng="0" ptsTypes="AA">
                                      <p:cBhvr>
                                        <p:cTn id="67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349" y="2432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27574E-6 -2.35829E-6 L -0.00134 -0.07356 " pathEditMode="relative" rAng="0" ptsTypes="AA">
                                      <p:cBhvr>
                                        <p:cTn id="83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" y="-37"/>
                                    </p:animMotion>
                                  </p:childTnLst>
                                </p:cTn>
                              </p:par>
                              <p:par>
                                <p:cTn id="8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4 -2.35829E-6 L -0.00134 -0.14712 " pathEditMode="relative" rAng="0" ptsTypes="AA">
                                      <p:cBhvr>
                                        <p:cTn id="85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74"/>
                                    </p:animMotion>
                                  </p:childTnLst>
                                </p:cTn>
                              </p:par>
                              <p:par>
                                <p:cTn id="8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4 -2.35829E-6 L -0.00267 -0.22068 " pathEditMode="relative" rAng="0" ptsTypes="AA">
                                      <p:cBhvr>
                                        <p:cTn id="87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" y="-11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888E-6 2.21453E-6 L -0.33253 0.16198 " pathEditMode="relative" rAng="0" ptsTypes="AA">
                                      <p:cBhvr>
                                        <p:cTn id="91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6" y="81"/>
                                    </p:animMotion>
                                  </p:childTnLst>
                                </p:cTn>
                              </p:par>
                              <p:par>
                                <p:cTn id="9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68 -0.22081 L 0.33532 0.16198 " pathEditMode="relative" rAng="0" ptsTypes="AA">
                                      <p:cBhvr>
                                        <p:cTn id="93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9" y="191"/>
                                    </p:animMotion>
                                  </p:childTnLst>
                                </p:cTn>
                              </p:par>
                              <p:par>
                                <p:cTn id="9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4 -0.07353 L -0.10075 0.16198 " pathEditMode="relative" rAng="0" ptsTypes="AA">
                                      <p:cBhvr>
                                        <p:cTn id="95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0" y="118"/>
                                    </p:animMotion>
                                  </p:childTnLst>
                                </p:cTn>
                              </p:par>
                              <p:par>
                                <p:cTn id="9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4 -0.14728 L 0.10901 0.16198 " pathEditMode="relative" rAng="0" ptsTypes="AA">
                                      <p:cBhvr>
                                        <p:cTn id="97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5" y="15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9" grpId="0" animBg="1"/>
      <p:bldP spid="39" grpId="0" animBg="1"/>
      <p:bldP spid="41" grpId="0" animBg="1"/>
      <p:bldP spid="42" grpId="0" animBg="1"/>
      <p:bldP spid="186" grpId="0" animBg="1"/>
      <p:bldP spid="187" grpId="0" animBg="1"/>
      <p:bldP spid="219" grpId="0" animBg="1"/>
      <p:bldP spid="172" grpId="0" animBg="1"/>
      <p:bldP spid="173" grpId="0" animBg="1"/>
      <p:bldP spid="174" grpId="0" animBg="1"/>
      <p:bldP spid="177" grpId="0" animBg="1"/>
      <p:bldP spid="178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</p:bld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Rectangle 38"/>
          <p:cNvSpPr/>
          <p:nvPr/>
        </p:nvSpPr>
        <p:spPr>
          <a:xfrm>
            <a:off x="645634" y="3900019"/>
            <a:ext cx="2153231" cy="275852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" name="Rectangle 40"/>
          <p:cNvSpPr/>
          <p:nvPr/>
        </p:nvSpPr>
        <p:spPr>
          <a:xfrm>
            <a:off x="646831" y="3900019"/>
            <a:ext cx="10764958" cy="275852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" name="Rectangle 41"/>
          <p:cNvSpPr/>
          <p:nvPr/>
        </p:nvSpPr>
        <p:spPr>
          <a:xfrm>
            <a:off x="645874" y="39000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7" name="Rectangle 76"/>
          <p:cNvSpPr/>
          <p:nvPr/>
        </p:nvSpPr>
        <p:spPr>
          <a:xfrm>
            <a:off x="2798865" y="39000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8" name="Rectangle 77"/>
          <p:cNvSpPr/>
          <p:nvPr/>
        </p:nvSpPr>
        <p:spPr>
          <a:xfrm>
            <a:off x="4952096" y="39000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9" name="Rectangle 78"/>
          <p:cNvSpPr/>
          <p:nvPr/>
        </p:nvSpPr>
        <p:spPr>
          <a:xfrm>
            <a:off x="7105566" y="39000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0" name="Rectangle 79"/>
          <p:cNvSpPr/>
          <p:nvPr/>
        </p:nvSpPr>
        <p:spPr>
          <a:xfrm>
            <a:off x="9258797" y="39000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6" name="Rectangle 185"/>
          <p:cNvSpPr/>
          <p:nvPr/>
        </p:nvSpPr>
        <p:spPr>
          <a:xfrm>
            <a:off x="4077346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187" name="Rectangle 186"/>
          <p:cNvSpPr/>
          <p:nvPr/>
        </p:nvSpPr>
        <p:spPr>
          <a:xfrm>
            <a:off x="6096000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1" name="Rectangle 190"/>
          <p:cNvSpPr/>
          <p:nvPr/>
        </p:nvSpPr>
        <p:spPr>
          <a:xfrm>
            <a:off x="10066019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3" name="Rectangle 192"/>
          <p:cNvSpPr/>
          <p:nvPr/>
        </p:nvSpPr>
        <p:spPr>
          <a:xfrm>
            <a:off x="8081103" y="28234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5" name="Rectangle 204"/>
          <p:cNvSpPr/>
          <p:nvPr/>
        </p:nvSpPr>
        <p:spPr>
          <a:xfrm>
            <a:off x="2058692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7" name="Rectangle 216"/>
          <p:cNvSpPr/>
          <p:nvPr/>
        </p:nvSpPr>
        <p:spPr>
          <a:xfrm>
            <a:off x="3068019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218" name="Rectangle 217"/>
          <p:cNvSpPr/>
          <p:nvPr/>
        </p:nvSpPr>
        <p:spPr>
          <a:xfrm>
            <a:off x="5086673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9" name="Rectangle 218"/>
          <p:cNvSpPr/>
          <p:nvPr/>
        </p:nvSpPr>
        <p:spPr>
          <a:xfrm>
            <a:off x="9056692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0" name="Rectangle 219"/>
          <p:cNvSpPr/>
          <p:nvPr/>
        </p:nvSpPr>
        <p:spPr>
          <a:xfrm>
            <a:off x="7071776" y="28234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1" name="Rectangle 220"/>
          <p:cNvSpPr/>
          <p:nvPr/>
        </p:nvSpPr>
        <p:spPr>
          <a:xfrm>
            <a:off x="1049366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2" name="Rectangle 231"/>
          <p:cNvSpPr/>
          <p:nvPr/>
        </p:nvSpPr>
        <p:spPr>
          <a:xfrm>
            <a:off x="4077346" y="23524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233" name="Rectangle 232"/>
          <p:cNvSpPr/>
          <p:nvPr/>
        </p:nvSpPr>
        <p:spPr>
          <a:xfrm>
            <a:off x="6096000" y="23524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4" name="Rectangle 233"/>
          <p:cNvSpPr/>
          <p:nvPr/>
        </p:nvSpPr>
        <p:spPr>
          <a:xfrm>
            <a:off x="10066019" y="23524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5" name="Rectangle 234"/>
          <p:cNvSpPr/>
          <p:nvPr/>
        </p:nvSpPr>
        <p:spPr>
          <a:xfrm>
            <a:off x="8081103" y="2352385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6" name="Rectangle 235"/>
          <p:cNvSpPr/>
          <p:nvPr/>
        </p:nvSpPr>
        <p:spPr>
          <a:xfrm>
            <a:off x="2058692" y="23524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7" name="Rectangle 236"/>
          <p:cNvSpPr/>
          <p:nvPr/>
        </p:nvSpPr>
        <p:spPr>
          <a:xfrm>
            <a:off x="3068019" y="23524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238" name="Rectangle 237"/>
          <p:cNvSpPr/>
          <p:nvPr/>
        </p:nvSpPr>
        <p:spPr>
          <a:xfrm>
            <a:off x="5086673" y="23524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9" name="Rectangle 238"/>
          <p:cNvSpPr/>
          <p:nvPr/>
        </p:nvSpPr>
        <p:spPr>
          <a:xfrm>
            <a:off x="9056692" y="23524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0" name="Rectangle 239"/>
          <p:cNvSpPr/>
          <p:nvPr/>
        </p:nvSpPr>
        <p:spPr>
          <a:xfrm>
            <a:off x="7071776" y="2352385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1" name="Rectangle 240"/>
          <p:cNvSpPr/>
          <p:nvPr/>
        </p:nvSpPr>
        <p:spPr>
          <a:xfrm>
            <a:off x="1049366" y="23524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2" name="Rectangle 241"/>
          <p:cNvSpPr/>
          <p:nvPr/>
        </p:nvSpPr>
        <p:spPr>
          <a:xfrm>
            <a:off x="4481077" y="3294423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43" name="Group 111"/>
          <p:cNvGrpSpPr/>
          <p:nvPr/>
        </p:nvGrpSpPr>
        <p:grpSpPr>
          <a:xfrm>
            <a:off x="4481077" y="3294423"/>
            <a:ext cx="841087" cy="336442"/>
            <a:chOff x="11922844" y="3021434"/>
            <a:chExt cx="900080" cy="360040"/>
          </a:xfrm>
        </p:grpSpPr>
        <p:grpSp>
          <p:nvGrpSpPr>
            <p:cNvPr id="244" name="Group 105"/>
            <p:cNvGrpSpPr/>
            <p:nvPr/>
          </p:nvGrpSpPr>
          <p:grpSpPr>
            <a:xfrm>
              <a:off x="11922844" y="3021434"/>
              <a:ext cx="900080" cy="360040"/>
              <a:chOff x="11922844" y="2517378"/>
              <a:chExt cx="900080" cy="360040"/>
            </a:xfrm>
          </p:grpSpPr>
          <p:sp>
            <p:nvSpPr>
              <p:cNvPr id="246" name="Rectangle 245"/>
              <p:cNvSpPr/>
              <p:nvPr/>
            </p:nvSpPr>
            <p:spPr>
              <a:xfrm>
                <a:off x="11922844" y="2517378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7" name="Rectangle 246"/>
              <p:cNvSpPr/>
              <p:nvPr/>
            </p:nvSpPr>
            <p:spPr>
              <a:xfrm>
                <a:off x="1210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8" name="Rectangle 247"/>
              <p:cNvSpPr/>
              <p:nvPr/>
            </p:nvSpPr>
            <p:spPr>
              <a:xfrm>
                <a:off x="1228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9" name="Rectangle 248"/>
              <p:cNvSpPr/>
              <p:nvPr/>
            </p:nvSpPr>
            <p:spPr>
              <a:xfrm>
                <a:off x="1246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0" name="Rectangle 249"/>
              <p:cNvSpPr/>
              <p:nvPr/>
            </p:nvSpPr>
            <p:spPr>
              <a:xfrm>
                <a:off x="1264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45" name="Rectangle 244"/>
            <p:cNvSpPr/>
            <p:nvPr/>
          </p:nvSpPr>
          <p:spPr>
            <a:xfrm>
              <a:off x="11922844" y="3021434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1" name="Group 112"/>
          <p:cNvGrpSpPr/>
          <p:nvPr/>
        </p:nvGrpSpPr>
        <p:grpSpPr>
          <a:xfrm>
            <a:off x="4481077" y="3294423"/>
            <a:ext cx="841087" cy="336442"/>
            <a:chOff x="11922844" y="2517378"/>
            <a:chExt cx="900080" cy="360040"/>
          </a:xfrm>
        </p:grpSpPr>
        <p:grpSp>
          <p:nvGrpSpPr>
            <p:cNvPr id="252" name="Group 104"/>
            <p:cNvGrpSpPr/>
            <p:nvPr/>
          </p:nvGrpSpPr>
          <p:grpSpPr>
            <a:xfrm>
              <a:off x="11922884" y="2517378"/>
              <a:ext cx="900040" cy="360040"/>
              <a:chOff x="11922884" y="2013322"/>
              <a:chExt cx="900040" cy="360040"/>
            </a:xfrm>
          </p:grpSpPr>
          <p:sp>
            <p:nvSpPr>
              <p:cNvPr id="254" name="Rectangle 253"/>
              <p:cNvSpPr/>
              <p:nvPr/>
            </p:nvSpPr>
            <p:spPr>
              <a:xfrm>
                <a:off x="12102884" y="2013322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5" name="Rectangle 254"/>
              <p:cNvSpPr/>
              <p:nvPr/>
            </p:nvSpPr>
            <p:spPr>
              <a:xfrm>
                <a:off x="1192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6" name="Rectangle 255"/>
              <p:cNvSpPr/>
              <p:nvPr/>
            </p:nvSpPr>
            <p:spPr>
              <a:xfrm>
                <a:off x="1228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7" name="Rectangle 256"/>
              <p:cNvSpPr/>
              <p:nvPr/>
            </p:nvSpPr>
            <p:spPr>
              <a:xfrm>
                <a:off x="1246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8" name="Rectangle 257"/>
              <p:cNvSpPr/>
              <p:nvPr/>
            </p:nvSpPr>
            <p:spPr>
              <a:xfrm>
                <a:off x="1264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53" name="Rectangle 252"/>
            <p:cNvSpPr/>
            <p:nvPr/>
          </p:nvSpPr>
          <p:spPr>
            <a:xfrm>
              <a:off x="11922844" y="2517378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9" name="Group 113"/>
          <p:cNvGrpSpPr/>
          <p:nvPr/>
        </p:nvGrpSpPr>
        <p:grpSpPr>
          <a:xfrm>
            <a:off x="4481077" y="3294423"/>
            <a:ext cx="841050" cy="336442"/>
            <a:chOff x="11922844" y="2013322"/>
            <a:chExt cx="900040" cy="360040"/>
          </a:xfrm>
        </p:grpSpPr>
        <p:grpSp>
          <p:nvGrpSpPr>
            <p:cNvPr id="260" name="Group 103"/>
            <p:cNvGrpSpPr/>
            <p:nvPr/>
          </p:nvGrpSpPr>
          <p:grpSpPr>
            <a:xfrm>
              <a:off x="11922844" y="2013322"/>
              <a:ext cx="900040" cy="360040"/>
              <a:chOff x="11922844" y="1509266"/>
              <a:chExt cx="900040" cy="360040"/>
            </a:xfrm>
          </p:grpSpPr>
          <p:sp>
            <p:nvSpPr>
              <p:cNvPr id="262" name="Rectangle 261"/>
              <p:cNvSpPr/>
              <p:nvPr/>
            </p:nvSpPr>
            <p:spPr>
              <a:xfrm>
                <a:off x="12282844" y="1509266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3" name="Rectangle 262"/>
              <p:cNvSpPr/>
              <p:nvPr/>
            </p:nvSpPr>
            <p:spPr>
              <a:xfrm>
                <a:off x="1210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4" name="Rectangle 263"/>
              <p:cNvSpPr/>
              <p:nvPr/>
            </p:nvSpPr>
            <p:spPr>
              <a:xfrm>
                <a:off x="1192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5" name="Rectangle 264"/>
              <p:cNvSpPr/>
              <p:nvPr/>
            </p:nvSpPr>
            <p:spPr>
              <a:xfrm>
                <a:off x="1246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6" name="Rectangle 265"/>
              <p:cNvSpPr/>
              <p:nvPr/>
            </p:nvSpPr>
            <p:spPr>
              <a:xfrm>
                <a:off x="1264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61" name="Rectangle 260"/>
            <p:cNvSpPr/>
            <p:nvPr/>
          </p:nvSpPr>
          <p:spPr>
            <a:xfrm>
              <a:off x="11922844" y="2013322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7" name="Group 114"/>
          <p:cNvGrpSpPr/>
          <p:nvPr/>
        </p:nvGrpSpPr>
        <p:grpSpPr>
          <a:xfrm>
            <a:off x="4481077" y="3294423"/>
            <a:ext cx="841050" cy="336442"/>
            <a:chOff x="11922844" y="1509266"/>
            <a:chExt cx="900040" cy="360040"/>
          </a:xfrm>
        </p:grpSpPr>
        <p:grpSp>
          <p:nvGrpSpPr>
            <p:cNvPr id="268" name="Group 102"/>
            <p:cNvGrpSpPr/>
            <p:nvPr/>
          </p:nvGrpSpPr>
          <p:grpSpPr>
            <a:xfrm>
              <a:off x="11922924" y="1509266"/>
              <a:ext cx="899960" cy="360040"/>
              <a:chOff x="11922924" y="1005210"/>
              <a:chExt cx="899960" cy="360040"/>
            </a:xfrm>
          </p:grpSpPr>
          <p:sp>
            <p:nvSpPr>
              <p:cNvPr id="270" name="Rectangle 269"/>
              <p:cNvSpPr/>
              <p:nvPr/>
            </p:nvSpPr>
            <p:spPr>
              <a:xfrm>
                <a:off x="12462924" y="1005210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1" name="Rectangle 270"/>
              <p:cNvSpPr/>
              <p:nvPr/>
            </p:nvSpPr>
            <p:spPr>
              <a:xfrm>
                <a:off x="1228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2" name="Rectangle 271"/>
              <p:cNvSpPr/>
              <p:nvPr/>
            </p:nvSpPr>
            <p:spPr>
              <a:xfrm>
                <a:off x="1210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3" name="Rectangle 272"/>
              <p:cNvSpPr/>
              <p:nvPr/>
            </p:nvSpPr>
            <p:spPr>
              <a:xfrm>
                <a:off x="1192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4" name="Rectangle 273"/>
              <p:cNvSpPr/>
              <p:nvPr/>
            </p:nvSpPr>
            <p:spPr>
              <a:xfrm>
                <a:off x="1264288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69" name="Rectangle 268"/>
            <p:cNvSpPr/>
            <p:nvPr/>
          </p:nvSpPr>
          <p:spPr>
            <a:xfrm>
              <a:off x="11922844" y="1509266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5" name="Group 115"/>
          <p:cNvGrpSpPr/>
          <p:nvPr/>
        </p:nvGrpSpPr>
        <p:grpSpPr>
          <a:xfrm>
            <a:off x="4481077" y="3294423"/>
            <a:ext cx="841012" cy="336442"/>
            <a:chOff x="11922844" y="1005210"/>
            <a:chExt cx="900000" cy="360040"/>
          </a:xfrm>
        </p:grpSpPr>
        <p:grpSp>
          <p:nvGrpSpPr>
            <p:cNvPr id="276" name="Group 101"/>
            <p:cNvGrpSpPr/>
            <p:nvPr/>
          </p:nvGrpSpPr>
          <p:grpSpPr>
            <a:xfrm>
              <a:off x="11922844" y="1005210"/>
              <a:ext cx="900000" cy="360040"/>
              <a:chOff x="11922844" y="501154"/>
              <a:chExt cx="900000" cy="360040"/>
            </a:xfrm>
          </p:grpSpPr>
          <p:sp>
            <p:nvSpPr>
              <p:cNvPr id="278" name="Rectangle 277"/>
              <p:cNvSpPr/>
              <p:nvPr/>
            </p:nvSpPr>
            <p:spPr>
              <a:xfrm>
                <a:off x="12642844" y="501154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9" name="Rectangle 278"/>
              <p:cNvSpPr/>
              <p:nvPr/>
            </p:nvSpPr>
            <p:spPr>
              <a:xfrm>
                <a:off x="1246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0" name="Rectangle 279"/>
              <p:cNvSpPr/>
              <p:nvPr/>
            </p:nvSpPr>
            <p:spPr>
              <a:xfrm>
                <a:off x="1228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1" name="Rectangle 280"/>
              <p:cNvSpPr/>
              <p:nvPr/>
            </p:nvSpPr>
            <p:spPr>
              <a:xfrm>
                <a:off x="1210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2" name="Rectangle 281"/>
              <p:cNvSpPr/>
              <p:nvPr/>
            </p:nvSpPr>
            <p:spPr>
              <a:xfrm>
                <a:off x="1192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77" name="Rectangle 276"/>
            <p:cNvSpPr/>
            <p:nvPr/>
          </p:nvSpPr>
          <p:spPr>
            <a:xfrm>
              <a:off x="11922844" y="1005210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83" name="Rectangle 282"/>
          <p:cNvSpPr/>
          <p:nvPr/>
        </p:nvSpPr>
        <p:spPr>
          <a:xfrm>
            <a:off x="5524067" y="3294423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84" name="Group 111"/>
          <p:cNvGrpSpPr/>
          <p:nvPr/>
        </p:nvGrpSpPr>
        <p:grpSpPr>
          <a:xfrm>
            <a:off x="5524067" y="3294423"/>
            <a:ext cx="841087" cy="336442"/>
            <a:chOff x="11922844" y="3021434"/>
            <a:chExt cx="900080" cy="360040"/>
          </a:xfrm>
        </p:grpSpPr>
        <p:grpSp>
          <p:nvGrpSpPr>
            <p:cNvPr id="285" name="Group 105"/>
            <p:cNvGrpSpPr/>
            <p:nvPr/>
          </p:nvGrpSpPr>
          <p:grpSpPr>
            <a:xfrm>
              <a:off x="11922844" y="3021434"/>
              <a:ext cx="900080" cy="360040"/>
              <a:chOff x="11922844" y="2517378"/>
              <a:chExt cx="900080" cy="360040"/>
            </a:xfrm>
          </p:grpSpPr>
          <p:sp>
            <p:nvSpPr>
              <p:cNvPr id="287" name="Rectangle 286"/>
              <p:cNvSpPr/>
              <p:nvPr/>
            </p:nvSpPr>
            <p:spPr>
              <a:xfrm>
                <a:off x="11922844" y="2517378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8" name="Rectangle 287"/>
              <p:cNvSpPr/>
              <p:nvPr/>
            </p:nvSpPr>
            <p:spPr>
              <a:xfrm>
                <a:off x="1210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9" name="Rectangle 288"/>
              <p:cNvSpPr/>
              <p:nvPr/>
            </p:nvSpPr>
            <p:spPr>
              <a:xfrm>
                <a:off x="1228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0" name="Rectangle 289"/>
              <p:cNvSpPr/>
              <p:nvPr/>
            </p:nvSpPr>
            <p:spPr>
              <a:xfrm>
                <a:off x="1246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1" name="Rectangle 290"/>
              <p:cNvSpPr/>
              <p:nvPr/>
            </p:nvSpPr>
            <p:spPr>
              <a:xfrm>
                <a:off x="1264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86" name="Rectangle 285"/>
            <p:cNvSpPr/>
            <p:nvPr/>
          </p:nvSpPr>
          <p:spPr>
            <a:xfrm>
              <a:off x="11922844" y="3021434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2" name="Group 291"/>
          <p:cNvGrpSpPr/>
          <p:nvPr/>
        </p:nvGrpSpPr>
        <p:grpSpPr>
          <a:xfrm>
            <a:off x="5524067" y="3294423"/>
            <a:ext cx="841087" cy="336442"/>
            <a:chOff x="11922844" y="2517378"/>
            <a:chExt cx="900080" cy="360040"/>
          </a:xfrm>
        </p:grpSpPr>
        <p:grpSp>
          <p:nvGrpSpPr>
            <p:cNvPr id="293" name="Group 104"/>
            <p:cNvGrpSpPr/>
            <p:nvPr/>
          </p:nvGrpSpPr>
          <p:grpSpPr>
            <a:xfrm>
              <a:off x="11922884" y="2517378"/>
              <a:ext cx="900040" cy="360040"/>
              <a:chOff x="11922884" y="2013322"/>
              <a:chExt cx="900040" cy="360040"/>
            </a:xfrm>
          </p:grpSpPr>
          <p:sp>
            <p:nvSpPr>
              <p:cNvPr id="295" name="Rectangle 294"/>
              <p:cNvSpPr/>
              <p:nvPr/>
            </p:nvSpPr>
            <p:spPr>
              <a:xfrm>
                <a:off x="12102884" y="2013322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6" name="Rectangle 295"/>
              <p:cNvSpPr/>
              <p:nvPr/>
            </p:nvSpPr>
            <p:spPr>
              <a:xfrm>
                <a:off x="1192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7" name="Rectangle 296"/>
              <p:cNvSpPr/>
              <p:nvPr/>
            </p:nvSpPr>
            <p:spPr>
              <a:xfrm>
                <a:off x="1228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8" name="Rectangle 297"/>
              <p:cNvSpPr/>
              <p:nvPr/>
            </p:nvSpPr>
            <p:spPr>
              <a:xfrm>
                <a:off x="1246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9" name="Rectangle 298"/>
              <p:cNvSpPr/>
              <p:nvPr/>
            </p:nvSpPr>
            <p:spPr>
              <a:xfrm>
                <a:off x="1264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94" name="Rectangle 293"/>
            <p:cNvSpPr/>
            <p:nvPr/>
          </p:nvSpPr>
          <p:spPr>
            <a:xfrm>
              <a:off x="11922844" y="2517378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0" name="Group 113"/>
          <p:cNvGrpSpPr/>
          <p:nvPr/>
        </p:nvGrpSpPr>
        <p:grpSpPr>
          <a:xfrm>
            <a:off x="5524067" y="3294423"/>
            <a:ext cx="841050" cy="336442"/>
            <a:chOff x="11922844" y="2013322"/>
            <a:chExt cx="900040" cy="360040"/>
          </a:xfrm>
        </p:grpSpPr>
        <p:grpSp>
          <p:nvGrpSpPr>
            <p:cNvPr id="301" name="Group 103"/>
            <p:cNvGrpSpPr/>
            <p:nvPr/>
          </p:nvGrpSpPr>
          <p:grpSpPr>
            <a:xfrm>
              <a:off x="11922844" y="2013322"/>
              <a:ext cx="900040" cy="360040"/>
              <a:chOff x="11922844" y="1509266"/>
              <a:chExt cx="900040" cy="360040"/>
            </a:xfrm>
          </p:grpSpPr>
          <p:sp>
            <p:nvSpPr>
              <p:cNvPr id="303" name="Rectangle 302"/>
              <p:cNvSpPr/>
              <p:nvPr/>
            </p:nvSpPr>
            <p:spPr>
              <a:xfrm>
                <a:off x="12282844" y="1509266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4" name="Rectangle 303"/>
              <p:cNvSpPr/>
              <p:nvPr/>
            </p:nvSpPr>
            <p:spPr>
              <a:xfrm>
                <a:off x="1210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5" name="Rectangle 304"/>
              <p:cNvSpPr/>
              <p:nvPr/>
            </p:nvSpPr>
            <p:spPr>
              <a:xfrm>
                <a:off x="1192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6" name="Rectangle 305"/>
              <p:cNvSpPr/>
              <p:nvPr/>
            </p:nvSpPr>
            <p:spPr>
              <a:xfrm>
                <a:off x="1246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7" name="Rectangle 306"/>
              <p:cNvSpPr/>
              <p:nvPr/>
            </p:nvSpPr>
            <p:spPr>
              <a:xfrm>
                <a:off x="1264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02" name="Rectangle 301"/>
            <p:cNvSpPr/>
            <p:nvPr/>
          </p:nvSpPr>
          <p:spPr>
            <a:xfrm>
              <a:off x="11922844" y="2013322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8" name="Group 114"/>
          <p:cNvGrpSpPr/>
          <p:nvPr/>
        </p:nvGrpSpPr>
        <p:grpSpPr>
          <a:xfrm>
            <a:off x="5524067" y="3294423"/>
            <a:ext cx="841050" cy="336442"/>
            <a:chOff x="11922844" y="1509266"/>
            <a:chExt cx="900040" cy="360040"/>
          </a:xfrm>
        </p:grpSpPr>
        <p:grpSp>
          <p:nvGrpSpPr>
            <p:cNvPr id="309" name="Group 102"/>
            <p:cNvGrpSpPr/>
            <p:nvPr/>
          </p:nvGrpSpPr>
          <p:grpSpPr>
            <a:xfrm>
              <a:off x="11922924" y="1509266"/>
              <a:ext cx="899960" cy="360040"/>
              <a:chOff x="11922924" y="1005210"/>
              <a:chExt cx="899960" cy="360040"/>
            </a:xfrm>
          </p:grpSpPr>
          <p:sp>
            <p:nvSpPr>
              <p:cNvPr id="311" name="Rectangle 310"/>
              <p:cNvSpPr/>
              <p:nvPr/>
            </p:nvSpPr>
            <p:spPr>
              <a:xfrm>
                <a:off x="12462924" y="1005210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2" name="Rectangle 311"/>
              <p:cNvSpPr/>
              <p:nvPr/>
            </p:nvSpPr>
            <p:spPr>
              <a:xfrm>
                <a:off x="1228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3" name="Rectangle 312"/>
              <p:cNvSpPr/>
              <p:nvPr/>
            </p:nvSpPr>
            <p:spPr>
              <a:xfrm>
                <a:off x="1210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4" name="Rectangle 313"/>
              <p:cNvSpPr/>
              <p:nvPr/>
            </p:nvSpPr>
            <p:spPr>
              <a:xfrm>
                <a:off x="1192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5" name="Rectangle 314"/>
              <p:cNvSpPr/>
              <p:nvPr/>
            </p:nvSpPr>
            <p:spPr>
              <a:xfrm>
                <a:off x="1264288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10" name="Rectangle 309"/>
            <p:cNvSpPr/>
            <p:nvPr/>
          </p:nvSpPr>
          <p:spPr>
            <a:xfrm>
              <a:off x="11922844" y="1509266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6" name="Group 115"/>
          <p:cNvGrpSpPr/>
          <p:nvPr/>
        </p:nvGrpSpPr>
        <p:grpSpPr>
          <a:xfrm>
            <a:off x="5524067" y="3294423"/>
            <a:ext cx="841012" cy="336442"/>
            <a:chOff x="11922844" y="1005210"/>
            <a:chExt cx="900000" cy="360040"/>
          </a:xfrm>
        </p:grpSpPr>
        <p:grpSp>
          <p:nvGrpSpPr>
            <p:cNvPr id="317" name="Group 101"/>
            <p:cNvGrpSpPr/>
            <p:nvPr/>
          </p:nvGrpSpPr>
          <p:grpSpPr>
            <a:xfrm>
              <a:off x="11922844" y="1005210"/>
              <a:ext cx="900000" cy="360040"/>
              <a:chOff x="11922844" y="501154"/>
              <a:chExt cx="900000" cy="360040"/>
            </a:xfrm>
          </p:grpSpPr>
          <p:sp>
            <p:nvSpPr>
              <p:cNvPr id="319" name="Rectangle 318"/>
              <p:cNvSpPr/>
              <p:nvPr/>
            </p:nvSpPr>
            <p:spPr>
              <a:xfrm>
                <a:off x="12642844" y="501154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0" name="Rectangle 319"/>
              <p:cNvSpPr/>
              <p:nvPr/>
            </p:nvSpPr>
            <p:spPr>
              <a:xfrm>
                <a:off x="1246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1" name="Rectangle 320"/>
              <p:cNvSpPr/>
              <p:nvPr/>
            </p:nvSpPr>
            <p:spPr>
              <a:xfrm>
                <a:off x="1228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2" name="Rectangle 321"/>
              <p:cNvSpPr/>
              <p:nvPr/>
            </p:nvSpPr>
            <p:spPr>
              <a:xfrm>
                <a:off x="1210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3" name="Rectangle 322"/>
              <p:cNvSpPr/>
              <p:nvPr/>
            </p:nvSpPr>
            <p:spPr>
              <a:xfrm>
                <a:off x="1192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18" name="Rectangle 317"/>
            <p:cNvSpPr/>
            <p:nvPr/>
          </p:nvSpPr>
          <p:spPr>
            <a:xfrm>
              <a:off x="11922844" y="1005210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69" name="Rectangle 168">
            <a:extLst>
              <a:ext uri="{FF2B5EF4-FFF2-40B4-BE49-F238E27FC236}">
                <a16:creationId xmlns:a16="http://schemas.microsoft.com/office/drawing/2014/main" id="{D5E8FABF-A441-4C48-92A8-FE33F9346B64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0" name="Rectangle: Rounded Corners 169">
            <a:extLst>
              <a:ext uri="{FF2B5EF4-FFF2-40B4-BE49-F238E27FC236}">
                <a16:creationId xmlns:a16="http://schemas.microsoft.com/office/drawing/2014/main" id="{B8E35E50-723E-467B-98A1-AE1CDC3527C3}"/>
              </a:ext>
            </a:extLst>
          </p:cNvPr>
          <p:cNvSpPr/>
          <p:nvPr/>
        </p:nvSpPr>
        <p:spPr>
          <a:xfrm>
            <a:off x="330560" y="483282"/>
            <a:ext cx="3570445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1" name="Rectangle 170">
            <a:extLst>
              <a:ext uri="{FF2B5EF4-FFF2-40B4-BE49-F238E27FC236}">
                <a16:creationId xmlns:a16="http://schemas.microsoft.com/office/drawing/2014/main" id="{AE043931-3F15-4D80-90FF-CFFAEAD52D6A}"/>
              </a:ext>
            </a:extLst>
          </p:cNvPr>
          <p:cNvSpPr/>
          <p:nvPr/>
        </p:nvSpPr>
        <p:spPr>
          <a:xfrm>
            <a:off x="2387205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953C758B-495E-4F72-8AC8-2B75186A39D3}"/>
              </a:ext>
            </a:extLst>
          </p:cNvPr>
          <p:cNvGrpSpPr/>
          <p:nvPr/>
        </p:nvGrpSpPr>
        <p:grpSpPr>
          <a:xfrm>
            <a:off x="436458" y="712172"/>
            <a:ext cx="435719" cy="1032867"/>
            <a:chOff x="2724738" y="5471319"/>
            <a:chExt cx="435719" cy="1032867"/>
          </a:xfrm>
        </p:grpSpPr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6CA0167-0359-451A-B8D1-9061F4F326E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13E59CD2-A16A-4F7F-9350-4175F3515701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B8A899BB-6DBD-4DAF-9899-3431CC3786F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6" name="TextBox 175">
            <a:extLst>
              <a:ext uri="{FF2B5EF4-FFF2-40B4-BE49-F238E27FC236}">
                <a16:creationId xmlns:a16="http://schemas.microsoft.com/office/drawing/2014/main" id="{9C31D5A5-2B2D-4524-B4A8-E818B03C2D6B}"/>
              </a:ext>
            </a:extLst>
          </p:cNvPr>
          <p:cNvSpPr txBox="1"/>
          <p:nvPr/>
        </p:nvSpPr>
        <p:spPr>
          <a:xfrm>
            <a:off x="949776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22 =</a:t>
            </a: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063D74F5-8982-48B8-91A3-134CD58ACA13}"/>
              </a:ext>
            </a:extLst>
          </p:cNvPr>
          <p:cNvSpPr txBox="1"/>
          <p:nvPr/>
        </p:nvSpPr>
        <p:spPr>
          <a:xfrm>
            <a:off x="2514333" y="912264"/>
            <a:ext cx="5114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4A57332B-BD4D-48D9-B0F2-E0DDDCE1F8F5}"/>
              </a:ext>
            </a:extLst>
          </p:cNvPr>
          <p:cNvGrpSpPr/>
          <p:nvPr/>
        </p:nvGrpSpPr>
        <p:grpSpPr>
          <a:xfrm>
            <a:off x="2969239" y="1130255"/>
            <a:ext cx="475549" cy="630942"/>
            <a:chOff x="2969239" y="1130255"/>
            <a:chExt cx="475549" cy="630942"/>
          </a:xfrm>
        </p:grpSpPr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5D8983C1-E42F-41E9-9A2B-4C4D63E744D2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96A51611-D3F7-4999-9F28-5B0580D01624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1" name="TextBox 180">
            <a:extLst>
              <a:ext uri="{FF2B5EF4-FFF2-40B4-BE49-F238E27FC236}">
                <a16:creationId xmlns:a16="http://schemas.microsoft.com/office/drawing/2014/main" id="{6A20EEC7-6B94-45BA-ADB3-02D8C0EB15FF}"/>
              </a:ext>
            </a:extLst>
          </p:cNvPr>
          <p:cNvSpPr txBox="1"/>
          <p:nvPr/>
        </p:nvSpPr>
        <p:spPr>
          <a:xfrm>
            <a:off x="2957179" y="68955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40836732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7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46045E-6 -3.47958E-6 L -0.02336 0.49514 " pathEditMode="relative" rAng="0" ptsTypes="AA">
                                      <p:cBhvr>
                                        <p:cTn id="34" dur="10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" y="247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3152E-6 -3.47958E-6 L -0.01241 0.49514 " pathEditMode="relative" rAng="0" ptsTypes="AA">
                                      <p:cBhvr>
                                        <p:cTn id="36" dur="10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" y="247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9742E-6 -3.47958E-6 L -0.00134 0.49514 " pathEditMode="relative" rAng="0" ptsTypes="AA">
                                      <p:cBhvr>
                                        <p:cTn id="38" dur="1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" y="247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08421E-8 -3.47958E-6 L 0.01241 0.49514 " pathEditMode="relative" rAng="0" ptsTypes="AA">
                                      <p:cBhvr>
                                        <p:cTn id="40" dur="10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" y="247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0146E-6 2.33463E-6 L 0.02628 0.49524 " pathEditMode="relative" rAng="0" ptsTypes="AA">
                                      <p:cBhvr>
                                        <p:cTn id="42" dur="10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248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46045E-6 -3.47958E-6 L -0.02336 0.49514 " pathEditMode="relative" rAng="0" ptsTypes="AA">
                                      <p:cBhvr>
                                        <p:cTn id="44" dur="1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" y="247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3152E-6 -3.47958E-6 L -0.01241 0.49514 " pathEditMode="relative" rAng="0" ptsTypes="AA">
                                      <p:cBhvr>
                                        <p:cTn id="46" dur="1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" y="247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9742E-6 -3.47958E-6 L -0.00134 0.49514 " pathEditMode="relative" rAng="0" ptsTypes="AA">
                                      <p:cBhvr>
                                        <p:cTn id="48" dur="1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" y="247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08421E-8 -3.47958E-6 L 0.01241 0.49514 " pathEditMode="relative" rAng="0" ptsTypes="AA">
                                      <p:cBhvr>
                                        <p:cTn id="50" dur="10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" y="247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073E-6 2.33463E-6 L 0.02627 0.49524 " pathEditMode="relative" rAng="0" ptsTypes="AA">
                                      <p:cBhvr>
                                        <p:cTn id="52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248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46045E-6 -3.47958E-6 L -0.02336 0.49514 " pathEditMode="relative" rAng="0" ptsTypes="AA">
                                      <p:cBhvr>
                                        <p:cTn id="54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" y="247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3152E-6 -3.47958E-6 L -0.01241 0.49514 " pathEditMode="relative" rAng="0" ptsTypes="AA">
                                      <p:cBhvr>
                                        <p:cTn id="56" dur="10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" y="247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9742E-6 -3.47958E-6 L -0.00134 0.49514 " pathEditMode="relative" rAng="0" ptsTypes="AA">
                                      <p:cBhvr>
                                        <p:cTn id="58" dur="10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" y="247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08421E-8 -3.47958E-6 L 0.01241 0.49514 " pathEditMode="relative" rAng="0" ptsTypes="AA">
                                      <p:cBhvr>
                                        <p:cTn id="60" dur="1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" y="247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0146E-6 -1.9412E-6 L 0.02628 0.49525 " pathEditMode="relative" rAng="0" ptsTypes="AA">
                                      <p:cBhvr>
                                        <p:cTn id="62" dur="10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248"/>
                                    </p:animMotion>
                                  </p:childTnLst>
                                </p:cTn>
                              </p:par>
                              <p:par>
                                <p:cTn id="63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46045E-6 -3.47958E-6 L -0.02336 0.49514 " pathEditMode="relative" rAng="0" ptsTypes="AA">
                                      <p:cBhvr>
                                        <p:cTn id="64" dur="10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" y="247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3152E-6 -3.47958E-6 L -0.01241 0.49514 " pathEditMode="relative" rAng="0" ptsTypes="AA">
                                      <p:cBhvr>
                                        <p:cTn id="66" dur="10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" y="247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9742E-6 -3.47958E-6 L -0.00134 0.49514 " pathEditMode="relative" rAng="0" ptsTypes="AA">
                                      <p:cBhvr>
                                        <p:cTn id="68" dur="10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" y="247"/>
                                    </p:animMotion>
                                  </p:childTnLst>
                                </p:cTn>
                              </p:par>
                              <p:par>
                                <p:cTn id="69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08421E-8 -3.47958E-6 L 0.01241 0.49514 " pathEditMode="relative" rAng="0" ptsTypes="AA">
                                      <p:cBhvr>
                                        <p:cTn id="70" dur="10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" y="247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073E-6 -1.9412E-6 L 0.02627 0.49525 " pathEditMode="relative" rAng="0" ptsTypes="AA">
                                      <p:cBhvr>
                                        <p:cTn id="72" dur="1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24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27941 " pathEditMode="relative" rAng="0" ptsTypes="AA">
                                      <p:cBhvr>
                                        <p:cTn id="90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7"/>
                                    </p:animMotion>
                                  </p:childTnLst>
                                </p:cTn>
                              </p:par>
                              <p:par>
                                <p:cTn id="9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21086 " pathEditMode="relative" rAng="0" ptsTypes="AA">
                                      <p:cBhvr>
                                        <p:cTn id="92" dur="10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03"/>
                                    </p:animMotion>
                                  </p:childTnLst>
                                </p:cTn>
                              </p:par>
                              <p:par>
                                <p:cTn id="9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98 L -4.25408E-6 -0.1423 " pathEditMode="relative" rAng="0" ptsTypes="AA">
                                      <p:cBhvr>
                                        <p:cTn id="94" dur="10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9"/>
                                    </p:animMotion>
                                  </p:childTnLst>
                                </p:cTn>
                              </p:par>
                              <p:par>
                                <p:cTn id="9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07353 " pathEditMode="relative" rAng="0" ptsTypes="AA">
                                      <p:cBhvr>
                                        <p:cTn id="96" dur="100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0726E-6 2.21453E-6 L -0.26621 0.26989 " pathEditMode="relative" rAng="0" ptsTypes="AA">
                                      <p:cBhvr>
                                        <p:cTn id="100" dur="10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3" y="135"/>
                                    </p:animMotion>
                                  </p:childTnLst>
                                </p:cTn>
                              </p:par>
                              <p:par>
                                <p:cTn id="10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0726E-6 -0.07353 L -0.08407 0.27963 " pathEditMode="relative" rAng="0" ptsTypes="AA">
                                      <p:cBhvr>
                                        <p:cTn id="102" dur="100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2" y="176"/>
                                    </p:animMotion>
                                  </p:childTnLst>
                                </p:cTn>
                              </p:par>
                              <p:par>
                                <p:cTn id="10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0726E-6 -0.1423 L 0.09247 0.27963 " pathEditMode="relative" rAng="0" ptsTypes="AA">
                                      <p:cBhvr>
                                        <p:cTn id="104" dur="10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6" y="211"/>
                                    </p:animMotion>
                                  </p:childTnLst>
                                </p:cTn>
                              </p:par>
                              <p:par>
                                <p:cTn id="10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0726E-6 -0.21107 L 0.27461 0.27963 " pathEditMode="relative" rAng="0" ptsTypes="AA">
                                      <p:cBhvr>
                                        <p:cTn id="106" dur="10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7" y="245"/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0726E-6 -0.27963 L 0.45128 0.27963 " pathEditMode="relative" rAng="0" ptsTypes="AA">
                                      <p:cBhvr>
                                        <p:cTn id="108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6" y="28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27941 " pathEditMode="relative" rAng="0" ptsTypes="AA">
                                      <p:cBhvr>
                                        <p:cTn id="126" dur="10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7"/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21086 " pathEditMode="relative" rAng="0" ptsTypes="AA">
                                      <p:cBhvr>
                                        <p:cTn id="128" dur="10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03"/>
                                    </p:animMotion>
                                  </p:childTnLst>
                                </p:cTn>
                              </p:par>
                              <p:par>
                                <p:cTn id="12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98 L -4.25408E-6 -0.1423 " pathEditMode="relative" rAng="0" ptsTypes="AA">
                                      <p:cBhvr>
                                        <p:cTn id="130" dur="10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9"/>
                                    </p:animMotion>
                                  </p:childTnLst>
                                </p:cTn>
                              </p:par>
                              <p:par>
                                <p:cTn id="13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07353 " pathEditMode="relative" rAng="0" ptsTypes="AA">
                                      <p:cBhvr>
                                        <p:cTn id="132" dur="1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284E-6 2.21453E-6 L -0.35175 0.20112 " pathEditMode="relative" rAng="0" ptsTypes="AA">
                                      <p:cBhvr>
                                        <p:cTn id="136" dur="10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6" y="101"/>
                                    </p:animMotion>
                                  </p:childTnLst>
                                </p:cTn>
                              </p:par>
                              <p:par>
                                <p:cTn id="13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284E-6 -0.07353 L -0.16961 0.20112 " pathEditMode="relative" rAng="0" ptsTypes="AA">
                                      <p:cBhvr>
                                        <p:cTn id="138" dur="1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5" y="137"/>
                                    </p:animMotion>
                                  </p:childTnLst>
                                </p:cTn>
                              </p:par>
                              <p:par>
                                <p:cTn id="13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284E-6 -0.14209 L 0.00693 0.20112 " pathEditMode="relative" rAng="0" ptsTypes="AA">
                                      <p:cBhvr>
                                        <p:cTn id="140" dur="10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" y="171"/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46313E-6 -0.21074 L 0.18909 0.20121 " pathEditMode="relative" rAng="0" ptsTypes="AA">
                                      <p:cBhvr>
                                        <p:cTn id="142" dur="10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" y="206"/>
                                    </p:animMotion>
                                  </p:childTnLst>
                                </p:cTn>
                              </p:par>
                              <p:par>
                                <p:cTn id="14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46313E-6 -0.27932 L 0.36578 0.20121 " pathEditMode="relative" rAng="0" ptsTypes="AA">
                                      <p:cBhvr>
                                        <p:cTn id="144" dur="10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3" y="24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  <p:bldP spid="41" grpId="0" animBg="1"/>
      <p:bldP spid="42" grpId="0" animBg="1"/>
      <p:bldP spid="77" grpId="0" animBg="1"/>
      <p:bldP spid="78" grpId="0" animBg="1"/>
      <p:bldP spid="79" grpId="0" animBg="1"/>
      <p:bldP spid="80" grpId="0" animBg="1"/>
      <p:bldP spid="186" grpId="0" animBg="1"/>
      <p:bldP spid="187" grpId="0" animBg="1"/>
      <p:bldP spid="191" grpId="0" animBg="1"/>
      <p:bldP spid="193" grpId="0" animBg="1"/>
      <p:bldP spid="205" grpId="0" animBg="1"/>
      <p:bldP spid="217" grpId="0" animBg="1"/>
      <p:bldP spid="218" grpId="0" animBg="1"/>
      <p:bldP spid="219" grpId="0" animBg="1"/>
      <p:bldP spid="220" grpId="0" animBg="1"/>
      <p:bldP spid="221" grpId="0" animBg="1"/>
      <p:bldP spid="232" grpId="0" animBg="1"/>
      <p:bldP spid="233" grpId="0" animBg="1"/>
      <p:bldP spid="234" grpId="0" animBg="1"/>
      <p:bldP spid="235" grpId="0" animBg="1"/>
      <p:bldP spid="236" grpId="0" animBg="1"/>
      <p:bldP spid="237" grpId="0" animBg="1"/>
      <p:bldP spid="238" grpId="0" animBg="1"/>
      <p:bldP spid="239" grpId="0" animBg="1"/>
      <p:bldP spid="240" grpId="0" animBg="1"/>
      <p:bldP spid="241" grpId="0" animBg="1"/>
      <p:bldP spid="242" grpId="0" animBg="1"/>
      <p:bldP spid="283" grpId="0" animBg="1"/>
    </p:bld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2EA67A0-F1F3-4368-B18A-2B794024FA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Find a non-unit fraction of a number, writing the answer as a mixed number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03851B2-9B6B-477A-B040-6E3DDB18663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35558293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330560" y="483282"/>
            <a:ext cx="3570445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2387205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436458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949776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21 =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FC5CCA6-256A-4C4C-9254-5B690407DD6F}"/>
              </a:ext>
            </a:extLst>
          </p:cNvPr>
          <p:cNvSpPr txBox="1"/>
          <p:nvPr/>
        </p:nvSpPr>
        <p:spPr>
          <a:xfrm>
            <a:off x="2405847" y="912264"/>
            <a:ext cx="87994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15</a:t>
            </a:r>
          </a:p>
        </p:txBody>
      </p:sp>
      <p:sp>
        <p:nvSpPr>
          <p:cNvPr id="94" name="Rectangle: Rounded Corners 93">
            <a:extLst>
              <a:ext uri="{FF2B5EF4-FFF2-40B4-BE49-F238E27FC236}">
                <a16:creationId xmlns:a16="http://schemas.microsoft.com/office/drawing/2014/main" id="{F61144D5-52EC-4DED-B8EC-3904D3973658}"/>
              </a:ext>
            </a:extLst>
          </p:cNvPr>
          <p:cNvSpPr/>
          <p:nvPr/>
        </p:nvSpPr>
        <p:spPr>
          <a:xfrm>
            <a:off x="4348168" y="483282"/>
            <a:ext cx="3544797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538F6326-63D2-4612-B0FB-5FC6A8849A0C}"/>
              </a:ext>
            </a:extLst>
          </p:cNvPr>
          <p:cNvSpPr/>
          <p:nvPr/>
        </p:nvSpPr>
        <p:spPr>
          <a:xfrm>
            <a:off x="6404813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858E1A23-7C8D-41EB-BDC8-CB179A1977E7}"/>
              </a:ext>
            </a:extLst>
          </p:cNvPr>
          <p:cNvGrpSpPr/>
          <p:nvPr/>
        </p:nvGrpSpPr>
        <p:grpSpPr>
          <a:xfrm>
            <a:off x="4454066" y="712172"/>
            <a:ext cx="435719" cy="1032867"/>
            <a:chOff x="2724738" y="5471319"/>
            <a:chExt cx="435719" cy="1032867"/>
          </a:xfrm>
        </p:grpSpPr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2B309A70-0396-4998-9EAA-D06DA636D37E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B4104989-A5B1-42CE-AF9E-BD73F408B29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DF671F34-926E-44A0-98DD-FC6BD3339F3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4" name="TextBox 103">
            <a:extLst>
              <a:ext uri="{FF2B5EF4-FFF2-40B4-BE49-F238E27FC236}">
                <a16:creationId xmlns:a16="http://schemas.microsoft.com/office/drawing/2014/main" id="{4CCD4377-B0EE-4165-A6A8-C5E72AD597EC}"/>
              </a:ext>
            </a:extLst>
          </p:cNvPr>
          <p:cNvSpPr txBox="1"/>
          <p:nvPr/>
        </p:nvSpPr>
        <p:spPr>
          <a:xfrm>
            <a:off x="4967384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23 =</a:t>
            </a:r>
          </a:p>
        </p:txBody>
      </p:sp>
      <p:sp>
        <p:nvSpPr>
          <p:cNvPr id="108" name="Rectangle: Rounded Corners 107">
            <a:extLst>
              <a:ext uri="{FF2B5EF4-FFF2-40B4-BE49-F238E27FC236}">
                <a16:creationId xmlns:a16="http://schemas.microsoft.com/office/drawing/2014/main" id="{85FAF2A6-D336-4C58-A719-15323D3B2312}"/>
              </a:ext>
            </a:extLst>
          </p:cNvPr>
          <p:cNvSpPr/>
          <p:nvPr/>
        </p:nvSpPr>
        <p:spPr>
          <a:xfrm>
            <a:off x="8365769" y="483282"/>
            <a:ext cx="3537152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C04A8457-614E-440C-8CB1-175AE47F0F81}"/>
              </a:ext>
            </a:extLst>
          </p:cNvPr>
          <p:cNvSpPr/>
          <p:nvPr/>
        </p:nvSpPr>
        <p:spPr>
          <a:xfrm>
            <a:off x="10422413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92DA1CA6-42A6-4F0E-9D26-DAEEC1B14358}"/>
              </a:ext>
            </a:extLst>
          </p:cNvPr>
          <p:cNvGrpSpPr/>
          <p:nvPr/>
        </p:nvGrpSpPr>
        <p:grpSpPr>
          <a:xfrm>
            <a:off x="8471666" y="712172"/>
            <a:ext cx="435719" cy="1032867"/>
            <a:chOff x="2724738" y="5471319"/>
            <a:chExt cx="435719" cy="1032867"/>
          </a:xfrm>
        </p:grpSpPr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374C6D6E-E42E-4414-B008-7AD34291BFC7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826E06AB-8D8C-41A2-9066-B5C2D9C3116B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7CCFA4F3-0D73-413B-BC5F-AE36631DA93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1AD36CAF-C80C-44B6-B8F3-A8EF3D0A0A9B}"/>
              </a:ext>
            </a:extLst>
          </p:cNvPr>
          <p:cNvSpPr txBox="1"/>
          <p:nvPr/>
        </p:nvSpPr>
        <p:spPr>
          <a:xfrm>
            <a:off x="8984984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17 =</a:t>
            </a: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B980543C-1BD2-4901-AA41-193306D6E51B}"/>
              </a:ext>
            </a:extLst>
          </p:cNvPr>
          <p:cNvGrpSpPr/>
          <p:nvPr/>
        </p:nvGrpSpPr>
        <p:grpSpPr>
          <a:xfrm>
            <a:off x="452268" y="2208856"/>
            <a:ext cx="1895612" cy="1088729"/>
            <a:chOff x="452268" y="2208856"/>
            <a:chExt cx="1895612" cy="1088729"/>
          </a:xfrm>
        </p:grpSpPr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522817C6-5A6B-40B5-AB93-E3C37FE06A73}"/>
                </a:ext>
              </a:extLst>
            </p:cNvPr>
            <p:cNvSpPr txBox="1"/>
            <p:nvPr/>
          </p:nvSpPr>
          <p:spPr>
            <a:xfrm>
              <a:off x="452268" y="2208856"/>
              <a:ext cx="18956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x 2 1</a:t>
              </a:r>
            </a:p>
          </p:txBody>
        </p: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EF6C2D19-5928-4029-A3FB-5FC0E9A737A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1187" y="2716152"/>
              <a:ext cx="1785213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5069C8BE-2405-472F-927C-094C24B141C7}"/>
                </a:ext>
              </a:extLst>
            </p:cNvPr>
            <p:cNvSpPr txBox="1"/>
            <p:nvPr/>
          </p:nvSpPr>
          <p:spPr>
            <a:xfrm>
              <a:off x="1102728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5DAE6343-3F5E-4A94-BEB7-7F0EBB6F9F32}"/>
              </a:ext>
            </a:extLst>
          </p:cNvPr>
          <p:cNvGrpSpPr/>
          <p:nvPr/>
        </p:nvGrpSpPr>
        <p:grpSpPr>
          <a:xfrm>
            <a:off x="2272569" y="2208856"/>
            <a:ext cx="1372350" cy="1088729"/>
            <a:chOff x="2272569" y="2208856"/>
            <a:chExt cx="1372350" cy="1088729"/>
          </a:xfrm>
        </p:grpSpPr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C4DEDAF9-0596-4CF5-8881-7F97A4AECD9A}"/>
                </a:ext>
              </a:extLst>
            </p:cNvPr>
            <p:cNvSpPr txBox="1"/>
            <p:nvPr/>
          </p:nvSpPr>
          <p:spPr>
            <a:xfrm>
              <a:off x="227256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D02951AA-50EB-47A0-AD29-9DD64E38D142}"/>
                </a:ext>
              </a:extLst>
            </p:cNvPr>
            <p:cNvSpPr txBox="1"/>
            <p:nvPr/>
          </p:nvSpPr>
          <p:spPr>
            <a:xfrm>
              <a:off x="2690899" y="2208856"/>
              <a:ext cx="95402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6 3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47BF7EB6-92C4-4377-A4E5-11AE9ACE68A5}"/>
                </a:ext>
              </a:extLst>
            </p:cNvPr>
            <p:cNvCxnSpPr>
              <a:cxnSpLocks/>
            </p:cNvCxnSpPr>
            <p:nvPr/>
          </p:nvCxnSpPr>
          <p:spPr>
            <a:xfrm>
              <a:off x="2699818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A8608D20-C48D-41FC-910F-BFC60E343D20}"/>
                </a:ext>
              </a:extLst>
            </p:cNvPr>
            <p:cNvSpPr txBox="1"/>
            <p:nvPr/>
          </p:nvSpPr>
          <p:spPr>
            <a:xfrm>
              <a:off x="2906284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12A4420B-E1CD-48C3-AF37-7B88B8B3C90D}"/>
              </a:ext>
            </a:extLst>
          </p:cNvPr>
          <p:cNvGrpSpPr/>
          <p:nvPr/>
        </p:nvGrpSpPr>
        <p:grpSpPr>
          <a:xfrm>
            <a:off x="3139717" y="1130255"/>
            <a:ext cx="475549" cy="630942"/>
            <a:chOff x="2969239" y="1130255"/>
            <a:chExt cx="475549" cy="630942"/>
          </a:xfrm>
        </p:grpSpPr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22BB9118-42F9-4D49-8C0D-E841A3CDB536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5D400124-0FD1-429E-B516-CED1F36333DD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E4702D94-3EA6-4B3F-8B78-5EDEE3D8137F}"/>
              </a:ext>
            </a:extLst>
          </p:cNvPr>
          <p:cNvSpPr txBox="1"/>
          <p:nvPr/>
        </p:nvSpPr>
        <p:spPr>
          <a:xfrm>
            <a:off x="3127657" y="68955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00B2DE32-9D66-4748-8826-2B57FDBBABDD}"/>
              </a:ext>
            </a:extLst>
          </p:cNvPr>
          <p:cNvSpPr txBox="1"/>
          <p:nvPr/>
        </p:nvSpPr>
        <p:spPr>
          <a:xfrm>
            <a:off x="6527731" y="901778"/>
            <a:ext cx="5114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5234CA46-F239-4EF7-9B5D-F27F7F728BD7}"/>
              </a:ext>
            </a:extLst>
          </p:cNvPr>
          <p:cNvGrpSpPr/>
          <p:nvPr/>
        </p:nvGrpSpPr>
        <p:grpSpPr>
          <a:xfrm>
            <a:off x="4465666" y="2198370"/>
            <a:ext cx="1895612" cy="1088729"/>
            <a:chOff x="452268" y="2208856"/>
            <a:chExt cx="1895612" cy="1088729"/>
          </a:xfrm>
        </p:grpSpPr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63ABDC1-60CE-4140-80A0-FD1E273C441E}"/>
                </a:ext>
              </a:extLst>
            </p:cNvPr>
            <p:cNvSpPr txBox="1"/>
            <p:nvPr/>
          </p:nvSpPr>
          <p:spPr>
            <a:xfrm>
              <a:off x="452268" y="2208856"/>
              <a:ext cx="18956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x 2 3</a:t>
              </a:r>
            </a:p>
          </p:txBody>
        </p: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E9DDF391-7D57-4C37-803B-C953DE70471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1187" y="2716152"/>
              <a:ext cx="1785213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BC165922-EE40-44F0-883B-8B322D91136D}"/>
                </a:ext>
              </a:extLst>
            </p:cNvPr>
            <p:cNvSpPr txBox="1"/>
            <p:nvPr/>
          </p:nvSpPr>
          <p:spPr>
            <a:xfrm>
              <a:off x="1102728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ACF76C3F-F994-4CEC-B542-82BBB1053B8A}"/>
              </a:ext>
            </a:extLst>
          </p:cNvPr>
          <p:cNvGrpSpPr/>
          <p:nvPr/>
        </p:nvGrpSpPr>
        <p:grpSpPr>
          <a:xfrm>
            <a:off x="6285967" y="2198370"/>
            <a:ext cx="1372350" cy="1088729"/>
            <a:chOff x="2272569" y="2208856"/>
            <a:chExt cx="1372350" cy="1088729"/>
          </a:xfrm>
        </p:grpSpPr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46231047-CA8C-4A87-8C99-5E071F7B79D0}"/>
                </a:ext>
              </a:extLst>
            </p:cNvPr>
            <p:cNvSpPr txBox="1"/>
            <p:nvPr/>
          </p:nvSpPr>
          <p:spPr>
            <a:xfrm>
              <a:off x="227256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52431F23-B002-4495-9513-5B17BA7CA323}"/>
                </a:ext>
              </a:extLst>
            </p:cNvPr>
            <p:cNvSpPr txBox="1"/>
            <p:nvPr/>
          </p:nvSpPr>
          <p:spPr>
            <a:xfrm>
              <a:off x="2690899" y="2208856"/>
              <a:ext cx="95402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4 6</a:t>
              </a:r>
            </a:p>
          </p:txBody>
        </p: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C248E6C5-D1E8-4ED4-B873-205AFC581B21}"/>
                </a:ext>
              </a:extLst>
            </p:cNvPr>
            <p:cNvCxnSpPr>
              <a:cxnSpLocks/>
            </p:cNvCxnSpPr>
            <p:nvPr/>
          </p:nvCxnSpPr>
          <p:spPr>
            <a:xfrm>
              <a:off x="2699818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0F4482C9-28EF-488C-880A-3D8337E7D7DE}"/>
                </a:ext>
              </a:extLst>
            </p:cNvPr>
            <p:cNvSpPr txBox="1"/>
            <p:nvPr/>
          </p:nvSpPr>
          <p:spPr>
            <a:xfrm>
              <a:off x="2906284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4916E031-CC16-4392-8894-015858DA8DCC}"/>
              </a:ext>
            </a:extLst>
          </p:cNvPr>
          <p:cNvGrpSpPr/>
          <p:nvPr/>
        </p:nvGrpSpPr>
        <p:grpSpPr>
          <a:xfrm>
            <a:off x="6982637" y="1119769"/>
            <a:ext cx="475549" cy="630942"/>
            <a:chOff x="2969239" y="1130255"/>
            <a:chExt cx="475549" cy="630942"/>
          </a:xfrm>
        </p:grpSpPr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5A4CC327-D6AF-4EFC-B38A-019E40F4F098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AD1BCDB4-E816-4F24-A30D-9ACB5DD97A3A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6" name="TextBox 145">
            <a:extLst>
              <a:ext uri="{FF2B5EF4-FFF2-40B4-BE49-F238E27FC236}">
                <a16:creationId xmlns:a16="http://schemas.microsoft.com/office/drawing/2014/main" id="{AB8E660B-B5EF-4E48-B4A8-3D394899A446}"/>
              </a:ext>
            </a:extLst>
          </p:cNvPr>
          <p:cNvSpPr txBox="1"/>
          <p:nvPr/>
        </p:nvSpPr>
        <p:spPr>
          <a:xfrm>
            <a:off x="6970577" y="679064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6B8BB375-A0BA-40EA-B2CA-CE6CC821399C}"/>
              </a:ext>
            </a:extLst>
          </p:cNvPr>
          <p:cNvGrpSpPr/>
          <p:nvPr/>
        </p:nvGrpSpPr>
        <p:grpSpPr>
          <a:xfrm>
            <a:off x="8489301" y="2198976"/>
            <a:ext cx="1895612" cy="1088729"/>
            <a:chOff x="452268" y="2208856"/>
            <a:chExt cx="1895612" cy="1088729"/>
          </a:xfrm>
        </p:grpSpPr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94D5D4F2-1494-4049-83CF-33B97E960011}"/>
                </a:ext>
              </a:extLst>
            </p:cNvPr>
            <p:cNvSpPr txBox="1"/>
            <p:nvPr/>
          </p:nvSpPr>
          <p:spPr>
            <a:xfrm>
              <a:off x="452268" y="2208856"/>
              <a:ext cx="18956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x 1 7</a:t>
              </a:r>
            </a:p>
          </p:txBody>
        </p: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1C3AE453-D8DF-432A-8873-3FC218B3813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1187" y="2716152"/>
              <a:ext cx="1785213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5DF8560B-C63C-429D-950C-28411F628F79}"/>
                </a:ext>
              </a:extLst>
            </p:cNvPr>
            <p:cNvSpPr txBox="1"/>
            <p:nvPr/>
          </p:nvSpPr>
          <p:spPr>
            <a:xfrm>
              <a:off x="1102728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6C64D90C-9F3A-42A8-8F1A-259A2FD59795}"/>
              </a:ext>
            </a:extLst>
          </p:cNvPr>
          <p:cNvGrpSpPr/>
          <p:nvPr/>
        </p:nvGrpSpPr>
        <p:grpSpPr>
          <a:xfrm>
            <a:off x="10309602" y="2198976"/>
            <a:ext cx="1372350" cy="1088729"/>
            <a:chOff x="2272569" y="2208856"/>
            <a:chExt cx="1372350" cy="1088729"/>
          </a:xfrm>
        </p:grpSpPr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A94CE288-1383-4212-9093-109600E9DB48}"/>
                </a:ext>
              </a:extLst>
            </p:cNvPr>
            <p:cNvSpPr txBox="1"/>
            <p:nvPr/>
          </p:nvSpPr>
          <p:spPr>
            <a:xfrm>
              <a:off x="227256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CF63E5F5-9E76-4087-9030-61B9C0E50AC8}"/>
                </a:ext>
              </a:extLst>
            </p:cNvPr>
            <p:cNvSpPr txBox="1"/>
            <p:nvPr/>
          </p:nvSpPr>
          <p:spPr>
            <a:xfrm>
              <a:off x="2690899" y="2208856"/>
              <a:ext cx="95402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3 4</a:t>
              </a:r>
            </a:p>
          </p:txBody>
        </p: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CB90D99B-0CA7-4F21-AC48-AE8BA457925D}"/>
                </a:ext>
              </a:extLst>
            </p:cNvPr>
            <p:cNvCxnSpPr>
              <a:cxnSpLocks/>
            </p:cNvCxnSpPr>
            <p:nvPr/>
          </p:nvCxnSpPr>
          <p:spPr>
            <a:xfrm>
              <a:off x="2699818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432A36D-6285-433E-B003-A43063BFA6E4}"/>
                </a:ext>
              </a:extLst>
            </p:cNvPr>
            <p:cNvSpPr txBox="1"/>
            <p:nvPr/>
          </p:nvSpPr>
          <p:spPr>
            <a:xfrm>
              <a:off x="2906284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110" name="TextBox 109">
            <a:extLst>
              <a:ext uri="{FF2B5EF4-FFF2-40B4-BE49-F238E27FC236}">
                <a16:creationId xmlns:a16="http://schemas.microsoft.com/office/drawing/2014/main" id="{41A1F089-B18D-42F3-9D1E-862D816DBD6A}"/>
              </a:ext>
            </a:extLst>
          </p:cNvPr>
          <p:cNvSpPr txBox="1"/>
          <p:nvPr/>
        </p:nvSpPr>
        <p:spPr>
          <a:xfrm>
            <a:off x="888712" y="3993652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6 3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23465FBD-CE90-4B63-BD81-A6B4F76C400E}"/>
              </a:ext>
            </a:extLst>
          </p:cNvPr>
          <p:cNvSpPr txBox="1"/>
          <p:nvPr/>
        </p:nvSpPr>
        <p:spPr>
          <a:xfrm>
            <a:off x="414095" y="4006715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00A2554A-3A72-4CD6-8579-BE1C571C88B5}"/>
              </a:ext>
            </a:extLst>
          </p:cNvPr>
          <p:cNvCxnSpPr>
            <a:cxnSpLocks/>
          </p:cNvCxnSpPr>
          <p:nvPr/>
        </p:nvCxnSpPr>
        <p:spPr>
          <a:xfrm>
            <a:off x="888712" y="4056272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Straight Connector 118">
            <a:extLst>
              <a:ext uri="{FF2B5EF4-FFF2-40B4-BE49-F238E27FC236}">
                <a16:creationId xmlns:a16="http://schemas.microsoft.com/office/drawing/2014/main" id="{79D26E05-30DC-4F5D-86CC-DEB73606B8C5}"/>
              </a:ext>
            </a:extLst>
          </p:cNvPr>
          <p:cNvCxnSpPr>
            <a:cxnSpLocks/>
          </p:cNvCxnSpPr>
          <p:nvPr/>
        </p:nvCxnSpPr>
        <p:spPr>
          <a:xfrm>
            <a:off x="907664" y="4056272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0" name="TextBox 119">
            <a:extLst>
              <a:ext uri="{FF2B5EF4-FFF2-40B4-BE49-F238E27FC236}">
                <a16:creationId xmlns:a16="http://schemas.microsoft.com/office/drawing/2014/main" id="{D3F6CB03-A9D7-4D95-85F9-ABEEBAD330A9}"/>
              </a:ext>
            </a:extLst>
          </p:cNvPr>
          <p:cNvSpPr txBox="1"/>
          <p:nvPr/>
        </p:nvSpPr>
        <p:spPr>
          <a:xfrm>
            <a:off x="889083" y="355596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80465F9-4232-4568-811F-4277C667197D}"/>
              </a:ext>
            </a:extLst>
          </p:cNvPr>
          <p:cNvSpPr txBox="1"/>
          <p:nvPr/>
        </p:nvSpPr>
        <p:spPr>
          <a:xfrm>
            <a:off x="1312089" y="355596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BFCA286F-2299-4C3C-8AE5-2D03EFFF492B}"/>
              </a:ext>
            </a:extLst>
          </p:cNvPr>
          <p:cNvSpPr txBox="1"/>
          <p:nvPr/>
        </p:nvSpPr>
        <p:spPr>
          <a:xfrm>
            <a:off x="1199334" y="4040227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29FF6E7C-1E4B-435D-9713-E1FE38F237FF}"/>
              </a:ext>
            </a:extLst>
          </p:cNvPr>
          <p:cNvSpPr txBox="1"/>
          <p:nvPr/>
        </p:nvSpPr>
        <p:spPr>
          <a:xfrm>
            <a:off x="1744669" y="3516864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140E1FC-5D9F-48D3-8963-1DCE7E3EC2A5}"/>
              </a:ext>
            </a:extLst>
          </p:cNvPr>
          <p:cNvGrpSpPr/>
          <p:nvPr/>
        </p:nvGrpSpPr>
        <p:grpSpPr>
          <a:xfrm>
            <a:off x="1739891" y="3773739"/>
            <a:ext cx="447403" cy="400110"/>
            <a:chOff x="1739891" y="3773739"/>
            <a:chExt cx="447403" cy="400110"/>
          </a:xfrm>
        </p:grpSpPr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976826BD-3483-44CC-89FA-7C6D1D85A724}"/>
                </a:ext>
              </a:extLst>
            </p:cNvPr>
            <p:cNvCxnSpPr>
              <a:cxnSpLocks/>
            </p:cNvCxnSpPr>
            <p:nvPr/>
          </p:nvCxnSpPr>
          <p:spPr>
            <a:xfrm>
              <a:off x="1807634" y="3835526"/>
              <a:ext cx="23253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AF7A5D1B-BFB4-48A2-BB2D-26F77242E0D5}"/>
                </a:ext>
              </a:extLst>
            </p:cNvPr>
            <p:cNvSpPr txBox="1"/>
            <p:nvPr/>
          </p:nvSpPr>
          <p:spPr>
            <a:xfrm>
              <a:off x="1739891" y="3773739"/>
              <a:ext cx="447403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167" name="TextBox 166">
            <a:extLst>
              <a:ext uri="{FF2B5EF4-FFF2-40B4-BE49-F238E27FC236}">
                <a16:creationId xmlns:a16="http://schemas.microsoft.com/office/drawing/2014/main" id="{F641A287-39D8-4004-8CF6-4E9CA38BF9F1}"/>
              </a:ext>
            </a:extLst>
          </p:cNvPr>
          <p:cNvSpPr txBox="1"/>
          <p:nvPr/>
        </p:nvSpPr>
        <p:spPr>
          <a:xfrm>
            <a:off x="10445948" y="906488"/>
            <a:ext cx="87994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11</a:t>
            </a:r>
          </a:p>
        </p:txBody>
      </p: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D168D3E5-F48C-48AB-8350-5EE9C8EB77DD}"/>
              </a:ext>
            </a:extLst>
          </p:cNvPr>
          <p:cNvGrpSpPr/>
          <p:nvPr/>
        </p:nvGrpSpPr>
        <p:grpSpPr>
          <a:xfrm>
            <a:off x="11179818" y="1124479"/>
            <a:ext cx="475549" cy="630942"/>
            <a:chOff x="2969239" y="1130255"/>
            <a:chExt cx="475549" cy="630942"/>
          </a:xfrm>
        </p:grpSpPr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BE525013-C769-4FFD-8BF1-76EF6038011B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8C8D9D2C-EE7F-4703-8351-2305248C605A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1" name="TextBox 170">
            <a:extLst>
              <a:ext uri="{FF2B5EF4-FFF2-40B4-BE49-F238E27FC236}">
                <a16:creationId xmlns:a16="http://schemas.microsoft.com/office/drawing/2014/main" id="{99EA433D-9DFD-41FC-9231-88F1009A93DB}"/>
              </a:ext>
            </a:extLst>
          </p:cNvPr>
          <p:cNvSpPr txBox="1"/>
          <p:nvPr/>
        </p:nvSpPr>
        <p:spPr>
          <a:xfrm>
            <a:off x="11167758" y="683774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B172C29E-7201-409E-A5B4-ED85AF8435D8}"/>
              </a:ext>
            </a:extLst>
          </p:cNvPr>
          <p:cNvGrpSpPr/>
          <p:nvPr/>
        </p:nvGrpSpPr>
        <p:grpSpPr>
          <a:xfrm>
            <a:off x="8499516" y="3573547"/>
            <a:ext cx="1861800" cy="1405123"/>
            <a:chOff x="2248666" y="1937292"/>
            <a:chExt cx="1861800" cy="1405123"/>
          </a:xfrm>
        </p:grpSpPr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760C2770-2C2F-4F14-BDD4-0BB8B0CE6235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1 7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28C369E9-BC58-493A-9975-5B76AAFBAB3E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484CD051-E3F5-4882-8ADB-CD0D723B23B5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4A9D5277-63DE-479D-9596-99869853B39A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21C6B6BB-95CE-47C8-99F1-29E67423D3D4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8" name="TextBox 177">
            <a:extLst>
              <a:ext uri="{FF2B5EF4-FFF2-40B4-BE49-F238E27FC236}">
                <a16:creationId xmlns:a16="http://schemas.microsoft.com/office/drawing/2014/main" id="{9412ED3E-431B-4CF8-9AF5-9E1CE301A370}"/>
              </a:ext>
            </a:extLst>
          </p:cNvPr>
          <p:cNvSpPr txBox="1"/>
          <p:nvPr/>
        </p:nvSpPr>
        <p:spPr>
          <a:xfrm>
            <a:off x="9394631" y="4465123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7686F48A-FF4F-460D-958B-3B9EC28EC946}"/>
              </a:ext>
            </a:extLst>
          </p:cNvPr>
          <p:cNvSpPr txBox="1"/>
          <p:nvPr/>
        </p:nvSpPr>
        <p:spPr>
          <a:xfrm>
            <a:off x="9003939" y="3327334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F8A24906-BD32-4A17-AAA5-AB09B458B570}"/>
              </a:ext>
            </a:extLst>
          </p:cNvPr>
          <p:cNvSpPr txBox="1"/>
          <p:nvPr/>
        </p:nvSpPr>
        <p:spPr>
          <a:xfrm>
            <a:off x="8949158" y="4465124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</p:spTree>
    <p:extLst>
      <p:ext uri="{BB962C8B-B14F-4D97-AF65-F5344CB8AC3E}">
        <p14:creationId xmlns:p14="http://schemas.microsoft.com/office/powerpoint/2010/main" val="18373427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132" grpId="0"/>
      <p:bldP spid="133" grpId="0"/>
      <p:bldP spid="146" grpId="0"/>
      <p:bldP spid="110" grpId="0"/>
      <p:bldP spid="111" grpId="0"/>
      <p:bldP spid="120" grpId="0"/>
      <p:bldP spid="121" grpId="0"/>
      <p:bldP spid="122" grpId="0"/>
      <p:bldP spid="129" grpId="0"/>
      <p:bldP spid="167" grpId="0"/>
      <p:bldP spid="171" grpId="0"/>
      <p:bldP spid="178" grpId="0"/>
      <p:bldP spid="179" grpId="0"/>
      <p:bldP spid="180" grpId="0"/>
    </p:bld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" name="Rectangle 188"/>
          <p:cNvSpPr/>
          <p:nvPr/>
        </p:nvSpPr>
        <p:spPr>
          <a:xfrm>
            <a:off x="5557692" y="3103923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1" name="Rectangle 170"/>
          <p:cNvSpPr/>
          <p:nvPr/>
        </p:nvSpPr>
        <p:spPr>
          <a:xfrm>
            <a:off x="6028712" y="3709826"/>
            <a:ext cx="2691538" cy="275852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0" name="Rectangle 39"/>
          <p:cNvSpPr/>
          <p:nvPr/>
        </p:nvSpPr>
        <p:spPr>
          <a:xfrm>
            <a:off x="3337173" y="3709519"/>
            <a:ext cx="2691538" cy="275852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" name="Rectangle 38"/>
          <p:cNvSpPr/>
          <p:nvPr/>
        </p:nvSpPr>
        <p:spPr>
          <a:xfrm>
            <a:off x="645635" y="3709519"/>
            <a:ext cx="2691538" cy="275852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" name="Rectangle 40"/>
          <p:cNvSpPr/>
          <p:nvPr/>
        </p:nvSpPr>
        <p:spPr>
          <a:xfrm>
            <a:off x="646831" y="3709519"/>
            <a:ext cx="10764958" cy="275852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" name="Rectangle 41"/>
          <p:cNvSpPr/>
          <p:nvPr/>
        </p:nvSpPr>
        <p:spPr>
          <a:xfrm>
            <a:off x="645874" y="3709519"/>
            <a:ext cx="2691239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6" name="Rectangle 185"/>
          <p:cNvSpPr/>
          <p:nvPr/>
        </p:nvSpPr>
        <p:spPr>
          <a:xfrm>
            <a:off x="4077346" y="26329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187" name="Rectangle 186"/>
          <p:cNvSpPr/>
          <p:nvPr/>
        </p:nvSpPr>
        <p:spPr>
          <a:xfrm>
            <a:off x="6096000" y="26329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3" name="Rectangle 192"/>
          <p:cNvSpPr/>
          <p:nvPr/>
        </p:nvSpPr>
        <p:spPr>
          <a:xfrm>
            <a:off x="8081103" y="26329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7" name="Rectangle 216"/>
          <p:cNvSpPr/>
          <p:nvPr/>
        </p:nvSpPr>
        <p:spPr>
          <a:xfrm>
            <a:off x="3068019" y="26329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219" name="Rectangle 218"/>
          <p:cNvSpPr/>
          <p:nvPr/>
        </p:nvSpPr>
        <p:spPr>
          <a:xfrm>
            <a:off x="9056692" y="26329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1" name="Rectangle 220"/>
          <p:cNvSpPr/>
          <p:nvPr/>
        </p:nvSpPr>
        <p:spPr>
          <a:xfrm>
            <a:off x="1049366" y="26329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5" name="Rectangle 234"/>
          <p:cNvSpPr/>
          <p:nvPr/>
        </p:nvSpPr>
        <p:spPr>
          <a:xfrm>
            <a:off x="8081103" y="2161885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7" name="Rectangle 236"/>
          <p:cNvSpPr/>
          <p:nvPr/>
        </p:nvSpPr>
        <p:spPr>
          <a:xfrm>
            <a:off x="3068019" y="21619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172" name="Rectangle 171"/>
          <p:cNvSpPr/>
          <p:nvPr/>
        </p:nvSpPr>
        <p:spPr>
          <a:xfrm>
            <a:off x="3337472" y="3709519"/>
            <a:ext cx="2691239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3" name="Rectangle 172"/>
          <p:cNvSpPr/>
          <p:nvPr/>
        </p:nvSpPr>
        <p:spPr>
          <a:xfrm>
            <a:off x="6029011" y="3709519"/>
            <a:ext cx="2691239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4" name="Rectangle 173"/>
          <p:cNvSpPr/>
          <p:nvPr/>
        </p:nvSpPr>
        <p:spPr>
          <a:xfrm>
            <a:off x="8720549" y="3709519"/>
            <a:ext cx="2691239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5" name="Rectangle 174"/>
          <p:cNvSpPr/>
          <p:nvPr/>
        </p:nvSpPr>
        <p:spPr>
          <a:xfrm>
            <a:off x="2058692" y="26329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6" name="Rectangle 175"/>
          <p:cNvSpPr/>
          <p:nvPr/>
        </p:nvSpPr>
        <p:spPr>
          <a:xfrm>
            <a:off x="1049366" y="21619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7" name="Rectangle 176"/>
          <p:cNvSpPr/>
          <p:nvPr/>
        </p:nvSpPr>
        <p:spPr>
          <a:xfrm>
            <a:off x="2058692" y="2161885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8" name="Rectangle 177"/>
          <p:cNvSpPr/>
          <p:nvPr/>
        </p:nvSpPr>
        <p:spPr>
          <a:xfrm>
            <a:off x="5086673" y="26329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179" name="Rectangle 178"/>
          <p:cNvSpPr/>
          <p:nvPr/>
        </p:nvSpPr>
        <p:spPr>
          <a:xfrm>
            <a:off x="4077346" y="21619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180" name="Rectangle 179"/>
          <p:cNvSpPr/>
          <p:nvPr/>
        </p:nvSpPr>
        <p:spPr>
          <a:xfrm>
            <a:off x="5086673" y="2161885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181" name="Rectangle 180"/>
          <p:cNvSpPr/>
          <p:nvPr/>
        </p:nvSpPr>
        <p:spPr>
          <a:xfrm>
            <a:off x="7071776" y="26329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2" name="Rectangle 181"/>
          <p:cNvSpPr/>
          <p:nvPr/>
        </p:nvSpPr>
        <p:spPr>
          <a:xfrm>
            <a:off x="6096000" y="21619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3" name="Rectangle 182"/>
          <p:cNvSpPr/>
          <p:nvPr/>
        </p:nvSpPr>
        <p:spPr>
          <a:xfrm>
            <a:off x="7071776" y="2161885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4" name="Rectangle 183"/>
          <p:cNvSpPr/>
          <p:nvPr/>
        </p:nvSpPr>
        <p:spPr>
          <a:xfrm>
            <a:off x="10066019" y="26329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5" name="Rectangle 184"/>
          <p:cNvSpPr/>
          <p:nvPr/>
        </p:nvSpPr>
        <p:spPr>
          <a:xfrm>
            <a:off x="9056692" y="21619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8" name="Rectangle 187"/>
          <p:cNvSpPr/>
          <p:nvPr/>
        </p:nvSpPr>
        <p:spPr>
          <a:xfrm>
            <a:off x="10066019" y="2161885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72" name="Group 71"/>
          <p:cNvGrpSpPr/>
          <p:nvPr/>
        </p:nvGrpSpPr>
        <p:grpSpPr>
          <a:xfrm>
            <a:off x="5557692" y="3103923"/>
            <a:ext cx="841012" cy="336442"/>
            <a:chOff x="10770716" y="1941314"/>
            <a:chExt cx="900000" cy="360040"/>
          </a:xfrm>
        </p:grpSpPr>
        <p:sp>
          <p:nvSpPr>
            <p:cNvPr id="192" name="Rectangle 191"/>
            <p:cNvSpPr/>
            <p:nvPr/>
          </p:nvSpPr>
          <p:spPr>
            <a:xfrm>
              <a:off x="10770716" y="1941314"/>
              <a:ext cx="216024" cy="360040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0" name="Rectangle 189"/>
            <p:cNvSpPr/>
            <p:nvPr/>
          </p:nvSpPr>
          <p:spPr>
            <a:xfrm>
              <a:off x="10770716" y="1941314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4" name="Rectangle 193"/>
            <p:cNvSpPr/>
            <p:nvPr/>
          </p:nvSpPr>
          <p:spPr>
            <a:xfrm>
              <a:off x="10986740" y="1941314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5" name="Rectangle 194"/>
            <p:cNvSpPr/>
            <p:nvPr/>
          </p:nvSpPr>
          <p:spPr>
            <a:xfrm>
              <a:off x="11202764" y="1941314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6" name="Rectangle 195"/>
            <p:cNvSpPr/>
            <p:nvPr/>
          </p:nvSpPr>
          <p:spPr>
            <a:xfrm>
              <a:off x="11418788" y="1941314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5557692" y="3103923"/>
            <a:ext cx="841012" cy="336442"/>
            <a:chOff x="10770716" y="1437258"/>
            <a:chExt cx="900000" cy="360040"/>
          </a:xfrm>
        </p:grpSpPr>
        <p:sp>
          <p:nvSpPr>
            <p:cNvPr id="197" name="Rectangle 196"/>
            <p:cNvSpPr/>
            <p:nvPr/>
          </p:nvSpPr>
          <p:spPr>
            <a:xfrm>
              <a:off x="10986740" y="1437258"/>
              <a:ext cx="216024" cy="360040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8" name="Rectangle 197"/>
            <p:cNvSpPr/>
            <p:nvPr/>
          </p:nvSpPr>
          <p:spPr>
            <a:xfrm>
              <a:off x="10770716" y="1437258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9" name="Rectangle 198"/>
            <p:cNvSpPr/>
            <p:nvPr/>
          </p:nvSpPr>
          <p:spPr>
            <a:xfrm>
              <a:off x="10986740" y="1437258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0" name="Rectangle 199"/>
            <p:cNvSpPr/>
            <p:nvPr/>
          </p:nvSpPr>
          <p:spPr>
            <a:xfrm>
              <a:off x="11202764" y="1437258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1" name="Rectangle 200"/>
            <p:cNvSpPr/>
            <p:nvPr/>
          </p:nvSpPr>
          <p:spPr>
            <a:xfrm>
              <a:off x="11418788" y="1437258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5557692" y="3103923"/>
            <a:ext cx="841012" cy="336442"/>
            <a:chOff x="10770716" y="933202"/>
            <a:chExt cx="900000" cy="360040"/>
          </a:xfrm>
        </p:grpSpPr>
        <p:sp>
          <p:nvSpPr>
            <p:cNvPr id="202" name="Rectangle 201"/>
            <p:cNvSpPr/>
            <p:nvPr/>
          </p:nvSpPr>
          <p:spPr>
            <a:xfrm>
              <a:off x="11202764" y="933202"/>
              <a:ext cx="216024" cy="360040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3" name="Rectangle 202"/>
            <p:cNvSpPr/>
            <p:nvPr/>
          </p:nvSpPr>
          <p:spPr>
            <a:xfrm>
              <a:off x="10770716" y="933202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4" name="Rectangle 203"/>
            <p:cNvSpPr/>
            <p:nvPr/>
          </p:nvSpPr>
          <p:spPr>
            <a:xfrm>
              <a:off x="10986740" y="933202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6" name="Rectangle 205"/>
            <p:cNvSpPr/>
            <p:nvPr/>
          </p:nvSpPr>
          <p:spPr>
            <a:xfrm>
              <a:off x="11202764" y="933202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7" name="Rectangle 206"/>
            <p:cNvSpPr/>
            <p:nvPr/>
          </p:nvSpPr>
          <p:spPr>
            <a:xfrm>
              <a:off x="11418788" y="933202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5557692" y="3103923"/>
            <a:ext cx="841012" cy="336442"/>
            <a:chOff x="10770716" y="429146"/>
            <a:chExt cx="900000" cy="360040"/>
          </a:xfrm>
        </p:grpSpPr>
        <p:sp>
          <p:nvSpPr>
            <p:cNvPr id="64" name="Rectangle 63"/>
            <p:cNvSpPr/>
            <p:nvPr/>
          </p:nvSpPr>
          <p:spPr>
            <a:xfrm>
              <a:off x="11418788" y="429146"/>
              <a:ext cx="216024" cy="360040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" name="Rectangle 64"/>
            <p:cNvSpPr/>
            <p:nvPr/>
          </p:nvSpPr>
          <p:spPr>
            <a:xfrm>
              <a:off x="10770716" y="429146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" name="Rectangle 65"/>
            <p:cNvSpPr/>
            <p:nvPr/>
          </p:nvSpPr>
          <p:spPr>
            <a:xfrm>
              <a:off x="10986740" y="429146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" name="Rectangle 66"/>
            <p:cNvSpPr/>
            <p:nvPr/>
          </p:nvSpPr>
          <p:spPr>
            <a:xfrm>
              <a:off x="11202764" y="429146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" name="Rectangle 67"/>
            <p:cNvSpPr/>
            <p:nvPr/>
          </p:nvSpPr>
          <p:spPr>
            <a:xfrm>
              <a:off x="11418788" y="429146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73" name="Rectangle: Rounded Corners 72">
            <a:extLst>
              <a:ext uri="{FF2B5EF4-FFF2-40B4-BE49-F238E27FC236}">
                <a16:creationId xmlns:a16="http://schemas.microsoft.com/office/drawing/2014/main" id="{DAE7B379-C029-477D-A082-AD88DB03BC9B}"/>
              </a:ext>
            </a:extLst>
          </p:cNvPr>
          <p:cNvSpPr/>
          <p:nvPr/>
        </p:nvSpPr>
        <p:spPr>
          <a:xfrm>
            <a:off x="330560" y="483282"/>
            <a:ext cx="3570445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AFA325C4-68DE-4422-A011-82847B3938DA}"/>
              </a:ext>
            </a:extLst>
          </p:cNvPr>
          <p:cNvSpPr/>
          <p:nvPr/>
        </p:nvSpPr>
        <p:spPr>
          <a:xfrm>
            <a:off x="2387205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9E76677D-983D-48EC-AB6A-9BAD9F5E66A0}"/>
              </a:ext>
            </a:extLst>
          </p:cNvPr>
          <p:cNvGrpSpPr/>
          <p:nvPr/>
        </p:nvGrpSpPr>
        <p:grpSpPr>
          <a:xfrm>
            <a:off x="436458" y="712172"/>
            <a:ext cx="435719" cy="1032867"/>
            <a:chOff x="2724738" y="5471319"/>
            <a:chExt cx="435719" cy="1032867"/>
          </a:xfrm>
        </p:grpSpPr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5190DA0C-F29B-437B-8457-0E56DE498CEE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D29ADC61-0591-4979-9804-4533418F8D75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FF153B07-805D-48EA-BD4E-BEF7C4406AE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9" name="TextBox 78">
            <a:extLst>
              <a:ext uri="{FF2B5EF4-FFF2-40B4-BE49-F238E27FC236}">
                <a16:creationId xmlns:a16="http://schemas.microsoft.com/office/drawing/2014/main" id="{A844BBB9-DE64-4421-BB73-CE700175A4A4}"/>
              </a:ext>
            </a:extLst>
          </p:cNvPr>
          <p:cNvSpPr txBox="1"/>
          <p:nvPr/>
        </p:nvSpPr>
        <p:spPr>
          <a:xfrm>
            <a:off x="949776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21 =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BA3CF572-553B-4774-9297-B4D78E7BB3E6}"/>
              </a:ext>
            </a:extLst>
          </p:cNvPr>
          <p:cNvSpPr txBox="1"/>
          <p:nvPr/>
        </p:nvSpPr>
        <p:spPr>
          <a:xfrm>
            <a:off x="2405847" y="912264"/>
            <a:ext cx="87994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15</a:t>
            </a:r>
          </a:p>
        </p:txBody>
      </p:sp>
      <p:grpSp>
        <p:nvGrpSpPr>
          <p:cNvPr id="81" name="Group 80">
            <a:extLst>
              <a:ext uri="{FF2B5EF4-FFF2-40B4-BE49-F238E27FC236}">
                <a16:creationId xmlns:a16="http://schemas.microsoft.com/office/drawing/2014/main" id="{DC0104A2-ED74-442A-AF55-CA8D109D1D6A}"/>
              </a:ext>
            </a:extLst>
          </p:cNvPr>
          <p:cNvGrpSpPr/>
          <p:nvPr/>
        </p:nvGrpSpPr>
        <p:grpSpPr>
          <a:xfrm>
            <a:off x="3139717" y="1130255"/>
            <a:ext cx="475549" cy="630942"/>
            <a:chOff x="2969239" y="1130255"/>
            <a:chExt cx="475549" cy="630942"/>
          </a:xfrm>
        </p:grpSpPr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2D8D2CB9-52F5-43BC-811B-DF6B72BD011F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B59C25B8-1E46-4175-BDF6-E45B5130ACEB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50F95357-AF2A-46D3-A76E-E58762A00E6D}"/>
              </a:ext>
            </a:extLst>
          </p:cNvPr>
          <p:cNvSpPr txBox="1"/>
          <p:nvPr/>
        </p:nvSpPr>
        <p:spPr>
          <a:xfrm>
            <a:off x="3127657" y="68955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4E78D86E-5F71-40D1-851C-2F3410C4046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7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00"/>
                            </p:stCondLst>
                            <p:childTnLst>
                              <p:par>
                                <p:cTn id="29" presetID="17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17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3.33333E-6 L -0.01106 0.49028 " pathEditMode="relative" rAng="0" ptsTypes="AA">
                                      <p:cBhvr>
                                        <p:cTn id="45" dur="1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60" y="24514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3.33333E-6 L -0.01107 0.49028 " pathEditMode="relative" rAng="0" ptsTypes="AA">
                                      <p:cBhvr>
                                        <p:cTn id="47" dur="1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60" y="2451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4.81481E-6 L -0.01106 0.49028 " pathEditMode="relative" rAng="0" ptsTypes="AA">
                                      <p:cBhvr>
                                        <p:cTn id="49" dur="10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60" y="2451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4.81481E-6 L -0.01107 0.49028 " pathEditMode="relative" rAng="0" ptsTypes="AA">
                                      <p:cBhvr>
                                        <p:cTn id="51" dur="10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60" y="2451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3.33333E-6 L -0.12826 0.34861 " pathEditMode="relative" rAng="0" ptsTypes="AA">
                                      <p:cBhvr>
                                        <p:cTn id="53" dur="1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419" y="1743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3.33333E-6 L -0.03307 0.49028 " pathEditMode="relative" rAng="0" ptsTypes="AA">
                                      <p:cBhvr>
                                        <p:cTn id="57" dur="10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4" y="24514"/>
                                    </p:animMotion>
                                  </p:childTnLst>
                                </p:cTn>
                              </p:par>
                              <p:par>
                                <p:cTn id="58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3.33333E-6 L -0.03307 0.49028 " pathEditMode="relative" rAng="0" ptsTypes="AA">
                                      <p:cBhvr>
                                        <p:cTn id="59" dur="10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4" y="24514"/>
                                    </p:animMotion>
                                  </p:childTnLst>
                                </p:cTn>
                              </p:par>
                              <p:par>
                                <p:cTn id="60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4.81481E-6 L -0.03307 0.49028 " pathEditMode="relative" rAng="0" ptsTypes="AA">
                                      <p:cBhvr>
                                        <p:cTn id="61" dur="10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4" y="24514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4.81481E-6 L -0.03307 0.49028 " pathEditMode="relative" rAng="0" ptsTypes="AA">
                                      <p:cBhvr>
                                        <p:cTn id="63" dur="10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4" y="24514"/>
                                    </p:animMotion>
                                  </p:childTnLst>
                                </p:cTn>
                              </p:par>
                              <p:par>
                                <p:cTn id="64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4.81481E-6 L 0.10351 0.41713 " pathEditMode="relative" rAng="0" ptsTypes="AA">
                                      <p:cBhvr>
                                        <p:cTn id="65" dur="10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169" y="2085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-3.33333E-6 L 0.03177 0.48611 " pathEditMode="relative" rAng="0" ptsTypes="AA">
                                      <p:cBhvr>
                                        <p:cTn id="69" dur="1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89" y="24306"/>
                                    </p:animMotion>
                                  </p:childTnLst>
                                </p:cTn>
                              </p:par>
                              <p:par>
                                <p:cTn id="70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3.33333E-6 L 0.03177 0.48611 " pathEditMode="relative" rAng="0" ptsTypes="AA">
                                      <p:cBhvr>
                                        <p:cTn id="71" dur="10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89" y="24306"/>
                                    </p:animMotion>
                                  </p:childTnLst>
                                </p:cTn>
                              </p:par>
                              <p:par>
                                <p:cTn id="72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-4.81481E-6 L 0.03177 0.48612 " pathEditMode="relative" rAng="0" ptsTypes="AA">
                                      <p:cBhvr>
                                        <p:cTn id="73" dur="10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89" y="24306"/>
                                    </p:animMotion>
                                  </p:childTnLst>
                                </p:cTn>
                              </p:par>
                              <p:par>
                                <p:cTn id="74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4.81481E-6 L 0.03177 0.48612 " pathEditMode="relative" rAng="0" ptsTypes="AA">
                                      <p:cBhvr>
                                        <p:cTn id="75" dur="10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89" y="24306"/>
                                    </p:animMotion>
                                  </p:childTnLst>
                                </p:cTn>
                              </p:par>
                              <p:par>
                                <p:cTn id="76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3.33333E-6 L -0.09792 0.34861 " pathEditMode="relative" rAng="0" ptsTypes="AA">
                                      <p:cBhvr>
                                        <p:cTn id="77" dur="10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896" y="1743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3.33333E-6 L 0.0043 0.48565 " pathEditMode="relative" rAng="0" ptsTypes="AA">
                                      <p:cBhvr>
                                        <p:cTn id="81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8" y="24282"/>
                                    </p:animMotion>
                                  </p:childTnLst>
                                </p:cTn>
                              </p:par>
                              <p:par>
                                <p:cTn id="82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3.33333E-6 L 0.00429 0.48565 " pathEditMode="relative" rAng="0" ptsTypes="AA">
                                      <p:cBhvr>
                                        <p:cTn id="83" dur="10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8" y="24282"/>
                                    </p:animMotion>
                                  </p:childTnLst>
                                </p:cTn>
                              </p:par>
                              <p:par>
                                <p:cTn id="84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4.81481E-6 L 0.0043 0.48565 " pathEditMode="relative" rAng="0" ptsTypes="AA">
                                      <p:cBhvr>
                                        <p:cTn id="85" dur="10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8" y="24282"/>
                                    </p:animMotion>
                                  </p:childTnLst>
                                </p:cTn>
                              </p:par>
                              <p:par>
                                <p:cTn id="86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4.81481E-6 L 0.00429 0.48565 " pathEditMode="relative" rAng="0" ptsTypes="AA">
                                      <p:cBhvr>
                                        <p:cTn id="87" dur="10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8" y="24282"/>
                                    </p:animMotion>
                                  </p:childTnLst>
                                </p:cTn>
                              </p:par>
                              <p:par>
                                <p:cTn id="88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4.81481E-6 L 0.12838 0.41713 " pathEditMode="relative" rAng="0" ptsTypes="AA">
                                      <p:cBhvr>
                                        <p:cTn id="89" dur="1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419" y="2085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8333E-6 -3.33333E-6 L -0.0013 -0.07361 " pathEditMode="relative" rAng="0" ptsTypes="AA">
                                      <p:cBhvr>
                                        <p:cTn id="105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" y="-3681"/>
                                    </p:animMotion>
                                  </p:childTnLst>
                                </p:cTn>
                              </p:par>
                              <p:par>
                                <p:cTn id="10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 -3.33333E-6 L -0.0013 -0.14722 " pathEditMode="relative" rAng="0" ptsTypes="AA">
                                      <p:cBhvr>
                                        <p:cTn id="107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7361"/>
                                    </p:animMotion>
                                  </p:childTnLst>
                                </p:cTn>
                              </p:par>
                              <p:par>
                                <p:cTn id="10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 -3.33333E-6 L -0.00273 -0.2206 " pathEditMode="relative" rAng="0" ptsTypes="AA">
                                      <p:cBhvr>
                                        <p:cTn id="109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8" y="-1104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8333E-6 -3.33333E-6 L -0.33255 0.16204 " pathEditMode="relative" rAng="0" ptsTypes="AA">
                                      <p:cBhvr>
                                        <p:cTn id="113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628" y="8102"/>
                                    </p:animMotion>
                                  </p:childTnLst>
                                </p:cTn>
                              </p:par>
                              <p:par>
                                <p:cTn id="11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73 -0.22083 L 0.33529 0.16204 " pathEditMode="relative" rAng="0" ptsTypes="AA">
                                      <p:cBhvr>
                                        <p:cTn id="115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901" y="19144"/>
                                    </p:animMotion>
                                  </p:childTnLst>
                                </p:cTn>
                              </p:par>
                              <p:par>
                                <p:cTn id="11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 -0.07361 L -0.10078 0.16204 " pathEditMode="relative" rAng="0" ptsTypes="AA">
                                      <p:cBhvr>
                                        <p:cTn id="117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974" y="11782"/>
                                    </p:animMotion>
                                  </p:childTnLst>
                                </p:cTn>
                              </p:par>
                              <p:par>
                                <p:cTn id="11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 -0.14722 L 0.10899 0.16204 " pathEditMode="relative" rAng="0" ptsTypes="AA">
                                      <p:cBhvr>
                                        <p:cTn id="119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508" y="1546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9" grpId="0" animBg="1"/>
      <p:bldP spid="171" grpId="0" animBg="1"/>
      <p:bldP spid="40" grpId="0" animBg="1"/>
      <p:bldP spid="39" grpId="0" animBg="1"/>
      <p:bldP spid="41" grpId="0" animBg="1"/>
      <p:bldP spid="42" grpId="0" animBg="1"/>
      <p:bldP spid="186" grpId="0" animBg="1"/>
      <p:bldP spid="187" grpId="0" animBg="1"/>
      <p:bldP spid="193" grpId="0" animBg="1"/>
      <p:bldP spid="217" grpId="0" animBg="1"/>
      <p:bldP spid="219" grpId="0" animBg="1"/>
      <p:bldP spid="221" grpId="0" animBg="1"/>
      <p:bldP spid="235" grpId="0" animBg="1"/>
      <p:bldP spid="237" grpId="0" animBg="1"/>
      <p:bldP spid="172" grpId="0" animBg="1"/>
      <p:bldP spid="173" grpId="0" animBg="1"/>
      <p:bldP spid="174" grpId="0" animBg="1"/>
      <p:bldP spid="175" grpId="0" animBg="1"/>
      <p:bldP spid="176" grpId="0" animBg="1"/>
      <p:bldP spid="177" grpId="0" animBg="1"/>
      <p:bldP spid="178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184" grpId="0" animBg="1"/>
      <p:bldP spid="185" grpId="0" animBg="1"/>
      <p:bldP spid="188" grpId="0" animBg="1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2798865" y="3709519"/>
            <a:ext cx="2153231" cy="275852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" name="Rectangle 38"/>
          <p:cNvSpPr/>
          <p:nvPr/>
        </p:nvSpPr>
        <p:spPr>
          <a:xfrm>
            <a:off x="645634" y="3709519"/>
            <a:ext cx="2153231" cy="275852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" name="Rectangle 40"/>
          <p:cNvSpPr/>
          <p:nvPr/>
        </p:nvSpPr>
        <p:spPr>
          <a:xfrm>
            <a:off x="646831" y="3709519"/>
            <a:ext cx="10764958" cy="275852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" name="Rectangle 41"/>
          <p:cNvSpPr/>
          <p:nvPr/>
        </p:nvSpPr>
        <p:spPr>
          <a:xfrm>
            <a:off x="645874" y="37095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7" name="Rectangle 76"/>
          <p:cNvSpPr/>
          <p:nvPr/>
        </p:nvSpPr>
        <p:spPr>
          <a:xfrm>
            <a:off x="2798865" y="37095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8" name="Rectangle 77"/>
          <p:cNvSpPr/>
          <p:nvPr/>
        </p:nvSpPr>
        <p:spPr>
          <a:xfrm>
            <a:off x="4952096" y="37095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9" name="Rectangle 78"/>
          <p:cNvSpPr/>
          <p:nvPr/>
        </p:nvSpPr>
        <p:spPr>
          <a:xfrm>
            <a:off x="7105566" y="37095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0" name="Rectangle 79"/>
          <p:cNvSpPr/>
          <p:nvPr/>
        </p:nvSpPr>
        <p:spPr>
          <a:xfrm>
            <a:off x="9258797" y="37095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6" name="Rectangle 185"/>
          <p:cNvSpPr/>
          <p:nvPr/>
        </p:nvSpPr>
        <p:spPr>
          <a:xfrm>
            <a:off x="4077346" y="26329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187" name="Rectangle 186"/>
          <p:cNvSpPr/>
          <p:nvPr/>
        </p:nvSpPr>
        <p:spPr>
          <a:xfrm>
            <a:off x="6096000" y="26329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1" name="Rectangle 190"/>
          <p:cNvSpPr/>
          <p:nvPr/>
        </p:nvSpPr>
        <p:spPr>
          <a:xfrm>
            <a:off x="10066019" y="26329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3" name="Rectangle 192"/>
          <p:cNvSpPr/>
          <p:nvPr/>
        </p:nvSpPr>
        <p:spPr>
          <a:xfrm>
            <a:off x="8081103" y="26329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5" name="Rectangle 204"/>
          <p:cNvSpPr/>
          <p:nvPr/>
        </p:nvSpPr>
        <p:spPr>
          <a:xfrm>
            <a:off x="2058692" y="26329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7" name="Rectangle 216"/>
          <p:cNvSpPr/>
          <p:nvPr/>
        </p:nvSpPr>
        <p:spPr>
          <a:xfrm>
            <a:off x="3068019" y="26329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218" name="Rectangle 217"/>
          <p:cNvSpPr/>
          <p:nvPr/>
        </p:nvSpPr>
        <p:spPr>
          <a:xfrm>
            <a:off x="5086673" y="26329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9" name="Rectangle 218"/>
          <p:cNvSpPr/>
          <p:nvPr/>
        </p:nvSpPr>
        <p:spPr>
          <a:xfrm>
            <a:off x="9056692" y="26329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0" name="Rectangle 219"/>
          <p:cNvSpPr/>
          <p:nvPr/>
        </p:nvSpPr>
        <p:spPr>
          <a:xfrm>
            <a:off x="7071776" y="26329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1" name="Rectangle 220"/>
          <p:cNvSpPr/>
          <p:nvPr/>
        </p:nvSpPr>
        <p:spPr>
          <a:xfrm>
            <a:off x="1049366" y="26329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2" name="Rectangle 231"/>
          <p:cNvSpPr/>
          <p:nvPr/>
        </p:nvSpPr>
        <p:spPr>
          <a:xfrm>
            <a:off x="4077346" y="21619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233" name="Rectangle 232"/>
          <p:cNvSpPr/>
          <p:nvPr/>
        </p:nvSpPr>
        <p:spPr>
          <a:xfrm>
            <a:off x="6096000" y="21619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4" name="Rectangle 233"/>
          <p:cNvSpPr/>
          <p:nvPr/>
        </p:nvSpPr>
        <p:spPr>
          <a:xfrm>
            <a:off x="10066019" y="21619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5" name="Rectangle 234"/>
          <p:cNvSpPr/>
          <p:nvPr/>
        </p:nvSpPr>
        <p:spPr>
          <a:xfrm>
            <a:off x="8081103" y="2161885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6" name="Rectangle 235"/>
          <p:cNvSpPr/>
          <p:nvPr/>
        </p:nvSpPr>
        <p:spPr>
          <a:xfrm>
            <a:off x="2058692" y="21619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7" name="Rectangle 236"/>
          <p:cNvSpPr/>
          <p:nvPr/>
        </p:nvSpPr>
        <p:spPr>
          <a:xfrm>
            <a:off x="3068019" y="21619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238" name="Rectangle 237"/>
          <p:cNvSpPr/>
          <p:nvPr/>
        </p:nvSpPr>
        <p:spPr>
          <a:xfrm>
            <a:off x="5086673" y="21619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9" name="Rectangle 238"/>
          <p:cNvSpPr/>
          <p:nvPr/>
        </p:nvSpPr>
        <p:spPr>
          <a:xfrm>
            <a:off x="9056692" y="21619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0" name="Rectangle 239"/>
          <p:cNvSpPr/>
          <p:nvPr/>
        </p:nvSpPr>
        <p:spPr>
          <a:xfrm>
            <a:off x="7071776" y="2161885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1" name="Rectangle 240"/>
          <p:cNvSpPr/>
          <p:nvPr/>
        </p:nvSpPr>
        <p:spPr>
          <a:xfrm>
            <a:off x="1049366" y="21619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2" name="Rectangle 241"/>
          <p:cNvSpPr/>
          <p:nvPr/>
        </p:nvSpPr>
        <p:spPr>
          <a:xfrm>
            <a:off x="4481077" y="3103923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43" name="Group 111"/>
          <p:cNvGrpSpPr/>
          <p:nvPr/>
        </p:nvGrpSpPr>
        <p:grpSpPr>
          <a:xfrm>
            <a:off x="4481077" y="3103923"/>
            <a:ext cx="841087" cy="336442"/>
            <a:chOff x="11922844" y="3021434"/>
            <a:chExt cx="900080" cy="360040"/>
          </a:xfrm>
        </p:grpSpPr>
        <p:grpSp>
          <p:nvGrpSpPr>
            <p:cNvPr id="244" name="Group 105"/>
            <p:cNvGrpSpPr/>
            <p:nvPr/>
          </p:nvGrpSpPr>
          <p:grpSpPr>
            <a:xfrm>
              <a:off x="11922844" y="3021434"/>
              <a:ext cx="900080" cy="360040"/>
              <a:chOff x="11922844" y="2517378"/>
              <a:chExt cx="900080" cy="360040"/>
            </a:xfrm>
          </p:grpSpPr>
          <p:sp>
            <p:nvSpPr>
              <p:cNvPr id="246" name="Rectangle 245"/>
              <p:cNvSpPr/>
              <p:nvPr/>
            </p:nvSpPr>
            <p:spPr>
              <a:xfrm>
                <a:off x="11922844" y="2517378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7" name="Rectangle 246"/>
              <p:cNvSpPr/>
              <p:nvPr/>
            </p:nvSpPr>
            <p:spPr>
              <a:xfrm>
                <a:off x="1210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8" name="Rectangle 247"/>
              <p:cNvSpPr/>
              <p:nvPr/>
            </p:nvSpPr>
            <p:spPr>
              <a:xfrm>
                <a:off x="1228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9" name="Rectangle 248"/>
              <p:cNvSpPr/>
              <p:nvPr/>
            </p:nvSpPr>
            <p:spPr>
              <a:xfrm>
                <a:off x="1246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0" name="Rectangle 249"/>
              <p:cNvSpPr/>
              <p:nvPr/>
            </p:nvSpPr>
            <p:spPr>
              <a:xfrm>
                <a:off x="1264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45" name="Rectangle 244"/>
            <p:cNvSpPr/>
            <p:nvPr/>
          </p:nvSpPr>
          <p:spPr>
            <a:xfrm>
              <a:off x="11922844" y="3021434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1" name="Group 112"/>
          <p:cNvGrpSpPr/>
          <p:nvPr/>
        </p:nvGrpSpPr>
        <p:grpSpPr>
          <a:xfrm>
            <a:off x="4481077" y="3103923"/>
            <a:ext cx="841087" cy="336442"/>
            <a:chOff x="11922844" y="2517378"/>
            <a:chExt cx="900080" cy="360040"/>
          </a:xfrm>
        </p:grpSpPr>
        <p:grpSp>
          <p:nvGrpSpPr>
            <p:cNvPr id="252" name="Group 104"/>
            <p:cNvGrpSpPr/>
            <p:nvPr/>
          </p:nvGrpSpPr>
          <p:grpSpPr>
            <a:xfrm>
              <a:off x="11922884" y="2517378"/>
              <a:ext cx="900040" cy="360040"/>
              <a:chOff x="11922884" y="2013322"/>
              <a:chExt cx="900040" cy="360040"/>
            </a:xfrm>
          </p:grpSpPr>
          <p:sp>
            <p:nvSpPr>
              <p:cNvPr id="254" name="Rectangle 253"/>
              <p:cNvSpPr/>
              <p:nvPr/>
            </p:nvSpPr>
            <p:spPr>
              <a:xfrm>
                <a:off x="12102884" y="2013322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5" name="Rectangle 254"/>
              <p:cNvSpPr/>
              <p:nvPr/>
            </p:nvSpPr>
            <p:spPr>
              <a:xfrm>
                <a:off x="1192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6" name="Rectangle 255"/>
              <p:cNvSpPr/>
              <p:nvPr/>
            </p:nvSpPr>
            <p:spPr>
              <a:xfrm>
                <a:off x="1228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7" name="Rectangle 256"/>
              <p:cNvSpPr/>
              <p:nvPr/>
            </p:nvSpPr>
            <p:spPr>
              <a:xfrm>
                <a:off x="1246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8" name="Rectangle 257"/>
              <p:cNvSpPr/>
              <p:nvPr/>
            </p:nvSpPr>
            <p:spPr>
              <a:xfrm>
                <a:off x="1264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53" name="Rectangle 252"/>
            <p:cNvSpPr/>
            <p:nvPr/>
          </p:nvSpPr>
          <p:spPr>
            <a:xfrm>
              <a:off x="11922844" y="2517378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9" name="Group 113"/>
          <p:cNvGrpSpPr/>
          <p:nvPr/>
        </p:nvGrpSpPr>
        <p:grpSpPr>
          <a:xfrm>
            <a:off x="4481077" y="3103923"/>
            <a:ext cx="841050" cy="336442"/>
            <a:chOff x="11922844" y="2013322"/>
            <a:chExt cx="900040" cy="360040"/>
          </a:xfrm>
        </p:grpSpPr>
        <p:grpSp>
          <p:nvGrpSpPr>
            <p:cNvPr id="260" name="Group 103"/>
            <p:cNvGrpSpPr/>
            <p:nvPr/>
          </p:nvGrpSpPr>
          <p:grpSpPr>
            <a:xfrm>
              <a:off x="11922844" y="2013322"/>
              <a:ext cx="900040" cy="360040"/>
              <a:chOff x="11922844" y="1509266"/>
              <a:chExt cx="900040" cy="360040"/>
            </a:xfrm>
          </p:grpSpPr>
          <p:sp>
            <p:nvSpPr>
              <p:cNvPr id="262" name="Rectangle 261"/>
              <p:cNvSpPr/>
              <p:nvPr/>
            </p:nvSpPr>
            <p:spPr>
              <a:xfrm>
                <a:off x="12282844" y="1509266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3" name="Rectangle 262"/>
              <p:cNvSpPr/>
              <p:nvPr/>
            </p:nvSpPr>
            <p:spPr>
              <a:xfrm>
                <a:off x="1210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4" name="Rectangle 263"/>
              <p:cNvSpPr/>
              <p:nvPr/>
            </p:nvSpPr>
            <p:spPr>
              <a:xfrm>
                <a:off x="1192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5" name="Rectangle 264"/>
              <p:cNvSpPr/>
              <p:nvPr/>
            </p:nvSpPr>
            <p:spPr>
              <a:xfrm>
                <a:off x="1246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6" name="Rectangle 265"/>
              <p:cNvSpPr/>
              <p:nvPr/>
            </p:nvSpPr>
            <p:spPr>
              <a:xfrm>
                <a:off x="1264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61" name="Rectangle 260"/>
            <p:cNvSpPr/>
            <p:nvPr/>
          </p:nvSpPr>
          <p:spPr>
            <a:xfrm>
              <a:off x="11922844" y="2013322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7" name="Group 114"/>
          <p:cNvGrpSpPr/>
          <p:nvPr/>
        </p:nvGrpSpPr>
        <p:grpSpPr>
          <a:xfrm>
            <a:off x="4481077" y="3103923"/>
            <a:ext cx="841050" cy="336442"/>
            <a:chOff x="11922844" y="1509266"/>
            <a:chExt cx="900040" cy="360040"/>
          </a:xfrm>
        </p:grpSpPr>
        <p:grpSp>
          <p:nvGrpSpPr>
            <p:cNvPr id="268" name="Group 102"/>
            <p:cNvGrpSpPr/>
            <p:nvPr/>
          </p:nvGrpSpPr>
          <p:grpSpPr>
            <a:xfrm>
              <a:off x="11922924" y="1509266"/>
              <a:ext cx="899960" cy="360040"/>
              <a:chOff x="11922924" y="1005210"/>
              <a:chExt cx="899960" cy="360040"/>
            </a:xfrm>
          </p:grpSpPr>
          <p:sp>
            <p:nvSpPr>
              <p:cNvPr id="270" name="Rectangle 269"/>
              <p:cNvSpPr/>
              <p:nvPr/>
            </p:nvSpPr>
            <p:spPr>
              <a:xfrm>
                <a:off x="12462924" y="1005210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1" name="Rectangle 270"/>
              <p:cNvSpPr/>
              <p:nvPr/>
            </p:nvSpPr>
            <p:spPr>
              <a:xfrm>
                <a:off x="1228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2" name="Rectangle 271"/>
              <p:cNvSpPr/>
              <p:nvPr/>
            </p:nvSpPr>
            <p:spPr>
              <a:xfrm>
                <a:off x="1210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3" name="Rectangle 272"/>
              <p:cNvSpPr/>
              <p:nvPr/>
            </p:nvSpPr>
            <p:spPr>
              <a:xfrm>
                <a:off x="1192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4" name="Rectangle 273"/>
              <p:cNvSpPr/>
              <p:nvPr/>
            </p:nvSpPr>
            <p:spPr>
              <a:xfrm>
                <a:off x="1264288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69" name="Rectangle 268"/>
            <p:cNvSpPr/>
            <p:nvPr/>
          </p:nvSpPr>
          <p:spPr>
            <a:xfrm>
              <a:off x="11922844" y="1509266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5" name="Group 115"/>
          <p:cNvGrpSpPr/>
          <p:nvPr/>
        </p:nvGrpSpPr>
        <p:grpSpPr>
          <a:xfrm>
            <a:off x="4481077" y="3103923"/>
            <a:ext cx="841012" cy="336442"/>
            <a:chOff x="11922844" y="1005210"/>
            <a:chExt cx="900000" cy="360040"/>
          </a:xfrm>
        </p:grpSpPr>
        <p:grpSp>
          <p:nvGrpSpPr>
            <p:cNvPr id="276" name="Group 101"/>
            <p:cNvGrpSpPr/>
            <p:nvPr/>
          </p:nvGrpSpPr>
          <p:grpSpPr>
            <a:xfrm>
              <a:off x="11922844" y="1005210"/>
              <a:ext cx="900000" cy="360040"/>
              <a:chOff x="11922844" y="501154"/>
              <a:chExt cx="900000" cy="360040"/>
            </a:xfrm>
          </p:grpSpPr>
          <p:sp>
            <p:nvSpPr>
              <p:cNvPr id="278" name="Rectangle 277"/>
              <p:cNvSpPr/>
              <p:nvPr/>
            </p:nvSpPr>
            <p:spPr>
              <a:xfrm>
                <a:off x="12642844" y="501154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9" name="Rectangle 278"/>
              <p:cNvSpPr/>
              <p:nvPr/>
            </p:nvSpPr>
            <p:spPr>
              <a:xfrm>
                <a:off x="1246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0" name="Rectangle 279"/>
              <p:cNvSpPr/>
              <p:nvPr/>
            </p:nvSpPr>
            <p:spPr>
              <a:xfrm>
                <a:off x="1228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1" name="Rectangle 280"/>
              <p:cNvSpPr/>
              <p:nvPr/>
            </p:nvSpPr>
            <p:spPr>
              <a:xfrm>
                <a:off x="1210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2" name="Rectangle 281"/>
              <p:cNvSpPr/>
              <p:nvPr/>
            </p:nvSpPr>
            <p:spPr>
              <a:xfrm>
                <a:off x="1192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77" name="Rectangle 276"/>
            <p:cNvSpPr/>
            <p:nvPr/>
          </p:nvSpPr>
          <p:spPr>
            <a:xfrm>
              <a:off x="11922844" y="1005210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83" name="Rectangle 282"/>
          <p:cNvSpPr/>
          <p:nvPr/>
        </p:nvSpPr>
        <p:spPr>
          <a:xfrm>
            <a:off x="5524067" y="3103923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84" name="Group 111"/>
          <p:cNvGrpSpPr/>
          <p:nvPr/>
        </p:nvGrpSpPr>
        <p:grpSpPr>
          <a:xfrm>
            <a:off x="5524067" y="3103923"/>
            <a:ext cx="841087" cy="336442"/>
            <a:chOff x="11922844" y="3021434"/>
            <a:chExt cx="900080" cy="360040"/>
          </a:xfrm>
        </p:grpSpPr>
        <p:grpSp>
          <p:nvGrpSpPr>
            <p:cNvPr id="285" name="Group 105"/>
            <p:cNvGrpSpPr/>
            <p:nvPr/>
          </p:nvGrpSpPr>
          <p:grpSpPr>
            <a:xfrm>
              <a:off x="11922844" y="3021434"/>
              <a:ext cx="900080" cy="360040"/>
              <a:chOff x="11922844" y="2517378"/>
              <a:chExt cx="900080" cy="360040"/>
            </a:xfrm>
          </p:grpSpPr>
          <p:sp>
            <p:nvSpPr>
              <p:cNvPr id="287" name="Rectangle 286"/>
              <p:cNvSpPr/>
              <p:nvPr/>
            </p:nvSpPr>
            <p:spPr>
              <a:xfrm>
                <a:off x="11922844" y="2517378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8" name="Rectangle 287"/>
              <p:cNvSpPr/>
              <p:nvPr/>
            </p:nvSpPr>
            <p:spPr>
              <a:xfrm>
                <a:off x="1210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9" name="Rectangle 288"/>
              <p:cNvSpPr/>
              <p:nvPr/>
            </p:nvSpPr>
            <p:spPr>
              <a:xfrm>
                <a:off x="1228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0" name="Rectangle 289"/>
              <p:cNvSpPr/>
              <p:nvPr/>
            </p:nvSpPr>
            <p:spPr>
              <a:xfrm>
                <a:off x="1246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1" name="Rectangle 290"/>
              <p:cNvSpPr/>
              <p:nvPr/>
            </p:nvSpPr>
            <p:spPr>
              <a:xfrm>
                <a:off x="1264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86" name="Rectangle 285"/>
            <p:cNvSpPr/>
            <p:nvPr/>
          </p:nvSpPr>
          <p:spPr>
            <a:xfrm>
              <a:off x="11922844" y="3021434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2" name="Group 291"/>
          <p:cNvGrpSpPr/>
          <p:nvPr/>
        </p:nvGrpSpPr>
        <p:grpSpPr>
          <a:xfrm>
            <a:off x="5524067" y="3103923"/>
            <a:ext cx="841087" cy="336442"/>
            <a:chOff x="11922844" y="2517378"/>
            <a:chExt cx="900080" cy="360040"/>
          </a:xfrm>
        </p:grpSpPr>
        <p:grpSp>
          <p:nvGrpSpPr>
            <p:cNvPr id="293" name="Group 104"/>
            <p:cNvGrpSpPr/>
            <p:nvPr/>
          </p:nvGrpSpPr>
          <p:grpSpPr>
            <a:xfrm>
              <a:off x="11922884" y="2517378"/>
              <a:ext cx="900040" cy="360040"/>
              <a:chOff x="11922884" y="2013322"/>
              <a:chExt cx="900040" cy="360040"/>
            </a:xfrm>
          </p:grpSpPr>
          <p:sp>
            <p:nvSpPr>
              <p:cNvPr id="295" name="Rectangle 294"/>
              <p:cNvSpPr/>
              <p:nvPr/>
            </p:nvSpPr>
            <p:spPr>
              <a:xfrm>
                <a:off x="12102884" y="2013322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6" name="Rectangle 295"/>
              <p:cNvSpPr/>
              <p:nvPr/>
            </p:nvSpPr>
            <p:spPr>
              <a:xfrm>
                <a:off x="1192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7" name="Rectangle 296"/>
              <p:cNvSpPr/>
              <p:nvPr/>
            </p:nvSpPr>
            <p:spPr>
              <a:xfrm>
                <a:off x="1228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8" name="Rectangle 297"/>
              <p:cNvSpPr/>
              <p:nvPr/>
            </p:nvSpPr>
            <p:spPr>
              <a:xfrm>
                <a:off x="1246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9" name="Rectangle 298"/>
              <p:cNvSpPr/>
              <p:nvPr/>
            </p:nvSpPr>
            <p:spPr>
              <a:xfrm>
                <a:off x="1264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94" name="Rectangle 293"/>
            <p:cNvSpPr/>
            <p:nvPr/>
          </p:nvSpPr>
          <p:spPr>
            <a:xfrm>
              <a:off x="11922844" y="2517378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0" name="Group 113"/>
          <p:cNvGrpSpPr/>
          <p:nvPr/>
        </p:nvGrpSpPr>
        <p:grpSpPr>
          <a:xfrm>
            <a:off x="5524067" y="3103923"/>
            <a:ext cx="841050" cy="336442"/>
            <a:chOff x="11922844" y="2013322"/>
            <a:chExt cx="900040" cy="360040"/>
          </a:xfrm>
        </p:grpSpPr>
        <p:grpSp>
          <p:nvGrpSpPr>
            <p:cNvPr id="301" name="Group 103"/>
            <p:cNvGrpSpPr/>
            <p:nvPr/>
          </p:nvGrpSpPr>
          <p:grpSpPr>
            <a:xfrm>
              <a:off x="11922844" y="2013322"/>
              <a:ext cx="900040" cy="360040"/>
              <a:chOff x="11922844" y="1509266"/>
              <a:chExt cx="900040" cy="360040"/>
            </a:xfrm>
          </p:grpSpPr>
          <p:sp>
            <p:nvSpPr>
              <p:cNvPr id="303" name="Rectangle 302"/>
              <p:cNvSpPr/>
              <p:nvPr/>
            </p:nvSpPr>
            <p:spPr>
              <a:xfrm>
                <a:off x="12282844" y="1509266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4" name="Rectangle 303"/>
              <p:cNvSpPr/>
              <p:nvPr/>
            </p:nvSpPr>
            <p:spPr>
              <a:xfrm>
                <a:off x="1210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5" name="Rectangle 304"/>
              <p:cNvSpPr/>
              <p:nvPr/>
            </p:nvSpPr>
            <p:spPr>
              <a:xfrm>
                <a:off x="1192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6" name="Rectangle 305"/>
              <p:cNvSpPr/>
              <p:nvPr/>
            </p:nvSpPr>
            <p:spPr>
              <a:xfrm>
                <a:off x="1246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7" name="Rectangle 306"/>
              <p:cNvSpPr/>
              <p:nvPr/>
            </p:nvSpPr>
            <p:spPr>
              <a:xfrm>
                <a:off x="1264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02" name="Rectangle 301"/>
            <p:cNvSpPr/>
            <p:nvPr/>
          </p:nvSpPr>
          <p:spPr>
            <a:xfrm>
              <a:off x="11922844" y="2013322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8" name="Group 114"/>
          <p:cNvGrpSpPr/>
          <p:nvPr/>
        </p:nvGrpSpPr>
        <p:grpSpPr>
          <a:xfrm>
            <a:off x="5524067" y="3103923"/>
            <a:ext cx="841050" cy="336442"/>
            <a:chOff x="11922844" y="1509266"/>
            <a:chExt cx="900040" cy="360040"/>
          </a:xfrm>
        </p:grpSpPr>
        <p:grpSp>
          <p:nvGrpSpPr>
            <p:cNvPr id="309" name="Group 102"/>
            <p:cNvGrpSpPr/>
            <p:nvPr/>
          </p:nvGrpSpPr>
          <p:grpSpPr>
            <a:xfrm>
              <a:off x="11922924" y="1509266"/>
              <a:ext cx="899960" cy="360040"/>
              <a:chOff x="11922924" y="1005210"/>
              <a:chExt cx="899960" cy="360040"/>
            </a:xfrm>
          </p:grpSpPr>
          <p:sp>
            <p:nvSpPr>
              <p:cNvPr id="311" name="Rectangle 310"/>
              <p:cNvSpPr/>
              <p:nvPr/>
            </p:nvSpPr>
            <p:spPr>
              <a:xfrm>
                <a:off x="12462924" y="1005210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2" name="Rectangle 311"/>
              <p:cNvSpPr/>
              <p:nvPr/>
            </p:nvSpPr>
            <p:spPr>
              <a:xfrm>
                <a:off x="1228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3" name="Rectangle 312"/>
              <p:cNvSpPr/>
              <p:nvPr/>
            </p:nvSpPr>
            <p:spPr>
              <a:xfrm>
                <a:off x="1210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4" name="Rectangle 313"/>
              <p:cNvSpPr/>
              <p:nvPr/>
            </p:nvSpPr>
            <p:spPr>
              <a:xfrm>
                <a:off x="1192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5" name="Rectangle 314"/>
              <p:cNvSpPr/>
              <p:nvPr/>
            </p:nvSpPr>
            <p:spPr>
              <a:xfrm>
                <a:off x="1264288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10" name="Rectangle 309"/>
            <p:cNvSpPr/>
            <p:nvPr/>
          </p:nvSpPr>
          <p:spPr>
            <a:xfrm>
              <a:off x="11922844" y="1509266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6" name="Group 115"/>
          <p:cNvGrpSpPr/>
          <p:nvPr/>
        </p:nvGrpSpPr>
        <p:grpSpPr>
          <a:xfrm>
            <a:off x="5524067" y="3103923"/>
            <a:ext cx="841012" cy="336442"/>
            <a:chOff x="11922844" y="1005210"/>
            <a:chExt cx="900000" cy="360040"/>
          </a:xfrm>
        </p:grpSpPr>
        <p:grpSp>
          <p:nvGrpSpPr>
            <p:cNvPr id="317" name="Group 101"/>
            <p:cNvGrpSpPr/>
            <p:nvPr/>
          </p:nvGrpSpPr>
          <p:grpSpPr>
            <a:xfrm>
              <a:off x="11922844" y="1005210"/>
              <a:ext cx="900000" cy="360040"/>
              <a:chOff x="11922844" y="501154"/>
              <a:chExt cx="900000" cy="360040"/>
            </a:xfrm>
          </p:grpSpPr>
          <p:sp>
            <p:nvSpPr>
              <p:cNvPr id="319" name="Rectangle 318"/>
              <p:cNvSpPr/>
              <p:nvPr/>
            </p:nvSpPr>
            <p:spPr>
              <a:xfrm>
                <a:off x="12642844" y="501154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0" name="Rectangle 319"/>
              <p:cNvSpPr/>
              <p:nvPr/>
            </p:nvSpPr>
            <p:spPr>
              <a:xfrm>
                <a:off x="1246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1" name="Rectangle 320"/>
              <p:cNvSpPr/>
              <p:nvPr/>
            </p:nvSpPr>
            <p:spPr>
              <a:xfrm>
                <a:off x="1228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2" name="Rectangle 321"/>
              <p:cNvSpPr/>
              <p:nvPr/>
            </p:nvSpPr>
            <p:spPr>
              <a:xfrm>
                <a:off x="1210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3" name="Rectangle 322"/>
              <p:cNvSpPr/>
              <p:nvPr/>
            </p:nvSpPr>
            <p:spPr>
              <a:xfrm>
                <a:off x="1192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18" name="Rectangle 317"/>
            <p:cNvSpPr/>
            <p:nvPr/>
          </p:nvSpPr>
          <p:spPr>
            <a:xfrm>
              <a:off x="11922844" y="1005210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324" name="Rectangle 323"/>
          <p:cNvSpPr/>
          <p:nvPr/>
        </p:nvSpPr>
        <p:spPr>
          <a:xfrm>
            <a:off x="6567019" y="3103923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25" name="Group 111"/>
          <p:cNvGrpSpPr/>
          <p:nvPr/>
        </p:nvGrpSpPr>
        <p:grpSpPr>
          <a:xfrm>
            <a:off x="6567019" y="3103923"/>
            <a:ext cx="841087" cy="336442"/>
            <a:chOff x="11922844" y="3021434"/>
            <a:chExt cx="900080" cy="360040"/>
          </a:xfrm>
        </p:grpSpPr>
        <p:grpSp>
          <p:nvGrpSpPr>
            <p:cNvPr id="326" name="Group 105"/>
            <p:cNvGrpSpPr/>
            <p:nvPr/>
          </p:nvGrpSpPr>
          <p:grpSpPr>
            <a:xfrm>
              <a:off x="11922844" y="3021434"/>
              <a:ext cx="900080" cy="360040"/>
              <a:chOff x="11922844" y="2517378"/>
              <a:chExt cx="900080" cy="360040"/>
            </a:xfrm>
          </p:grpSpPr>
          <p:sp>
            <p:nvSpPr>
              <p:cNvPr id="328" name="Rectangle 327"/>
              <p:cNvSpPr/>
              <p:nvPr/>
            </p:nvSpPr>
            <p:spPr>
              <a:xfrm>
                <a:off x="11922844" y="2517378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9" name="Rectangle 328"/>
              <p:cNvSpPr/>
              <p:nvPr/>
            </p:nvSpPr>
            <p:spPr>
              <a:xfrm>
                <a:off x="1210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0" name="Rectangle 329"/>
              <p:cNvSpPr/>
              <p:nvPr/>
            </p:nvSpPr>
            <p:spPr>
              <a:xfrm>
                <a:off x="1228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1" name="Rectangle 330"/>
              <p:cNvSpPr/>
              <p:nvPr/>
            </p:nvSpPr>
            <p:spPr>
              <a:xfrm>
                <a:off x="1246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2" name="Rectangle 331"/>
              <p:cNvSpPr/>
              <p:nvPr/>
            </p:nvSpPr>
            <p:spPr>
              <a:xfrm>
                <a:off x="1264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27" name="Rectangle 326"/>
            <p:cNvSpPr/>
            <p:nvPr/>
          </p:nvSpPr>
          <p:spPr>
            <a:xfrm>
              <a:off x="11922844" y="3021434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3" name="Group 332"/>
          <p:cNvGrpSpPr/>
          <p:nvPr/>
        </p:nvGrpSpPr>
        <p:grpSpPr>
          <a:xfrm>
            <a:off x="6567019" y="3103923"/>
            <a:ext cx="841087" cy="336442"/>
            <a:chOff x="11922844" y="2517378"/>
            <a:chExt cx="900080" cy="360040"/>
          </a:xfrm>
        </p:grpSpPr>
        <p:grpSp>
          <p:nvGrpSpPr>
            <p:cNvPr id="334" name="Group 104"/>
            <p:cNvGrpSpPr/>
            <p:nvPr/>
          </p:nvGrpSpPr>
          <p:grpSpPr>
            <a:xfrm>
              <a:off x="11922884" y="2517378"/>
              <a:ext cx="900040" cy="360040"/>
              <a:chOff x="11922884" y="2013322"/>
              <a:chExt cx="900040" cy="360040"/>
            </a:xfrm>
          </p:grpSpPr>
          <p:sp>
            <p:nvSpPr>
              <p:cNvPr id="336" name="Rectangle 335"/>
              <p:cNvSpPr/>
              <p:nvPr/>
            </p:nvSpPr>
            <p:spPr>
              <a:xfrm>
                <a:off x="12102884" y="2013322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7" name="Rectangle 336"/>
              <p:cNvSpPr/>
              <p:nvPr/>
            </p:nvSpPr>
            <p:spPr>
              <a:xfrm>
                <a:off x="1192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8" name="Rectangle 337"/>
              <p:cNvSpPr/>
              <p:nvPr/>
            </p:nvSpPr>
            <p:spPr>
              <a:xfrm>
                <a:off x="1228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9" name="Rectangle 338"/>
              <p:cNvSpPr/>
              <p:nvPr/>
            </p:nvSpPr>
            <p:spPr>
              <a:xfrm>
                <a:off x="1246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0" name="Rectangle 339"/>
              <p:cNvSpPr/>
              <p:nvPr/>
            </p:nvSpPr>
            <p:spPr>
              <a:xfrm>
                <a:off x="1264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35" name="Rectangle 334"/>
            <p:cNvSpPr/>
            <p:nvPr/>
          </p:nvSpPr>
          <p:spPr>
            <a:xfrm>
              <a:off x="11922844" y="2517378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1" name="Group 113"/>
          <p:cNvGrpSpPr/>
          <p:nvPr/>
        </p:nvGrpSpPr>
        <p:grpSpPr>
          <a:xfrm>
            <a:off x="6567019" y="3103923"/>
            <a:ext cx="841050" cy="336442"/>
            <a:chOff x="11922844" y="2013322"/>
            <a:chExt cx="900040" cy="360040"/>
          </a:xfrm>
        </p:grpSpPr>
        <p:grpSp>
          <p:nvGrpSpPr>
            <p:cNvPr id="342" name="Group 103"/>
            <p:cNvGrpSpPr/>
            <p:nvPr/>
          </p:nvGrpSpPr>
          <p:grpSpPr>
            <a:xfrm>
              <a:off x="11922844" y="2013322"/>
              <a:ext cx="900040" cy="360040"/>
              <a:chOff x="11922844" y="1509266"/>
              <a:chExt cx="900040" cy="360040"/>
            </a:xfrm>
          </p:grpSpPr>
          <p:sp>
            <p:nvSpPr>
              <p:cNvPr id="344" name="Rectangle 343"/>
              <p:cNvSpPr/>
              <p:nvPr/>
            </p:nvSpPr>
            <p:spPr>
              <a:xfrm>
                <a:off x="12282844" y="1509266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5" name="Rectangle 344"/>
              <p:cNvSpPr/>
              <p:nvPr/>
            </p:nvSpPr>
            <p:spPr>
              <a:xfrm>
                <a:off x="1210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6" name="Rectangle 345"/>
              <p:cNvSpPr/>
              <p:nvPr/>
            </p:nvSpPr>
            <p:spPr>
              <a:xfrm>
                <a:off x="1192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7" name="Rectangle 346"/>
              <p:cNvSpPr/>
              <p:nvPr/>
            </p:nvSpPr>
            <p:spPr>
              <a:xfrm>
                <a:off x="1246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8" name="Rectangle 347"/>
              <p:cNvSpPr/>
              <p:nvPr/>
            </p:nvSpPr>
            <p:spPr>
              <a:xfrm>
                <a:off x="1264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43" name="Rectangle 342"/>
            <p:cNvSpPr/>
            <p:nvPr/>
          </p:nvSpPr>
          <p:spPr>
            <a:xfrm>
              <a:off x="11922844" y="2013322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9" name="Group 114"/>
          <p:cNvGrpSpPr/>
          <p:nvPr/>
        </p:nvGrpSpPr>
        <p:grpSpPr>
          <a:xfrm>
            <a:off x="6567019" y="3103923"/>
            <a:ext cx="841050" cy="336442"/>
            <a:chOff x="11922844" y="1509266"/>
            <a:chExt cx="900040" cy="360040"/>
          </a:xfrm>
        </p:grpSpPr>
        <p:grpSp>
          <p:nvGrpSpPr>
            <p:cNvPr id="350" name="Group 102"/>
            <p:cNvGrpSpPr/>
            <p:nvPr/>
          </p:nvGrpSpPr>
          <p:grpSpPr>
            <a:xfrm>
              <a:off x="11922924" y="1509266"/>
              <a:ext cx="899960" cy="360040"/>
              <a:chOff x="11922924" y="1005210"/>
              <a:chExt cx="899960" cy="360040"/>
            </a:xfrm>
          </p:grpSpPr>
          <p:sp>
            <p:nvSpPr>
              <p:cNvPr id="352" name="Rectangle 351"/>
              <p:cNvSpPr/>
              <p:nvPr/>
            </p:nvSpPr>
            <p:spPr>
              <a:xfrm>
                <a:off x="12462924" y="1005210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3" name="Rectangle 352"/>
              <p:cNvSpPr/>
              <p:nvPr/>
            </p:nvSpPr>
            <p:spPr>
              <a:xfrm>
                <a:off x="1228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4" name="Rectangle 353"/>
              <p:cNvSpPr/>
              <p:nvPr/>
            </p:nvSpPr>
            <p:spPr>
              <a:xfrm>
                <a:off x="1210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5" name="Rectangle 354"/>
              <p:cNvSpPr/>
              <p:nvPr/>
            </p:nvSpPr>
            <p:spPr>
              <a:xfrm>
                <a:off x="1192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6" name="Rectangle 355"/>
              <p:cNvSpPr/>
              <p:nvPr/>
            </p:nvSpPr>
            <p:spPr>
              <a:xfrm>
                <a:off x="1264288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51" name="Rectangle 350"/>
            <p:cNvSpPr/>
            <p:nvPr/>
          </p:nvSpPr>
          <p:spPr>
            <a:xfrm>
              <a:off x="11922844" y="1509266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7" name="Group 115"/>
          <p:cNvGrpSpPr/>
          <p:nvPr/>
        </p:nvGrpSpPr>
        <p:grpSpPr>
          <a:xfrm>
            <a:off x="6567019" y="3103923"/>
            <a:ext cx="841012" cy="336442"/>
            <a:chOff x="11922844" y="1005210"/>
            <a:chExt cx="900000" cy="360040"/>
          </a:xfrm>
        </p:grpSpPr>
        <p:grpSp>
          <p:nvGrpSpPr>
            <p:cNvPr id="358" name="Group 101"/>
            <p:cNvGrpSpPr/>
            <p:nvPr/>
          </p:nvGrpSpPr>
          <p:grpSpPr>
            <a:xfrm>
              <a:off x="11922844" y="1005210"/>
              <a:ext cx="900000" cy="360040"/>
              <a:chOff x="11922844" y="501154"/>
              <a:chExt cx="900000" cy="360040"/>
            </a:xfrm>
          </p:grpSpPr>
          <p:sp>
            <p:nvSpPr>
              <p:cNvPr id="360" name="Rectangle 359"/>
              <p:cNvSpPr/>
              <p:nvPr/>
            </p:nvSpPr>
            <p:spPr>
              <a:xfrm>
                <a:off x="12642844" y="501154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61" name="Rectangle 360"/>
              <p:cNvSpPr/>
              <p:nvPr/>
            </p:nvSpPr>
            <p:spPr>
              <a:xfrm>
                <a:off x="1246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62" name="Rectangle 361"/>
              <p:cNvSpPr/>
              <p:nvPr/>
            </p:nvSpPr>
            <p:spPr>
              <a:xfrm>
                <a:off x="1228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63" name="Rectangle 362"/>
              <p:cNvSpPr/>
              <p:nvPr/>
            </p:nvSpPr>
            <p:spPr>
              <a:xfrm>
                <a:off x="1210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64" name="Rectangle 363"/>
              <p:cNvSpPr/>
              <p:nvPr/>
            </p:nvSpPr>
            <p:spPr>
              <a:xfrm>
                <a:off x="1192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59" name="Rectangle 358"/>
            <p:cNvSpPr/>
            <p:nvPr/>
          </p:nvSpPr>
          <p:spPr>
            <a:xfrm>
              <a:off x="11922844" y="1005210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71" name="Rectangle 170">
            <a:extLst>
              <a:ext uri="{FF2B5EF4-FFF2-40B4-BE49-F238E27FC236}">
                <a16:creationId xmlns:a16="http://schemas.microsoft.com/office/drawing/2014/main" id="{2A58675A-6589-4745-94A3-8922E67BAFE7}"/>
              </a:ext>
            </a:extLst>
          </p:cNvPr>
          <p:cNvSpPr/>
          <p:nvPr/>
        </p:nvSpPr>
        <p:spPr>
          <a:xfrm>
            <a:off x="1237314" y="3946897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2" name="Rectangle: Rounded Corners 171">
            <a:extLst>
              <a:ext uri="{FF2B5EF4-FFF2-40B4-BE49-F238E27FC236}">
                <a16:creationId xmlns:a16="http://schemas.microsoft.com/office/drawing/2014/main" id="{BE8E5A10-E185-48AC-A197-CB368D6DF4C3}"/>
              </a:ext>
            </a:extLst>
          </p:cNvPr>
          <p:cNvSpPr/>
          <p:nvPr/>
        </p:nvSpPr>
        <p:spPr>
          <a:xfrm>
            <a:off x="330560" y="483282"/>
            <a:ext cx="3570445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3" name="Rectangle 172">
            <a:extLst>
              <a:ext uri="{FF2B5EF4-FFF2-40B4-BE49-F238E27FC236}">
                <a16:creationId xmlns:a16="http://schemas.microsoft.com/office/drawing/2014/main" id="{1AFBB574-F766-463B-A5DA-88F2E9955826}"/>
              </a:ext>
            </a:extLst>
          </p:cNvPr>
          <p:cNvSpPr/>
          <p:nvPr/>
        </p:nvSpPr>
        <p:spPr>
          <a:xfrm>
            <a:off x="2387205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9962E1AE-62F3-45FA-9C75-D29B4C5245FA}"/>
              </a:ext>
            </a:extLst>
          </p:cNvPr>
          <p:cNvGrpSpPr/>
          <p:nvPr/>
        </p:nvGrpSpPr>
        <p:grpSpPr>
          <a:xfrm>
            <a:off x="436458" y="712172"/>
            <a:ext cx="435719" cy="1032867"/>
            <a:chOff x="2724738" y="5471319"/>
            <a:chExt cx="435719" cy="1032867"/>
          </a:xfrm>
        </p:grpSpPr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993896E0-5DC4-4E33-BB4F-9FFFEC1D48E5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DFDEF98B-C084-49CE-8D8E-67F3EE8AF903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45F419B2-6E98-4273-A1A4-5A915F1F237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8" name="TextBox 177">
            <a:extLst>
              <a:ext uri="{FF2B5EF4-FFF2-40B4-BE49-F238E27FC236}">
                <a16:creationId xmlns:a16="http://schemas.microsoft.com/office/drawing/2014/main" id="{9B1B1B62-7C7B-4DC2-B992-5D0FDEC38D7B}"/>
              </a:ext>
            </a:extLst>
          </p:cNvPr>
          <p:cNvSpPr txBox="1"/>
          <p:nvPr/>
        </p:nvSpPr>
        <p:spPr>
          <a:xfrm>
            <a:off x="949776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23 =</a:t>
            </a: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47419FEC-D9A5-4283-947A-86D6ABFE621A}"/>
              </a:ext>
            </a:extLst>
          </p:cNvPr>
          <p:cNvSpPr txBox="1"/>
          <p:nvPr/>
        </p:nvSpPr>
        <p:spPr>
          <a:xfrm>
            <a:off x="2573147" y="912264"/>
            <a:ext cx="4869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75696130-0ADD-410E-B912-C6F0FBAAE52E}"/>
              </a:ext>
            </a:extLst>
          </p:cNvPr>
          <p:cNvGrpSpPr/>
          <p:nvPr/>
        </p:nvGrpSpPr>
        <p:grpSpPr>
          <a:xfrm>
            <a:off x="3008243" y="1130255"/>
            <a:ext cx="475549" cy="630942"/>
            <a:chOff x="2969239" y="1130255"/>
            <a:chExt cx="475549" cy="630942"/>
          </a:xfrm>
        </p:grpSpPr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9AD4A4DE-5917-470E-A6ED-5AF52855FA3B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C645880A-7431-4883-A45E-1B336FFFD162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3" name="TextBox 182">
            <a:extLst>
              <a:ext uri="{FF2B5EF4-FFF2-40B4-BE49-F238E27FC236}">
                <a16:creationId xmlns:a16="http://schemas.microsoft.com/office/drawing/2014/main" id="{2A91D177-F913-4CF7-957F-05FAB141ECA2}"/>
              </a:ext>
            </a:extLst>
          </p:cNvPr>
          <p:cNvSpPr txBox="1"/>
          <p:nvPr/>
        </p:nvSpPr>
        <p:spPr>
          <a:xfrm>
            <a:off x="2996183" y="68955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84" name="Rectangle 183">
            <a:extLst>
              <a:ext uri="{FF2B5EF4-FFF2-40B4-BE49-F238E27FC236}">
                <a16:creationId xmlns:a16="http://schemas.microsoft.com/office/drawing/2014/main" id="{02CFA96E-66F2-4345-BAC4-758D510611DF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7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17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3.33333E-6 L -0.02331 0.49514 " pathEditMode="relative" rAng="0" ptsTypes="AA">
                                      <p:cBhvr>
                                        <p:cTn id="41" dur="10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72" y="24745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3.33333E-6 L -0.01237 0.49514 " pathEditMode="relative" rAng="0" ptsTypes="AA">
                                      <p:cBhvr>
                                        <p:cTn id="43" dur="10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5" y="24745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-3.33333E-6 L -0.00131 0.49514 " pathEditMode="relative" rAng="0" ptsTypes="AA">
                                      <p:cBhvr>
                                        <p:cTn id="45" dur="1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" y="24745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3.33333E-6 L 0.01237 0.49514 " pathEditMode="relative" rAng="0" ptsTypes="AA">
                                      <p:cBhvr>
                                        <p:cTn id="47" dur="10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2" y="24745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3.33333E-6 L 0.0263 0.49514 " pathEditMode="relative" rAng="0" ptsTypes="AA">
                                      <p:cBhvr>
                                        <p:cTn id="49" dur="10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15" y="24745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3.33333E-6 L -0.0233 0.49514 " pathEditMode="relative" rAng="0" ptsTypes="AA">
                                      <p:cBhvr>
                                        <p:cTn id="51" dur="1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72" y="24745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3.33333E-6 L -0.01237 0.49514 " pathEditMode="relative" rAng="0" ptsTypes="AA">
                                      <p:cBhvr>
                                        <p:cTn id="53" dur="1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5" y="24745"/>
                                    </p:animMotion>
                                  </p:childTnLst>
                                </p:cTn>
                              </p:par>
                              <p:par>
                                <p:cTn id="54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3.33333E-6 L -0.0013 0.49514 " pathEditMode="relative" rAng="0" ptsTypes="AA">
                                      <p:cBhvr>
                                        <p:cTn id="55" dur="1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" y="24745"/>
                                    </p:animMotion>
                                  </p:childTnLst>
                                </p:cTn>
                              </p:par>
                              <p:par>
                                <p:cTn id="56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3.33333E-6 L 0.01237 0.49514 " pathEditMode="relative" rAng="0" ptsTypes="AA">
                                      <p:cBhvr>
                                        <p:cTn id="57" dur="10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2" y="24745"/>
                                    </p:animMotion>
                                  </p:childTnLst>
                                </p:cTn>
                              </p:par>
                              <p:par>
                                <p:cTn id="58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3.33333E-6 L 0.02631 0.49514 " pathEditMode="relative" rAng="0" ptsTypes="AA">
                                      <p:cBhvr>
                                        <p:cTn id="59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15" y="24745"/>
                                    </p:animMotion>
                                  </p:childTnLst>
                                </p:cTn>
                              </p:par>
                              <p:par>
                                <p:cTn id="60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4.81481E-6 L -0.02331 0.49514 " pathEditMode="relative" rAng="0" ptsTypes="AA">
                                      <p:cBhvr>
                                        <p:cTn id="6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72" y="24745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4.81481E-6 L -0.01237 0.49514 " pathEditMode="relative" rAng="0" ptsTypes="AA">
                                      <p:cBhvr>
                                        <p:cTn id="63" dur="10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5" y="24745"/>
                                    </p:animMotion>
                                  </p:childTnLst>
                                </p:cTn>
                              </p:par>
                              <p:par>
                                <p:cTn id="64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-4.81481E-6 L -0.00131 0.49514 " pathEditMode="relative" rAng="0" ptsTypes="AA">
                                      <p:cBhvr>
                                        <p:cTn id="65" dur="10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" y="24745"/>
                                    </p:animMotion>
                                  </p:childTnLst>
                                </p:cTn>
                              </p:par>
                              <p:par>
                                <p:cTn id="66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4.81481E-6 L 0.01237 0.49514 " pathEditMode="relative" rAng="0" ptsTypes="AA">
                                      <p:cBhvr>
                                        <p:cTn id="67" dur="1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2" y="24745"/>
                                    </p:animMotion>
                                  </p:childTnLst>
                                </p:cTn>
                              </p:par>
                              <p:par>
                                <p:cTn id="68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4.81481E-6 L 0.0263 0.49514 " pathEditMode="relative" rAng="0" ptsTypes="AA">
                                      <p:cBhvr>
                                        <p:cTn id="69" dur="10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15" y="24745"/>
                                    </p:animMotion>
                                  </p:childTnLst>
                                </p:cTn>
                              </p:par>
                              <p:par>
                                <p:cTn id="70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4.81481E-6 L -0.0233 0.49514 " pathEditMode="relative" rAng="0" ptsTypes="AA">
                                      <p:cBhvr>
                                        <p:cTn id="71" dur="10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72" y="24745"/>
                                    </p:animMotion>
                                  </p:childTnLst>
                                </p:cTn>
                              </p:par>
                              <p:par>
                                <p:cTn id="72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4.81481E-6 L -0.01237 0.49514 " pathEditMode="relative" rAng="0" ptsTypes="AA">
                                      <p:cBhvr>
                                        <p:cTn id="73" dur="10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5" y="24745"/>
                                    </p:animMotion>
                                  </p:childTnLst>
                                </p:cTn>
                              </p:par>
                              <p:par>
                                <p:cTn id="74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4.81481E-6 L -0.0013 0.49514 " pathEditMode="relative" rAng="0" ptsTypes="AA">
                                      <p:cBhvr>
                                        <p:cTn id="75" dur="10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" y="24745"/>
                                    </p:animMotion>
                                  </p:childTnLst>
                                </p:cTn>
                              </p:par>
                              <p:par>
                                <p:cTn id="76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4.81481E-6 L 0.01237 0.49514 " pathEditMode="relative" rAng="0" ptsTypes="AA">
                                      <p:cBhvr>
                                        <p:cTn id="77" dur="10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2" y="24745"/>
                                    </p:animMotion>
                                  </p:childTnLst>
                                </p:cTn>
                              </p:par>
                              <p:par>
                                <p:cTn id="78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4.81481E-6 L 0.02631 0.49514 " pathEditMode="relative" rAng="0" ptsTypes="AA">
                                      <p:cBhvr>
                                        <p:cTn id="79" dur="1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15" y="2474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0.00486 L -3.125E-6 -0.27939 " pathEditMode="relative" rAng="0" ptsTypes="AA">
                                      <p:cBhvr>
                                        <p:cTn id="97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727"/>
                                    </p:animMotion>
                                  </p:childTnLst>
                                </p:cTn>
                              </p:par>
                              <p:par>
                                <p:cTn id="9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0.00486 L -3.33333E-6 -0.21088 " pathEditMode="relative" rAng="0" ptsTypes="AA">
                                      <p:cBhvr>
                                        <p:cTn id="99" dur="10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0301"/>
                                    </p:animMotion>
                                  </p:childTnLst>
                                </p:cTn>
                              </p:par>
                              <p:par>
                                <p:cTn id="10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0.00509 L -3.33333E-6 -0.14236 " pathEditMode="relative" rAng="0" ptsTypes="AA">
                                      <p:cBhvr>
                                        <p:cTn id="101" dur="10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875"/>
                                    </p:animMotion>
                                  </p:childTnLst>
                                </p:cTn>
                              </p:par>
                              <p:par>
                                <p:cTn id="10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0.00486 L -3.33333E-6 -0.07361 " pathEditMode="relative" rAng="0" ptsTypes="AA">
                                      <p:cBhvr>
                                        <p:cTn id="103" dur="100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4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3.33333E-6 L -0.26614 0.26991 " pathEditMode="relative" rAng="0" ptsTypes="AA">
                                      <p:cBhvr>
                                        <p:cTn id="107" dur="10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307" y="13495"/>
                                    </p:animMotion>
                                  </p:childTnLst>
                                </p:cTn>
                              </p:par>
                              <p:par>
                                <p:cTn id="10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0.07361 L -0.08411 0.27963 " pathEditMode="relative" rAng="0" ptsTypes="AA">
                                      <p:cBhvr>
                                        <p:cTn id="109" dur="100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206" y="17662"/>
                                    </p:animMotion>
                                  </p:childTnLst>
                                </p:cTn>
                              </p:par>
                              <p:par>
                                <p:cTn id="11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0.14236 L 0.09245 0.27963 " pathEditMode="relative" rAng="0" ptsTypes="AA">
                                      <p:cBhvr>
                                        <p:cTn id="111" dur="10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622" y="21088"/>
                                    </p:animMotion>
                                  </p:childTnLst>
                                </p:cTn>
                              </p:par>
                              <p:par>
                                <p:cTn id="11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0.21111 L 0.27461 0.27963 " pathEditMode="relative" rAng="0" ptsTypes="AA">
                                      <p:cBhvr>
                                        <p:cTn id="113" dur="10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724" y="24537"/>
                                    </p:animMotion>
                                  </p:childTnLst>
                                </p:cTn>
                              </p:par>
                              <p:par>
                                <p:cTn id="11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0.27963 L 0.45131 0.27963 " pathEditMode="relative" rAng="0" ptsTypes="AA">
                                      <p:cBhvr>
                                        <p:cTn id="115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565" y="2796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112E-17 -0.00486 L 5.55112E-17 -0.27939 " pathEditMode="relative" rAng="0" ptsTypes="AA">
                                      <p:cBhvr>
                                        <p:cTn id="133" dur="10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727"/>
                                    </p:animMotion>
                                  </p:childTnLst>
                                </p:cTn>
                              </p:par>
                              <p:par>
                                <p:cTn id="13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0.00486 L -2.08333E-7 -0.21088 " pathEditMode="relative" rAng="0" ptsTypes="AA">
                                      <p:cBhvr>
                                        <p:cTn id="135" dur="10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0301"/>
                                    </p:animMotion>
                                  </p:childTnLst>
                                </p:cTn>
                              </p:par>
                              <p:par>
                                <p:cTn id="13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0.00509 L -2.08333E-7 -0.14236 " pathEditMode="relative" rAng="0" ptsTypes="AA">
                                      <p:cBhvr>
                                        <p:cTn id="137" dur="10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875"/>
                                    </p:animMotion>
                                  </p:childTnLst>
                                </p:cTn>
                              </p:par>
                              <p:par>
                                <p:cTn id="13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0.00486 L -2.08333E-7 -0.07361 " pathEditMode="relative" rAng="0" ptsTypes="AA">
                                      <p:cBhvr>
                                        <p:cTn id="139" dur="1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4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3.33333E-6 L -0.35169 0.20116 " pathEditMode="relative" rAng="0" ptsTypes="AA">
                                      <p:cBhvr>
                                        <p:cTn id="143" dur="10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591" y="10046"/>
                                    </p:animMotion>
                                  </p:childTnLst>
                                </p:cTn>
                              </p:par>
                              <p:par>
                                <p:cTn id="14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0.07361 L -0.16966 0.20116 " pathEditMode="relative" rAng="0" ptsTypes="AA">
                                      <p:cBhvr>
                                        <p:cTn id="145" dur="1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490" y="13727"/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0.14213 L 0.0069 0.20116 " pathEditMode="relative" rAng="0" ptsTypes="AA">
                                      <p:cBhvr>
                                        <p:cTn id="147" dur="10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39" y="17153"/>
                                    </p:animMotion>
                                  </p:childTnLst>
                                </p:cTn>
                              </p:par>
                              <p:par>
                                <p:cTn id="14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0.21064 L 0.18906 0.20116 " pathEditMode="relative" rAng="0" ptsTypes="AA">
                                      <p:cBhvr>
                                        <p:cTn id="149" dur="10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453" y="20579"/>
                                    </p:animMotion>
                                  </p:childTnLst>
                                </p:cTn>
                              </p:par>
                              <p:par>
                                <p:cTn id="15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112E-17 -0.27939 L 0.36576 0.20116 " pathEditMode="relative" rAng="0" ptsTypes="AA">
                                      <p:cBhvr>
                                        <p:cTn id="151" dur="10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281" y="2402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-0.00486 L 3.125E-6 -0.27939 " pathEditMode="relative" rAng="0" ptsTypes="AA">
                                      <p:cBhvr>
                                        <p:cTn id="169" dur="100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727"/>
                                    </p:animMotion>
                                  </p:childTnLst>
                                </p:cTn>
                              </p:par>
                              <p:par>
                                <p:cTn id="17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-0.00486 L 2.91667E-6 -0.21088 " pathEditMode="relative" rAng="0" ptsTypes="AA">
                                      <p:cBhvr>
                                        <p:cTn id="171" dur="1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0301"/>
                                    </p:animMotion>
                                  </p:childTnLst>
                                </p:cTn>
                              </p:par>
                              <p:par>
                                <p:cTn id="17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-0.00509 L 2.91667E-6 -0.14236 " pathEditMode="relative" rAng="0" ptsTypes="AA">
                                      <p:cBhvr>
                                        <p:cTn id="173" dur="100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875"/>
                                    </p:animMotion>
                                  </p:childTnLst>
                                </p:cTn>
                              </p:par>
                              <p:par>
                                <p:cTn id="17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-0.00486 L 2.91667E-6 -0.07361 " pathEditMode="relative" rAng="0" ptsTypes="AA">
                                      <p:cBhvr>
                                        <p:cTn id="175" dur="1000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4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-3.33333E-6 L -0.43724 0.12269 " pathEditMode="relative" rAng="0" ptsTypes="AA">
                                      <p:cBhvr>
                                        <p:cTn id="179" dur="1000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1862" y="6134"/>
                                    </p:animMotion>
                                  </p:childTnLst>
                                </p:cTn>
                              </p:par>
                              <p:par>
                                <p:cTn id="18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-0.07361 L -0.25508 0.12269 " pathEditMode="relative" rAng="0" ptsTypes="AA">
                                      <p:cBhvr>
                                        <p:cTn id="181" dur="1000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760" y="9815"/>
                                    </p:animMotion>
                                  </p:childTnLst>
                                </p:cTn>
                              </p:par>
                              <p:par>
                                <p:cTn id="18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-0.14236 L -0.07865 0.12269 " pathEditMode="relative" rAng="0" ptsTypes="AA">
                                      <p:cBhvr>
                                        <p:cTn id="183" dur="100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32" y="13241"/>
                                    </p:animMotion>
                                  </p:childTnLst>
                                </p:cTn>
                              </p:par>
                              <p:par>
                                <p:cTn id="18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-0.21111 L 0.10351 0.12269 " pathEditMode="relative" rAng="0" ptsTypes="AA">
                                      <p:cBhvr>
                                        <p:cTn id="185" dur="1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169" y="16690"/>
                                    </p:animMotion>
                                  </p:childTnLst>
                                </p:cTn>
                              </p:par>
                              <p:par>
                                <p:cTn id="18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-0.27963 L 0.28021 0.12246 " pathEditMode="relative" rAng="0" ptsTypes="AA">
                                      <p:cBhvr>
                                        <p:cTn id="187" dur="100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010" y="2009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1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4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7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0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3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5" fill="hold">
                            <p:stCondLst>
                              <p:cond delay="500"/>
                            </p:stCondLst>
                            <p:childTnLst>
                              <p:par>
                                <p:cTn id="20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 animBg="1"/>
      <p:bldP spid="39" grpId="0" animBg="1"/>
      <p:bldP spid="41" grpId="0" animBg="1"/>
      <p:bldP spid="42" grpId="0" animBg="1"/>
      <p:bldP spid="77" grpId="0" animBg="1"/>
      <p:bldP spid="78" grpId="0" animBg="1"/>
      <p:bldP spid="79" grpId="0" animBg="1"/>
      <p:bldP spid="80" grpId="0" animBg="1"/>
      <p:bldP spid="186" grpId="0" animBg="1"/>
      <p:bldP spid="187" grpId="0" animBg="1"/>
      <p:bldP spid="191" grpId="0" animBg="1"/>
      <p:bldP spid="193" grpId="0" animBg="1"/>
      <p:bldP spid="205" grpId="0" animBg="1"/>
      <p:bldP spid="217" grpId="0" animBg="1"/>
      <p:bldP spid="218" grpId="0" animBg="1"/>
      <p:bldP spid="219" grpId="0" animBg="1"/>
      <p:bldP spid="220" grpId="0" animBg="1"/>
      <p:bldP spid="221" grpId="0" animBg="1"/>
      <p:bldP spid="232" grpId="0" animBg="1"/>
      <p:bldP spid="233" grpId="0" animBg="1"/>
      <p:bldP spid="234" grpId="0" animBg="1"/>
      <p:bldP spid="235" grpId="0" animBg="1"/>
      <p:bldP spid="236" grpId="0" animBg="1"/>
      <p:bldP spid="237" grpId="0" animBg="1"/>
      <p:bldP spid="238" grpId="0" animBg="1"/>
      <p:bldP spid="239" grpId="0" animBg="1"/>
      <p:bldP spid="240" grpId="0" animBg="1"/>
      <p:bldP spid="241" grpId="0" animBg="1"/>
      <p:bldP spid="242" grpId="0" animBg="1"/>
      <p:bldP spid="283" grpId="0" animBg="1"/>
      <p:bldP spid="324" grpId="0" animBg="1"/>
      <p:bldP spid="171" grpId="0" animBg="1"/>
    </p:bld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9DE40B6D-6005-407F-B3D2-675124F4547F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8000" dirty="0"/>
              <a:t>Fractions with Denominators which are </a:t>
            </a:r>
            <a:r>
              <a:rPr lang="en-GB" sz="8000" u="sng" dirty="0"/>
              <a:t>not</a:t>
            </a:r>
            <a:r>
              <a:rPr lang="en-GB" sz="8000" dirty="0"/>
              <a:t> Common Multiples</a:t>
            </a:r>
          </a:p>
        </p:txBody>
      </p:sp>
    </p:spTree>
    <p:extLst>
      <p:ext uri="{BB962C8B-B14F-4D97-AF65-F5344CB8AC3E}">
        <p14:creationId xmlns:p14="http://schemas.microsoft.com/office/powerpoint/2010/main" val="1318831322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47B86E4-E83D-4E1F-BEB9-80993AAB30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Compare fractions with denominators which are not common multiples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5C94B16-B02C-4762-A63B-BD95A04313F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5961667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" name="Group 228">
            <a:extLst>
              <a:ext uri="{FF2B5EF4-FFF2-40B4-BE49-F238E27FC236}">
                <a16:creationId xmlns:a16="http://schemas.microsoft.com/office/drawing/2014/main" id="{CCBD700B-E1B8-43F9-95D3-1C6C66617C53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A8A5E3E4-AD79-425E-A430-D9E95C82406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2E0115C5-06F7-44AD-8029-01CC584AA10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FEDC52A-AC81-45B7-A2AB-512113CD058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816A1801-8DD8-4AF5-8EAB-53E9D43D781C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7C282267-1DDF-444D-B0C2-4A9BFC7ED6C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A7F6312A-F70E-4595-8E27-85E80DFAC90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2D75D89C-7760-463E-82C4-C5FF697EA57E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495295B8-9C5D-456B-822A-A338F5EF539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Straight Connector 237">
              <a:extLst>
                <a:ext uri="{FF2B5EF4-FFF2-40B4-BE49-F238E27FC236}">
                  <a16:creationId xmlns:a16="http://schemas.microsoft.com/office/drawing/2014/main" id="{C9D5FC62-0F0A-4F1B-B39E-F0558E82D704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71389B8-023F-4704-BE2E-8337F9FACFD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16E4EC94-8855-4519-A819-484791229A9F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F2C1F008-84C4-44F8-9AEA-C3E78AFD5D5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CF903F4D-8C53-4754-8DE6-370DAD7C0D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BBD16008-A0D6-44A5-812B-9F456885E825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556F23A2-CFC1-4E6D-8BDC-FE91FA42EAEC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77B4A231-2986-47C1-8404-A52310C93552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F3F8EEC5-F4E2-4B7A-9FE7-339C62C64C98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66651CE0-2CD3-4A4E-9515-B01C892EDD36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Straight Connector 247">
              <a:extLst>
                <a:ext uri="{FF2B5EF4-FFF2-40B4-BE49-F238E27FC236}">
                  <a16:creationId xmlns:a16="http://schemas.microsoft.com/office/drawing/2014/main" id="{8A1F4357-EE6E-4B99-856A-29D9CD21830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Straight Connector 248">
              <a:extLst>
                <a:ext uri="{FF2B5EF4-FFF2-40B4-BE49-F238E27FC236}">
                  <a16:creationId xmlns:a16="http://schemas.microsoft.com/office/drawing/2014/main" id="{4C084C9B-CBF4-4982-B175-5257A117ADF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Straight Connector 249">
              <a:extLst>
                <a:ext uri="{FF2B5EF4-FFF2-40B4-BE49-F238E27FC236}">
                  <a16:creationId xmlns:a16="http://schemas.microsoft.com/office/drawing/2014/main" id="{B266997D-68DC-465E-B0C6-66D3FAAE6A1C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5B840AFA-EFE0-4C11-BFD2-48ABB34B1C9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0FA51B4F-1F83-4B54-AA21-110AEF2A10C0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A9509EFC-D53D-4BDC-8C8B-B4D3BE74E73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078E8133-3916-42FF-888B-DAEB5AE36ECC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9788B9D5-72BC-415B-9AC8-FFBF55BACFB1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6B64EBA1-8E09-4F52-A439-E2BB66CD8135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59FD4AC5-B58C-45A1-BD4A-75FAD5376C2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4DE54310-6D30-4070-B907-C4CDA93AF7E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5C71A397-2030-4B86-B722-58B9B1F19F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441A4F2E-B517-4CF6-90FF-9E4660E59B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67AFD2FC-B86E-48DC-8717-97CA0171E0D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CA47C834-5CE3-4868-BDD5-555D5BE659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05DBE307-D12D-4D79-AC23-F46B84333C9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CB83E633-C28C-4533-8D01-D65C29B5F10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4EDFB203-8F1C-4A3B-A5A8-B9CC00CE72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9907929B-9412-4EDF-ABEA-E542F07C5FB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E5E978A0-4EDF-4611-B157-29C191B4BD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3B10A06A-E799-4C6B-BBA5-379279D0D44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FF8204E6-E38E-40F4-AA87-30760CF634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7515AACC-D6B2-40F1-9644-DE8D2CE8E65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6A092B71-040D-4BDC-BD83-D865CE799B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9C6A3D97-9374-4BE2-AAF4-587533A5538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10" name="Rectangle: Rounded Corners 609">
            <a:extLst>
              <a:ext uri="{FF2B5EF4-FFF2-40B4-BE49-F238E27FC236}">
                <a16:creationId xmlns:a16="http://schemas.microsoft.com/office/drawing/2014/main" id="{61607388-C505-4FBF-8EE5-E70193A9CCF4}"/>
              </a:ext>
            </a:extLst>
          </p:cNvPr>
          <p:cNvSpPr/>
          <p:nvPr/>
        </p:nvSpPr>
        <p:spPr>
          <a:xfrm rot="5400000">
            <a:off x="-675394" y="1945292"/>
            <a:ext cx="2449863" cy="640803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1" name="Rectangle: Rounded Corners 610">
            <a:extLst>
              <a:ext uri="{FF2B5EF4-FFF2-40B4-BE49-F238E27FC236}">
                <a16:creationId xmlns:a16="http://schemas.microsoft.com/office/drawing/2014/main" id="{48D9C517-E934-4180-B448-E8200011CD91}"/>
              </a:ext>
            </a:extLst>
          </p:cNvPr>
          <p:cNvSpPr/>
          <p:nvPr/>
        </p:nvSpPr>
        <p:spPr>
          <a:xfrm rot="5400000">
            <a:off x="2280039" y="1948560"/>
            <a:ext cx="2449863" cy="640803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2" name="Rectangle: Rounded Corners 611">
            <a:extLst>
              <a:ext uri="{FF2B5EF4-FFF2-40B4-BE49-F238E27FC236}">
                <a16:creationId xmlns:a16="http://schemas.microsoft.com/office/drawing/2014/main" id="{085FA78B-0006-49C1-85EF-2A5602427786}"/>
              </a:ext>
            </a:extLst>
          </p:cNvPr>
          <p:cNvSpPr/>
          <p:nvPr/>
        </p:nvSpPr>
        <p:spPr>
          <a:xfrm rot="5400000">
            <a:off x="3333983" y="1946463"/>
            <a:ext cx="2449863" cy="640803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3" name="Rectangle: Rounded Corners 612">
            <a:extLst>
              <a:ext uri="{FF2B5EF4-FFF2-40B4-BE49-F238E27FC236}">
                <a16:creationId xmlns:a16="http://schemas.microsoft.com/office/drawing/2014/main" id="{4615FAD8-85F6-4179-BC7D-2854A9AC2591}"/>
              </a:ext>
            </a:extLst>
          </p:cNvPr>
          <p:cNvSpPr/>
          <p:nvPr/>
        </p:nvSpPr>
        <p:spPr>
          <a:xfrm rot="5400000">
            <a:off x="6350284" y="1943149"/>
            <a:ext cx="2449863" cy="640803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4" name="Rectangle: Rounded Corners 613">
            <a:extLst>
              <a:ext uri="{FF2B5EF4-FFF2-40B4-BE49-F238E27FC236}">
                <a16:creationId xmlns:a16="http://schemas.microsoft.com/office/drawing/2014/main" id="{B4E7CE2B-8AA8-4348-A76D-AD19002D16FD}"/>
              </a:ext>
            </a:extLst>
          </p:cNvPr>
          <p:cNvSpPr/>
          <p:nvPr/>
        </p:nvSpPr>
        <p:spPr>
          <a:xfrm rot="5400000">
            <a:off x="7334835" y="1948560"/>
            <a:ext cx="2449863" cy="640803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5" name="Rectangle: Rounded Corners 614">
            <a:extLst>
              <a:ext uri="{FF2B5EF4-FFF2-40B4-BE49-F238E27FC236}">
                <a16:creationId xmlns:a16="http://schemas.microsoft.com/office/drawing/2014/main" id="{6E4853CC-ECB5-4F26-9301-FEF7BC1AEA2A}"/>
              </a:ext>
            </a:extLst>
          </p:cNvPr>
          <p:cNvSpPr/>
          <p:nvPr/>
        </p:nvSpPr>
        <p:spPr>
          <a:xfrm rot="5400000">
            <a:off x="10358023" y="1988606"/>
            <a:ext cx="2449863" cy="640803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2" name="Rectangle 511">
            <a:extLst>
              <a:ext uri="{FF2B5EF4-FFF2-40B4-BE49-F238E27FC236}">
                <a16:creationId xmlns:a16="http://schemas.microsoft.com/office/drawing/2014/main" id="{BBFA9DFB-7379-41B3-B574-86E770C3DF37}"/>
              </a:ext>
            </a:extLst>
          </p:cNvPr>
          <p:cNvSpPr/>
          <p:nvPr/>
        </p:nvSpPr>
        <p:spPr>
          <a:xfrm>
            <a:off x="376227" y="1125701"/>
            <a:ext cx="366378" cy="10728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3" name="Rectangle 512">
            <a:extLst>
              <a:ext uri="{FF2B5EF4-FFF2-40B4-BE49-F238E27FC236}">
                <a16:creationId xmlns:a16="http://schemas.microsoft.com/office/drawing/2014/main" id="{3851E377-BA34-44A2-AB84-4659A12FE24D}"/>
              </a:ext>
            </a:extLst>
          </p:cNvPr>
          <p:cNvSpPr/>
          <p:nvPr/>
        </p:nvSpPr>
        <p:spPr>
          <a:xfrm>
            <a:off x="3294996" y="1132061"/>
            <a:ext cx="366378" cy="12861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4" name="Rectangle 513">
            <a:extLst>
              <a:ext uri="{FF2B5EF4-FFF2-40B4-BE49-F238E27FC236}">
                <a16:creationId xmlns:a16="http://schemas.microsoft.com/office/drawing/2014/main" id="{953CC2CE-C76D-4FAE-AF6F-34BCC34DCF51}"/>
              </a:ext>
            </a:extLst>
          </p:cNvPr>
          <p:cNvSpPr/>
          <p:nvPr/>
        </p:nvSpPr>
        <p:spPr>
          <a:xfrm>
            <a:off x="4408453" y="1121209"/>
            <a:ext cx="366378" cy="178424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5" name="Rectangle 514">
            <a:extLst>
              <a:ext uri="{FF2B5EF4-FFF2-40B4-BE49-F238E27FC236}">
                <a16:creationId xmlns:a16="http://schemas.microsoft.com/office/drawing/2014/main" id="{228366E5-3630-4270-B57B-D1FB9EB91F71}"/>
              </a:ext>
            </a:extLst>
          </p:cNvPr>
          <p:cNvSpPr/>
          <p:nvPr/>
        </p:nvSpPr>
        <p:spPr>
          <a:xfrm>
            <a:off x="7327401" y="1119858"/>
            <a:ext cx="366378" cy="164506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7" name="Rectangle 516">
            <a:extLst>
              <a:ext uri="{FF2B5EF4-FFF2-40B4-BE49-F238E27FC236}">
                <a16:creationId xmlns:a16="http://schemas.microsoft.com/office/drawing/2014/main" id="{C4150F86-A1AC-42D3-894E-2AFBB7AFCA29}"/>
              </a:ext>
            </a:extLst>
          </p:cNvPr>
          <p:cNvSpPr/>
          <p:nvPr/>
        </p:nvSpPr>
        <p:spPr>
          <a:xfrm>
            <a:off x="11326462" y="1133117"/>
            <a:ext cx="366378" cy="125638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6" name="Rectangle 545">
            <a:extLst>
              <a:ext uri="{FF2B5EF4-FFF2-40B4-BE49-F238E27FC236}">
                <a16:creationId xmlns:a16="http://schemas.microsoft.com/office/drawing/2014/main" id="{E5566296-284E-4DF6-A332-9CD21901F429}"/>
              </a:ext>
            </a:extLst>
          </p:cNvPr>
          <p:cNvSpPr/>
          <p:nvPr/>
        </p:nvSpPr>
        <p:spPr>
          <a:xfrm>
            <a:off x="8428646" y="2201537"/>
            <a:ext cx="167363" cy="53922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6" name="Rectangle 515">
            <a:extLst>
              <a:ext uri="{FF2B5EF4-FFF2-40B4-BE49-F238E27FC236}">
                <a16:creationId xmlns:a16="http://schemas.microsoft.com/office/drawing/2014/main" id="{D4B2AE22-E08E-451C-81AB-CF88393C5F2E}"/>
              </a:ext>
            </a:extLst>
          </p:cNvPr>
          <p:cNvSpPr/>
          <p:nvPr/>
        </p:nvSpPr>
        <p:spPr>
          <a:xfrm>
            <a:off x="8401748" y="1146231"/>
            <a:ext cx="366378" cy="105282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8" name="Rectangle 227">
            <a:extLst>
              <a:ext uri="{FF2B5EF4-FFF2-40B4-BE49-F238E27FC236}">
                <a16:creationId xmlns:a16="http://schemas.microsoft.com/office/drawing/2014/main" id="{7916D4AE-A7D9-4827-9D02-54890396124F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D516B589-6C58-4983-BE74-73065AC9DE1C}"/>
              </a:ext>
            </a:extLst>
          </p:cNvPr>
          <p:cNvSpPr/>
          <p:nvPr/>
        </p:nvSpPr>
        <p:spPr>
          <a:xfrm>
            <a:off x="4732110" y="497181"/>
            <a:ext cx="2607934" cy="43452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dirty="0">
                <a:solidFill>
                  <a:schemeClr val="tx1"/>
                </a:solidFill>
              </a:rPr>
              <a:t>Write </a:t>
            </a:r>
            <a:r>
              <a:rPr lang="en-US" sz="3600" b="1" dirty="0">
                <a:solidFill>
                  <a:schemeClr val="tx1"/>
                </a:solidFill>
              </a:rPr>
              <a:t>&lt;</a:t>
            </a:r>
            <a:r>
              <a:rPr lang="en-US" sz="3600" dirty="0">
                <a:solidFill>
                  <a:schemeClr val="tx1"/>
                </a:solidFill>
              </a:rPr>
              <a:t> or </a:t>
            </a:r>
            <a:r>
              <a:rPr lang="en-US" sz="3600" b="1" dirty="0">
                <a:solidFill>
                  <a:schemeClr val="tx1"/>
                </a:solidFill>
              </a:rPr>
              <a:t>&gt;</a:t>
            </a:r>
            <a:r>
              <a:rPr lang="en-US" sz="3600" dirty="0">
                <a:solidFill>
                  <a:schemeClr val="tx1"/>
                </a:solidFill>
              </a:rPr>
              <a:t>.</a:t>
            </a:r>
            <a:endParaRPr lang="en-GB" sz="3600" dirty="0">
              <a:solidFill>
                <a:schemeClr val="tx1"/>
              </a:solidFill>
            </a:endParaRP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A391CB22-FFF3-45C1-A42E-F384FE8C28E7}"/>
              </a:ext>
            </a:extLst>
          </p:cNvPr>
          <p:cNvSpPr/>
          <p:nvPr/>
        </p:nvSpPr>
        <p:spPr>
          <a:xfrm>
            <a:off x="913090" y="1286598"/>
            <a:ext cx="2226109" cy="955324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DD949CB-BF1D-4436-B339-A42D767E64C4}"/>
              </a:ext>
            </a:extLst>
          </p:cNvPr>
          <p:cNvSpPr/>
          <p:nvPr/>
        </p:nvSpPr>
        <p:spPr>
          <a:xfrm>
            <a:off x="1641425" y="1529051"/>
            <a:ext cx="71120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C93EFA3-55B3-4467-9BD1-A29EA9B81FC0}"/>
              </a:ext>
            </a:extLst>
          </p:cNvPr>
          <p:cNvSpPr txBox="1"/>
          <p:nvPr/>
        </p:nvSpPr>
        <p:spPr>
          <a:xfrm>
            <a:off x="1730271" y="1520112"/>
            <a:ext cx="57881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&lt;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656743EC-03E8-47C8-A400-7D044EB1237A}"/>
              </a:ext>
            </a:extLst>
          </p:cNvPr>
          <p:cNvGrpSpPr/>
          <p:nvPr/>
        </p:nvGrpSpPr>
        <p:grpSpPr>
          <a:xfrm>
            <a:off x="1057997" y="1276141"/>
            <a:ext cx="435719" cy="1032867"/>
            <a:chOff x="2724738" y="5471319"/>
            <a:chExt cx="435719" cy="1032867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929C27E-1384-471C-94E7-3818E5B342C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388A3493-AA39-467D-B616-862E7D2D76F9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AD7170E-E04E-4B26-B943-234E5C54502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E3D010D8-90A7-41D4-9A3E-D86E33AC11DA}"/>
              </a:ext>
            </a:extLst>
          </p:cNvPr>
          <p:cNvGrpSpPr/>
          <p:nvPr/>
        </p:nvGrpSpPr>
        <p:grpSpPr>
          <a:xfrm>
            <a:off x="2507650" y="1285078"/>
            <a:ext cx="435719" cy="1032867"/>
            <a:chOff x="2724738" y="5471319"/>
            <a:chExt cx="435719" cy="1032867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B9E03C6-4AA1-4BA1-B0A1-2347C46AD17E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B3867CE-2F9F-4548-9640-80D8F714FA6E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3E3AB8FE-F602-40D2-959C-891309A000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4" name="Rectangle: Rounded Corners 183">
            <a:extLst>
              <a:ext uri="{FF2B5EF4-FFF2-40B4-BE49-F238E27FC236}">
                <a16:creationId xmlns:a16="http://schemas.microsoft.com/office/drawing/2014/main" id="{E177D935-2C76-4083-A697-EC7ACBDA4FEA}"/>
              </a:ext>
            </a:extLst>
          </p:cNvPr>
          <p:cNvSpPr/>
          <p:nvPr/>
        </p:nvSpPr>
        <p:spPr>
          <a:xfrm>
            <a:off x="4925852" y="1286598"/>
            <a:ext cx="2226109" cy="955324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5" name="Rectangle 184">
            <a:extLst>
              <a:ext uri="{FF2B5EF4-FFF2-40B4-BE49-F238E27FC236}">
                <a16:creationId xmlns:a16="http://schemas.microsoft.com/office/drawing/2014/main" id="{B47FFB86-DDC3-4DC8-B3C5-DD1A3E5ED4FF}"/>
              </a:ext>
            </a:extLst>
          </p:cNvPr>
          <p:cNvSpPr/>
          <p:nvPr/>
        </p:nvSpPr>
        <p:spPr>
          <a:xfrm>
            <a:off x="5654187" y="1529051"/>
            <a:ext cx="71120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C52247FE-9164-45AA-8C10-D202263F4371}"/>
              </a:ext>
            </a:extLst>
          </p:cNvPr>
          <p:cNvSpPr txBox="1"/>
          <p:nvPr/>
        </p:nvSpPr>
        <p:spPr>
          <a:xfrm>
            <a:off x="5816555" y="1520112"/>
            <a:ext cx="57881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&gt;</a:t>
            </a:r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2D1BA277-8516-48B1-B573-938074440238}"/>
              </a:ext>
            </a:extLst>
          </p:cNvPr>
          <p:cNvGrpSpPr/>
          <p:nvPr/>
        </p:nvGrpSpPr>
        <p:grpSpPr>
          <a:xfrm>
            <a:off x="5070759" y="1276141"/>
            <a:ext cx="442740" cy="1032867"/>
            <a:chOff x="2724738" y="5471319"/>
            <a:chExt cx="442740" cy="1032867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57147B15-962F-4CFF-A254-3AE5DBF97CDE}"/>
                </a:ext>
              </a:extLst>
            </p:cNvPr>
            <p:cNvSpPr txBox="1"/>
            <p:nvPr/>
          </p:nvSpPr>
          <p:spPr>
            <a:xfrm>
              <a:off x="2748529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30743EE0-46B9-4AED-A87A-83446A193DEB}"/>
                </a:ext>
              </a:extLst>
            </p:cNvPr>
            <p:cNvSpPr txBox="1"/>
            <p:nvPr/>
          </p:nvSpPr>
          <p:spPr>
            <a:xfrm>
              <a:off x="2748774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86A9C99-B88F-4218-8C7B-7B83ADC725C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D884415B-9EA6-48DD-9921-79A997964DE9}"/>
              </a:ext>
            </a:extLst>
          </p:cNvPr>
          <p:cNvGrpSpPr/>
          <p:nvPr/>
        </p:nvGrpSpPr>
        <p:grpSpPr>
          <a:xfrm>
            <a:off x="6520412" y="1285078"/>
            <a:ext cx="435719" cy="1032867"/>
            <a:chOff x="2724738" y="5471319"/>
            <a:chExt cx="435719" cy="1032867"/>
          </a:xfrm>
        </p:grpSpPr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38414703-49B5-4661-A654-E83C6D71FA8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29B15402-48FF-46FB-87A0-0AF4697FF8A9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E3FF2DD4-C2ED-4C80-88C3-86F749E272E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5" name="Rectangle: Rounded Corners 194">
            <a:extLst>
              <a:ext uri="{FF2B5EF4-FFF2-40B4-BE49-F238E27FC236}">
                <a16:creationId xmlns:a16="http://schemas.microsoft.com/office/drawing/2014/main" id="{BE6B3695-DE37-402C-AAC1-8D0F3804C042}"/>
              </a:ext>
            </a:extLst>
          </p:cNvPr>
          <p:cNvSpPr/>
          <p:nvPr/>
        </p:nvSpPr>
        <p:spPr>
          <a:xfrm>
            <a:off x="8955297" y="1276141"/>
            <a:ext cx="2226109" cy="955324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6" name="Rectangle 195">
            <a:extLst>
              <a:ext uri="{FF2B5EF4-FFF2-40B4-BE49-F238E27FC236}">
                <a16:creationId xmlns:a16="http://schemas.microsoft.com/office/drawing/2014/main" id="{3D9DB0E8-5F60-48B3-A8FF-2CA30CE21540}"/>
              </a:ext>
            </a:extLst>
          </p:cNvPr>
          <p:cNvSpPr/>
          <p:nvPr/>
        </p:nvSpPr>
        <p:spPr>
          <a:xfrm>
            <a:off x="9683632" y="1518594"/>
            <a:ext cx="71120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84B40F0F-D5A8-4E3C-AC5F-8BE6685580F7}"/>
              </a:ext>
            </a:extLst>
          </p:cNvPr>
          <p:cNvSpPr txBox="1"/>
          <p:nvPr/>
        </p:nvSpPr>
        <p:spPr>
          <a:xfrm>
            <a:off x="9816020" y="1509655"/>
            <a:ext cx="57881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&gt;</a:t>
            </a:r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D0B2D6F-D1B2-4765-9B9E-30FEF6386063}"/>
              </a:ext>
            </a:extLst>
          </p:cNvPr>
          <p:cNvGrpSpPr/>
          <p:nvPr/>
        </p:nvGrpSpPr>
        <p:grpSpPr>
          <a:xfrm>
            <a:off x="9100204" y="1265684"/>
            <a:ext cx="435719" cy="1032867"/>
            <a:chOff x="2724738" y="5471319"/>
            <a:chExt cx="435719" cy="1032867"/>
          </a:xfrm>
        </p:grpSpPr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D821A318-9DE0-4E92-BB8C-8A764592920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7AE4CEFF-620F-4CEC-8FD0-F0F86D45ADA6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983C9F89-C87A-467C-A8F7-4DA0B14E7BB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0925B8B5-0C88-4F1D-829D-C5A2D79FC46F}"/>
              </a:ext>
            </a:extLst>
          </p:cNvPr>
          <p:cNvGrpSpPr/>
          <p:nvPr/>
        </p:nvGrpSpPr>
        <p:grpSpPr>
          <a:xfrm>
            <a:off x="10443444" y="1274621"/>
            <a:ext cx="652743" cy="1032867"/>
            <a:chOff x="2618325" y="5471319"/>
            <a:chExt cx="652743" cy="1032867"/>
          </a:xfrm>
        </p:grpSpPr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F39674E8-EBF6-495D-B61C-600A9235426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97547AE5-B4DC-4DC2-A9A9-D1886225BEDB}"/>
                </a:ext>
              </a:extLst>
            </p:cNvPr>
            <p:cNvSpPr txBox="1"/>
            <p:nvPr/>
          </p:nvSpPr>
          <p:spPr>
            <a:xfrm>
              <a:off x="2618325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198AFFB8-8F1D-42AC-9266-6B2633C12DC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96DC395D-1DA9-41EE-A531-DEFE6073AFF0}"/>
              </a:ext>
            </a:extLst>
          </p:cNvPr>
          <p:cNvGrpSpPr/>
          <p:nvPr/>
        </p:nvGrpSpPr>
        <p:grpSpPr>
          <a:xfrm>
            <a:off x="1314975" y="2657199"/>
            <a:ext cx="1863093" cy="1076984"/>
            <a:chOff x="1314975" y="2657199"/>
            <a:chExt cx="1863093" cy="1076984"/>
          </a:xfrm>
        </p:grpSpPr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A0FF4DC7-1C6A-470E-8FFA-A444133D1B05}"/>
                </a:ext>
              </a:extLst>
            </p:cNvPr>
            <p:cNvCxnSpPr>
              <a:cxnSpLocks/>
            </p:cNvCxnSpPr>
            <p:nvPr/>
          </p:nvCxnSpPr>
          <p:spPr>
            <a:xfrm>
              <a:off x="1352348" y="3165033"/>
              <a:ext cx="43798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93EF98F2-DF33-4F5E-B798-DBC5E5AB1380}"/>
                </a:ext>
              </a:extLst>
            </p:cNvPr>
            <p:cNvCxnSpPr>
              <a:cxnSpLocks/>
            </p:cNvCxnSpPr>
            <p:nvPr/>
          </p:nvCxnSpPr>
          <p:spPr>
            <a:xfrm>
              <a:off x="2231578" y="3165033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287AD49F-BA45-4D95-BCCA-C326085C2048}"/>
                </a:ext>
              </a:extLst>
            </p:cNvPr>
            <p:cNvSpPr txBox="1"/>
            <p:nvPr/>
          </p:nvSpPr>
          <p:spPr>
            <a:xfrm>
              <a:off x="1314975" y="2657199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38E3E394-0B27-4EA3-9574-FD0E1D87E552}"/>
                </a:ext>
              </a:extLst>
            </p:cNvPr>
            <p:cNvSpPr txBox="1"/>
            <p:nvPr/>
          </p:nvSpPr>
          <p:spPr>
            <a:xfrm>
              <a:off x="1325541" y="3103241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E8D61FEB-8354-4501-8455-3D086B72EC5F}"/>
                </a:ext>
              </a:extLst>
            </p:cNvPr>
            <p:cNvSpPr txBox="1"/>
            <p:nvPr/>
          </p:nvSpPr>
          <p:spPr>
            <a:xfrm>
              <a:off x="2231577" y="3103241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AFD3A234-9375-4863-9E6B-1F548D6F4EF9}"/>
                </a:ext>
              </a:extLst>
            </p:cNvPr>
            <p:cNvSpPr txBox="1"/>
            <p:nvPr/>
          </p:nvSpPr>
          <p:spPr>
            <a:xfrm>
              <a:off x="1784535" y="2849562"/>
              <a:ext cx="5022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23" name="Arc 222">
            <a:extLst>
              <a:ext uri="{FF2B5EF4-FFF2-40B4-BE49-F238E27FC236}">
                <a16:creationId xmlns:a16="http://schemas.microsoft.com/office/drawing/2014/main" id="{ECF971EA-8C75-42B0-9977-73E371AEC1DD}"/>
              </a:ext>
            </a:extLst>
          </p:cNvPr>
          <p:cNvSpPr/>
          <p:nvPr/>
        </p:nvSpPr>
        <p:spPr>
          <a:xfrm rot="16200000">
            <a:off x="1717236" y="213507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4" name="Arc 223">
            <a:extLst>
              <a:ext uri="{FF2B5EF4-FFF2-40B4-BE49-F238E27FC236}">
                <a16:creationId xmlns:a16="http://schemas.microsoft.com/office/drawing/2014/main" id="{85F54FCE-78D6-4614-AAB2-E0D4530D3A82}"/>
              </a:ext>
            </a:extLst>
          </p:cNvPr>
          <p:cNvSpPr/>
          <p:nvPr/>
        </p:nvSpPr>
        <p:spPr>
          <a:xfrm rot="5400000">
            <a:off x="1706949" y="30621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F2CF84C5-237A-49BB-827C-FC3AE6DA618D}"/>
              </a:ext>
            </a:extLst>
          </p:cNvPr>
          <p:cNvSpPr txBox="1"/>
          <p:nvPr/>
        </p:nvSpPr>
        <p:spPr>
          <a:xfrm>
            <a:off x="1837539" y="35975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A882A3D9-2800-4600-A4F8-41D57E22DF84}"/>
              </a:ext>
            </a:extLst>
          </p:cNvPr>
          <p:cNvSpPr txBox="1"/>
          <p:nvPr/>
        </p:nvSpPr>
        <p:spPr>
          <a:xfrm>
            <a:off x="1837538" y="2303259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638F21D6-90A8-473C-8E5A-49415765868D}"/>
              </a:ext>
            </a:extLst>
          </p:cNvPr>
          <p:cNvSpPr txBox="1"/>
          <p:nvPr/>
        </p:nvSpPr>
        <p:spPr>
          <a:xfrm>
            <a:off x="2445466" y="2657199"/>
            <a:ext cx="7304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394" name="Straight Connector 393">
            <a:extLst>
              <a:ext uri="{FF2B5EF4-FFF2-40B4-BE49-F238E27FC236}">
                <a16:creationId xmlns:a16="http://schemas.microsoft.com/office/drawing/2014/main" id="{B39A5C7C-4B7E-4FDB-B030-53643CF29110}"/>
              </a:ext>
            </a:extLst>
          </p:cNvPr>
          <p:cNvCxnSpPr>
            <a:cxnSpLocks/>
          </p:cNvCxnSpPr>
          <p:nvPr/>
        </p:nvCxnSpPr>
        <p:spPr>
          <a:xfrm>
            <a:off x="1363210" y="5395817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5" name="Straight Connector 394">
            <a:extLst>
              <a:ext uri="{FF2B5EF4-FFF2-40B4-BE49-F238E27FC236}">
                <a16:creationId xmlns:a16="http://schemas.microsoft.com/office/drawing/2014/main" id="{9068A894-BB18-4361-BFE4-6A881C32B6E7}"/>
              </a:ext>
            </a:extLst>
          </p:cNvPr>
          <p:cNvCxnSpPr>
            <a:cxnSpLocks/>
          </p:cNvCxnSpPr>
          <p:nvPr/>
        </p:nvCxnSpPr>
        <p:spPr>
          <a:xfrm>
            <a:off x="2242440" y="539581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6" name="TextBox 395">
            <a:extLst>
              <a:ext uri="{FF2B5EF4-FFF2-40B4-BE49-F238E27FC236}">
                <a16:creationId xmlns:a16="http://schemas.microsoft.com/office/drawing/2014/main" id="{4CD6FBD2-FB9C-4016-BFD1-2FEC77566E19}"/>
              </a:ext>
            </a:extLst>
          </p:cNvPr>
          <p:cNvSpPr txBox="1"/>
          <p:nvPr/>
        </p:nvSpPr>
        <p:spPr>
          <a:xfrm>
            <a:off x="1325837" y="488798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97" name="TextBox 396">
            <a:extLst>
              <a:ext uri="{FF2B5EF4-FFF2-40B4-BE49-F238E27FC236}">
                <a16:creationId xmlns:a16="http://schemas.microsoft.com/office/drawing/2014/main" id="{D4261A74-76A3-4F4C-8A81-7FF4C787308B}"/>
              </a:ext>
            </a:extLst>
          </p:cNvPr>
          <p:cNvSpPr txBox="1"/>
          <p:nvPr/>
        </p:nvSpPr>
        <p:spPr>
          <a:xfrm>
            <a:off x="1336403" y="533402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98" name="TextBox 397">
            <a:extLst>
              <a:ext uri="{FF2B5EF4-FFF2-40B4-BE49-F238E27FC236}">
                <a16:creationId xmlns:a16="http://schemas.microsoft.com/office/drawing/2014/main" id="{8E313589-EC90-45E9-9E17-ACBB44679247}"/>
              </a:ext>
            </a:extLst>
          </p:cNvPr>
          <p:cNvSpPr txBox="1"/>
          <p:nvPr/>
        </p:nvSpPr>
        <p:spPr>
          <a:xfrm>
            <a:off x="2242439" y="533402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399" name="TextBox 398">
            <a:extLst>
              <a:ext uri="{FF2B5EF4-FFF2-40B4-BE49-F238E27FC236}">
                <a16:creationId xmlns:a16="http://schemas.microsoft.com/office/drawing/2014/main" id="{5085FA4D-BE81-484E-8412-1B6528D24FBF}"/>
              </a:ext>
            </a:extLst>
          </p:cNvPr>
          <p:cNvSpPr txBox="1"/>
          <p:nvPr/>
        </p:nvSpPr>
        <p:spPr>
          <a:xfrm>
            <a:off x="1795397" y="508034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400" name="Arc 399">
            <a:extLst>
              <a:ext uri="{FF2B5EF4-FFF2-40B4-BE49-F238E27FC236}">
                <a16:creationId xmlns:a16="http://schemas.microsoft.com/office/drawing/2014/main" id="{146E5232-9685-4776-932D-57ACE722B2D8}"/>
              </a:ext>
            </a:extLst>
          </p:cNvPr>
          <p:cNvSpPr/>
          <p:nvPr/>
        </p:nvSpPr>
        <p:spPr>
          <a:xfrm rot="16200000">
            <a:off x="1728098" y="436585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01" name="Arc 400">
            <a:extLst>
              <a:ext uri="{FF2B5EF4-FFF2-40B4-BE49-F238E27FC236}">
                <a16:creationId xmlns:a16="http://schemas.microsoft.com/office/drawing/2014/main" id="{D8AC083A-CEBC-4EB4-8BA4-7180BD8E1E22}"/>
              </a:ext>
            </a:extLst>
          </p:cNvPr>
          <p:cNvSpPr/>
          <p:nvPr/>
        </p:nvSpPr>
        <p:spPr>
          <a:xfrm rot="5400000">
            <a:off x="1717811" y="529297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02" name="TextBox 401">
            <a:extLst>
              <a:ext uri="{FF2B5EF4-FFF2-40B4-BE49-F238E27FC236}">
                <a16:creationId xmlns:a16="http://schemas.microsoft.com/office/drawing/2014/main" id="{056D0784-A2A8-4330-AEEC-001F5E8B5D47}"/>
              </a:ext>
            </a:extLst>
          </p:cNvPr>
          <p:cNvSpPr txBox="1"/>
          <p:nvPr/>
        </p:nvSpPr>
        <p:spPr>
          <a:xfrm>
            <a:off x="1848401" y="582835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03" name="TextBox 402">
            <a:extLst>
              <a:ext uri="{FF2B5EF4-FFF2-40B4-BE49-F238E27FC236}">
                <a16:creationId xmlns:a16="http://schemas.microsoft.com/office/drawing/2014/main" id="{5733907B-01CD-412D-B1B9-B8961EC71D10}"/>
              </a:ext>
            </a:extLst>
          </p:cNvPr>
          <p:cNvSpPr txBox="1"/>
          <p:nvPr/>
        </p:nvSpPr>
        <p:spPr>
          <a:xfrm>
            <a:off x="1848400" y="453404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04" name="TextBox 403">
            <a:extLst>
              <a:ext uri="{FF2B5EF4-FFF2-40B4-BE49-F238E27FC236}">
                <a16:creationId xmlns:a16="http://schemas.microsoft.com/office/drawing/2014/main" id="{907ED0D6-3C3F-4195-85FD-9AB97744861A}"/>
              </a:ext>
            </a:extLst>
          </p:cNvPr>
          <p:cNvSpPr txBox="1"/>
          <p:nvPr/>
        </p:nvSpPr>
        <p:spPr>
          <a:xfrm>
            <a:off x="2456328" y="4887983"/>
            <a:ext cx="7304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405" name="Group 404">
            <a:extLst>
              <a:ext uri="{FF2B5EF4-FFF2-40B4-BE49-F238E27FC236}">
                <a16:creationId xmlns:a16="http://schemas.microsoft.com/office/drawing/2014/main" id="{089540C4-5607-4C47-BC52-DDC4C93F2509}"/>
              </a:ext>
            </a:extLst>
          </p:cNvPr>
          <p:cNvGrpSpPr/>
          <p:nvPr/>
        </p:nvGrpSpPr>
        <p:grpSpPr>
          <a:xfrm>
            <a:off x="5347690" y="2665800"/>
            <a:ext cx="1863093" cy="1076984"/>
            <a:chOff x="1314975" y="2657199"/>
            <a:chExt cx="1863093" cy="1076984"/>
          </a:xfrm>
        </p:grpSpPr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D9B28593-9F5D-4C95-A53B-F7F0C35E70C6}"/>
                </a:ext>
              </a:extLst>
            </p:cNvPr>
            <p:cNvCxnSpPr>
              <a:cxnSpLocks/>
            </p:cNvCxnSpPr>
            <p:nvPr/>
          </p:nvCxnSpPr>
          <p:spPr>
            <a:xfrm>
              <a:off x="1352348" y="3165033"/>
              <a:ext cx="43798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Straight Connector 406">
              <a:extLst>
                <a:ext uri="{FF2B5EF4-FFF2-40B4-BE49-F238E27FC236}">
                  <a16:creationId xmlns:a16="http://schemas.microsoft.com/office/drawing/2014/main" id="{DC84002D-DB7D-4D6F-8115-657FC6B6C108}"/>
                </a:ext>
              </a:extLst>
            </p:cNvPr>
            <p:cNvCxnSpPr>
              <a:cxnSpLocks/>
            </p:cNvCxnSpPr>
            <p:nvPr/>
          </p:nvCxnSpPr>
          <p:spPr>
            <a:xfrm>
              <a:off x="2231578" y="3165033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CE521208-FAB7-46B0-AD2E-EEFCC8FFA62E}"/>
                </a:ext>
              </a:extLst>
            </p:cNvPr>
            <p:cNvSpPr txBox="1"/>
            <p:nvPr/>
          </p:nvSpPr>
          <p:spPr>
            <a:xfrm>
              <a:off x="1314975" y="2657199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3F7AB118-3B95-4235-B382-F66D58DD32E2}"/>
                </a:ext>
              </a:extLst>
            </p:cNvPr>
            <p:cNvSpPr txBox="1"/>
            <p:nvPr/>
          </p:nvSpPr>
          <p:spPr>
            <a:xfrm>
              <a:off x="1325541" y="3103241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B5DE9DFF-65FE-467D-931E-84DA1CC0EF3E}"/>
                </a:ext>
              </a:extLst>
            </p:cNvPr>
            <p:cNvSpPr txBox="1"/>
            <p:nvPr/>
          </p:nvSpPr>
          <p:spPr>
            <a:xfrm>
              <a:off x="2231577" y="3103241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B1640F38-C926-443E-B30F-0F843A5F1D59}"/>
                </a:ext>
              </a:extLst>
            </p:cNvPr>
            <p:cNvSpPr txBox="1"/>
            <p:nvPr/>
          </p:nvSpPr>
          <p:spPr>
            <a:xfrm>
              <a:off x="1784535" y="2849562"/>
              <a:ext cx="5022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412" name="Arc 411">
            <a:extLst>
              <a:ext uri="{FF2B5EF4-FFF2-40B4-BE49-F238E27FC236}">
                <a16:creationId xmlns:a16="http://schemas.microsoft.com/office/drawing/2014/main" id="{9BD83E29-DFD7-485C-9819-B333A88F735E}"/>
              </a:ext>
            </a:extLst>
          </p:cNvPr>
          <p:cNvSpPr/>
          <p:nvPr/>
        </p:nvSpPr>
        <p:spPr>
          <a:xfrm rot="16200000">
            <a:off x="5749951" y="214367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3" name="Arc 412">
            <a:extLst>
              <a:ext uri="{FF2B5EF4-FFF2-40B4-BE49-F238E27FC236}">
                <a16:creationId xmlns:a16="http://schemas.microsoft.com/office/drawing/2014/main" id="{BA6FE20D-483D-49C5-80FC-4289CD420C32}"/>
              </a:ext>
            </a:extLst>
          </p:cNvPr>
          <p:cNvSpPr/>
          <p:nvPr/>
        </p:nvSpPr>
        <p:spPr>
          <a:xfrm rot="5400000">
            <a:off x="5739664" y="307079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4" name="TextBox 413">
            <a:extLst>
              <a:ext uri="{FF2B5EF4-FFF2-40B4-BE49-F238E27FC236}">
                <a16:creationId xmlns:a16="http://schemas.microsoft.com/office/drawing/2014/main" id="{C8353355-AA0A-48C5-8A78-C2031E879A95}"/>
              </a:ext>
            </a:extLst>
          </p:cNvPr>
          <p:cNvSpPr txBox="1"/>
          <p:nvPr/>
        </p:nvSpPr>
        <p:spPr>
          <a:xfrm>
            <a:off x="5870254" y="360617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15" name="TextBox 414">
            <a:extLst>
              <a:ext uri="{FF2B5EF4-FFF2-40B4-BE49-F238E27FC236}">
                <a16:creationId xmlns:a16="http://schemas.microsoft.com/office/drawing/2014/main" id="{996AFA22-874B-4F5D-8283-320104C1BE3E}"/>
              </a:ext>
            </a:extLst>
          </p:cNvPr>
          <p:cNvSpPr txBox="1"/>
          <p:nvPr/>
        </p:nvSpPr>
        <p:spPr>
          <a:xfrm>
            <a:off x="5870253" y="231186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16" name="TextBox 415">
            <a:extLst>
              <a:ext uri="{FF2B5EF4-FFF2-40B4-BE49-F238E27FC236}">
                <a16:creationId xmlns:a16="http://schemas.microsoft.com/office/drawing/2014/main" id="{6B118123-FA1F-4EEF-9F7B-955D767FB55B}"/>
              </a:ext>
            </a:extLst>
          </p:cNvPr>
          <p:cNvSpPr txBox="1"/>
          <p:nvPr/>
        </p:nvSpPr>
        <p:spPr>
          <a:xfrm>
            <a:off x="6266312" y="2665800"/>
            <a:ext cx="10788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cxnSp>
        <p:nvCxnSpPr>
          <p:cNvPr id="417" name="Straight Connector 416">
            <a:extLst>
              <a:ext uri="{FF2B5EF4-FFF2-40B4-BE49-F238E27FC236}">
                <a16:creationId xmlns:a16="http://schemas.microsoft.com/office/drawing/2014/main" id="{17E8CC4A-D842-4B6C-8927-04520FEAA311}"/>
              </a:ext>
            </a:extLst>
          </p:cNvPr>
          <p:cNvCxnSpPr>
            <a:cxnSpLocks/>
          </p:cNvCxnSpPr>
          <p:nvPr/>
        </p:nvCxnSpPr>
        <p:spPr>
          <a:xfrm>
            <a:off x="5395925" y="540441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8" name="Straight Connector 417">
            <a:extLst>
              <a:ext uri="{FF2B5EF4-FFF2-40B4-BE49-F238E27FC236}">
                <a16:creationId xmlns:a16="http://schemas.microsoft.com/office/drawing/2014/main" id="{CCF6DC99-1C9E-43DC-8252-671656F481B9}"/>
              </a:ext>
            </a:extLst>
          </p:cNvPr>
          <p:cNvCxnSpPr>
            <a:cxnSpLocks/>
          </p:cNvCxnSpPr>
          <p:nvPr/>
        </p:nvCxnSpPr>
        <p:spPr>
          <a:xfrm>
            <a:off x="6275155" y="540441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9" name="TextBox 418">
            <a:extLst>
              <a:ext uri="{FF2B5EF4-FFF2-40B4-BE49-F238E27FC236}">
                <a16:creationId xmlns:a16="http://schemas.microsoft.com/office/drawing/2014/main" id="{91D22A8F-AD41-4217-A095-E940D10864FA}"/>
              </a:ext>
            </a:extLst>
          </p:cNvPr>
          <p:cNvSpPr txBox="1"/>
          <p:nvPr/>
        </p:nvSpPr>
        <p:spPr>
          <a:xfrm>
            <a:off x="5358552" y="489658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420" name="TextBox 419">
            <a:extLst>
              <a:ext uri="{FF2B5EF4-FFF2-40B4-BE49-F238E27FC236}">
                <a16:creationId xmlns:a16="http://schemas.microsoft.com/office/drawing/2014/main" id="{BAF84F8E-D2B5-4D28-AD8A-9C17EF4264BC}"/>
              </a:ext>
            </a:extLst>
          </p:cNvPr>
          <p:cNvSpPr txBox="1"/>
          <p:nvPr/>
        </p:nvSpPr>
        <p:spPr>
          <a:xfrm>
            <a:off x="5369118" y="534262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421" name="TextBox 420">
            <a:extLst>
              <a:ext uri="{FF2B5EF4-FFF2-40B4-BE49-F238E27FC236}">
                <a16:creationId xmlns:a16="http://schemas.microsoft.com/office/drawing/2014/main" id="{D2E83294-1C16-4453-BBB8-857015F7990F}"/>
              </a:ext>
            </a:extLst>
          </p:cNvPr>
          <p:cNvSpPr txBox="1"/>
          <p:nvPr/>
        </p:nvSpPr>
        <p:spPr>
          <a:xfrm>
            <a:off x="6275154" y="534262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422" name="TextBox 421">
            <a:extLst>
              <a:ext uri="{FF2B5EF4-FFF2-40B4-BE49-F238E27FC236}">
                <a16:creationId xmlns:a16="http://schemas.microsoft.com/office/drawing/2014/main" id="{D78CCB05-D5C8-42EB-8BE6-D1CF8D04F90E}"/>
              </a:ext>
            </a:extLst>
          </p:cNvPr>
          <p:cNvSpPr txBox="1"/>
          <p:nvPr/>
        </p:nvSpPr>
        <p:spPr>
          <a:xfrm>
            <a:off x="5828112" y="5088947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423" name="Arc 422">
            <a:extLst>
              <a:ext uri="{FF2B5EF4-FFF2-40B4-BE49-F238E27FC236}">
                <a16:creationId xmlns:a16="http://schemas.microsoft.com/office/drawing/2014/main" id="{8254987D-D687-4D2D-A096-DCA8C28EF8B5}"/>
              </a:ext>
            </a:extLst>
          </p:cNvPr>
          <p:cNvSpPr/>
          <p:nvPr/>
        </p:nvSpPr>
        <p:spPr>
          <a:xfrm rot="16200000">
            <a:off x="5760813" y="437445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4" name="Arc 423">
            <a:extLst>
              <a:ext uri="{FF2B5EF4-FFF2-40B4-BE49-F238E27FC236}">
                <a16:creationId xmlns:a16="http://schemas.microsoft.com/office/drawing/2014/main" id="{AF55BF9D-C480-4906-B984-C85FA3636138}"/>
              </a:ext>
            </a:extLst>
          </p:cNvPr>
          <p:cNvSpPr/>
          <p:nvPr/>
        </p:nvSpPr>
        <p:spPr>
          <a:xfrm rot="5400000">
            <a:off x="5750526" y="530157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5" name="TextBox 424">
            <a:extLst>
              <a:ext uri="{FF2B5EF4-FFF2-40B4-BE49-F238E27FC236}">
                <a16:creationId xmlns:a16="http://schemas.microsoft.com/office/drawing/2014/main" id="{8BEF813F-0925-4E7F-94A9-2C37FB5E8374}"/>
              </a:ext>
            </a:extLst>
          </p:cNvPr>
          <p:cNvSpPr txBox="1"/>
          <p:nvPr/>
        </p:nvSpPr>
        <p:spPr>
          <a:xfrm>
            <a:off x="5881116" y="583695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26" name="TextBox 425">
            <a:extLst>
              <a:ext uri="{FF2B5EF4-FFF2-40B4-BE49-F238E27FC236}">
                <a16:creationId xmlns:a16="http://schemas.microsoft.com/office/drawing/2014/main" id="{457E1AD9-5652-4B51-A660-3A17D70D5C59}"/>
              </a:ext>
            </a:extLst>
          </p:cNvPr>
          <p:cNvSpPr txBox="1"/>
          <p:nvPr/>
        </p:nvSpPr>
        <p:spPr>
          <a:xfrm>
            <a:off x="5881115" y="454264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27" name="TextBox 426">
            <a:extLst>
              <a:ext uri="{FF2B5EF4-FFF2-40B4-BE49-F238E27FC236}">
                <a16:creationId xmlns:a16="http://schemas.microsoft.com/office/drawing/2014/main" id="{E92493C4-1155-4DD5-88B9-7AA206453AB6}"/>
              </a:ext>
            </a:extLst>
          </p:cNvPr>
          <p:cNvSpPr txBox="1"/>
          <p:nvPr/>
        </p:nvSpPr>
        <p:spPr>
          <a:xfrm>
            <a:off x="6489043" y="4896584"/>
            <a:ext cx="7304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47F52E4A-460D-4E83-BD7B-6FF5AC086B57}"/>
              </a:ext>
            </a:extLst>
          </p:cNvPr>
          <p:cNvGrpSpPr/>
          <p:nvPr/>
        </p:nvGrpSpPr>
        <p:grpSpPr>
          <a:xfrm>
            <a:off x="9344592" y="2657199"/>
            <a:ext cx="1863093" cy="1076984"/>
            <a:chOff x="1314975" y="2657199"/>
            <a:chExt cx="1863093" cy="1076984"/>
          </a:xfrm>
        </p:grpSpPr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D4E56C6B-B4F4-4ED7-8C81-B5B9107115AA}"/>
                </a:ext>
              </a:extLst>
            </p:cNvPr>
            <p:cNvCxnSpPr>
              <a:cxnSpLocks/>
            </p:cNvCxnSpPr>
            <p:nvPr/>
          </p:nvCxnSpPr>
          <p:spPr>
            <a:xfrm>
              <a:off x="1352348" y="3165033"/>
              <a:ext cx="43798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2349A30A-4E9D-4BE6-8F53-3CBC23D26AD0}"/>
                </a:ext>
              </a:extLst>
            </p:cNvPr>
            <p:cNvCxnSpPr>
              <a:cxnSpLocks/>
            </p:cNvCxnSpPr>
            <p:nvPr/>
          </p:nvCxnSpPr>
          <p:spPr>
            <a:xfrm>
              <a:off x="2231578" y="3165033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6E00FFA9-8562-4B3B-9559-8C165AF1C0BC}"/>
                </a:ext>
              </a:extLst>
            </p:cNvPr>
            <p:cNvSpPr txBox="1"/>
            <p:nvPr/>
          </p:nvSpPr>
          <p:spPr>
            <a:xfrm>
              <a:off x="1314975" y="2657199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103394DB-2FB7-462C-A16C-DECD13DD066C}"/>
                </a:ext>
              </a:extLst>
            </p:cNvPr>
            <p:cNvSpPr txBox="1"/>
            <p:nvPr/>
          </p:nvSpPr>
          <p:spPr>
            <a:xfrm>
              <a:off x="1325541" y="3103241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CF6EC7EB-AC14-47F7-81B3-6F67050D5566}"/>
                </a:ext>
              </a:extLst>
            </p:cNvPr>
            <p:cNvSpPr txBox="1"/>
            <p:nvPr/>
          </p:nvSpPr>
          <p:spPr>
            <a:xfrm>
              <a:off x="2231577" y="3103241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2 4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E81C5D15-E125-496E-82FA-622991239E82}"/>
                </a:ext>
              </a:extLst>
            </p:cNvPr>
            <p:cNvSpPr txBox="1"/>
            <p:nvPr/>
          </p:nvSpPr>
          <p:spPr>
            <a:xfrm>
              <a:off x="1784535" y="2849562"/>
              <a:ext cx="5022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435" name="Arc 434">
            <a:extLst>
              <a:ext uri="{FF2B5EF4-FFF2-40B4-BE49-F238E27FC236}">
                <a16:creationId xmlns:a16="http://schemas.microsoft.com/office/drawing/2014/main" id="{545524E1-8B0C-45A6-B62D-7E267C011470}"/>
              </a:ext>
            </a:extLst>
          </p:cNvPr>
          <p:cNvSpPr/>
          <p:nvPr/>
        </p:nvSpPr>
        <p:spPr>
          <a:xfrm rot="16200000">
            <a:off x="9746853" y="213507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6" name="Arc 435">
            <a:extLst>
              <a:ext uri="{FF2B5EF4-FFF2-40B4-BE49-F238E27FC236}">
                <a16:creationId xmlns:a16="http://schemas.microsoft.com/office/drawing/2014/main" id="{DC83303A-D053-48BD-8A6F-5C63831D68A2}"/>
              </a:ext>
            </a:extLst>
          </p:cNvPr>
          <p:cNvSpPr/>
          <p:nvPr/>
        </p:nvSpPr>
        <p:spPr>
          <a:xfrm rot="5400000">
            <a:off x="9736566" y="30621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7" name="TextBox 436">
            <a:extLst>
              <a:ext uri="{FF2B5EF4-FFF2-40B4-BE49-F238E27FC236}">
                <a16:creationId xmlns:a16="http://schemas.microsoft.com/office/drawing/2014/main" id="{0EBA452E-74F8-49C0-A63A-1B180E11FC9A}"/>
              </a:ext>
            </a:extLst>
          </p:cNvPr>
          <p:cNvSpPr txBox="1"/>
          <p:nvPr/>
        </p:nvSpPr>
        <p:spPr>
          <a:xfrm>
            <a:off x="9867156" y="35975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38" name="TextBox 437">
            <a:extLst>
              <a:ext uri="{FF2B5EF4-FFF2-40B4-BE49-F238E27FC236}">
                <a16:creationId xmlns:a16="http://schemas.microsoft.com/office/drawing/2014/main" id="{604C5707-40CC-44ED-90D6-8A0D176E342A}"/>
              </a:ext>
            </a:extLst>
          </p:cNvPr>
          <p:cNvSpPr txBox="1"/>
          <p:nvPr/>
        </p:nvSpPr>
        <p:spPr>
          <a:xfrm>
            <a:off x="9867155" y="2303259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39" name="TextBox 438">
            <a:extLst>
              <a:ext uri="{FF2B5EF4-FFF2-40B4-BE49-F238E27FC236}">
                <a16:creationId xmlns:a16="http://schemas.microsoft.com/office/drawing/2014/main" id="{31F9FC3A-A1CB-42FA-A722-352822AF9AD8}"/>
              </a:ext>
            </a:extLst>
          </p:cNvPr>
          <p:cNvSpPr txBox="1"/>
          <p:nvPr/>
        </p:nvSpPr>
        <p:spPr>
          <a:xfrm>
            <a:off x="10263214" y="2657199"/>
            <a:ext cx="10788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cxnSp>
        <p:nvCxnSpPr>
          <p:cNvPr id="440" name="Straight Connector 439">
            <a:extLst>
              <a:ext uri="{FF2B5EF4-FFF2-40B4-BE49-F238E27FC236}">
                <a16:creationId xmlns:a16="http://schemas.microsoft.com/office/drawing/2014/main" id="{03018DAE-7EED-4D8F-89C8-D7282B125776}"/>
              </a:ext>
            </a:extLst>
          </p:cNvPr>
          <p:cNvCxnSpPr>
            <a:cxnSpLocks/>
          </p:cNvCxnSpPr>
          <p:nvPr/>
        </p:nvCxnSpPr>
        <p:spPr>
          <a:xfrm>
            <a:off x="8942400" y="5395194"/>
            <a:ext cx="888408" cy="623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1" name="Straight Connector 440">
            <a:extLst>
              <a:ext uri="{FF2B5EF4-FFF2-40B4-BE49-F238E27FC236}">
                <a16:creationId xmlns:a16="http://schemas.microsoft.com/office/drawing/2014/main" id="{4376F129-7C10-41EE-9D3F-91C0ED7BBE3B}"/>
              </a:ext>
            </a:extLst>
          </p:cNvPr>
          <p:cNvCxnSpPr>
            <a:cxnSpLocks/>
          </p:cNvCxnSpPr>
          <p:nvPr/>
        </p:nvCxnSpPr>
        <p:spPr>
          <a:xfrm>
            <a:off x="10272057" y="539581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2" name="TextBox 441">
            <a:extLst>
              <a:ext uri="{FF2B5EF4-FFF2-40B4-BE49-F238E27FC236}">
                <a16:creationId xmlns:a16="http://schemas.microsoft.com/office/drawing/2014/main" id="{FC0D0729-EF28-488C-BCD7-0B98713AC065}"/>
              </a:ext>
            </a:extLst>
          </p:cNvPr>
          <p:cNvSpPr txBox="1"/>
          <p:nvPr/>
        </p:nvSpPr>
        <p:spPr>
          <a:xfrm>
            <a:off x="9165781" y="48806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443" name="TextBox 442">
            <a:extLst>
              <a:ext uri="{FF2B5EF4-FFF2-40B4-BE49-F238E27FC236}">
                <a16:creationId xmlns:a16="http://schemas.microsoft.com/office/drawing/2014/main" id="{F5FC3D8B-F2B1-49EA-A081-CA55F90FBE2D}"/>
              </a:ext>
            </a:extLst>
          </p:cNvPr>
          <p:cNvSpPr txBox="1"/>
          <p:nvPr/>
        </p:nvSpPr>
        <p:spPr>
          <a:xfrm>
            <a:off x="8926411" y="5331923"/>
            <a:ext cx="102913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444" name="TextBox 443">
            <a:extLst>
              <a:ext uri="{FF2B5EF4-FFF2-40B4-BE49-F238E27FC236}">
                <a16:creationId xmlns:a16="http://schemas.microsoft.com/office/drawing/2014/main" id="{6CE84785-39FB-4267-AFF8-2C69C42745E6}"/>
              </a:ext>
            </a:extLst>
          </p:cNvPr>
          <p:cNvSpPr txBox="1"/>
          <p:nvPr/>
        </p:nvSpPr>
        <p:spPr>
          <a:xfrm>
            <a:off x="10272056" y="533402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445" name="TextBox 444">
            <a:extLst>
              <a:ext uri="{FF2B5EF4-FFF2-40B4-BE49-F238E27FC236}">
                <a16:creationId xmlns:a16="http://schemas.microsoft.com/office/drawing/2014/main" id="{CF308435-9022-4BEE-95AE-8A7DD61F0A1D}"/>
              </a:ext>
            </a:extLst>
          </p:cNvPr>
          <p:cNvSpPr txBox="1"/>
          <p:nvPr/>
        </p:nvSpPr>
        <p:spPr>
          <a:xfrm>
            <a:off x="9825014" y="508034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446" name="Arc 445">
            <a:extLst>
              <a:ext uri="{FF2B5EF4-FFF2-40B4-BE49-F238E27FC236}">
                <a16:creationId xmlns:a16="http://schemas.microsoft.com/office/drawing/2014/main" id="{BFBB386B-9090-4018-B2E7-C66BCECB74E6}"/>
              </a:ext>
            </a:extLst>
          </p:cNvPr>
          <p:cNvSpPr/>
          <p:nvPr/>
        </p:nvSpPr>
        <p:spPr>
          <a:xfrm rot="16200000">
            <a:off x="9757715" y="436585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7" name="Arc 446">
            <a:extLst>
              <a:ext uri="{FF2B5EF4-FFF2-40B4-BE49-F238E27FC236}">
                <a16:creationId xmlns:a16="http://schemas.microsoft.com/office/drawing/2014/main" id="{2A3BAA34-5701-4117-99C1-497EB3544B0F}"/>
              </a:ext>
            </a:extLst>
          </p:cNvPr>
          <p:cNvSpPr/>
          <p:nvPr/>
        </p:nvSpPr>
        <p:spPr>
          <a:xfrm rot="5400000">
            <a:off x="9747428" y="529297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8" name="TextBox 447">
            <a:extLst>
              <a:ext uri="{FF2B5EF4-FFF2-40B4-BE49-F238E27FC236}">
                <a16:creationId xmlns:a16="http://schemas.microsoft.com/office/drawing/2014/main" id="{5CE69BC5-FA56-469B-BA2C-477D645C3C90}"/>
              </a:ext>
            </a:extLst>
          </p:cNvPr>
          <p:cNvSpPr txBox="1"/>
          <p:nvPr/>
        </p:nvSpPr>
        <p:spPr>
          <a:xfrm>
            <a:off x="9878018" y="582835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49" name="TextBox 448">
            <a:extLst>
              <a:ext uri="{FF2B5EF4-FFF2-40B4-BE49-F238E27FC236}">
                <a16:creationId xmlns:a16="http://schemas.microsoft.com/office/drawing/2014/main" id="{23167FE3-B1F5-4C6E-90F5-E3AEAAAB5CA1}"/>
              </a:ext>
            </a:extLst>
          </p:cNvPr>
          <p:cNvSpPr txBox="1"/>
          <p:nvPr/>
        </p:nvSpPr>
        <p:spPr>
          <a:xfrm>
            <a:off x="9878017" y="453404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50" name="TextBox 449">
            <a:extLst>
              <a:ext uri="{FF2B5EF4-FFF2-40B4-BE49-F238E27FC236}">
                <a16:creationId xmlns:a16="http://schemas.microsoft.com/office/drawing/2014/main" id="{2879AEAC-FB15-4FA8-8D6F-04F1CAA6951B}"/>
              </a:ext>
            </a:extLst>
          </p:cNvPr>
          <p:cNvSpPr txBox="1"/>
          <p:nvPr/>
        </p:nvSpPr>
        <p:spPr>
          <a:xfrm>
            <a:off x="10285016" y="4887983"/>
            <a:ext cx="9519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grpSp>
        <p:nvGrpSpPr>
          <p:cNvPr id="451" name="Group 450">
            <a:extLst>
              <a:ext uri="{FF2B5EF4-FFF2-40B4-BE49-F238E27FC236}">
                <a16:creationId xmlns:a16="http://schemas.microsoft.com/office/drawing/2014/main" id="{D749A0BD-9DDD-4FC9-9CF5-944F11D8E3E7}"/>
              </a:ext>
            </a:extLst>
          </p:cNvPr>
          <p:cNvGrpSpPr/>
          <p:nvPr/>
        </p:nvGrpSpPr>
        <p:grpSpPr>
          <a:xfrm>
            <a:off x="371357" y="1112647"/>
            <a:ext cx="364674" cy="2164787"/>
            <a:chOff x="1430177" y="1026981"/>
            <a:chExt cx="364674" cy="2164787"/>
          </a:xfrm>
        </p:grpSpPr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F8903D01-7108-49CF-A198-C57A2DDA0AC2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3" name="Rectangle 452">
              <a:extLst>
                <a:ext uri="{FF2B5EF4-FFF2-40B4-BE49-F238E27FC236}">
                  <a16:creationId xmlns:a16="http://schemas.microsoft.com/office/drawing/2014/main" id="{94E6AF9A-3C2B-492C-B948-2E805CE1ECB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54" name="Group 453">
            <a:extLst>
              <a:ext uri="{FF2B5EF4-FFF2-40B4-BE49-F238E27FC236}">
                <a16:creationId xmlns:a16="http://schemas.microsoft.com/office/drawing/2014/main" id="{B1EEA707-8FA9-45BA-ACF5-A6CDFFF71423}"/>
              </a:ext>
            </a:extLst>
          </p:cNvPr>
          <p:cNvGrpSpPr/>
          <p:nvPr/>
        </p:nvGrpSpPr>
        <p:grpSpPr>
          <a:xfrm>
            <a:off x="3293547" y="1123354"/>
            <a:ext cx="364674" cy="2164787"/>
            <a:chOff x="1430177" y="1026981"/>
            <a:chExt cx="364674" cy="2164787"/>
          </a:xfrm>
        </p:grpSpPr>
        <p:sp>
          <p:nvSpPr>
            <p:cNvPr id="455" name="Rectangle 454">
              <a:extLst>
                <a:ext uri="{FF2B5EF4-FFF2-40B4-BE49-F238E27FC236}">
                  <a16:creationId xmlns:a16="http://schemas.microsoft.com/office/drawing/2014/main" id="{8B9E8968-2A36-40FF-8063-15E9587EED12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57A6C35A-7282-4274-BD1B-85683E2D7FE2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E97EFC69-AF30-44AC-98CD-9E6040374D13}"/>
              </a:ext>
            </a:extLst>
          </p:cNvPr>
          <p:cNvGrpSpPr/>
          <p:nvPr/>
        </p:nvGrpSpPr>
        <p:grpSpPr>
          <a:xfrm>
            <a:off x="4403775" y="1115368"/>
            <a:ext cx="364674" cy="2164787"/>
            <a:chOff x="1430177" y="1026981"/>
            <a:chExt cx="364674" cy="2164787"/>
          </a:xfrm>
        </p:grpSpPr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66D33BAF-82EC-483A-9551-2496F01E7E99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DBDB58E9-B514-496A-A70E-9227CD074F8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60" name="Group 459">
            <a:extLst>
              <a:ext uri="{FF2B5EF4-FFF2-40B4-BE49-F238E27FC236}">
                <a16:creationId xmlns:a16="http://schemas.microsoft.com/office/drawing/2014/main" id="{0A0F7E45-A63F-4525-90EE-73D8A2BF5507}"/>
              </a:ext>
            </a:extLst>
          </p:cNvPr>
          <p:cNvGrpSpPr/>
          <p:nvPr/>
        </p:nvGrpSpPr>
        <p:grpSpPr>
          <a:xfrm>
            <a:off x="7325965" y="1126075"/>
            <a:ext cx="364674" cy="2164787"/>
            <a:chOff x="1430177" y="1026981"/>
            <a:chExt cx="364674" cy="2164787"/>
          </a:xfrm>
        </p:grpSpPr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21871CD3-112F-440F-96F0-0B00CA0AC99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2" name="Rectangle 461">
              <a:extLst>
                <a:ext uri="{FF2B5EF4-FFF2-40B4-BE49-F238E27FC236}">
                  <a16:creationId xmlns:a16="http://schemas.microsoft.com/office/drawing/2014/main" id="{CE62E032-EE71-4548-B677-960825F962B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63" name="Group 462">
            <a:extLst>
              <a:ext uri="{FF2B5EF4-FFF2-40B4-BE49-F238E27FC236}">
                <a16:creationId xmlns:a16="http://schemas.microsoft.com/office/drawing/2014/main" id="{027685D7-A4F0-4419-8004-75A4208632A9}"/>
              </a:ext>
            </a:extLst>
          </p:cNvPr>
          <p:cNvGrpSpPr/>
          <p:nvPr/>
        </p:nvGrpSpPr>
        <p:grpSpPr>
          <a:xfrm>
            <a:off x="8409066" y="1118001"/>
            <a:ext cx="364674" cy="2164787"/>
            <a:chOff x="1430177" y="1026981"/>
            <a:chExt cx="364674" cy="2164787"/>
          </a:xfrm>
        </p:grpSpPr>
        <p:sp>
          <p:nvSpPr>
            <p:cNvPr id="464" name="Rectangle 463">
              <a:extLst>
                <a:ext uri="{FF2B5EF4-FFF2-40B4-BE49-F238E27FC236}">
                  <a16:creationId xmlns:a16="http://schemas.microsoft.com/office/drawing/2014/main" id="{DF2CF6C1-17B2-44F3-96CC-DA98B505651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5" name="Rectangle 464">
              <a:extLst>
                <a:ext uri="{FF2B5EF4-FFF2-40B4-BE49-F238E27FC236}">
                  <a16:creationId xmlns:a16="http://schemas.microsoft.com/office/drawing/2014/main" id="{20D9050F-5639-44EC-B758-4E3822FA66E1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66" name="Group 465">
            <a:extLst>
              <a:ext uri="{FF2B5EF4-FFF2-40B4-BE49-F238E27FC236}">
                <a16:creationId xmlns:a16="http://schemas.microsoft.com/office/drawing/2014/main" id="{299B969A-C0E4-4D3B-A244-DB81320C2147}"/>
              </a:ext>
            </a:extLst>
          </p:cNvPr>
          <p:cNvGrpSpPr/>
          <p:nvPr/>
        </p:nvGrpSpPr>
        <p:grpSpPr>
          <a:xfrm>
            <a:off x="11331256" y="1128708"/>
            <a:ext cx="364674" cy="2164787"/>
            <a:chOff x="1430177" y="1026981"/>
            <a:chExt cx="364674" cy="2164787"/>
          </a:xfrm>
        </p:grpSpPr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DB0EA134-4BA0-4AC0-AC5B-F787984CCEB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164F3822-761D-485D-87FA-8896A8C91CC0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69" name="Group 468">
            <a:extLst>
              <a:ext uri="{FF2B5EF4-FFF2-40B4-BE49-F238E27FC236}">
                <a16:creationId xmlns:a16="http://schemas.microsoft.com/office/drawing/2014/main" id="{474E381F-4BAE-4223-8C7B-91D8A5DD00C2}"/>
              </a:ext>
            </a:extLst>
          </p:cNvPr>
          <p:cNvGrpSpPr/>
          <p:nvPr/>
        </p:nvGrpSpPr>
        <p:grpSpPr>
          <a:xfrm>
            <a:off x="372419" y="1116382"/>
            <a:ext cx="360000" cy="2160000"/>
            <a:chOff x="2011880" y="3429000"/>
            <a:chExt cx="360000" cy="2160000"/>
          </a:xfrm>
        </p:grpSpPr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111BF1CE-74EC-4283-AED0-3AB619F5E8E7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1" name="Rectangle 470">
              <a:extLst>
                <a:ext uri="{FF2B5EF4-FFF2-40B4-BE49-F238E27FC236}">
                  <a16:creationId xmlns:a16="http://schemas.microsoft.com/office/drawing/2014/main" id="{2821E5E7-580D-4C20-8975-55AFC2BDB30B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72" name="Group 471">
            <a:extLst>
              <a:ext uri="{FF2B5EF4-FFF2-40B4-BE49-F238E27FC236}">
                <a16:creationId xmlns:a16="http://schemas.microsoft.com/office/drawing/2014/main" id="{2934182D-C1F3-4D91-B527-5571687D1404}"/>
              </a:ext>
            </a:extLst>
          </p:cNvPr>
          <p:cNvGrpSpPr/>
          <p:nvPr/>
        </p:nvGrpSpPr>
        <p:grpSpPr>
          <a:xfrm>
            <a:off x="7325446" y="1134857"/>
            <a:ext cx="360000" cy="2160000"/>
            <a:chOff x="3172262" y="3429000"/>
            <a:chExt cx="360000" cy="2160000"/>
          </a:xfrm>
        </p:grpSpPr>
        <p:sp>
          <p:nvSpPr>
            <p:cNvPr id="473" name="Rectangle 472">
              <a:extLst>
                <a:ext uri="{FF2B5EF4-FFF2-40B4-BE49-F238E27FC236}">
                  <a16:creationId xmlns:a16="http://schemas.microsoft.com/office/drawing/2014/main" id="{9A648527-97F1-451E-A2D1-00F8BBA18D88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4" name="Rectangle 473">
              <a:extLst>
                <a:ext uri="{FF2B5EF4-FFF2-40B4-BE49-F238E27FC236}">
                  <a16:creationId xmlns:a16="http://schemas.microsoft.com/office/drawing/2014/main" id="{2DEFEB68-89B0-4072-AE74-C74D1A004A35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5" name="Rectangle 474">
              <a:extLst>
                <a:ext uri="{FF2B5EF4-FFF2-40B4-BE49-F238E27FC236}">
                  <a16:creationId xmlns:a16="http://schemas.microsoft.com/office/drawing/2014/main" id="{787360BB-52C2-46CE-81D4-175827086623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C0161B60-794A-4320-83D7-257681014F55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95F4A004-3C53-4261-A82E-8489F6613039}"/>
              </a:ext>
            </a:extLst>
          </p:cNvPr>
          <p:cNvGrpSpPr/>
          <p:nvPr/>
        </p:nvGrpSpPr>
        <p:grpSpPr>
          <a:xfrm>
            <a:off x="3291626" y="1124649"/>
            <a:ext cx="360000" cy="2160000"/>
            <a:chOff x="3752453" y="3429000"/>
            <a:chExt cx="360000" cy="2160000"/>
          </a:xfrm>
        </p:grpSpPr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893352B9-9EEF-47FF-890A-23C523C5EAD6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14D06E94-6A23-41AC-9965-654351DA89DB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D919DE76-43D9-4F53-A875-9B0C170710B5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1" name="Rectangle 480">
              <a:extLst>
                <a:ext uri="{FF2B5EF4-FFF2-40B4-BE49-F238E27FC236}">
                  <a16:creationId xmlns:a16="http://schemas.microsoft.com/office/drawing/2014/main" id="{450693AE-996F-4FC2-B765-6873ABDF8F60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2" name="Rectangle 481">
              <a:extLst>
                <a:ext uri="{FF2B5EF4-FFF2-40B4-BE49-F238E27FC236}">
                  <a16:creationId xmlns:a16="http://schemas.microsoft.com/office/drawing/2014/main" id="{63157660-9194-4641-9C23-DC47D0513498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83" name="Group 482">
            <a:extLst>
              <a:ext uri="{FF2B5EF4-FFF2-40B4-BE49-F238E27FC236}">
                <a16:creationId xmlns:a16="http://schemas.microsoft.com/office/drawing/2014/main" id="{9F95FA86-B67F-465E-9630-D422B3487096}"/>
              </a:ext>
            </a:extLst>
          </p:cNvPr>
          <p:cNvGrpSpPr/>
          <p:nvPr/>
        </p:nvGrpSpPr>
        <p:grpSpPr>
          <a:xfrm>
            <a:off x="4413786" y="1110409"/>
            <a:ext cx="360000" cy="2160000"/>
            <a:chOff x="4332644" y="3429000"/>
            <a:chExt cx="360000" cy="2160000"/>
          </a:xfrm>
        </p:grpSpPr>
        <p:sp>
          <p:nvSpPr>
            <p:cNvPr id="484" name="Rectangle 483">
              <a:extLst>
                <a:ext uri="{FF2B5EF4-FFF2-40B4-BE49-F238E27FC236}">
                  <a16:creationId xmlns:a16="http://schemas.microsoft.com/office/drawing/2014/main" id="{4F034167-E837-4083-AE5F-49EADA6B2587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5" name="Rectangle 484">
              <a:extLst>
                <a:ext uri="{FF2B5EF4-FFF2-40B4-BE49-F238E27FC236}">
                  <a16:creationId xmlns:a16="http://schemas.microsoft.com/office/drawing/2014/main" id="{E7704344-D1A9-42F6-A4CF-4D040E541EBF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DD8DA91C-0D63-4634-B1C1-EBB248375B19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4B04817C-408B-4DF5-AC40-E251416CF9B8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437161D1-62D2-404E-BCA2-11F3635BEF61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2B760EC2-DE57-453C-A728-A8BEAE2EA4D6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99" name="Group 498">
            <a:extLst>
              <a:ext uri="{FF2B5EF4-FFF2-40B4-BE49-F238E27FC236}">
                <a16:creationId xmlns:a16="http://schemas.microsoft.com/office/drawing/2014/main" id="{FEB93EF6-CC2D-4B1D-B33B-21320978DC47}"/>
              </a:ext>
            </a:extLst>
          </p:cNvPr>
          <p:cNvGrpSpPr/>
          <p:nvPr/>
        </p:nvGrpSpPr>
        <p:grpSpPr>
          <a:xfrm>
            <a:off x="11331256" y="1134857"/>
            <a:ext cx="360000" cy="2160000"/>
            <a:chOff x="7813790" y="3429000"/>
            <a:chExt cx="360000" cy="2160000"/>
          </a:xfrm>
        </p:grpSpPr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386FD972-8131-4256-9410-39A210B2404F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1" name="Rectangle 500">
              <a:extLst>
                <a:ext uri="{FF2B5EF4-FFF2-40B4-BE49-F238E27FC236}">
                  <a16:creationId xmlns:a16="http://schemas.microsoft.com/office/drawing/2014/main" id="{CF86D524-9901-461E-8A0D-6BC9A1ADA006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2" name="Rectangle 501">
              <a:extLst>
                <a:ext uri="{FF2B5EF4-FFF2-40B4-BE49-F238E27FC236}">
                  <a16:creationId xmlns:a16="http://schemas.microsoft.com/office/drawing/2014/main" id="{314B57C4-291F-4557-BBC9-312DB25662A4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3" name="Rectangle 502">
              <a:extLst>
                <a:ext uri="{FF2B5EF4-FFF2-40B4-BE49-F238E27FC236}">
                  <a16:creationId xmlns:a16="http://schemas.microsoft.com/office/drawing/2014/main" id="{D06E74C3-CE54-4357-9BEA-7966A2BB7E89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4" name="Rectangle 503">
              <a:extLst>
                <a:ext uri="{FF2B5EF4-FFF2-40B4-BE49-F238E27FC236}">
                  <a16:creationId xmlns:a16="http://schemas.microsoft.com/office/drawing/2014/main" id="{54824B91-2383-4844-AFFA-73E48FBC68AD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5" name="Rectangle 504">
              <a:extLst>
                <a:ext uri="{FF2B5EF4-FFF2-40B4-BE49-F238E27FC236}">
                  <a16:creationId xmlns:a16="http://schemas.microsoft.com/office/drawing/2014/main" id="{9771A453-2359-4AAA-8E32-0E41A34A4002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14B9DC9C-FF10-420D-9131-AB37E9C5E748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75650B46-033A-4806-A166-ED7B8948E349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8CB12CD7-20BD-44D1-AC11-DC93E04A49D1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F33D883F-BDC5-4365-B5AD-B20CCB01531C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0" name="Rectangle 509">
              <a:extLst>
                <a:ext uri="{FF2B5EF4-FFF2-40B4-BE49-F238E27FC236}">
                  <a16:creationId xmlns:a16="http://schemas.microsoft.com/office/drawing/2014/main" id="{672D77A5-8EC3-4C05-ACDA-B83113AE66AF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1" name="Rectangle 510">
              <a:extLst>
                <a:ext uri="{FF2B5EF4-FFF2-40B4-BE49-F238E27FC236}">
                  <a16:creationId xmlns:a16="http://schemas.microsoft.com/office/drawing/2014/main" id="{04B087DF-CC28-4C05-B9D5-D08B6183C194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18" name="Group 517">
            <a:extLst>
              <a:ext uri="{FF2B5EF4-FFF2-40B4-BE49-F238E27FC236}">
                <a16:creationId xmlns:a16="http://schemas.microsoft.com/office/drawing/2014/main" id="{758916A0-BE95-483A-B807-D5FC610646F8}"/>
              </a:ext>
            </a:extLst>
          </p:cNvPr>
          <p:cNvGrpSpPr/>
          <p:nvPr/>
        </p:nvGrpSpPr>
        <p:grpSpPr>
          <a:xfrm>
            <a:off x="8415966" y="1116688"/>
            <a:ext cx="360000" cy="2160000"/>
            <a:chOff x="10757502" y="3588535"/>
            <a:chExt cx="360000" cy="2160000"/>
          </a:xfrm>
        </p:grpSpPr>
        <p:grpSp>
          <p:nvGrpSpPr>
            <p:cNvPr id="519" name="Group 518">
              <a:extLst>
                <a:ext uri="{FF2B5EF4-FFF2-40B4-BE49-F238E27FC236}">
                  <a16:creationId xmlns:a16="http://schemas.microsoft.com/office/drawing/2014/main" id="{B0E8574D-93CD-4504-A888-E8CF86AC886A}"/>
                </a:ext>
              </a:extLst>
            </p:cNvPr>
            <p:cNvGrpSpPr/>
            <p:nvPr/>
          </p:nvGrpSpPr>
          <p:grpSpPr>
            <a:xfrm>
              <a:off x="10757502" y="3588535"/>
              <a:ext cx="360000" cy="2160000"/>
              <a:chOff x="7813790" y="3429000"/>
              <a:chExt cx="360000" cy="216000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3677D5D8-DD5D-42C9-8F0F-4957012940D4}"/>
                  </a:ext>
                </a:extLst>
              </p:cNvPr>
              <p:cNvSpPr/>
              <p:nvPr/>
            </p:nvSpPr>
            <p:spPr>
              <a:xfrm>
                <a:off x="7813790" y="34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22" name="Rectangle 521">
                <a:extLst>
                  <a:ext uri="{FF2B5EF4-FFF2-40B4-BE49-F238E27FC236}">
                    <a16:creationId xmlns:a16="http://schemas.microsoft.com/office/drawing/2014/main" id="{2F61D3EB-CBCC-4767-9AF8-5CA11E054660}"/>
                  </a:ext>
                </a:extLst>
              </p:cNvPr>
              <p:cNvSpPr/>
              <p:nvPr/>
            </p:nvSpPr>
            <p:spPr>
              <a:xfrm>
                <a:off x="7813790" y="36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23" name="Rectangle 522">
                <a:extLst>
                  <a:ext uri="{FF2B5EF4-FFF2-40B4-BE49-F238E27FC236}">
                    <a16:creationId xmlns:a16="http://schemas.microsoft.com/office/drawing/2014/main" id="{67509251-85B9-4A38-AAFA-A38ED8290224}"/>
                  </a:ext>
                </a:extLst>
              </p:cNvPr>
              <p:cNvSpPr/>
              <p:nvPr/>
            </p:nvSpPr>
            <p:spPr>
              <a:xfrm>
                <a:off x="7813790" y="37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24" name="Rectangle 523">
                <a:extLst>
                  <a:ext uri="{FF2B5EF4-FFF2-40B4-BE49-F238E27FC236}">
                    <a16:creationId xmlns:a16="http://schemas.microsoft.com/office/drawing/2014/main" id="{C7AA1279-F887-47F4-B159-8CB5AD59D913}"/>
                  </a:ext>
                </a:extLst>
              </p:cNvPr>
              <p:cNvSpPr/>
              <p:nvPr/>
            </p:nvSpPr>
            <p:spPr>
              <a:xfrm>
                <a:off x="7813790" y="39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25" name="Rectangle 524">
                <a:extLst>
                  <a:ext uri="{FF2B5EF4-FFF2-40B4-BE49-F238E27FC236}">
                    <a16:creationId xmlns:a16="http://schemas.microsoft.com/office/drawing/2014/main" id="{B8DA0B58-9352-46AB-B0AB-D2B13FA14243}"/>
                  </a:ext>
                </a:extLst>
              </p:cNvPr>
              <p:cNvSpPr/>
              <p:nvPr/>
            </p:nvSpPr>
            <p:spPr>
              <a:xfrm>
                <a:off x="7813790" y="41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26" name="Rectangle 525">
                <a:extLst>
                  <a:ext uri="{FF2B5EF4-FFF2-40B4-BE49-F238E27FC236}">
                    <a16:creationId xmlns:a16="http://schemas.microsoft.com/office/drawing/2014/main" id="{920BA6AC-2A25-4906-A785-28F4ACAFFEC5}"/>
                  </a:ext>
                </a:extLst>
              </p:cNvPr>
              <p:cNvSpPr/>
              <p:nvPr/>
            </p:nvSpPr>
            <p:spPr>
              <a:xfrm>
                <a:off x="7813790" y="43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27" name="Rectangle 526">
                <a:extLst>
                  <a:ext uri="{FF2B5EF4-FFF2-40B4-BE49-F238E27FC236}">
                    <a16:creationId xmlns:a16="http://schemas.microsoft.com/office/drawing/2014/main" id="{E4260832-A8DB-4238-9FA6-2815B7C6D454}"/>
                  </a:ext>
                </a:extLst>
              </p:cNvPr>
              <p:cNvSpPr/>
              <p:nvPr/>
            </p:nvSpPr>
            <p:spPr>
              <a:xfrm>
                <a:off x="7813790" y="45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28" name="Rectangle 527">
                <a:extLst>
                  <a:ext uri="{FF2B5EF4-FFF2-40B4-BE49-F238E27FC236}">
                    <a16:creationId xmlns:a16="http://schemas.microsoft.com/office/drawing/2014/main" id="{BFD92239-7B00-4E68-AA5C-EF9C01A78651}"/>
                  </a:ext>
                </a:extLst>
              </p:cNvPr>
              <p:cNvSpPr/>
              <p:nvPr/>
            </p:nvSpPr>
            <p:spPr>
              <a:xfrm>
                <a:off x="7813790" y="46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29" name="Rectangle 528">
                <a:extLst>
                  <a:ext uri="{FF2B5EF4-FFF2-40B4-BE49-F238E27FC236}">
                    <a16:creationId xmlns:a16="http://schemas.microsoft.com/office/drawing/2014/main" id="{FD4B98FA-4FF0-4037-8598-E8B00ED318D2}"/>
                  </a:ext>
                </a:extLst>
              </p:cNvPr>
              <p:cNvSpPr/>
              <p:nvPr/>
            </p:nvSpPr>
            <p:spPr>
              <a:xfrm>
                <a:off x="7813790" y="48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3AC745D9-16DC-4DE0-B644-BB302EAE8DF8}"/>
                  </a:ext>
                </a:extLst>
              </p:cNvPr>
              <p:cNvSpPr/>
              <p:nvPr/>
            </p:nvSpPr>
            <p:spPr>
              <a:xfrm>
                <a:off x="7813790" y="50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31" name="Rectangle 530">
                <a:extLst>
                  <a:ext uri="{FF2B5EF4-FFF2-40B4-BE49-F238E27FC236}">
                    <a16:creationId xmlns:a16="http://schemas.microsoft.com/office/drawing/2014/main" id="{B6A114B8-C4DE-47A4-BBBB-1A44A3DBC795}"/>
                  </a:ext>
                </a:extLst>
              </p:cNvPr>
              <p:cNvSpPr/>
              <p:nvPr/>
            </p:nvSpPr>
            <p:spPr>
              <a:xfrm>
                <a:off x="7813790" y="52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32" name="Rectangle 531">
                <a:extLst>
                  <a:ext uri="{FF2B5EF4-FFF2-40B4-BE49-F238E27FC236}">
                    <a16:creationId xmlns:a16="http://schemas.microsoft.com/office/drawing/2014/main" id="{CF90D710-0D9F-4F0C-9A86-DB7BE5B3B7C3}"/>
                  </a:ext>
                </a:extLst>
              </p:cNvPr>
              <p:cNvSpPr/>
              <p:nvPr/>
            </p:nvSpPr>
            <p:spPr>
              <a:xfrm>
                <a:off x="7813790" y="54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5C11BC5B-1329-4F81-B2EE-E70FF7A88092}"/>
                </a:ext>
              </a:extLst>
            </p:cNvPr>
            <p:cNvSpPr/>
            <p:nvPr/>
          </p:nvSpPr>
          <p:spPr>
            <a:xfrm>
              <a:off x="10761418" y="3588535"/>
              <a:ext cx="18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42" name="Group 541">
            <a:extLst>
              <a:ext uri="{FF2B5EF4-FFF2-40B4-BE49-F238E27FC236}">
                <a16:creationId xmlns:a16="http://schemas.microsoft.com/office/drawing/2014/main" id="{05BA4240-4624-40AC-9BA2-0160F0925C05}"/>
              </a:ext>
            </a:extLst>
          </p:cNvPr>
          <p:cNvGrpSpPr/>
          <p:nvPr/>
        </p:nvGrpSpPr>
        <p:grpSpPr>
          <a:xfrm>
            <a:off x="8416009" y="1113639"/>
            <a:ext cx="366136" cy="2160000"/>
            <a:chOff x="11578971" y="3107729"/>
            <a:chExt cx="366136" cy="2160000"/>
          </a:xfrm>
        </p:grpSpPr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3C7618D5-2809-4B82-BB4A-D2F5D946FA46}"/>
                </a:ext>
              </a:extLst>
            </p:cNvPr>
            <p:cNvSpPr/>
            <p:nvPr/>
          </p:nvSpPr>
          <p:spPr>
            <a:xfrm>
              <a:off x="11578971" y="3107729"/>
              <a:ext cx="18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09E517DF-4ABF-4A7F-AB88-67479EC3156F}"/>
                </a:ext>
              </a:extLst>
            </p:cNvPr>
            <p:cNvSpPr/>
            <p:nvPr/>
          </p:nvSpPr>
          <p:spPr>
            <a:xfrm>
              <a:off x="11585107" y="4192074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3D5D8C06-FBB1-40EA-81E0-EA5CBB98AE84}"/>
                </a:ext>
              </a:extLst>
            </p:cNvPr>
            <p:cNvSpPr/>
            <p:nvPr/>
          </p:nvSpPr>
          <p:spPr>
            <a:xfrm>
              <a:off x="11581942" y="3112074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47" name="Group 546">
            <a:extLst>
              <a:ext uri="{FF2B5EF4-FFF2-40B4-BE49-F238E27FC236}">
                <a16:creationId xmlns:a16="http://schemas.microsoft.com/office/drawing/2014/main" id="{24DE9485-05A5-4C57-BA39-677A7BF30D47}"/>
              </a:ext>
            </a:extLst>
          </p:cNvPr>
          <p:cNvGrpSpPr/>
          <p:nvPr/>
        </p:nvGrpSpPr>
        <p:grpSpPr>
          <a:xfrm>
            <a:off x="372174" y="1116289"/>
            <a:ext cx="360000" cy="2159457"/>
            <a:chOff x="6653408" y="3429000"/>
            <a:chExt cx="360000" cy="2159457"/>
          </a:xfrm>
        </p:grpSpPr>
        <p:sp>
          <p:nvSpPr>
            <p:cNvPr id="548" name="Rectangle 547">
              <a:extLst>
                <a:ext uri="{FF2B5EF4-FFF2-40B4-BE49-F238E27FC236}">
                  <a16:creationId xmlns:a16="http://schemas.microsoft.com/office/drawing/2014/main" id="{7037C1D3-58D8-4B2F-AB03-6A9AA7DCCA2C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36F9E483-2F2D-4DB8-AB6E-F2900EE7BA96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12EC1FFE-D03E-4B0A-A9D9-D8BB889B48C9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1" name="Rectangle 550">
              <a:extLst>
                <a:ext uri="{FF2B5EF4-FFF2-40B4-BE49-F238E27FC236}">
                  <a16:creationId xmlns:a16="http://schemas.microsoft.com/office/drawing/2014/main" id="{638CB2F2-FC05-4789-AB78-24AB95D68716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2" name="Rectangle 551">
              <a:extLst>
                <a:ext uri="{FF2B5EF4-FFF2-40B4-BE49-F238E27FC236}">
                  <a16:creationId xmlns:a16="http://schemas.microsoft.com/office/drawing/2014/main" id="{5AAFFF7E-2518-4844-819A-4A99E27B3F37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627BB6D6-A469-4933-8A47-BD4432954B61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AB135903-1330-4F89-9F23-6BEE813B0489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80307B6D-1F00-42F7-A250-E95E7E07D108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F7784977-FA33-4887-B717-89D3C1CD3D87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7" name="Rectangle 556">
              <a:extLst>
                <a:ext uri="{FF2B5EF4-FFF2-40B4-BE49-F238E27FC236}">
                  <a16:creationId xmlns:a16="http://schemas.microsoft.com/office/drawing/2014/main" id="{F88A361D-E792-4746-9E23-6581A890DC8A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D5282ABD-234E-4B98-903D-B359FF479BD1}"/>
              </a:ext>
            </a:extLst>
          </p:cNvPr>
          <p:cNvGrpSpPr/>
          <p:nvPr/>
        </p:nvGrpSpPr>
        <p:grpSpPr>
          <a:xfrm>
            <a:off x="3304425" y="1124208"/>
            <a:ext cx="360000" cy="2159457"/>
            <a:chOff x="6653408" y="3429000"/>
            <a:chExt cx="360000" cy="2159457"/>
          </a:xfrm>
        </p:grpSpPr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22EA5A4B-550A-431B-90B1-010FF4F90B85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4E2065CB-D0B9-41C8-B692-AA33506B791C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6AAC5C24-7516-4A8B-9D55-C28B10D31BD2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9BA64BFC-9BEB-475D-A6C0-F5DFC2ACAA3D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D04E4947-0D08-4375-B0D2-A32ABDBDCD0E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81C0343E-1660-4763-A254-228D4BC0A321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AC0F52C5-2A15-4849-963B-0C3C29C23073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72F1E4C5-9FE3-4777-9C15-364C78A2DDBA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7" name="Rectangle 566">
              <a:extLst>
                <a:ext uri="{FF2B5EF4-FFF2-40B4-BE49-F238E27FC236}">
                  <a16:creationId xmlns:a16="http://schemas.microsoft.com/office/drawing/2014/main" id="{FF1B89F2-C55A-4607-97C9-A738827C92FC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8" name="Rectangle 567">
              <a:extLst>
                <a:ext uri="{FF2B5EF4-FFF2-40B4-BE49-F238E27FC236}">
                  <a16:creationId xmlns:a16="http://schemas.microsoft.com/office/drawing/2014/main" id="{962A10FA-0421-44A6-80E3-895E8D83507E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69" name="Group 568">
            <a:extLst>
              <a:ext uri="{FF2B5EF4-FFF2-40B4-BE49-F238E27FC236}">
                <a16:creationId xmlns:a16="http://schemas.microsoft.com/office/drawing/2014/main" id="{09A4554F-0B9A-4514-98D4-E5FEDF7C93CC}"/>
              </a:ext>
            </a:extLst>
          </p:cNvPr>
          <p:cNvGrpSpPr/>
          <p:nvPr/>
        </p:nvGrpSpPr>
        <p:grpSpPr>
          <a:xfrm>
            <a:off x="4413786" y="1110937"/>
            <a:ext cx="360000" cy="2160000"/>
            <a:chOff x="7813790" y="3429000"/>
            <a:chExt cx="360000" cy="2160000"/>
          </a:xfrm>
        </p:grpSpPr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4A5AC5ED-AC85-4B74-ABAF-640E325B7513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558A241D-77CB-4780-8414-66C3489B35EB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2" name="Rectangle 571">
              <a:extLst>
                <a:ext uri="{FF2B5EF4-FFF2-40B4-BE49-F238E27FC236}">
                  <a16:creationId xmlns:a16="http://schemas.microsoft.com/office/drawing/2014/main" id="{09857818-C0BA-45BD-8E7F-891E8DAB8AA9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71518793-023A-4086-B507-83FAC560DD01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030F6D15-9858-45B1-BC9A-D3CD5752EC84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5" name="Rectangle 574">
              <a:extLst>
                <a:ext uri="{FF2B5EF4-FFF2-40B4-BE49-F238E27FC236}">
                  <a16:creationId xmlns:a16="http://schemas.microsoft.com/office/drawing/2014/main" id="{5B5760D9-CBB3-4C94-9C1F-B924D2C177C6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6" name="Rectangle 575">
              <a:extLst>
                <a:ext uri="{FF2B5EF4-FFF2-40B4-BE49-F238E27FC236}">
                  <a16:creationId xmlns:a16="http://schemas.microsoft.com/office/drawing/2014/main" id="{13E92651-D9B9-4FBF-B9C0-C157D3ACB13F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7" name="Rectangle 576">
              <a:extLst>
                <a:ext uri="{FF2B5EF4-FFF2-40B4-BE49-F238E27FC236}">
                  <a16:creationId xmlns:a16="http://schemas.microsoft.com/office/drawing/2014/main" id="{FD970924-6656-4A0E-A1F9-D24A599B9D05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8" name="Rectangle 577">
              <a:extLst>
                <a:ext uri="{FF2B5EF4-FFF2-40B4-BE49-F238E27FC236}">
                  <a16:creationId xmlns:a16="http://schemas.microsoft.com/office/drawing/2014/main" id="{D74A4D3D-37A6-42CD-8A87-9F4A5047AD8A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9" name="Rectangle 578">
              <a:extLst>
                <a:ext uri="{FF2B5EF4-FFF2-40B4-BE49-F238E27FC236}">
                  <a16:creationId xmlns:a16="http://schemas.microsoft.com/office/drawing/2014/main" id="{BF4D1083-F0B9-4FA7-93DB-FEA42C17D656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0" name="Rectangle 579">
              <a:extLst>
                <a:ext uri="{FF2B5EF4-FFF2-40B4-BE49-F238E27FC236}">
                  <a16:creationId xmlns:a16="http://schemas.microsoft.com/office/drawing/2014/main" id="{0E0204B8-67ED-49C2-882C-F60D7C429AAC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1" name="Rectangle 580">
              <a:extLst>
                <a:ext uri="{FF2B5EF4-FFF2-40B4-BE49-F238E27FC236}">
                  <a16:creationId xmlns:a16="http://schemas.microsoft.com/office/drawing/2014/main" id="{927A2E1C-6864-414C-A30C-FFE2681E5AB7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82" name="Group 581">
            <a:extLst>
              <a:ext uri="{FF2B5EF4-FFF2-40B4-BE49-F238E27FC236}">
                <a16:creationId xmlns:a16="http://schemas.microsoft.com/office/drawing/2014/main" id="{EBF6E925-D3C1-4CF4-BB6D-4DBBFBF99D76}"/>
              </a:ext>
            </a:extLst>
          </p:cNvPr>
          <p:cNvGrpSpPr/>
          <p:nvPr/>
        </p:nvGrpSpPr>
        <p:grpSpPr>
          <a:xfrm>
            <a:off x="7340030" y="1131262"/>
            <a:ext cx="360000" cy="2160000"/>
            <a:chOff x="7813790" y="3429000"/>
            <a:chExt cx="360000" cy="2160000"/>
          </a:xfrm>
        </p:grpSpPr>
        <p:sp>
          <p:nvSpPr>
            <p:cNvPr id="583" name="Rectangle 582">
              <a:extLst>
                <a:ext uri="{FF2B5EF4-FFF2-40B4-BE49-F238E27FC236}">
                  <a16:creationId xmlns:a16="http://schemas.microsoft.com/office/drawing/2014/main" id="{65DF0D3B-D009-48BF-A9E5-EF25CB769B28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4" name="Rectangle 583">
              <a:extLst>
                <a:ext uri="{FF2B5EF4-FFF2-40B4-BE49-F238E27FC236}">
                  <a16:creationId xmlns:a16="http://schemas.microsoft.com/office/drawing/2014/main" id="{34BC15C9-601F-4FAA-8413-CA60DF9622E2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5" name="Rectangle 584">
              <a:extLst>
                <a:ext uri="{FF2B5EF4-FFF2-40B4-BE49-F238E27FC236}">
                  <a16:creationId xmlns:a16="http://schemas.microsoft.com/office/drawing/2014/main" id="{746D52B8-549D-4D3E-B191-E85AE382570E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6" name="Rectangle 585">
              <a:extLst>
                <a:ext uri="{FF2B5EF4-FFF2-40B4-BE49-F238E27FC236}">
                  <a16:creationId xmlns:a16="http://schemas.microsoft.com/office/drawing/2014/main" id="{45F64F8C-524A-4018-9052-832FA41FCF58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7" name="Rectangle 586">
              <a:extLst>
                <a:ext uri="{FF2B5EF4-FFF2-40B4-BE49-F238E27FC236}">
                  <a16:creationId xmlns:a16="http://schemas.microsoft.com/office/drawing/2014/main" id="{2A8A36E6-B453-459D-99C9-C6AD1D8BA391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8" name="Rectangle 587">
              <a:extLst>
                <a:ext uri="{FF2B5EF4-FFF2-40B4-BE49-F238E27FC236}">
                  <a16:creationId xmlns:a16="http://schemas.microsoft.com/office/drawing/2014/main" id="{51AEC337-E7E0-4F8A-A48A-5A3D97132A86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9" name="Rectangle 588">
              <a:extLst>
                <a:ext uri="{FF2B5EF4-FFF2-40B4-BE49-F238E27FC236}">
                  <a16:creationId xmlns:a16="http://schemas.microsoft.com/office/drawing/2014/main" id="{5642CDC2-4EF5-4766-A748-559A795C67C2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0" name="Rectangle 589">
              <a:extLst>
                <a:ext uri="{FF2B5EF4-FFF2-40B4-BE49-F238E27FC236}">
                  <a16:creationId xmlns:a16="http://schemas.microsoft.com/office/drawing/2014/main" id="{94A54AAE-D948-449F-913A-C1EDA02C36D2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1" name="Rectangle 590">
              <a:extLst>
                <a:ext uri="{FF2B5EF4-FFF2-40B4-BE49-F238E27FC236}">
                  <a16:creationId xmlns:a16="http://schemas.microsoft.com/office/drawing/2014/main" id="{C9423FE5-3534-4EC4-BBFB-634C046C257A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2" name="Rectangle 591">
              <a:extLst>
                <a:ext uri="{FF2B5EF4-FFF2-40B4-BE49-F238E27FC236}">
                  <a16:creationId xmlns:a16="http://schemas.microsoft.com/office/drawing/2014/main" id="{9080B6EE-2925-4107-B4ED-D715C5F1A748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3" name="Rectangle 592">
              <a:extLst>
                <a:ext uri="{FF2B5EF4-FFF2-40B4-BE49-F238E27FC236}">
                  <a16:creationId xmlns:a16="http://schemas.microsoft.com/office/drawing/2014/main" id="{39EE30ED-0D7A-4D94-9653-8A33D425D0F6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4" name="Rectangle 593">
              <a:extLst>
                <a:ext uri="{FF2B5EF4-FFF2-40B4-BE49-F238E27FC236}">
                  <a16:creationId xmlns:a16="http://schemas.microsoft.com/office/drawing/2014/main" id="{97117D90-5ACE-4439-B0FF-01CA36236CCB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95" name="Group 594">
            <a:extLst>
              <a:ext uri="{FF2B5EF4-FFF2-40B4-BE49-F238E27FC236}">
                <a16:creationId xmlns:a16="http://schemas.microsoft.com/office/drawing/2014/main" id="{73E28901-B341-4A81-94D6-31AEE978B3D9}"/>
              </a:ext>
            </a:extLst>
          </p:cNvPr>
          <p:cNvGrpSpPr/>
          <p:nvPr/>
        </p:nvGrpSpPr>
        <p:grpSpPr>
          <a:xfrm>
            <a:off x="11336450" y="1131262"/>
            <a:ext cx="360000" cy="2160000"/>
            <a:chOff x="10757502" y="3588535"/>
            <a:chExt cx="360000" cy="2160000"/>
          </a:xfrm>
        </p:grpSpPr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780F7611-AD40-4BA7-B8B1-AE898A453077}"/>
                </a:ext>
              </a:extLst>
            </p:cNvPr>
            <p:cNvGrpSpPr/>
            <p:nvPr/>
          </p:nvGrpSpPr>
          <p:grpSpPr>
            <a:xfrm>
              <a:off x="10757502" y="3588535"/>
              <a:ext cx="360000" cy="2160000"/>
              <a:chOff x="7813790" y="3429000"/>
              <a:chExt cx="360000" cy="2160000"/>
            </a:xfrm>
          </p:grpSpPr>
          <p:sp>
            <p:nvSpPr>
              <p:cNvPr id="598" name="Rectangle 597">
                <a:extLst>
                  <a:ext uri="{FF2B5EF4-FFF2-40B4-BE49-F238E27FC236}">
                    <a16:creationId xmlns:a16="http://schemas.microsoft.com/office/drawing/2014/main" id="{2CFE8256-5517-40A1-9C6C-88D98C037524}"/>
                  </a:ext>
                </a:extLst>
              </p:cNvPr>
              <p:cNvSpPr/>
              <p:nvPr/>
            </p:nvSpPr>
            <p:spPr>
              <a:xfrm>
                <a:off x="7813790" y="34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99" name="Rectangle 598">
                <a:extLst>
                  <a:ext uri="{FF2B5EF4-FFF2-40B4-BE49-F238E27FC236}">
                    <a16:creationId xmlns:a16="http://schemas.microsoft.com/office/drawing/2014/main" id="{3F988A2C-1C4D-4947-A673-9D2652DDCE22}"/>
                  </a:ext>
                </a:extLst>
              </p:cNvPr>
              <p:cNvSpPr/>
              <p:nvPr/>
            </p:nvSpPr>
            <p:spPr>
              <a:xfrm>
                <a:off x="7813790" y="36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00" name="Rectangle 599">
                <a:extLst>
                  <a:ext uri="{FF2B5EF4-FFF2-40B4-BE49-F238E27FC236}">
                    <a16:creationId xmlns:a16="http://schemas.microsoft.com/office/drawing/2014/main" id="{4F838C5D-663A-45D0-B674-4E9E02FCB706}"/>
                  </a:ext>
                </a:extLst>
              </p:cNvPr>
              <p:cNvSpPr/>
              <p:nvPr/>
            </p:nvSpPr>
            <p:spPr>
              <a:xfrm>
                <a:off x="7813790" y="37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01" name="Rectangle 600">
                <a:extLst>
                  <a:ext uri="{FF2B5EF4-FFF2-40B4-BE49-F238E27FC236}">
                    <a16:creationId xmlns:a16="http://schemas.microsoft.com/office/drawing/2014/main" id="{8A2A7210-5582-4F74-BA80-1A3DBA22B3D9}"/>
                  </a:ext>
                </a:extLst>
              </p:cNvPr>
              <p:cNvSpPr/>
              <p:nvPr/>
            </p:nvSpPr>
            <p:spPr>
              <a:xfrm>
                <a:off x="7813790" y="39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02" name="Rectangle 601">
                <a:extLst>
                  <a:ext uri="{FF2B5EF4-FFF2-40B4-BE49-F238E27FC236}">
                    <a16:creationId xmlns:a16="http://schemas.microsoft.com/office/drawing/2014/main" id="{4F14E326-0F65-4210-8320-7EB91EED468B}"/>
                  </a:ext>
                </a:extLst>
              </p:cNvPr>
              <p:cNvSpPr/>
              <p:nvPr/>
            </p:nvSpPr>
            <p:spPr>
              <a:xfrm>
                <a:off x="7813790" y="41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03" name="Rectangle 602">
                <a:extLst>
                  <a:ext uri="{FF2B5EF4-FFF2-40B4-BE49-F238E27FC236}">
                    <a16:creationId xmlns:a16="http://schemas.microsoft.com/office/drawing/2014/main" id="{4735F49A-F44C-4EBE-9D38-0E1AE36EA6A7}"/>
                  </a:ext>
                </a:extLst>
              </p:cNvPr>
              <p:cNvSpPr/>
              <p:nvPr/>
            </p:nvSpPr>
            <p:spPr>
              <a:xfrm>
                <a:off x="7813790" y="43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04" name="Rectangle 603">
                <a:extLst>
                  <a:ext uri="{FF2B5EF4-FFF2-40B4-BE49-F238E27FC236}">
                    <a16:creationId xmlns:a16="http://schemas.microsoft.com/office/drawing/2014/main" id="{D9E63262-D154-44AF-8A33-EB2250C10C8B}"/>
                  </a:ext>
                </a:extLst>
              </p:cNvPr>
              <p:cNvSpPr/>
              <p:nvPr/>
            </p:nvSpPr>
            <p:spPr>
              <a:xfrm>
                <a:off x="7813790" y="45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05" name="Rectangle 604">
                <a:extLst>
                  <a:ext uri="{FF2B5EF4-FFF2-40B4-BE49-F238E27FC236}">
                    <a16:creationId xmlns:a16="http://schemas.microsoft.com/office/drawing/2014/main" id="{9ADAC6E0-CD38-4F72-92AD-A61A5F592DA4}"/>
                  </a:ext>
                </a:extLst>
              </p:cNvPr>
              <p:cNvSpPr/>
              <p:nvPr/>
            </p:nvSpPr>
            <p:spPr>
              <a:xfrm>
                <a:off x="7813790" y="46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06" name="Rectangle 605">
                <a:extLst>
                  <a:ext uri="{FF2B5EF4-FFF2-40B4-BE49-F238E27FC236}">
                    <a16:creationId xmlns:a16="http://schemas.microsoft.com/office/drawing/2014/main" id="{7B322058-2281-449C-95BE-88032625514D}"/>
                  </a:ext>
                </a:extLst>
              </p:cNvPr>
              <p:cNvSpPr/>
              <p:nvPr/>
            </p:nvSpPr>
            <p:spPr>
              <a:xfrm>
                <a:off x="7813790" y="48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07" name="Rectangle 606">
                <a:extLst>
                  <a:ext uri="{FF2B5EF4-FFF2-40B4-BE49-F238E27FC236}">
                    <a16:creationId xmlns:a16="http://schemas.microsoft.com/office/drawing/2014/main" id="{C549C376-2B2F-43BD-BB09-262602DF7D5E}"/>
                  </a:ext>
                </a:extLst>
              </p:cNvPr>
              <p:cNvSpPr/>
              <p:nvPr/>
            </p:nvSpPr>
            <p:spPr>
              <a:xfrm>
                <a:off x="7813790" y="50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08" name="Rectangle 607">
                <a:extLst>
                  <a:ext uri="{FF2B5EF4-FFF2-40B4-BE49-F238E27FC236}">
                    <a16:creationId xmlns:a16="http://schemas.microsoft.com/office/drawing/2014/main" id="{814D74DF-541A-4BD2-9972-99D21E79F72D}"/>
                  </a:ext>
                </a:extLst>
              </p:cNvPr>
              <p:cNvSpPr/>
              <p:nvPr/>
            </p:nvSpPr>
            <p:spPr>
              <a:xfrm>
                <a:off x="7813790" y="52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09" name="Rectangle 608">
                <a:extLst>
                  <a:ext uri="{FF2B5EF4-FFF2-40B4-BE49-F238E27FC236}">
                    <a16:creationId xmlns:a16="http://schemas.microsoft.com/office/drawing/2014/main" id="{19AEBF3E-F712-4A41-B738-77B3ED1FA31D}"/>
                  </a:ext>
                </a:extLst>
              </p:cNvPr>
              <p:cNvSpPr/>
              <p:nvPr/>
            </p:nvSpPr>
            <p:spPr>
              <a:xfrm>
                <a:off x="7813790" y="54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597" name="Rectangle 596">
              <a:extLst>
                <a:ext uri="{FF2B5EF4-FFF2-40B4-BE49-F238E27FC236}">
                  <a16:creationId xmlns:a16="http://schemas.microsoft.com/office/drawing/2014/main" id="{9BB3A3A8-2883-4D27-AF43-7F607FC0D232}"/>
                </a:ext>
              </a:extLst>
            </p:cNvPr>
            <p:cNvSpPr/>
            <p:nvPr/>
          </p:nvSpPr>
          <p:spPr>
            <a:xfrm>
              <a:off x="10761418" y="3588535"/>
              <a:ext cx="18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32665514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>
                      <p:stCondLst>
                        <p:cond delay="indefinite"/>
                      </p:stCondLst>
                      <p:childTnLst>
                        <p:par>
                          <p:cTn id="173" fill="hold">
                            <p:stCondLst>
                              <p:cond delay="0"/>
                            </p:stCondLst>
                            <p:childTnLst>
                              <p:par>
                                <p:cTn id="1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3" fill="hold">
                      <p:stCondLst>
                        <p:cond delay="indefinite"/>
                      </p:stCondLst>
                      <p:childTnLst>
                        <p:par>
                          <p:cTn id="194" fill="hold">
                            <p:stCondLst>
                              <p:cond delay="0"/>
                            </p:stCondLst>
                            <p:childTnLst>
                              <p:par>
                                <p:cTn id="1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>
                      <p:stCondLst>
                        <p:cond delay="indefinite"/>
                      </p:stCondLst>
                      <p:childTnLst>
                        <p:par>
                          <p:cTn id="210" fill="hold">
                            <p:stCondLst>
                              <p:cond delay="0"/>
                            </p:stCondLst>
                            <p:childTnLst>
                              <p:par>
                                <p:cTn id="2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4" fill="hold">
                      <p:stCondLst>
                        <p:cond delay="indefinite"/>
                      </p:stCondLst>
                      <p:childTnLst>
                        <p:par>
                          <p:cTn id="215" fill="hold">
                            <p:stCondLst>
                              <p:cond delay="0"/>
                            </p:stCondLst>
                            <p:childTnLst>
                              <p:par>
                                <p:cTn id="2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500"/>
                                        <p:tgtEl>
                                          <p:spTgt spid="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6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500"/>
                                        <p:tgtEl>
                                          <p:spTgt spid="6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" dur="500"/>
                                        <p:tgtEl>
                                          <p:spTgt spid="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500"/>
                                        <p:tgtEl>
                                          <p:spTgt spid="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0" fill="hold">
                      <p:stCondLst>
                        <p:cond delay="indefinite"/>
                      </p:stCondLst>
                      <p:childTnLst>
                        <p:par>
                          <p:cTn id="251" fill="hold">
                            <p:stCondLst>
                              <p:cond delay="0"/>
                            </p:stCondLst>
                            <p:childTnLst>
                              <p:par>
                                <p:cTn id="2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" dur="5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500"/>
                                        <p:tgtEl>
                                          <p:spTgt spid="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0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1" fill="hold">
                      <p:stCondLst>
                        <p:cond delay="indefinite"/>
                      </p:stCondLst>
                      <p:childTnLst>
                        <p:par>
                          <p:cTn id="262" fill="hold">
                            <p:stCondLst>
                              <p:cond delay="0"/>
                            </p:stCondLst>
                            <p:childTnLst>
                              <p:par>
                                <p:cTn id="2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0" dur="500"/>
                                        <p:tgtEl>
                                          <p:spTgt spid="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1" fill="hold">
                      <p:stCondLst>
                        <p:cond delay="indefinite"/>
                      </p:stCondLst>
                      <p:childTnLst>
                        <p:par>
                          <p:cTn id="272" fill="hold">
                            <p:stCondLst>
                              <p:cond delay="0"/>
                            </p:stCondLst>
                            <p:childTnLst>
                              <p:par>
                                <p:cTn id="2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" dur="500"/>
                                        <p:tgtEl>
                                          <p:spTgt spid="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" dur="500"/>
                                        <p:tgtEl>
                                          <p:spTgt spid="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2" fill="hold">
                      <p:stCondLst>
                        <p:cond delay="indefinite"/>
                      </p:stCondLst>
                      <p:childTnLst>
                        <p:par>
                          <p:cTn id="283" fill="hold">
                            <p:stCondLst>
                              <p:cond delay="0"/>
                            </p:stCondLst>
                            <p:childTnLst>
                              <p:par>
                                <p:cTn id="2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6" dur="500"/>
                                        <p:tgtEl>
                                          <p:spTgt spid="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9" dur="5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" dur="5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3" fill="hold">
                      <p:stCondLst>
                        <p:cond delay="indefinite"/>
                      </p:stCondLst>
                      <p:childTnLst>
                        <p:par>
                          <p:cTn id="294" fill="hold">
                            <p:stCondLst>
                              <p:cond delay="0"/>
                            </p:stCondLst>
                            <p:childTnLst>
                              <p:par>
                                <p:cTn id="2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" dur="500"/>
                                        <p:tgtEl>
                                          <p:spTgt spid="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8" fill="hold">
                      <p:stCondLst>
                        <p:cond delay="indefinite"/>
                      </p:stCondLst>
                      <p:childTnLst>
                        <p:par>
                          <p:cTn id="299" fill="hold">
                            <p:stCondLst>
                              <p:cond delay="0"/>
                            </p:stCondLst>
                            <p:childTnLst>
                              <p:par>
                                <p:cTn id="3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2" dur="500"/>
                                        <p:tgtEl>
                                          <p:spTgt spid="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3" fill="hold">
                      <p:stCondLst>
                        <p:cond delay="indefinite"/>
                      </p:stCondLst>
                      <p:childTnLst>
                        <p:par>
                          <p:cTn id="304" fill="hold">
                            <p:stCondLst>
                              <p:cond delay="0"/>
                            </p:stCondLst>
                            <p:childTnLst>
                              <p:par>
                                <p:cTn id="3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7" dur="500"/>
                                        <p:tgtEl>
                                          <p:spTgt spid="5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0" dur="5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7" fill="hold">
                      <p:stCondLst>
                        <p:cond delay="indefinite"/>
                      </p:stCondLst>
                      <p:childTnLst>
                        <p:par>
                          <p:cTn id="318" fill="hold">
                            <p:stCondLst>
                              <p:cond delay="0"/>
                            </p:stCondLst>
                            <p:childTnLst>
                              <p:par>
                                <p:cTn id="3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1" dur="500"/>
                                        <p:tgtEl>
                                          <p:spTgt spid="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4" dur="500"/>
                                        <p:tgtEl>
                                          <p:spTgt spid="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7" dur="500"/>
                                        <p:tgtEl>
                                          <p:spTgt spid="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8" fill="hold">
                      <p:stCondLst>
                        <p:cond delay="indefinite"/>
                      </p:stCondLst>
                      <p:childTnLst>
                        <p:par>
                          <p:cTn id="329" fill="hold">
                            <p:stCondLst>
                              <p:cond delay="0"/>
                            </p:stCondLst>
                            <p:childTnLst>
                              <p:par>
                                <p:cTn id="3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2" dur="500"/>
                                        <p:tgtEl>
                                          <p:spTgt spid="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3" fill="hold">
                      <p:stCondLst>
                        <p:cond delay="indefinite"/>
                      </p:stCondLst>
                      <p:childTnLst>
                        <p:par>
                          <p:cTn id="334" fill="hold">
                            <p:stCondLst>
                              <p:cond delay="0"/>
                            </p:stCondLst>
                            <p:childTnLst>
                              <p:par>
                                <p:cTn id="3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7" dur="500"/>
                                        <p:tgtEl>
                                          <p:spTgt spid="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0" grpId="0" animBg="1"/>
      <p:bldP spid="611" grpId="0" animBg="1"/>
      <p:bldP spid="612" grpId="0" animBg="1"/>
      <p:bldP spid="613" grpId="0" animBg="1"/>
      <p:bldP spid="614" grpId="0" animBg="1"/>
      <p:bldP spid="615" grpId="0" animBg="1"/>
      <p:bldP spid="512" grpId="0" animBg="1"/>
      <p:bldP spid="513" grpId="0" animBg="1"/>
      <p:bldP spid="514" grpId="0" animBg="1"/>
      <p:bldP spid="515" grpId="0" animBg="1"/>
      <p:bldP spid="517" grpId="0" animBg="1"/>
      <p:bldP spid="546" grpId="0" animBg="1"/>
      <p:bldP spid="516" grpId="0" animBg="1"/>
      <p:bldP spid="9" grpId="0"/>
      <p:bldP spid="186" grpId="0"/>
      <p:bldP spid="197" grpId="0"/>
      <p:bldP spid="223" grpId="0" animBg="1"/>
      <p:bldP spid="224" grpId="0" animBg="1"/>
      <p:bldP spid="225" grpId="0"/>
      <p:bldP spid="226" grpId="0"/>
      <p:bldP spid="227" grpId="0"/>
      <p:bldP spid="396" grpId="0"/>
      <p:bldP spid="397" grpId="0"/>
      <p:bldP spid="398" grpId="0"/>
      <p:bldP spid="399" grpId="0"/>
      <p:bldP spid="400" grpId="0" animBg="1"/>
      <p:bldP spid="401" grpId="0" animBg="1"/>
      <p:bldP spid="402" grpId="0"/>
      <p:bldP spid="403" grpId="0"/>
      <p:bldP spid="404" grpId="0"/>
      <p:bldP spid="412" grpId="0" animBg="1"/>
      <p:bldP spid="413" grpId="0" animBg="1"/>
      <p:bldP spid="414" grpId="0"/>
      <p:bldP spid="415" grpId="0"/>
      <p:bldP spid="416" grpId="0"/>
      <p:bldP spid="419" grpId="0"/>
      <p:bldP spid="420" grpId="0"/>
      <p:bldP spid="421" grpId="0"/>
      <p:bldP spid="422" grpId="0"/>
      <p:bldP spid="423" grpId="0" animBg="1"/>
      <p:bldP spid="424" grpId="0" animBg="1"/>
      <p:bldP spid="425" grpId="0"/>
      <p:bldP spid="426" grpId="0"/>
      <p:bldP spid="427" grpId="0"/>
      <p:bldP spid="435" grpId="0" animBg="1"/>
      <p:bldP spid="436" grpId="0" animBg="1"/>
      <p:bldP spid="437" grpId="0"/>
      <p:bldP spid="438" grpId="0"/>
      <p:bldP spid="439" grpId="0"/>
      <p:bldP spid="442" grpId="0"/>
      <p:bldP spid="443" grpId="0"/>
      <p:bldP spid="444" grpId="0"/>
      <p:bldP spid="445" grpId="0"/>
      <p:bldP spid="446" grpId="0" animBg="1"/>
      <p:bldP spid="447" grpId="0" animBg="1"/>
      <p:bldP spid="448" grpId="0"/>
      <p:bldP spid="449" grpId="0"/>
      <p:bldP spid="450" grpId="0"/>
    </p:bld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47B86E4-E83D-4E1F-BEB9-80993AAB30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Compare improper fractions with denominators which are not common multiples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5C94B16-B02C-4762-A63B-BD95A04313F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99936524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" name="Group 228">
            <a:extLst>
              <a:ext uri="{FF2B5EF4-FFF2-40B4-BE49-F238E27FC236}">
                <a16:creationId xmlns:a16="http://schemas.microsoft.com/office/drawing/2014/main" id="{CCBD700B-E1B8-43F9-95D3-1C6C66617C53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A8A5E3E4-AD79-425E-A430-D9E95C82406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2E0115C5-06F7-44AD-8029-01CC584AA10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FEDC52A-AC81-45B7-A2AB-512113CD058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816A1801-8DD8-4AF5-8EAB-53E9D43D781C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7C282267-1DDF-444D-B0C2-4A9BFC7ED6C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A7F6312A-F70E-4595-8E27-85E80DFAC90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2D75D89C-7760-463E-82C4-C5FF697EA57E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495295B8-9C5D-456B-822A-A338F5EF539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Straight Connector 237">
              <a:extLst>
                <a:ext uri="{FF2B5EF4-FFF2-40B4-BE49-F238E27FC236}">
                  <a16:creationId xmlns:a16="http://schemas.microsoft.com/office/drawing/2014/main" id="{C9D5FC62-0F0A-4F1B-B39E-F0558E82D704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71389B8-023F-4704-BE2E-8337F9FACFD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16E4EC94-8855-4519-A819-484791229A9F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F2C1F008-84C4-44F8-9AEA-C3E78AFD5D5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CF903F4D-8C53-4754-8DE6-370DAD7C0D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BBD16008-A0D6-44A5-812B-9F456885E825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556F23A2-CFC1-4E6D-8BDC-FE91FA42EAEC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77B4A231-2986-47C1-8404-A52310C93552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F3F8EEC5-F4E2-4B7A-9FE7-339C62C64C98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66651CE0-2CD3-4A4E-9515-B01C892EDD36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Straight Connector 247">
              <a:extLst>
                <a:ext uri="{FF2B5EF4-FFF2-40B4-BE49-F238E27FC236}">
                  <a16:creationId xmlns:a16="http://schemas.microsoft.com/office/drawing/2014/main" id="{8A1F4357-EE6E-4B99-856A-29D9CD21830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Straight Connector 248">
              <a:extLst>
                <a:ext uri="{FF2B5EF4-FFF2-40B4-BE49-F238E27FC236}">
                  <a16:creationId xmlns:a16="http://schemas.microsoft.com/office/drawing/2014/main" id="{4C084C9B-CBF4-4982-B175-5257A117ADF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Straight Connector 249">
              <a:extLst>
                <a:ext uri="{FF2B5EF4-FFF2-40B4-BE49-F238E27FC236}">
                  <a16:creationId xmlns:a16="http://schemas.microsoft.com/office/drawing/2014/main" id="{B266997D-68DC-465E-B0C6-66D3FAAE6A1C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5B840AFA-EFE0-4C11-BFD2-48ABB34B1C9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0FA51B4F-1F83-4B54-AA21-110AEF2A10C0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A9509EFC-D53D-4BDC-8C8B-B4D3BE74E73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078E8133-3916-42FF-888B-DAEB5AE36ECC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9788B9D5-72BC-415B-9AC8-FFBF55BACFB1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6B64EBA1-8E09-4F52-A439-E2BB66CD8135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59FD4AC5-B58C-45A1-BD4A-75FAD5376C2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4DE54310-6D30-4070-B907-C4CDA93AF7E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5C71A397-2030-4B86-B722-58B9B1F19F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441A4F2E-B517-4CF6-90FF-9E4660E59B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67AFD2FC-B86E-48DC-8717-97CA0171E0D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CA47C834-5CE3-4868-BDD5-555D5BE659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05DBE307-D12D-4D79-AC23-F46B84333C9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CB83E633-C28C-4533-8D01-D65C29B5F10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4EDFB203-8F1C-4A3B-A5A8-B9CC00CE72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9907929B-9412-4EDF-ABEA-E542F07C5FB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E5E978A0-4EDF-4611-B157-29C191B4BD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3B10A06A-E799-4C6B-BBA5-379279D0D44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FF8204E6-E38E-40F4-AA87-30760CF634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7515AACC-D6B2-40F1-9644-DE8D2CE8E65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6A092B71-040D-4BDC-BD83-D865CE799B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9C6A3D97-9374-4BE2-AAF4-587533A5538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8" name="Rectangle 227">
            <a:extLst>
              <a:ext uri="{FF2B5EF4-FFF2-40B4-BE49-F238E27FC236}">
                <a16:creationId xmlns:a16="http://schemas.microsoft.com/office/drawing/2014/main" id="{7916D4AE-A7D9-4827-9D02-54890396124F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Rectangle: Rounded Corners 46">
            <a:extLst>
              <a:ext uri="{FF2B5EF4-FFF2-40B4-BE49-F238E27FC236}">
                <a16:creationId xmlns:a16="http://schemas.microsoft.com/office/drawing/2014/main" id="{AC6DD9B2-D64E-4D32-AC23-C2B2CD65DB77}"/>
              </a:ext>
            </a:extLst>
          </p:cNvPr>
          <p:cNvSpPr/>
          <p:nvPr/>
        </p:nvSpPr>
        <p:spPr>
          <a:xfrm rot="5400000">
            <a:off x="18238" y="1723280"/>
            <a:ext cx="2449863" cy="1084830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B09665D6-DDDE-4B3A-A0CE-8AA4833E2836}"/>
              </a:ext>
            </a:extLst>
          </p:cNvPr>
          <p:cNvSpPr/>
          <p:nvPr/>
        </p:nvSpPr>
        <p:spPr>
          <a:xfrm rot="5400000">
            <a:off x="3435899" y="1708347"/>
            <a:ext cx="2449863" cy="112123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84C621E6-BD02-4230-ABDE-FC4EA62A8EC5}"/>
              </a:ext>
            </a:extLst>
          </p:cNvPr>
          <p:cNvSpPr/>
          <p:nvPr/>
        </p:nvSpPr>
        <p:spPr>
          <a:xfrm>
            <a:off x="1291873" y="1125701"/>
            <a:ext cx="366378" cy="10728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3BBCE507-5338-47DB-942C-C948C14FA8F2}"/>
              </a:ext>
            </a:extLst>
          </p:cNvPr>
          <p:cNvSpPr/>
          <p:nvPr/>
        </p:nvSpPr>
        <p:spPr>
          <a:xfrm>
            <a:off x="4210642" y="1132061"/>
            <a:ext cx="366378" cy="216746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" name="Rectangle: Rounded Corners 50">
            <a:extLst>
              <a:ext uri="{FF2B5EF4-FFF2-40B4-BE49-F238E27FC236}">
                <a16:creationId xmlns:a16="http://schemas.microsoft.com/office/drawing/2014/main" id="{558F01DB-F93F-4E9F-BA57-FDE5DD8A3C39}"/>
              </a:ext>
            </a:extLst>
          </p:cNvPr>
          <p:cNvSpPr/>
          <p:nvPr/>
        </p:nvSpPr>
        <p:spPr>
          <a:xfrm>
            <a:off x="4732110" y="497181"/>
            <a:ext cx="2607934" cy="43452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dirty="0">
                <a:solidFill>
                  <a:schemeClr val="tx1"/>
                </a:solidFill>
              </a:rPr>
              <a:t>Write </a:t>
            </a:r>
            <a:r>
              <a:rPr lang="en-US" sz="3600" b="1" dirty="0">
                <a:solidFill>
                  <a:schemeClr val="tx1"/>
                </a:solidFill>
              </a:rPr>
              <a:t>&lt;</a:t>
            </a:r>
            <a:r>
              <a:rPr lang="en-US" sz="3600" dirty="0">
                <a:solidFill>
                  <a:schemeClr val="tx1"/>
                </a:solidFill>
              </a:rPr>
              <a:t> or </a:t>
            </a:r>
            <a:r>
              <a:rPr lang="en-US" sz="3600" b="1" dirty="0">
                <a:solidFill>
                  <a:schemeClr val="tx1"/>
                </a:solidFill>
              </a:rPr>
              <a:t>&gt;</a:t>
            </a:r>
            <a:r>
              <a:rPr lang="en-US" sz="3600" dirty="0">
                <a:solidFill>
                  <a:schemeClr val="tx1"/>
                </a:solidFill>
              </a:rPr>
              <a:t>.</a:t>
            </a:r>
            <a:endParaRPr lang="en-GB" sz="3600" dirty="0">
              <a:solidFill>
                <a:schemeClr val="tx1"/>
              </a:solidFill>
            </a:endParaRPr>
          </a:p>
        </p:txBody>
      </p:sp>
      <p:sp>
        <p:nvSpPr>
          <p:cNvPr id="52" name="Rectangle: Rounded Corners 51">
            <a:extLst>
              <a:ext uri="{FF2B5EF4-FFF2-40B4-BE49-F238E27FC236}">
                <a16:creationId xmlns:a16="http://schemas.microsoft.com/office/drawing/2014/main" id="{2C297254-218D-4DEF-B50E-A1B43651A847}"/>
              </a:ext>
            </a:extLst>
          </p:cNvPr>
          <p:cNvSpPr/>
          <p:nvPr/>
        </p:nvSpPr>
        <p:spPr>
          <a:xfrm>
            <a:off x="1828736" y="1286598"/>
            <a:ext cx="2226109" cy="955324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F7186276-D55B-4438-A887-0B1CBA0A8CDF}"/>
              </a:ext>
            </a:extLst>
          </p:cNvPr>
          <p:cNvSpPr/>
          <p:nvPr/>
        </p:nvSpPr>
        <p:spPr>
          <a:xfrm>
            <a:off x="2557071" y="1529051"/>
            <a:ext cx="71120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EE3E1E43-DB00-43C3-A5B5-F34B266DB32F}"/>
              </a:ext>
            </a:extLst>
          </p:cNvPr>
          <p:cNvSpPr txBox="1"/>
          <p:nvPr/>
        </p:nvSpPr>
        <p:spPr>
          <a:xfrm>
            <a:off x="2645917" y="1520112"/>
            <a:ext cx="57881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&lt;</a:t>
            </a: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7D6833A6-3990-44C1-83B9-E7C660D7E6EF}"/>
              </a:ext>
            </a:extLst>
          </p:cNvPr>
          <p:cNvGrpSpPr/>
          <p:nvPr/>
        </p:nvGrpSpPr>
        <p:grpSpPr>
          <a:xfrm>
            <a:off x="1973643" y="1276141"/>
            <a:ext cx="435719" cy="1032867"/>
            <a:chOff x="2724738" y="5471319"/>
            <a:chExt cx="435719" cy="1032867"/>
          </a:xfrm>
        </p:grpSpPr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341B91F9-31E2-428D-98CF-029950526C3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245B83CC-7941-4C63-BB78-37A333C9BFB5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B1E937DD-5D23-4232-843D-A683677E8D7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912AA6FB-C551-409D-B854-E5E48DE240D4}"/>
              </a:ext>
            </a:extLst>
          </p:cNvPr>
          <p:cNvGrpSpPr/>
          <p:nvPr/>
        </p:nvGrpSpPr>
        <p:grpSpPr>
          <a:xfrm>
            <a:off x="3423296" y="1285078"/>
            <a:ext cx="435719" cy="1032867"/>
            <a:chOff x="2724738" y="5471319"/>
            <a:chExt cx="435719" cy="1032867"/>
          </a:xfrm>
        </p:grpSpPr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A55D4610-8AE1-4194-ADB2-E3CCA8EEDC8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AFB7ED9E-4355-4185-91B1-F616F8536366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E39AB8C7-D4D8-4B72-A159-68EFE0610BDB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214B37E2-9338-4686-B497-BCB35BBF2FAE}"/>
              </a:ext>
            </a:extLst>
          </p:cNvPr>
          <p:cNvGrpSpPr/>
          <p:nvPr/>
        </p:nvGrpSpPr>
        <p:grpSpPr>
          <a:xfrm>
            <a:off x="2230621" y="2657199"/>
            <a:ext cx="1863093" cy="1076984"/>
            <a:chOff x="1314975" y="2657199"/>
            <a:chExt cx="1863093" cy="1076984"/>
          </a:xfrm>
        </p:grpSpPr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0E35A87F-36C1-49D2-9DB7-8117C48F76F8}"/>
                </a:ext>
              </a:extLst>
            </p:cNvPr>
            <p:cNvCxnSpPr>
              <a:cxnSpLocks/>
            </p:cNvCxnSpPr>
            <p:nvPr/>
          </p:nvCxnSpPr>
          <p:spPr>
            <a:xfrm>
              <a:off x="1352348" y="3165033"/>
              <a:ext cx="43798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FB65A27-E18D-4DF1-9188-48CF206315F0}"/>
                </a:ext>
              </a:extLst>
            </p:cNvPr>
            <p:cNvCxnSpPr>
              <a:cxnSpLocks/>
            </p:cNvCxnSpPr>
            <p:nvPr/>
          </p:nvCxnSpPr>
          <p:spPr>
            <a:xfrm>
              <a:off x="2231578" y="3165033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772BBA4E-41FD-4AE3-AC2D-849D69DDAA73}"/>
                </a:ext>
              </a:extLst>
            </p:cNvPr>
            <p:cNvSpPr txBox="1"/>
            <p:nvPr/>
          </p:nvSpPr>
          <p:spPr>
            <a:xfrm>
              <a:off x="1314975" y="2657199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627693AF-FFA4-4741-8CE4-A6ED913FB506}"/>
                </a:ext>
              </a:extLst>
            </p:cNvPr>
            <p:cNvSpPr txBox="1"/>
            <p:nvPr/>
          </p:nvSpPr>
          <p:spPr>
            <a:xfrm>
              <a:off x="1325541" y="3103241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A676D988-7B8F-4E1E-BABD-F0666127B7A2}"/>
                </a:ext>
              </a:extLst>
            </p:cNvPr>
            <p:cNvSpPr txBox="1"/>
            <p:nvPr/>
          </p:nvSpPr>
          <p:spPr>
            <a:xfrm>
              <a:off x="2231577" y="3103241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5E456AE3-788B-4003-B255-4C4247016C8D}"/>
                </a:ext>
              </a:extLst>
            </p:cNvPr>
            <p:cNvSpPr txBox="1"/>
            <p:nvPr/>
          </p:nvSpPr>
          <p:spPr>
            <a:xfrm>
              <a:off x="1784535" y="2849562"/>
              <a:ext cx="5022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70" name="Arc 69">
            <a:extLst>
              <a:ext uri="{FF2B5EF4-FFF2-40B4-BE49-F238E27FC236}">
                <a16:creationId xmlns:a16="http://schemas.microsoft.com/office/drawing/2014/main" id="{3FBF5C0B-8B87-4D1C-9D56-8470038A177C}"/>
              </a:ext>
            </a:extLst>
          </p:cNvPr>
          <p:cNvSpPr/>
          <p:nvPr/>
        </p:nvSpPr>
        <p:spPr>
          <a:xfrm rot="16200000">
            <a:off x="2632882" y="213507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1" name="Arc 70">
            <a:extLst>
              <a:ext uri="{FF2B5EF4-FFF2-40B4-BE49-F238E27FC236}">
                <a16:creationId xmlns:a16="http://schemas.microsoft.com/office/drawing/2014/main" id="{91960D55-0C0A-451D-9D35-114849A03FA5}"/>
              </a:ext>
            </a:extLst>
          </p:cNvPr>
          <p:cNvSpPr/>
          <p:nvPr/>
        </p:nvSpPr>
        <p:spPr>
          <a:xfrm rot="5400000">
            <a:off x="2622595" y="30621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899CF12C-E458-4E1F-9689-BE6976383CA9}"/>
              </a:ext>
            </a:extLst>
          </p:cNvPr>
          <p:cNvSpPr txBox="1"/>
          <p:nvPr/>
        </p:nvSpPr>
        <p:spPr>
          <a:xfrm>
            <a:off x="2753185" y="35975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17BC2C4A-AAE3-4689-A121-23AFD6D8A160}"/>
              </a:ext>
            </a:extLst>
          </p:cNvPr>
          <p:cNvSpPr txBox="1"/>
          <p:nvPr/>
        </p:nvSpPr>
        <p:spPr>
          <a:xfrm>
            <a:off x="2753184" y="2303259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02C2C1EB-6898-4A17-A1C5-5660BF5B372D}"/>
              </a:ext>
            </a:extLst>
          </p:cNvPr>
          <p:cNvSpPr txBox="1"/>
          <p:nvPr/>
        </p:nvSpPr>
        <p:spPr>
          <a:xfrm>
            <a:off x="3142746" y="2657199"/>
            <a:ext cx="95013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cxnSp>
        <p:nvCxnSpPr>
          <p:cNvPr id="75" name="Straight Connector 74">
            <a:extLst>
              <a:ext uri="{FF2B5EF4-FFF2-40B4-BE49-F238E27FC236}">
                <a16:creationId xmlns:a16="http://schemas.microsoft.com/office/drawing/2014/main" id="{BE412297-AB69-4010-8EB4-A2CEAD38D38E}"/>
              </a:ext>
            </a:extLst>
          </p:cNvPr>
          <p:cNvCxnSpPr>
            <a:cxnSpLocks/>
          </p:cNvCxnSpPr>
          <p:nvPr/>
        </p:nvCxnSpPr>
        <p:spPr>
          <a:xfrm>
            <a:off x="2278856" y="5395817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Straight Connector 75">
            <a:extLst>
              <a:ext uri="{FF2B5EF4-FFF2-40B4-BE49-F238E27FC236}">
                <a16:creationId xmlns:a16="http://schemas.microsoft.com/office/drawing/2014/main" id="{3CB3B1DE-568B-4CB1-AA33-ADF4A8922CB1}"/>
              </a:ext>
            </a:extLst>
          </p:cNvPr>
          <p:cNvCxnSpPr>
            <a:cxnSpLocks/>
          </p:cNvCxnSpPr>
          <p:nvPr/>
        </p:nvCxnSpPr>
        <p:spPr>
          <a:xfrm>
            <a:off x="3158086" y="539581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TextBox 76">
            <a:extLst>
              <a:ext uri="{FF2B5EF4-FFF2-40B4-BE49-F238E27FC236}">
                <a16:creationId xmlns:a16="http://schemas.microsoft.com/office/drawing/2014/main" id="{B5C6FBFD-4C2A-4AF2-A7A5-E3D525F25002}"/>
              </a:ext>
            </a:extLst>
          </p:cNvPr>
          <p:cNvSpPr txBox="1"/>
          <p:nvPr/>
        </p:nvSpPr>
        <p:spPr>
          <a:xfrm>
            <a:off x="2241483" y="488798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1CC1145A-C2F1-4B96-9213-530F7D8D9D8C}"/>
              </a:ext>
            </a:extLst>
          </p:cNvPr>
          <p:cNvSpPr txBox="1"/>
          <p:nvPr/>
        </p:nvSpPr>
        <p:spPr>
          <a:xfrm>
            <a:off x="2252049" y="533402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8942D51F-C9DB-4545-AD8F-1AC66C95B254}"/>
              </a:ext>
            </a:extLst>
          </p:cNvPr>
          <p:cNvSpPr txBox="1"/>
          <p:nvPr/>
        </p:nvSpPr>
        <p:spPr>
          <a:xfrm>
            <a:off x="3158085" y="533402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E78B275D-1D82-4E4A-B02B-2E4CA91861AE}"/>
              </a:ext>
            </a:extLst>
          </p:cNvPr>
          <p:cNvSpPr txBox="1"/>
          <p:nvPr/>
        </p:nvSpPr>
        <p:spPr>
          <a:xfrm>
            <a:off x="2711043" y="508034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81" name="Arc 80">
            <a:extLst>
              <a:ext uri="{FF2B5EF4-FFF2-40B4-BE49-F238E27FC236}">
                <a16:creationId xmlns:a16="http://schemas.microsoft.com/office/drawing/2014/main" id="{5AE836C8-AD77-402A-AA35-3DFD36035E71}"/>
              </a:ext>
            </a:extLst>
          </p:cNvPr>
          <p:cNvSpPr/>
          <p:nvPr/>
        </p:nvSpPr>
        <p:spPr>
          <a:xfrm rot="16200000">
            <a:off x="2643744" y="436585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2" name="Arc 81">
            <a:extLst>
              <a:ext uri="{FF2B5EF4-FFF2-40B4-BE49-F238E27FC236}">
                <a16:creationId xmlns:a16="http://schemas.microsoft.com/office/drawing/2014/main" id="{AE22C17C-8CFD-4CE0-96DE-9F2B81EEC5DB}"/>
              </a:ext>
            </a:extLst>
          </p:cNvPr>
          <p:cNvSpPr/>
          <p:nvPr/>
        </p:nvSpPr>
        <p:spPr>
          <a:xfrm rot="5400000">
            <a:off x="2633457" y="529297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ECAC66E6-2921-4F26-92F5-E2F1A7B5BF65}"/>
              </a:ext>
            </a:extLst>
          </p:cNvPr>
          <p:cNvSpPr txBox="1"/>
          <p:nvPr/>
        </p:nvSpPr>
        <p:spPr>
          <a:xfrm>
            <a:off x="2764047" y="582835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73F24249-3CA0-464C-91EF-523078E81AA0}"/>
              </a:ext>
            </a:extLst>
          </p:cNvPr>
          <p:cNvSpPr txBox="1"/>
          <p:nvPr/>
        </p:nvSpPr>
        <p:spPr>
          <a:xfrm>
            <a:off x="2764046" y="453404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7A5D2F0F-A8EB-44F0-90D0-AE3BB88BFD12}"/>
              </a:ext>
            </a:extLst>
          </p:cNvPr>
          <p:cNvSpPr txBox="1"/>
          <p:nvPr/>
        </p:nvSpPr>
        <p:spPr>
          <a:xfrm>
            <a:off x="3153606" y="4887983"/>
            <a:ext cx="11195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654B2858-D8E2-431A-A12D-F4E4A99ED7BA}"/>
              </a:ext>
            </a:extLst>
          </p:cNvPr>
          <p:cNvGrpSpPr/>
          <p:nvPr/>
        </p:nvGrpSpPr>
        <p:grpSpPr>
          <a:xfrm>
            <a:off x="1287003" y="1112647"/>
            <a:ext cx="364674" cy="2164787"/>
            <a:chOff x="1430177" y="1026981"/>
            <a:chExt cx="364674" cy="2164787"/>
          </a:xfrm>
        </p:grpSpPr>
        <p:sp>
          <p:nvSpPr>
            <p:cNvPr id="87" name="Rectangle 86">
              <a:extLst>
                <a:ext uri="{FF2B5EF4-FFF2-40B4-BE49-F238E27FC236}">
                  <a16:creationId xmlns:a16="http://schemas.microsoft.com/office/drawing/2014/main" id="{F8B7BFC7-E8F5-48AD-8509-C7C2F71F56D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88" name="Rectangle 87">
              <a:extLst>
                <a:ext uri="{FF2B5EF4-FFF2-40B4-BE49-F238E27FC236}">
                  <a16:creationId xmlns:a16="http://schemas.microsoft.com/office/drawing/2014/main" id="{675FF61C-75CC-49C2-A8D7-5BC2AA80F3A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D9C1FAA8-481B-4390-A998-086BD1C475AF}"/>
              </a:ext>
            </a:extLst>
          </p:cNvPr>
          <p:cNvGrpSpPr/>
          <p:nvPr/>
        </p:nvGrpSpPr>
        <p:grpSpPr>
          <a:xfrm>
            <a:off x="4209193" y="1123354"/>
            <a:ext cx="364674" cy="2164787"/>
            <a:chOff x="1430177" y="1026981"/>
            <a:chExt cx="364674" cy="2164787"/>
          </a:xfrm>
        </p:grpSpPr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2EE90755-9D2F-47F2-9313-DDC38B05BFF2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9A9C5E9C-8294-4C62-ABF6-57255FDE75E0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0CFC82C1-095E-4F2E-BF9B-D925C754D7BC}"/>
              </a:ext>
            </a:extLst>
          </p:cNvPr>
          <p:cNvGrpSpPr/>
          <p:nvPr/>
        </p:nvGrpSpPr>
        <p:grpSpPr>
          <a:xfrm>
            <a:off x="1288065" y="1116382"/>
            <a:ext cx="360000" cy="2160000"/>
            <a:chOff x="2011880" y="3429000"/>
            <a:chExt cx="360000" cy="2160000"/>
          </a:xfrm>
        </p:grpSpPr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094A39AB-7FC2-46D3-BDF6-9F56FA950C41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1D499F36-D138-4B9F-9BDC-4634442F42C9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3455A5DC-587B-4279-9B28-68C52FB44DFD}"/>
              </a:ext>
            </a:extLst>
          </p:cNvPr>
          <p:cNvGrpSpPr/>
          <p:nvPr/>
        </p:nvGrpSpPr>
        <p:grpSpPr>
          <a:xfrm>
            <a:off x="4207272" y="1124649"/>
            <a:ext cx="360000" cy="2160000"/>
            <a:chOff x="3752453" y="3429000"/>
            <a:chExt cx="360000" cy="2160000"/>
          </a:xfrm>
        </p:grpSpPr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D342CED6-CD2E-41FA-871B-FA11F610828F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1A011711-F8B6-4412-A3E6-7BF5A24A9318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4CF4D430-610E-4B8A-BB8D-BFE1F678D4CC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A6D59AD7-2E64-4F85-A99E-4E97E4E23964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144B2CDD-8375-4EF8-9675-FBE1C417C2AE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BB4A1C7C-338E-4876-A451-02F3C51DAAE2}"/>
              </a:ext>
            </a:extLst>
          </p:cNvPr>
          <p:cNvGrpSpPr/>
          <p:nvPr/>
        </p:nvGrpSpPr>
        <p:grpSpPr>
          <a:xfrm>
            <a:off x="1287820" y="1116289"/>
            <a:ext cx="360000" cy="2159457"/>
            <a:chOff x="6653408" y="3429000"/>
            <a:chExt cx="360000" cy="2159457"/>
          </a:xfrm>
        </p:grpSpPr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5A4E6897-B46D-47DE-AF8B-93F8AFA950F1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AFC71DB5-28BC-4BCD-A9A2-5DB87680D2B8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8E24C980-737F-4485-9D29-B8E587711145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34711844-0EBD-4A83-A04D-20AC819ACB66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3611D76A-1603-4272-857D-CED6FD68A1AD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3CF0DAA3-4ACA-4A42-B774-188915BB8223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8" name="Rectangle 107">
              <a:extLst>
                <a:ext uri="{FF2B5EF4-FFF2-40B4-BE49-F238E27FC236}">
                  <a16:creationId xmlns:a16="http://schemas.microsoft.com/office/drawing/2014/main" id="{BF67FEB8-CC9A-479A-B2E5-B226C3EB080F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9" name="Rectangle 108">
              <a:extLst>
                <a:ext uri="{FF2B5EF4-FFF2-40B4-BE49-F238E27FC236}">
                  <a16:creationId xmlns:a16="http://schemas.microsoft.com/office/drawing/2014/main" id="{6BEEDA4E-0001-4FC4-954D-A86B06AF155D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0" name="Rectangle 109">
              <a:extLst>
                <a:ext uri="{FF2B5EF4-FFF2-40B4-BE49-F238E27FC236}">
                  <a16:creationId xmlns:a16="http://schemas.microsoft.com/office/drawing/2014/main" id="{A83D9F5B-3739-4257-98F8-007A7BEAE21D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0BC534C2-AF06-48D8-A071-B23AFC171E37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DB86C9F6-3B5E-4204-BD7E-FCDE8A36C458}"/>
              </a:ext>
            </a:extLst>
          </p:cNvPr>
          <p:cNvGrpSpPr/>
          <p:nvPr/>
        </p:nvGrpSpPr>
        <p:grpSpPr>
          <a:xfrm>
            <a:off x="4220071" y="1124208"/>
            <a:ext cx="360000" cy="2159457"/>
            <a:chOff x="6653408" y="3429000"/>
            <a:chExt cx="360000" cy="2159457"/>
          </a:xfrm>
        </p:grpSpPr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DCDE8559-EA65-4527-91EC-5A838F271F6F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8FC1D82B-D0EF-4F90-8B4E-28B301BC06D9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5" name="Rectangle 114">
              <a:extLst>
                <a:ext uri="{FF2B5EF4-FFF2-40B4-BE49-F238E27FC236}">
                  <a16:creationId xmlns:a16="http://schemas.microsoft.com/office/drawing/2014/main" id="{7D8DB9D3-FF96-4BAB-98FD-7BF272B3C357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105CB4EF-1F0A-4BDE-87A8-88CED3BEEA7C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7D4E6434-0991-4CF7-9ADB-9103E1DA5529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092831DE-232B-45E5-8117-1D8AD8E7C592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9" name="Rectangle 118">
              <a:extLst>
                <a:ext uri="{FF2B5EF4-FFF2-40B4-BE49-F238E27FC236}">
                  <a16:creationId xmlns:a16="http://schemas.microsoft.com/office/drawing/2014/main" id="{BEA381A4-0BA8-4878-A565-BF2056F85DBC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0" name="Rectangle 119">
              <a:extLst>
                <a:ext uri="{FF2B5EF4-FFF2-40B4-BE49-F238E27FC236}">
                  <a16:creationId xmlns:a16="http://schemas.microsoft.com/office/drawing/2014/main" id="{27EDF410-F555-480E-80A2-E990737C3AD9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0FED4D47-430E-4E87-94E9-5D7FBA0B0998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2" name="Rectangle 121">
              <a:extLst>
                <a:ext uri="{FF2B5EF4-FFF2-40B4-BE49-F238E27FC236}">
                  <a16:creationId xmlns:a16="http://schemas.microsoft.com/office/drawing/2014/main" id="{40E9235F-001B-4A66-8475-488382255FAF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23" name="Rectangle 122">
            <a:extLst>
              <a:ext uri="{FF2B5EF4-FFF2-40B4-BE49-F238E27FC236}">
                <a16:creationId xmlns:a16="http://schemas.microsoft.com/office/drawing/2014/main" id="{839BE13F-C7FE-496A-A03E-F950CDB86711}"/>
              </a:ext>
            </a:extLst>
          </p:cNvPr>
          <p:cNvSpPr/>
          <p:nvPr/>
        </p:nvSpPr>
        <p:spPr>
          <a:xfrm>
            <a:off x="828249" y="1123353"/>
            <a:ext cx="366378" cy="216071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85BD3069-6387-4863-9D93-A77295B4EF3A}"/>
              </a:ext>
            </a:extLst>
          </p:cNvPr>
          <p:cNvGrpSpPr/>
          <p:nvPr/>
        </p:nvGrpSpPr>
        <p:grpSpPr>
          <a:xfrm>
            <a:off x="823379" y="1110300"/>
            <a:ext cx="364674" cy="2164787"/>
            <a:chOff x="1430177" y="1026981"/>
            <a:chExt cx="364674" cy="2164787"/>
          </a:xfrm>
        </p:grpSpPr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FF4BFC55-4227-4BED-8923-CABA3606408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6D85C762-4285-4B82-BAFE-B279A423F56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EEB1828B-141C-4CC2-986A-588607D954D8}"/>
              </a:ext>
            </a:extLst>
          </p:cNvPr>
          <p:cNvGrpSpPr/>
          <p:nvPr/>
        </p:nvGrpSpPr>
        <p:grpSpPr>
          <a:xfrm>
            <a:off x="824441" y="1114035"/>
            <a:ext cx="360000" cy="2160000"/>
            <a:chOff x="2011880" y="3429000"/>
            <a:chExt cx="360000" cy="2160000"/>
          </a:xfrm>
        </p:grpSpPr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8665B082-1A4D-40D0-9DCD-26EA75D6B4E2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A54675E7-BC7C-495E-8883-591DD13978CF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524CE02B-3B48-40E3-B8DE-4E1DCD4B0CF3}"/>
              </a:ext>
            </a:extLst>
          </p:cNvPr>
          <p:cNvGrpSpPr/>
          <p:nvPr/>
        </p:nvGrpSpPr>
        <p:grpSpPr>
          <a:xfrm>
            <a:off x="824196" y="1113942"/>
            <a:ext cx="360000" cy="2159457"/>
            <a:chOff x="6653408" y="3429000"/>
            <a:chExt cx="360000" cy="2159457"/>
          </a:xfrm>
        </p:grpSpPr>
        <p:sp>
          <p:nvSpPr>
            <p:cNvPr id="131" name="Rectangle 130">
              <a:extLst>
                <a:ext uri="{FF2B5EF4-FFF2-40B4-BE49-F238E27FC236}">
                  <a16:creationId xmlns:a16="http://schemas.microsoft.com/office/drawing/2014/main" id="{D2B5C4DE-3FED-471D-B4A3-F1F9D9F755A3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2" name="Rectangle 131">
              <a:extLst>
                <a:ext uri="{FF2B5EF4-FFF2-40B4-BE49-F238E27FC236}">
                  <a16:creationId xmlns:a16="http://schemas.microsoft.com/office/drawing/2014/main" id="{7C4B30A5-8008-48A4-AA54-BF431B4F5498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C9EE2384-E322-4CEE-829C-E5F1431A082A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4" name="Rectangle 133">
              <a:extLst>
                <a:ext uri="{FF2B5EF4-FFF2-40B4-BE49-F238E27FC236}">
                  <a16:creationId xmlns:a16="http://schemas.microsoft.com/office/drawing/2014/main" id="{D2F94467-D0A1-4CF1-A5D3-0827894C0D76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5" name="Rectangle 134">
              <a:extLst>
                <a:ext uri="{FF2B5EF4-FFF2-40B4-BE49-F238E27FC236}">
                  <a16:creationId xmlns:a16="http://schemas.microsoft.com/office/drawing/2014/main" id="{FF834643-26DE-4A51-B97A-F822A347523E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6" name="Rectangle 135">
              <a:extLst>
                <a:ext uri="{FF2B5EF4-FFF2-40B4-BE49-F238E27FC236}">
                  <a16:creationId xmlns:a16="http://schemas.microsoft.com/office/drawing/2014/main" id="{79D44181-1868-417C-87E9-740C8BAEB62C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7" name="Rectangle 136">
              <a:extLst>
                <a:ext uri="{FF2B5EF4-FFF2-40B4-BE49-F238E27FC236}">
                  <a16:creationId xmlns:a16="http://schemas.microsoft.com/office/drawing/2014/main" id="{DC11AE43-0FF3-4E5B-83C3-B1954C3928CC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8" name="Rectangle 137">
              <a:extLst>
                <a:ext uri="{FF2B5EF4-FFF2-40B4-BE49-F238E27FC236}">
                  <a16:creationId xmlns:a16="http://schemas.microsoft.com/office/drawing/2014/main" id="{8F142104-4E92-4064-A9A4-0B34403E5FAA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4720230D-E369-4368-BB02-F62D8FA9A6BA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0" name="Rectangle 139">
              <a:extLst>
                <a:ext uri="{FF2B5EF4-FFF2-40B4-BE49-F238E27FC236}">
                  <a16:creationId xmlns:a16="http://schemas.microsoft.com/office/drawing/2014/main" id="{FD270D51-CE9D-426E-B020-FA95F511D211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41" name="Rectangle 140">
            <a:extLst>
              <a:ext uri="{FF2B5EF4-FFF2-40B4-BE49-F238E27FC236}">
                <a16:creationId xmlns:a16="http://schemas.microsoft.com/office/drawing/2014/main" id="{A6593F54-3FA1-4C6C-A4C4-CA937EA445EF}"/>
              </a:ext>
            </a:extLst>
          </p:cNvPr>
          <p:cNvSpPr/>
          <p:nvPr/>
        </p:nvSpPr>
        <p:spPr>
          <a:xfrm>
            <a:off x="4679567" y="1132061"/>
            <a:ext cx="366378" cy="12861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7FE1C780-0E4B-41F6-AB94-FA95F30FE1B5}"/>
              </a:ext>
            </a:extLst>
          </p:cNvPr>
          <p:cNvGrpSpPr/>
          <p:nvPr/>
        </p:nvGrpSpPr>
        <p:grpSpPr>
          <a:xfrm>
            <a:off x="4678118" y="1123354"/>
            <a:ext cx="364674" cy="2164787"/>
            <a:chOff x="1430177" y="1026981"/>
            <a:chExt cx="364674" cy="2164787"/>
          </a:xfrm>
        </p:grpSpPr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8E25E5B2-5C9A-4EC1-B1D5-87DA2D3D968D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4" name="Rectangle 143">
              <a:extLst>
                <a:ext uri="{FF2B5EF4-FFF2-40B4-BE49-F238E27FC236}">
                  <a16:creationId xmlns:a16="http://schemas.microsoft.com/office/drawing/2014/main" id="{01FAD00C-BBBE-4322-B96D-9E708BC0116D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A1A83159-9A8B-492B-937A-1A0E1EE4AC07}"/>
              </a:ext>
            </a:extLst>
          </p:cNvPr>
          <p:cNvGrpSpPr/>
          <p:nvPr/>
        </p:nvGrpSpPr>
        <p:grpSpPr>
          <a:xfrm>
            <a:off x="4676197" y="1124649"/>
            <a:ext cx="360000" cy="2160000"/>
            <a:chOff x="3752453" y="3429000"/>
            <a:chExt cx="360000" cy="2160000"/>
          </a:xfrm>
        </p:grpSpPr>
        <p:sp>
          <p:nvSpPr>
            <p:cNvPr id="146" name="Rectangle 145">
              <a:extLst>
                <a:ext uri="{FF2B5EF4-FFF2-40B4-BE49-F238E27FC236}">
                  <a16:creationId xmlns:a16="http://schemas.microsoft.com/office/drawing/2014/main" id="{F1FB8C81-F0FE-4374-9677-A94800DE7398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7" name="Rectangle 146">
              <a:extLst>
                <a:ext uri="{FF2B5EF4-FFF2-40B4-BE49-F238E27FC236}">
                  <a16:creationId xmlns:a16="http://schemas.microsoft.com/office/drawing/2014/main" id="{4B53C69D-ABAD-43FE-8A3E-BD4EBE75FDE6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8" name="Rectangle 147">
              <a:extLst>
                <a:ext uri="{FF2B5EF4-FFF2-40B4-BE49-F238E27FC236}">
                  <a16:creationId xmlns:a16="http://schemas.microsoft.com/office/drawing/2014/main" id="{0D89089F-7433-4E13-97C6-2ADDBB16A4A0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B17BC525-BEBC-4943-BB46-B98DDEDB1C5F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017DAD46-06E5-4A4F-B2DB-172F21C8F3D9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8073708F-61BB-460D-920C-FB79BBDB899F}"/>
              </a:ext>
            </a:extLst>
          </p:cNvPr>
          <p:cNvGrpSpPr/>
          <p:nvPr/>
        </p:nvGrpSpPr>
        <p:grpSpPr>
          <a:xfrm>
            <a:off x="4688996" y="1124208"/>
            <a:ext cx="360000" cy="2159457"/>
            <a:chOff x="6653408" y="3429000"/>
            <a:chExt cx="360000" cy="2159457"/>
          </a:xfrm>
        </p:grpSpPr>
        <p:sp>
          <p:nvSpPr>
            <p:cNvPr id="152" name="Rectangle 151">
              <a:extLst>
                <a:ext uri="{FF2B5EF4-FFF2-40B4-BE49-F238E27FC236}">
                  <a16:creationId xmlns:a16="http://schemas.microsoft.com/office/drawing/2014/main" id="{FD836853-C037-41BC-BF35-910003FB7036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3" name="Rectangle 152">
              <a:extLst>
                <a:ext uri="{FF2B5EF4-FFF2-40B4-BE49-F238E27FC236}">
                  <a16:creationId xmlns:a16="http://schemas.microsoft.com/office/drawing/2014/main" id="{A4C01B9A-7FE5-44BA-999C-01A522D31D49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4" name="Rectangle 153">
              <a:extLst>
                <a:ext uri="{FF2B5EF4-FFF2-40B4-BE49-F238E27FC236}">
                  <a16:creationId xmlns:a16="http://schemas.microsoft.com/office/drawing/2014/main" id="{867F1F66-E025-47F2-BF21-B7FC44529D2B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5" name="Rectangle 154">
              <a:extLst>
                <a:ext uri="{FF2B5EF4-FFF2-40B4-BE49-F238E27FC236}">
                  <a16:creationId xmlns:a16="http://schemas.microsoft.com/office/drawing/2014/main" id="{1B7A2139-4841-4E4F-845D-0BD6F404EB8E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6" name="Rectangle 155">
              <a:extLst>
                <a:ext uri="{FF2B5EF4-FFF2-40B4-BE49-F238E27FC236}">
                  <a16:creationId xmlns:a16="http://schemas.microsoft.com/office/drawing/2014/main" id="{767A73CC-7022-4F39-87D5-F76CE9D95075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7" name="Rectangle 156">
              <a:extLst>
                <a:ext uri="{FF2B5EF4-FFF2-40B4-BE49-F238E27FC236}">
                  <a16:creationId xmlns:a16="http://schemas.microsoft.com/office/drawing/2014/main" id="{AC0B4E33-82F9-4B17-8836-9E08FB097009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8" name="Rectangle 157">
              <a:extLst>
                <a:ext uri="{FF2B5EF4-FFF2-40B4-BE49-F238E27FC236}">
                  <a16:creationId xmlns:a16="http://schemas.microsoft.com/office/drawing/2014/main" id="{4515C66F-0B4E-4DBD-A9D3-964C0293DFAD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905C8E38-42FD-4E10-99D9-5FAE6BA6D405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9659D681-B2E8-447C-8B33-95A181B8D275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1" name="Rectangle 160">
              <a:extLst>
                <a:ext uri="{FF2B5EF4-FFF2-40B4-BE49-F238E27FC236}">
                  <a16:creationId xmlns:a16="http://schemas.microsoft.com/office/drawing/2014/main" id="{7405EF01-3B85-45FB-AB82-0E360EEB46AD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62" name="Rectangle: Rounded Corners 161">
            <a:extLst>
              <a:ext uri="{FF2B5EF4-FFF2-40B4-BE49-F238E27FC236}">
                <a16:creationId xmlns:a16="http://schemas.microsoft.com/office/drawing/2014/main" id="{55B82D88-5777-40F3-9B31-E8F288532E4E}"/>
              </a:ext>
            </a:extLst>
          </p:cNvPr>
          <p:cNvSpPr/>
          <p:nvPr/>
        </p:nvSpPr>
        <p:spPr>
          <a:xfrm rot="5400000">
            <a:off x="5324310" y="1705828"/>
            <a:ext cx="2449863" cy="112207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3" name="Rectangle: Rounded Corners 162">
            <a:extLst>
              <a:ext uri="{FF2B5EF4-FFF2-40B4-BE49-F238E27FC236}">
                <a16:creationId xmlns:a16="http://schemas.microsoft.com/office/drawing/2014/main" id="{D8FB73BF-C030-4C9C-A9D2-71BD4B7AC268}"/>
              </a:ext>
            </a:extLst>
          </p:cNvPr>
          <p:cNvSpPr/>
          <p:nvPr/>
        </p:nvSpPr>
        <p:spPr>
          <a:xfrm rot="5400000">
            <a:off x="8775756" y="1748639"/>
            <a:ext cx="2449863" cy="102982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4" name="Rectangle 163">
            <a:extLst>
              <a:ext uri="{FF2B5EF4-FFF2-40B4-BE49-F238E27FC236}">
                <a16:creationId xmlns:a16="http://schemas.microsoft.com/office/drawing/2014/main" id="{DD1E064C-2138-45CC-AFBD-C3D2BB326759}"/>
              </a:ext>
            </a:extLst>
          </p:cNvPr>
          <p:cNvSpPr/>
          <p:nvPr/>
        </p:nvSpPr>
        <p:spPr>
          <a:xfrm>
            <a:off x="6639416" y="1121210"/>
            <a:ext cx="366378" cy="36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5" name="Rectangle 164">
            <a:extLst>
              <a:ext uri="{FF2B5EF4-FFF2-40B4-BE49-F238E27FC236}">
                <a16:creationId xmlns:a16="http://schemas.microsoft.com/office/drawing/2014/main" id="{5E4455F3-64F4-4F82-9CF4-D7B40BB259A9}"/>
              </a:ext>
            </a:extLst>
          </p:cNvPr>
          <p:cNvSpPr/>
          <p:nvPr/>
        </p:nvSpPr>
        <p:spPr>
          <a:xfrm>
            <a:off x="9558364" y="1119857"/>
            <a:ext cx="366378" cy="217966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6" name="Rectangle: Rounded Corners 165">
            <a:extLst>
              <a:ext uri="{FF2B5EF4-FFF2-40B4-BE49-F238E27FC236}">
                <a16:creationId xmlns:a16="http://schemas.microsoft.com/office/drawing/2014/main" id="{3BDC4945-9F40-4C14-A377-032C70390504}"/>
              </a:ext>
            </a:extLst>
          </p:cNvPr>
          <p:cNvSpPr/>
          <p:nvPr/>
        </p:nvSpPr>
        <p:spPr>
          <a:xfrm>
            <a:off x="7156815" y="1286598"/>
            <a:ext cx="2226109" cy="955324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7" name="Rectangle 166">
            <a:extLst>
              <a:ext uri="{FF2B5EF4-FFF2-40B4-BE49-F238E27FC236}">
                <a16:creationId xmlns:a16="http://schemas.microsoft.com/office/drawing/2014/main" id="{131363CA-AF42-48F7-A328-961B38EB21B9}"/>
              </a:ext>
            </a:extLst>
          </p:cNvPr>
          <p:cNvSpPr/>
          <p:nvPr/>
        </p:nvSpPr>
        <p:spPr>
          <a:xfrm>
            <a:off x="7885150" y="1529051"/>
            <a:ext cx="71120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6F6B9D09-C912-487A-8E26-800818863065}"/>
              </a:ext>
            </a:extLst>
          </p:cNvPr>
          <p:cNvSpPr txBox="1"/>
          <p:nvPr/>
        </p:nvSpPr>
        <p:spPr>
          <a:xfrm>
            <a:off x="8047518" y="1520112"/>
            <a:ext cx="57881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&lt;</a:t>
            </a:r>
          </a:p>
        </p:txBody>
      </p: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AB9F39AD-F57A-4319-9D08-6F4117712AD6}"/>
              </a:ext>
            </a:extLst>
          </p:cNvPr>
          <p:cNvGrpSpPr/>
          <p:nvPr/>
        </p:nvGrpSpPr>
        <p:grpSpPr>
          <a:xfrm>
            <a:off x="7301722" y="1276141"/>
            <a:ext cx="442740" cy="1032867"/>
            <a:chOff x="2724738" y="5471319"/>
            <a:chExt cx="442740" cy="1032867"/>
          </a:xfrm>
        </p:grpSpPr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5A3E4F18-6F26-43DA-9B0A-6D27E1AF9599}"/>
                </a:ext>
              </a:extLst>
            </p:cNvPr>
            <p:cNvSpPr txBox="1"/>
            <p:nvPr/>
          </p:nvSpPr>
          <p:spPr>
            <a:xfrm>
              <a:off x="2748529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3931B7E7-5577-4BE4-95B2-2391793370EC}"/>
                </a:ext>
              </a:extLst>
            </p:cNvPr>
            <p:cNvSpPr txBox="1"/>
            <p:nvPr/>
          </p:nvSpPr>
          <p:spPr>
            <a:xfrm>
              <a:off x="2748774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E3488757-5BC0-49CF-B39F-8B4A91D8E38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69A391B3-6CAB-4D8B-9608-A0E6DDEA6F09}"/>
              </a:ext>
            </a:extLst>
          </p:cNvPr>
          <p:cNvGrpSpPr/>
          <p:nvPr/>
        </p:nvGrpSpPr>
        <p:grpSpPr>
          <a:xfrm>
            <a:off x="8751375" y="1285078"/>
            <a:ext cx="435719" cy="1032867"/>
            <a:chOff x="2724738" y="5471319"/>
            <a:chExt cx="435719" cy="1032867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9BD8EC9E-140C-467A-813F-3AE26682F03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80056BB2-E8C6-4A86-A182-B93596718FA3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90E503E3-E8D4-4A25-9844-A49D18DF0CB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B86FB079-C752-4903-8682-AE4E69FC729A}"/>
              </a:ext>
            </a:extLst>
          </p:cNvPr>
          <p:cNvGrpSpPr/>
          <p:nvPr/>
        </p:nvGrpSpPr>
        <p:grpSpPr>
          <a:xfrm>
            <a:off x="7578653" y="2665800"/>
            <a:ext cx="1863093" cy="1076984"/>
            <a:chOff x="1314975" y="2657199"/>
            <a:chExt cx="1863093" cy="1076984"/>
          </a:xfrm>
        </p:grpSpPr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41475B8C-6007-4B60-AB73-B0618E204D17}"/>
                </a:ext>
              </a:extLst>
            </p:cNvPr>
            <p:cNvCxnSpPr>
              <a:cxnSpLocks/>
            </p:cNvCxnSpPr>
            <p:nvPr/>
          </p:nvCxnSpPr>
          <p:spPr>
            <a:xfrm>
              <a:off x="1352348" y="3165033"/>
              <a:ext cx="43798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1B2FA126-43E9-4ABA-9AA4-9A28D2598339}"/>
                </a:ext>
              </a:extLst>
            </p:cNvPr>
            <p:cNvCxnSpPr>
              <a:cxnSpLocks/>
            </p:cNvCxnSpPr>
            <p:nvPr/>
          </p:nvCxnSpPr>
          <p:spPr>
            <a:xfrm>
              <a:off x="2231578" y="3165033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EE1AAE9B-0E0E-43C9-95D5-B37731D8B6E3}"/>
                </a:ext>
              </a:extLst>
            </p:cNvPr>
            <p:cNvSpPr txBox="1"/>
            <p:nvPr/>
          </p:nvSpPr>
          <p:spPr>
            <a:xfrm>
              <a:off x="1314975" y="2657199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0EFEC72-3688-4016-ADFE-BAF40F610D9F}"/>
                </a:ext>
              </a:extLst>
            </p:cNvPr>
            <p:cNvSpPr txBox="1"/>
            <p:nvPr/>
          </p:nvSpPr>
          <p:spPr>
            <a:xfrm>
              <a:off x="1325541" y="3103241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0AEAC610-AB12-49BC-82EF-888C69F9E618}"/>
                </a:ext>
              </a:extLst>
            </p:cNvPr>
            <p:cNvSpPr txBox="1"/>
            <p:nvPr/>
          </p:nvSpPr>
          <p:spPr>
            <a:xfrm>
              <a:off x="2231577" y="3103241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6D2F98A8-AD65-473A-BA9D-BBA69272B069}"/>
                </a:ext>
              </a:extLst>
            </p:cNvPr>
            <p:cNvSpPr txBox="1"/>
            <p:nvPr/>
          </p:nvSpPr>
          <p:spPr>
            <a:xfrm>
              <a:off x="1784535" y="2849562"/>
              <a:ext cx="5022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184" name="Arc 183">
            <a:extLst>
              <a:ext uri="{FF2B5EF4-FFF2-40B4-BE49-F238E27FC236}">
                <a16:creationId xmlns:a16="http://schemas.microsoft.com/office/drawing/2014/main" id="{D4DC7097-9A6E-4364-AE71-A680A703C54E}"/>
              </a:ext>
            </a:extLst>
          </p:cNvPr>
          <p:cNvSpPr/>
          <p:nvPr/>
        </p:nvSpPr>
        <p:spPr>
          <a:xfrm rot="16200000">
            <a:off x="7980914" y="214367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5" name="Arc 184">
            <a:extLst>
              <a:ext uri="{FF2B5EF4-FFF2-40B4-BE49-F238E27FC236}">
                <a16:creationId xmlns:a16="http://schemas.microsoft.com/office/drawing/2014/main" id="{21E6D388-D284-4418-839F-A414B0B46444}"/>
              </a:ext>
            </a:extLst>
          </p:cNvPr>
          <p:cNvSpPr/>
          <p:nvPr/>
        </p:nvSpPr>
        <p:spPr>
          <a:xfrm rot="5400000">
            <a:off x="7970627" y="307079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DC41A8C4-F149-4AB1-9EAC-F367218C9188}"/>
              </a:ext>
            </a:extLst>
          </p:cNvPr>
          <p:cNvSpPr txBox="1"/>
          <p:nvPr/>
        </p:nvSpPr>
        <p:spPr>
          <a:xfrm>
            <a:off x="8101217" y="360617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9FD1FF9F-68E4-4A48-9E6E-7692DBB422B3}"/>
              </a:ext>
            </a:extLst>
          </p:cNvPr>
          <p:cNvSpPr txBox="1"/>
          <p:nvPr/>
        </p:nvSpPr>
        <p:spPr>
          <a:xfrm>
            <a:off x="8101216" y="231186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B73BCEAB-FB28-42B4-A710-7E4FC925F9D3}"/>
              </a:ext>
            </a:extLst>
          </p:cNvPr>
          <p:cNvSpPr txBox="1"/>
          <p:nvPr/>
        </p:nvSpPr>
        <p:spPr>
          <a:xfrm>
            <a:off x="8497275" y="2665800"/>
            <a:ext cx="10788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cxnSp>
        <p:nvCxnSpPr>
          <p:cNvPr id="189" name="Straight Connector 188">
            <a:extLst>
              <a:ext uri="{FF2B5EF4-FFF2-40B4-BE49-F238E27FC236}">
                <a16:creationId xmlns:a16="http://schemas.microsoft.com/office/drawing/2014/main" id="{06A4C6AA-9283-48ED-BE2B-FAAB5CC3284A}"/>
              </a:ext>
            </a:extLst>
          </p:cNvPr>
          <p:cNvCxnSpPr>
            <a:cxnSpLocks/>
          </p:cNvCxnSpPr>
          <p:nvPr/>
        </p:nvCxnSpPr>
        <p:spPr>
          <a:xfrm>
            <a:off x="7626888" y="540441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Straight Connector 189">
            <a:extLst>
              <a:ext uri="{FF2B5EF4-FFF2-40B4-BE49-F238E27FC236}">
                <a16:creationId xmlns:a16="http://schemas.microsoft.com/office/drawing/2014/main" id="{0E93216D-2F41-4BCD-8422-AD160475E486}"/>
              </a:ext>
            </a:extLst>
          </p:cNvPr>
          <p:cNvCxnSpPr>
            <a:cxnSpLocks/>
          </p:cNvCxnSpPr>
          <p:nvPr/>
        </p:nvCxnSpPr>
        <p:spPr>
          <a:xfrm>
            <a:off x="8506118" y="540441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1" name="TextBox 190">
            <a:extLst>
              <a:ext uri="{FF2B5EF4-FFF2-40B4-BE49-F238E27FC236}">
                <a16:creationId xmlns:a16="http://schemas.microsoft.com/office/drawing/2014/main" id="{147D7E98-5F3A-4220-8DB0-A02BE547DEE9}"/>
              </a:ext>
            </a:extLst>
          </p:cNvPr>
          <p:cNvSpPr txBox="1"/>
          <p:nvPr/>
        </p:nvSpPr>
        <p:spPr>
          <a:xfrm>
            <a:off x="7589515" y="489658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401B9418-9B75-43C2-976E-A449BC0C6C9B}"/>
              </a:ext>
            </a:extLst>
          </p:cNvPr>
          <p:cNvSpPr txBox="1"/>
          <p:nvPr/>
        </p:nvSpPr>
        <p:spPr>
          <a:xfrm>
            <a:off x="7600081" y="534262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F9CDDDDE-06EA-4043-8F67-352EB8FFD8DD}"/>
              </a:ext>
            </a:extLst>
          </p:cNvPr>
          <p:cNvSpPr txBox="1"/>
          <p:nvPr/>
        </p:nvSpPr>
        <p:spPr>
          <a:xfrm>
            <a:off x="8506117" y="534262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C368AC31-0381-4DBB-A247-45C44F88E863}"/>
              </a:ext>
            </a:extLst>
          </p:cNvPr>
          <p:cNvSpPr txBox="1"/>
          <p:nvPr/>
        </p:nvSpPr>
        <p:spPr>
          <a:xfrm>
            <a:off x="8059075" y="5088947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95" name="Arc 194">
            <a:extLst>
              <a:ext uri="{FF2B5EF4-FFF2-40B4-BE49-F238E27FC236}">
                <a16:creationId xmlns:a16="http://schemas.microsoft.com/office/drawing/2014/main" id="{4E418ABD-F151-43CA-8858-E99B9C8F7030}"/>
              </a:ext>
            </a:extLst>
          </p:cNvPr>
          <p:cNvSpPr/>
          <p:nvPr/>
        </p:nvSpPr>
        <p:spPr>
          <a:xfrm rot="16200000">
            <a:off x="7991776" y="437445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6" name="Arc 195">
            <a:extLst>
              <a:ext uri="{FF2B5EF4-FFF2-40B4-BE49-F238E27FC236}">
                <a16:creationId xmlns:a16="http://schemas.microsoft.com/office/drawing/2014/main" id="{5B0B5276-A542-4A67-AE9A-D85A5316D0BC}"/>
              </a:ext>
            </a:extLst>
          </p:cNvPr>
          <p:cNvSpPr/>
          <p:nvPr/>
        </p:nvSpPr>
        <p:spPr>
          <a:xfrm rot="5400000">
            <a:off x="7981489" y="530157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8814E277-98D2-4391-8AFB-CA02F608DE80}"/>
              </a:ext>
            </a:extLst>
          </p:cNvPr>
          <p:cNvSpPr txBox="1"/>
          <p:nvPr/>
        </p:nvSpPr>
        <p:spPr>
          <a:xfrm>
            <a:off x="8112079" y="583695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5D68AACA-26FC-4BD3-A92F-326976F741B3}"/>
              </a:ext>
            </a:extLst>
          </p:cNvPr>
          <p:cNvSpPr txBox="1"/>
          <p:nvPr/>
        </p:nvSpPr>
        <p:spPr>
          <a:xfrm>
            <a:off x="8112078" y="454264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7ED2E0A7-A8A2-46FD-8016-67CEF8AEA843}"/>
              </a:ext>
            </a:extLst>
          </p:cNvPr>
          <p:cNvSpPr txBox="1"/>
          <p:nvPr/>
        </p:nvSpPr>
        <p:spPr>
          <a:xfrm>
            <a:off x="8510231" y="4896584"/>
            <a:ext cx="10062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E4F5D10A-C319-4878-AA50-CCF89173DC01}"/>
              </a:ext>
            </a:extLst>
          </p:cNvPr>
          <p:cNvGrpSpPr/>
          <p:nvPr/>
        </p:nvGrpSpPr>
        <p:grpSpPr>
          <a:xfrm>
            <a:off x="6634738" y="1115368"/>
            <a:ext cx="364674" cy="2164787"/>
            <a:chOff x="1430177" y="1026981"/>
            <a:chExt cx="364674" cy="2164787"/>
          </a:xfrm>
        </p:grpSpPr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C7B25B2C-9F37-49C3-A975-33A9F4FB2EB8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2" name="Rectangle 201">
              <a:extLst>
                <a:ext uri="{FF2B5EF4-FFF2-40B4-BE49-F238E27FC236}">
                  <a16:creationId xmlns:a16="http://schemas.microsoft.com/office/drawing/2014/main" id="{4139CDB6-6C70-459C-9F7B-66F735C6EDE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DFF1D6A9-1B1F-4F09-A3C9-1C19AA0D5E28}"/>
              </a:ext>
            </a:extLst>
          </p:cNvPr>
          <p:cNvGrpSpPr/>
          <p:nvPr/>
        </p:nvGrpSpPr>
        <p:grpSpPr>
          <a:xfrm>
            <a:off x="9556928" y="1126075"/>
            <a:ext cx="364674" cy="2164787"/>
            <a:chOff x="1430177" y="1026981"/>
            <a:chExt cx="364674" cy="2164787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ABB3C00B-5542-4A09-9436-142593DEA578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7868EC84-5977-4C31-93CD-0D98E24BEC90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31BAA2E7-36F5-4B37-87E6-3C15B9EC0B54}"/>
              </a:ext>
            </a:extLst>
          </p:cNvPr>
          <p:cNvGrpSpPr/>
          <p:nvPr/>
        </p:nvGrpSpPr>
        <p:grpSpPr>
          <a:xfrm>
            <a:off x="9556409" y="1134857"/>
            <a:ext cx="360000" cy="2160000"/>
            <a:chOff x="3172262" y="3429000"/>
            <a:chExt cx="360000" cy="2160000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1AE0EF87-1533-432A-ABEF-6B12D93F304E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0F6267FA-AFAD-453C-B91C-C2DFDB60AB0D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3655D4F5-77D9-4B8B-BDA5-6F383D8F900F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D860A595-E6AF-4F9F-8794-F6061EF00313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C16898D9-4F51-4E87-ACE7-19A6D1BAD9B4}"/>
              </a:ext>
            </a:extLst>
          </p:cNvPr>
          <p:cNvGrpSpPr/>
          <p:nvPr/>
        </p:nvGrpSpPr>
        <p:grpSpPr>
          <a:xfrm>
            <a:off x="6644749" y="1110409"/>
            <a:ext cx="360000" cy="2160000"/>
            <a:chOff x="4332644" y="3429000"/>
            <a:chExt cx="360000" cy="2160000"/>
          </a:xfrm>
        </p:grpSpPr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1954C516-2768-4974-BC7C-C59D43642DFD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3" name="Rectangle 212">
              <a:extLst>
                <a:ext uri="{FF2B5EF4-FFF2-40B4-BE49-F238E27FC236}">
                  <a16:creationId xmlns:a16="http://schemas.microsoft.com/office/drawing/2014/main" id="{A4D051D5-4F99-4B36-B2AF-7B5ADF9F28C0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4" name="Rectangle 213">
              <a:extLst>
                <a:ext uri="{FF2B5EF4-FFF2-40B4-BE49-F238E27FC236}">
                  <a16:creationId xmlns:a16="http://schemas.microsoft.com/office/drawing/2014/main" id="{80144AC5-3328-4861-8503-5528A4F9A496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5" name="Rectangle 214">
              <a:extLst>
                <a:ext uri="{FF2B5EF4-FFF2-40B4-BE49-F238E27FC236}">
                  <a16:creationId xmlns:a16="http://schemas.microsoft.com/office/drawing/2014/main" id="{5B72CFCB-0B1D-43D2-829F-6726F062E737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F05F09D4-CCAF-4207-93E4-B73B6BC203CE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670DD2FC-94F4-40FF-A53B-01627AFF9C37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2342BF56-16D7-4EF5-89B9-E7076885171A}"/>
              </a:ext>
            </a:extLst>
          </p:cNvPr>
          <p:cNvGrpSpPr/>
          <p:nvPr/>
        </p:nvGrpSpPr>
        <p:grpSpPr>
          <a:xfrm>
            <a:off x="6644749" y="1110937"/>
            <a:ext cx="360000" cy="2160000"/>
            <a:chOff x="7813790" y="3429000"/>
            <a:chExt cx="360000" cy="2160000"/>
          </a:xfrm>
        </p:grpSpPr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BDF4C483-F64C-47D4-A03A-C3DF2224EF17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E1814FA5-8CCC-4EC4-A169-AF2BF117CBF3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8F2C5D69-958E-40DE-8EFD-BF25B840D270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2" name="Rectangle 221">
              <a:extLst>
                <a:ext uri="{FF2B5EF4-FFF2-40B4-BE49-F238E27FC236}">
                  <a16:creationId xmlns:a16="http://schemas.microsoft.com/office/drawing/2014/main" id="{F2EB53F3-7077-43F5-8C48-7028D729BC23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3" name="Rectangle 222">
              <a:extLst>
                <a:ext uri="{FF2B5EF4-FFF2-40B4-BE49-F238E27FC236}">
                  <a16:creationId xmlns:a16="http://schemas.microsoft.com/office/drawing/2014/main" id="{2C334305-38BD-4736-9A19-0684A820BB27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4E34AB98-60AE-41E9-B7C7-9CC980410C82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A5952B85-9027-4969-A633-24EF67678E22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6" name="Rectangle 225">
              <a:extLst>
                <a:ext uri="{FF2B5EF4-FFF2-40B4-BE49-F238E27FC236}">
                  <a16:creationId xmlns:a16="http://schemas.microsoft.com/office/drawing/2014/main" id="{83FDE3D2-9938-4A0A-BA92-2BBBF48D147C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B59FB4EA-9437-407C-8D22-F3BBC6B40C92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3" name="Rectangle 272">
              <a:extLst>
                <a:ext uri="{FF2B5EF4-FFF2-40B4-BE49-F238E27FC236}">
                  <a16:creationId xmlns:a16="http://schemas.microsoft.com/office/drawing/2014/main" id="{3FA27953-4A05-4407-814A-09893790A3FE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4" name="Rectangle 273">
              <a:extLst>
                <a:ext uri="{FF2B5EF4-FFF2-40B4-BE49-F238E27FC236}">
                  <a16:creationId xmlns:a16="http://schemas.microsoft.com/office/drawing/2014/main" id="{98848546-2642-4BAD-99C7-E18BFD094BE0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C87B1FB0-6D4D-430B-A83B-2677D4404A83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BB27E0E0-AA65-48B6-89CF-89998ACA1E78}"/>
              </a:ext>
            </a:extLst>
          </p:cNvPr>
          <p:cNvGrpSpPr/>
          <p:nvPr/>
        </p:nvGrpSpPr>
        <p:grpSpPr>
          <a:xfrm>
            <a:off x="9570993" y="1131262"/>
            <a:ext cx="360000" cy="2160000"/>
            <a:chOff x="7813790" y="3429000"/>
            <a:chExt cx="360000" cy="2160000"/>
          </a:xfrm>
        </p:grpSpPr>
        <p:sp>
          <p:nvSpPr>
            <p:cNvPr id="277" name="Rectangle 276">
              <a:extLst>
                <a:ext uri="{FF2B5EF4-FFF2-40B4-BE49-F238E27FC236}">
                  <a16:creationId xmlns:a16="http://schemas.microsoft.com/office/drawing/2014/main" id="{35744A21-E748-4FDF-BA87-81641B362FEE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1796B077-843A-4BC7-A608-C6D732310808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B997E631-98AB-4E20-AE5E-29A55FE5DF73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0857CE80-075F-4693-8AB7-26AC153110BB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id="{273BD0DE-7D01-47FA-817F-B53DDBC5E836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9074741B-2803-4D28-B5D3-44B399655550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3" name="Rectangle 282">
              <a:extLst>
                <a:ext uri="{FF2B5EF4-FFF2-40B4-BE49-F238E27FC236}">
                  <a16:creationId xmlns:a16="http://schemas.microsoft.com/office/drawing/2014/main" id="{D287AC37-6292-4CA9-AEF6-98DCF103DA6F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4" name="Rectangle 283">
              <a:extLst>
                <a:ext uri="{FF2B5EF4-FFF2-40B4-BE49-F238E27FC236}">
                  <a16:creationId xmlns:a16="http://schemas.microsoft.com/office/drawing/2014/main" id="{9450049C-C16A-4A4E-96C9-4C609BCF77C2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A7179A28-1DD3-4048-A5CA-20ECE6731F3D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A020C341-C2EC-4DE1-842B-1D02A7E9D31E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EF07C23C-6121-4F4D-A691-6F406BD02875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8" name="Rectangle 287">
              <a:extLst>
                <a:ext uri="{FF2B5EF4-FFF2-40B4-BE49-F238E27FC236}">
                  <a16:creationId xmlns:a16="http://schemas.microsoft.com/office/drawing/2014/main" id="{17CCC7DB-8FF5-48C3-ADB2-6E02DC172498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89" name="Rectangle 288">
            <a:extLst>
              <a:ext uri="{FF2B5EF4-FFF2-40B4-BE49-F238E27FC236}">
                <a16:creationId xmlns:a16="http://schemas.microsoft.com/office/drawing/2014/main" id="{BE4A4504-CBBC-4B60-98B7-3B9542E82C50}"/>
              </a:ext>
            </a:extLst>
          </p:cNvPr>
          <p:cNvSpPr/>
          <p:nvPr/>
        </p:nvSpPr>
        <p:spPr>
          <a:xfrm>
            <a:off x="6167025" y="1128696"/>
            <a:ext cx="366378" cy="214160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96322FB6-97ED-4ABA-AB9F-F5D75F5ACF07}"/>
              </a:ext>
            </a:extLst>
          </p:cNvPr>
          <p:cNvGrpSpPr/>
          <p:nvPr/>
        </p:nvGrpSpPr>
        <p:grpSpPr>
          <a:xfrm>
            <a:off x="6162347" y="1122855"/>
            <a:ext cx="364674" cy="2164787"/>
            <a:chOff x="1430177" y="1026981"/>
            <a:chExt cx="364674" cy="2164787"/>
          </a:xfrm>
        </p:grpSpPr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4157A441-FED3-4073-B7BC-C4ABA158CE9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id="{4197A4E4-8527-4B0F-81BC-DE751E3F2D00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75B87148-F414-4FFB-9A1E-533F4708302A}"/>
              </a:ext>
            </a:extLst>
          </p:cNvPr>
          <p:cNvGrpSpPr/>
          <p:nvPr/>
        </p:nvGrpSpPr>
        <p:grpSpPr>
          <a:xfrm>
            <a:off x="6172358" y="1117896"/>
            <a:ext cx="360000" cy="2160000"/>
            <a:chOff x="4332644" y="3429000"/>
            <a:chExt cx="360000" cy="2160000"/>
          </a:xfrm>
        </p:grpSpPr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88834998-A68F-4043-8AFC-173069137C6A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45A468D6-7A39-4F48-BB7C-BF7F1B459EBD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546E258D-E32C-4352-BB22-585165F1B9F3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5F81C44B-D50B-4F37-AD36-D884C6832547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8" name="Rectangle 297">
              <a:extLst>
                <a:ext uri="{FF2B5EF4-FFF2-40B4-BE49-F238E27FC236}">
                  <a16:creationId xmlns:a16="http://schemas.microsoft.com/office/drawing/2014/main" id="{DFEF3B91-0647-4F93-B78E-A9A0ABAFC795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7AD6A24E-88C2-45A3-A1D0-00C2F3807582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E4497FF0-F9E3-46BC-B82F-9BC7AA8896D9}"/>
              </a:ext>
            </a:extLst>
          </p:cNvPr>
          <p:cNvGrpSpPr/>
          <p:nvPr/>
        </p:nvGrpSpPr>
        <p:grpSpPr>
          <a:xfrm>
            <a:off x="6172358" y="1118424"/>
            <a:ext cx="360000" cy="2160000"/>
            <a:chOff x="7813790" y="3429000"/>
            <a:chExt cx="360000" cy="2160000"/>
          </a:xfrm>
        </p:grpSpPr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5FA02FC8-5AA0-46C8-BFA6-14E1EDB888E3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00C7C824-C414-41CE-A3C6-2B4B6686771C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656D4B6F-AC5D-45ED-87D7-4649F28E40D8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4" name="Rectangle 303">
              <a:extLst>
                <a:ext uri="{FF2B5EF4-FFF2-40B4-BE49-F238E27FC236}">
                  <a16:creationId xmlns:a16="http://schemas.microsoft.com/office/drawing/2014/main" id="{6A2236FF-A98E-4AFC-96CC-7EC3BFF74811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C7AEA63F-5FCD-4B27-A550-08786622A573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FFFDFDCE-793B-4025-8CFF-96DC8635FD47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7" name="Rectangle 306">
              <a:extLst>
                <a:ext uri="{FF2B5EF4-FFF2-40B4-BE49-F238E27FC236}">
                  <a16:creationId xmlns:a16="http://schemas.microsoft.com/office/drawing/2014/main" id="{84AD4E1E-4B7A-4B0C-8F21-C989E2E249CE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87594FF9-82E1-472F-8E69-6FB9FBDC51E2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F5F176F4-CEC2-42A6-A4A1-19B63E676F7A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8B75A17B-8F5D-48EF-9CED-EB38F9325649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1" name="Rectangle 310">
              <a:extLst>
                <a:ext uri="{FF2B5EF4-FFF2-40B4-BE49-F238E27FC236}">
                  <a16:creationId xmlns:a16="http://schemas.microsoft.com/office/drawing/2014/main" id="{7D5BE54F-AADE-4FFF-8B2D-81F1065DBB9F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133E6325-BA43-44DC-8A8F-87E8FA99B9A3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313" name="Rectangle 312">
            <a:extLst>
              <a:ext uri="{FF2B5EF4-FFF2-40B4-BE49-F238E27FC236}">
                <a16:creationId xmlns:a16="http://schemas.microsoft.com/office/drawing/2014/main" id="{8C5F445F-1C06-4BE2-8327-4EFF7417FA47}"/>
              </a:ext>
            </a:extLst>
          </p:cNvPr>
          <p:cNvSpPr/>
          <p:nvPr/>
        </p:nvSpPr>
        <p:spPr>
          <a:xfrm>
            <a:off x="10034604" y="1117434"/>
            <a:ext cx="366378" cy="55251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A821F4-D0B4-4795-97E1-F812C1DA2EED}"/>
              </a:ext>
            </a:extLst>
          </p:cNvPr>
          <p:cNvGrpSpPr/>
          <p:nvPr/>
        </p:nvGrpSpPr>
        <p:grpSpPr>
          <a:xfrm>
            <a:off x="10033168" y="1123651"/>
            <a:ext cx="364674" cy="2164787"/>
            <a:chOff x="1430177" y="1026981"/>
            <a:chExt cx="364674" cy="2164787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9B22358C-67FF-4190-BC81-CCB5DC9D733B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D20E98F1-DC9F-4BE7-A4FD-3D3112CB746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5F1E5CD6-C624-4D90-A838-5AC4C4A08318}"/>
              </a:ext>
            </a:extLst>
          </p:cNvPr>
          <p:cNvGrpSpPr/>
          <p:nvPr/>
        </p:nvGrpSpPr>
        <p:grpSpPr>
          <a:xfrm>
            <a:off x="10032649" y="1132433"/>
            <a:ext cx="360000" cy="2160000"/>
            <a:chOff x="3172262" y="3429000"/>
            <a:chExt cx="360000" cy="2160000"/>
          </a:xfrm>
        </p:grpSpPr>
        <p:sp>
          <p:nvSpPr>
            <p:cNvPr id="318" name="Rectangle 317">
              <a:extLst>
                <a:ext uri="{FF2B5EF4-FFF2-40B4-BE49-F238E27FC236}">
                  <a16:creationId xmlns:a16="http://schemas.microsoft.com/office/drawing/2014/main" id="{B2CE2079-6CBD-4060-9A2D-790C0ABDF11A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C69D9D08-6D73-4634-8002-0F10D75E715B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D5E2B5CB-10EA-4EAD-9BFE-30CD00A9C451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1" name="Rectangle 320">
              <a:extLst>
                <a:ext uri="{FF2B5EF4-FFF2-40B4-BE49-F238E27FC236}">
                  <a16:creationId xmlns:a16="http://schemas.microsoft.com/office/drawing/2014/main" id="{2DCB7B0D-0BA2-4AD3-AB39-F6098FD8F644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AE2C74F1-6002-47AA-A83D-B83EA302F8CA}"/>
              </a:ext>
            </a:extLst>
          </p:cNvPr>
          <p:cNvGrpSpPr/>
          <p:nvPr/>
        </p:nvGrpSpPr>
        <p:grpSpPr>
          <a:xfrm>
            <a:off x="10047233" y="1128838"/>
            <a:ext cx="360000" cy="2160000"/>
            <a:chOff x="7813790" y="3429000"/>
            <a:chExt cx="360000" cy="2160000"/>
          </a:xfrm>
        </p:grpSpPr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A1B10A90-0D95-4881-9F84-C3886939FA5C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4" name="Rectangle 323">
              <a:extLst>
                <a:ext uri="{FF2B5EF4-FFF2-40B4-BE49-F238E27FC236}">
                  <a16:creationId xmlns:a16="http://schemas.microsoft.com/office/drawing/2014/main" id="{7ED880C6-DB4A-43A7-BCE0-50DB0DDB0856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AF6BA377-2D16-4D49-A47D-7B867E801FA4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ED4271C8-59D8-4694-8F08-EC58DC1487BC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7" name="Rectangle 326">
              <a:extLst>
                <a:ext uri="{FF2B5EF4-FFF2-40B4-BE49-F238E27FC236}">
                  <a16:creationId xmlns:a16="http://schemas.microsoft.com/office/drawing/2014/main" id="{042646C8-43C5-40DF-911F-D23051CB5082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8" name="Rectangle 327">
              <a:extLst>
                <a:ext uri="{FF2B5EF4-FFF2-40B4-BE49-F238E27FC236}">
                  <a16:creationId xmlns:a16="http://schemas.microsoft.com/office/drawing/2014/main" id="{614D87BF-8468-4614-95FD-F22BA683EE23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12FBE6D3-FCEE-45EC-847F-E4FB9CC6ADD8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0" name="Rectangle 329">
              <a:extLst>
                <a:ext uri="{FF2B5EF4-FFF2-40B4-BE49-F238E27FC236}">
                  <a16:creationId xmlns:a16="http://schemas.microsoft.com/office/drawing/2014/main" id="{5F6F7559-EA27-4E5F-B8E4-878564AF409E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06EDDFA4-7894-4C70-8AD3-B5DAEFCC7599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2" name="Rectangle 331">
              <a:extLst>
                <a:ext uri="{FF2B5EF4-FFF2-40B4-BE49-F238E27FC236}">
                  <a16:creationId xmlns:a16="http://schemas.microsoft.com/office/drawing/2014/main" id="{D988AD1E-6137-4E51-A969-3512ABAF92C5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2A1DA12A-CBBE-43B6-8748-2BD532B78843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665E6F35-9BE3-4C7B-B762-18344E9716D4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24902883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>
                      <p:stCondLst>
                        <p:cond delay="indefinite"/>
                      </p:stCondLst>
                      <p:childTnLst>
                        <p:par>
                          <p:cTn id="173" fill="hold">
                            <p:stCondLst>
                              <p:cond delay="0"/>
                            </p:stCondLst>
                            <p:childTnLst>
                              <p:par>
                                <p:cTn id="1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3" fill="hold">
                      <p:stCondLst>
                        <p:cond delay="indefinite"/>
                      </p:stCondLst>
                      <p:childTnLst>
                        <p:par>
                          <p:cTn id="194" fill="hold">
                            <p:stCondLst>
                              <p:cond delay="0"/>
                            </p:stCondLst>
                            <p:childTnLst>
                              <p:par>
                                <p:cTn id="1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3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7" fill="hold">
                      <p:stCondLst>
                        <p:cond delay="indefinite"/>
                      </p:stCondLst>
                      <p:childTnLst>
                        <p:par>
                          <p:cTn id="238" fill="hold">
                            <p:stCondLst>
                              <p:cond delay="0"/>
                            </p:stCondLst>
                            <p:childTnLst>
                              <p:par>
                                <p:cTn id="2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0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7" fill="hold">
                      <p:stCondLst>
                        <p:cond delay="indefinite"/>
                      </p:stCondLst>
                      <p:childTnLst>
                        <p:par>
                          <p:cTn id="258" fill="hold">
                            <p:stCondLst>
                              <p:cond delay="0"/>
                            </p:stCondLst>
                            <p:childTnLst>
                              <p:par>
                                <p:cTn id="2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5" fill="hold">
                      <p:stCondLst>
                        <p:cond delay="indefinite"/>
                      </p:stCondLst>
                      <p:childTnLst>
                        <p:par>
                          <p:cTn id="266" fill="hold">
                            <p:stCondLst>
                              <p:cond delay="0"/>
                            </p:stCondLst>
                            <p:childTnLst>
                              <p:par>
                                <p:cTn id="26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9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2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  <p:bldP spid="49" grpId="0" animBg="1"/>
      <p:bldP spid="50" grpId="0" animBg="1"/>
      <p:bldP spid="54" grpId="0"/>
      <p:bldP spid="70" grpId="0" animBg="1"/>
      <p:bldP spid="71" grpId="0" animBg="1"/>
      <p:bldP spid="72" grpId="0"/>
      <p:bldP spid="73" grpId="0"/>
      <p:bldP spid="74" grpId="0"/>
      <p:bldP spid="77" grpId="0"/>
      <p:bldP spid="78" grpId="0"/>
      <p:bldP spid="79" grpId="0"/>
      <p:bldP spid="80" grpId="0"/>
      <p:bldP spid="81" grpId="0" animBg="1"/>
      <p:bldP spid="82" grpId="0" animBg="1"/>
      <p:bldP spid="83" grpId="0"/>
      <p:bldP spid="84" grpId="0"/>
      <p:bldP spid="85" grpId="0"/>
      <p:bldP spid="123" grpId="0" animBg="1"/>
      <p:bldP spid="141" grpId="0" animBg="1"/>
      <p:bldP spid="162" grpId="0" animBg="1"/>
      <p:bldP spid="163" grpId="0" animBg="1"/>
      <p:bldP spid="164" grpId="0" animBg="1"/>
      <p:bldP spid="165" grpId="0" animBg="1"/>
      <p:bldP spid="168" grpId="0"/>
      <p:bldP spid="184" grpId="0" animBg="1"/>
      <p:bldP spid="185" grpId="0" animBg="1"/>
      <p:bldP spid="186" grpId="0"/>
      <p:bldP spid="187" grpId="0"/>
      <p:bldP spid="188" grpId="0"/>
      <p:bldP spid="191" grpId="0"/>
      <p:bldP spid="192" grpId="0"/>
      <p:bldP spid="193" grpId="0"/>
      <p:bldP spid="194" grpId="0"/>
      <p:bldP spid="195" grpId="0" animBg="1"/>
      <p:bldP spid="196" grpId="0" animBg="1"/>
      <p:bldP spid="197" grpId="0"/>
      <p:bldP spid="198" grpId="0"/>
      <p:bldP spid="199" grpId="0"/>
      <p:bldP spid="289" grpId="0" animBg="1"/>
      <p:bldP spid="313" grpId="0" animBg="1"/>
    </p:bld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0EEB956-6285-461A-AE8B-86A28592F4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Order fractions with denominators which are not common multiples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5865FEA-E656-4C46-86D6-38017A99FCA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96833047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0" name="Group 249">
            <a:extLst>
              <a:ext uri="{FF2B5EF4-FFF2-40B4-BE49-F238E27FC236}">
                <a16:creationId xmlns:a16="http://schemas.microsoft.com/office/drawing/2014/main" id="{3FB7DEC7-46C2-4ADB-B2BF-7755FEF24744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4AED383E-323A-4A58-9EDB-F47F9E51D35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4F66D1DA-5C4B-4F4F-9A08-A98A5D8263F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836D9532-B6F6-4111-B0C0-F55A7C5DFCCB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91D4A723-72C7-477F-8283-B2A9A8EB30FE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26923E69-BC5F-4ADB-9AA8-4427CE92CA5B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A9563CAE-AABE-4426-A37F-22AFDB0DB5F2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72DF4447-5227-43E8-8DE4-958019E78115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CD747B96-5FAD-48CE-B7F7-612B636F346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80C07246-DDF5-422E-9335-7925A4B0963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EC63FF2E-D509-4D62-8D06-86259A5D2B9C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E825B642-D71D-4959-9484-85DDA304DE16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A064ADDE-FFA6-4668-9D75-4460B06B5824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6DE77102-86C6-4A9E-825E-F5A8E584E0E8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854E7B07-A780-481C-90E7-BF481DEE52F0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D5774848-7A04-4027-91F6-0182A249AECF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6937DFFB-1CF6-46E5-BBA6-9CDFB58E99C5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2A8AC236-479D-43BC-BAA0-B7454C3E06C4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B6564379-254A-4345-98EC-1157BB28024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820E0C4B-5204-4874-8834-AFA5E3E6FA6A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ED7D4601-6D46-45AB-90B6-7147F7F3CA3D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D90F1C63-A276-4EE1-996D-AD443B13AAF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2FF1F45F-82E7-44FC-92A0-3B30CE6F5731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Straight Connector 272">
              <a:extLst>
                <a:ext uri="{FF2B5EF4-FFF2-40B4-BE49-F238E27FC236}">
                  <a16:creationId xmlns:a16="http://schemas.microsoft.com/office/drawing/2014/main" id="{08155419-3BA3-4681-B830-C8A9F6F130F2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Straight Connector 273">
              <a:extLst>
                <a:ext uri="{FF2B5EF4-FFF2-40B4-BE49-F238E27FC236}">
                  <a16:creationId xmlns:a16="http://schemas.microsoft.com/office/drawing/2014/main" id="{88EA411B-A92E-4014-8A06-E5A19FF3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4281033-194D-4CEA-BC8B-6FCB36F7B6B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6B736932-B7DA-4DCE-8A24-DE295BBEBAB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Straight Connector 276">
              <a:extLst>
                <a:ext uri="{FF2B5EF4-FFF2-40B4-BE49-F238E27FC236}">
                  <a16:creationId xmlns:a16="http://schemas.microsoft.com/office/drawing/2014/main" id="{4485CA72-2FF3-4933-9027-291C9FA1EC1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Straight Connector 277">
              <a:extLst>
                <a:ext uri="{FF2B5EF4-FFF2-40B4-BE49-F238E27FC236}">
                  <a16:creationId xmlns:a16="http://schemas.microsoft.com/office/drawing/2014/main" id="{635E6266-6400-4729-A082-B4C9A5206A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Straight Connector 278">
              <a:extLst>
                <a:ext uri="{FF2B5EF4-FFF2-40B4-BE49-F238E27FC236}">
                  <a16:creationId xmlns:a16="http://schemas.microsoft.com/office/drawing/2014/main" id="{95709AA0-451F-4B32-BE33-D7553778F3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Straight Connector 279">
              <a:extLst>
                <a:ext uri="{FF2B5EF4-FFF2-40B4-BE49-F238E27FC236}">
                  <a16:creationId xmlns:a16="http://schemas.microsoft.com/office/drawing/2014/main" id="{B41CF8A0-E7E5-4B1A-AD0C-A1E69CBB380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Straight Connector 280">
              <a:extLst>
                <a:ext uri="{FF2B5EF4-FFF2-40B4-BE49-F238E27FC236}">
                  <a16:creationId xmlns:a16="http://schemas.microsoft.com/office/drawing/2014/main" id="{2FB55949-0C95-478A-B60B-ED097D86858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Straight Connector 281">
              <a:extLst>
                <a:ext uri="{FF2B5EF4-FFF2-40B4-BE49-F238E27FC236}">
                  <a16:creationId xmlns:a16="http://schemas.microsoft.com/office/drawing/2014/main" id="{C58EDFE8-BE72-4C26-A7ED-62B97B237B7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Straight Connector 282">
              <a:extLst>
                <a:ext uri="{FF2B5EF4-FFF2-40B4-BE49-F238E27FC236}">
                  <a16:creationId xmlns:a16="http://schemas.microsoft.com/office/drawing/2014/main" id="{A5FB7D40-525A-4790-9C27-21A482B2DE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Straight Connector 283">
              <a:extLst>
                <a:ext uri="{FF2B5EF4-FFF2-40B4-BE49-F238E27FC236}">
                  <a16:creationId xmlns:a16="http://schemas.microsoft.com/office/drawing/2014/main" id="{3018CFA9-D045-4392-A082-4978C98E64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991E64-C16F-4C3B-A06C-93FF4114A9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0AC12682-EE9F-41E0-AF0B-8CD36EF396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Straight Connector 286">
              <a:extLst>
                <a:ext uri="{FF2B5EF4-FFF2-40B4-BE49-F238E27FC236}">
                  <a16:creationId xmlns:a16="http://schemas.microsoft.com/office/drawing/2014/main" id="{B847429B-1DC5-4583-8654-FBAC79D7F4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Straight Connector 287">
              <a:extLst>
                <a:ext uri="{FF2B5EF4-FFF2-40B4-BE49-F238E27FC236}">
                  <a16:creationId xmlns:a16="http://schemas.microsoft.com/office/drawing/2014/main" id="{993DEAC1-AA5F-4636-86E7-92FF3A323D2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Straight Connector 288">
              <a:extLst>
                <a:ext uri="{FF2B5EF4-FFF2-40B4-BE49-F238E27FC236}">
                  <a16:creationId xmlns:a16="http://schemas.microsoft.com/office/drawing/2014/main" id="{08E88A31-8A26-4291-8B7D-60F0FB37E1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881F5A38-C927-4F7F-B3C3-D94A1B0B416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Straight Connector 290">
              <a:extLst>
                <a:ext uri="{FF2B5EF4-FFF2-40B4-BE49-F238E27FC236}">
                  <a16:creationId xmlns:a16="http://schemas.microsoft.com/office/drawing/2014/main" id="{11CD524F-2ED5-499D-A0A9-30B9FAAD789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Straight Connector 291">
              <a:extLst>
                <a:ext uri="{FF2B5EF4-FFF2-40B4-BE49-F238E27FC236}">
                  <a16:creationId xmlns:a16="http://schemas.microsoft.com/office/drawing/2014/main" id="{B9AC0C67-537F-43F7-B813-B2353DFF3C1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3C0B1C13-6589-4401-AB4E-246CCBCE392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697FC6CF-D538-435A-9186-9CE49CC1B01A}"/>
              </a:ext>
            </a:extLst>
          </p:cNvPr>
          <p:cNvSpPr/>
          <p:nvPr/>
        </p:nvSpPr>
        <p:spPr>
          <a:xfrm>
            <a:off x="420995" y="1188720"/>
            <a:ext cx="5469349" cy="516705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7" name="Rectangle 496">
            <a:extLst>
              <a:ext uri="{FF2B5EF4-FFF2-40B4-BE49-F238E27FC236}">
                <a16:creationId xmlns:a16="http://schemas.microsoft.com/office/drawing/2014/main" id="{942F0B81-F2B1-4DE6-B86E-AC6487512910}"/>
              </a:ext>
            </a:extLst>
          </p:cNvPr>
          <p:cNvSpPr/>
          <p:nvPr/>
        </p:nvSpPr>
        <p:spPr>
          <a:xfrm>
            <a:off x="982812" y="3921971"/>
            <a:ext cx="366378" cy="144006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8" name="Rectangle 497">
            <a:extLst>
              <a:ext uri="{FF2B5EF4-FFF2-40B4-BE49-F238E27FC236}">
                <a16:creationId xmlns:a16="http://schemas.microsoft.com/office/drawing/2014/main" id="{DF198214-3066-4EDB-8FC9-B7C1666310B3}"/>
              </a:ext>
            </a:extLst>
          </p:cNvPr>
          <p:cNvSpPr/>
          <p:nvPr/>
        </p:nvSpPr>
        <p:spPr>
          <a:xfrm>
            <a:off x="2300132" y="3917272"/>
            <a:ext cx="366378" cy="151108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9" name="Rectangle 498">
            <a:extLst>
              <a:ext uri="{FF2B5EF4-FFF2-40B4-BE49-F238E27FC236}">
                <a16:creationId xmlns:a16="http://schemas.microsoft.com/office/drawing/2014/main" id="{D9DA3220-8BA2-4634-A108-DDC182ADBC8B}"/>
              </a:ext>
            </a:extLst>
          </p:cNvPr>
          <p:cNvSpPr/>
          <p:nvPr/>
        </p:nvSpPr>
        <p:spPr>
          <a:xfrm>
            <a:off x="3646179" y="3926721"/>
            <a:ext cx="366378" cy="156758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0" name="Rectangle 499">
            <a:extLst>
              <a:ext uri="{FF2B5EF4-FFF2-40B4-BE49-F238E27FC236}">
                <a16:creationId xmlns:a16="http://schemas.microsoft.com/office/drawing/2014/main" id="{5875DEC1-E89E-4705-AA98-8935A048A09A}"/>
              </a:ext>
            </a:extLst>
          </p:cNvPr>
          <p:cNvSpPr/>
          <p:nvPr/>
        </p:nvSpPr>
        <p:spPr>
          <a:xfrm>
            <a:off x="4937613" y="3925346"/>
            <a:ext cx="366378" cy="17122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A8AD123-AE09-4720-ABFA-D22CFCEF3E6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519B0FF8-A3B6-4B65-A280-0F34E6E95A72}"/>
              </a:ext>
            </a:extLst>
          </p:cNvPr>
          <p:cNvSpPr/>
          <p:nvPr/>
        </p:nvSpPr>
        <p:spPr>
          <a:xfrm>
            <a:off x="461189" y="502229"/>
            <a:ext cx="5429156" cy="43452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dirty="0">
                <a:solidFill>
                  <a:schemeClr val="tx1"/>
                </a:solidFill>
              </a:rPr>
              <a:t>Order these fractions: 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95620F0-C8D6-4568-9CA4-454A4883A99A}"/>
              </a:ext>
            </a:extLst>
          </p:cNvPr>
          <p:cNvSpPr/>
          <p:nvPr/>
        </p:nvSpPr>
        <p:spPr>
          <a:xfrm>
            <a:off x="637443" y="240106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2B107C3-F3DC-44EF-876A-3DE24A7E0891}"/>
              </a:ext>
            </a:extLst>
          </p:cNvPr>
          <p:cNvSpPr txBox="1"/>
          <p:nvPr/>
        </p:nvSpPr>
        <p:spPr>
          <a:xfrm>
            <a:off x="531040" y="3410769"/>
            <a:ext cx="142886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>
                <a:latin typeface="Calibri" panose="020F0502020204030204" pitchFamily="34" charset="0"/>
                <a:ea typeface="Cambria Math" panose="02040503050406030204" pitchFamily="18" charset="0"/>
              </a:rPr>
              <a:t>smallest</a:t>
            </a:r>
            <a:endParaRPr lang="en-GB" sz="28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2F4FE41-D449-482D-9210-201A49EEEC9B}"/>
              </a:ext>
            </a:extLst>
          </p:cNvPr>
          <p:cNvSpPr txBox="1"/>
          <p:nvPr/>
        </p:nvSpPr>
        <p:spPr>
          <a:xfrm>
            <a:off x="4773923" y="3410768"/>
            <a:ext cx="121644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>
                <a:latin typeface="Calibri" panose="020F0502020204030204" pitchFamily="34" charset="0"/>
                <a:ea typeface="Cambria Math" panose="02040503050406030204" pitchFamily="18" charset="0"/>
              </a:rPr>
              <a:t>largest</a:t>
            </a:r>
            <a:endParaRPr lang="en-GB" sz="28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AF4D5BE2-6EAF-4933-97A9-8CF60A815953}"/>
              </a:ext>
            </a:extLst>
          </p:cNvPr>
          <p:cNvSpPr/>
          <p:nvPr/>
        </p:nvSpPr>
        <p:spPr>
          <a:xfrm>
            <a:off x="1959905" y="240106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7493CD5-02FB-4918-86B8-BFB1C9D6AE89}"/>
              </a:ext>
            </a:extLst>
          </p:cNvPr>
          <p:cNvSpPr/>
          <p:nvPr/>
        </p:nvSpPr>
        <p:spPr>
          <a:xfrm>
            <a:off x="3282367" y="240106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71DA991B-4274-4792-BD8C-FADEFE1D3558}"/>
              </a:ext>
            </a:extLst>
          </p:cNvPr>
          <p:cNvSpPr/>
          <p:nvPr/>
        </p:nvSpPr>
        <p:spPr>
          <a:xfrm>
            <a:off x="4604829" y="2401067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22C37356-6838-4D6B-8786-787A8EAFA90B}"/>
              </a:ext>
            </a:extLst>
          </p:cNvPr>
          <p:cNvGrpSpPr/>
          <p:nvPr/>
        </p:nvGrpSpPr>
        <p:grpSpPr>
          <a:xfrm>
            <a:off x="2601979" y="1292868"/>
            <a:ext cx="435719" cy="1032867"/>
            <a:chOff x="2724738" y="5471319"/>
            <a:chExt cx="435719" cy="1032867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970A9EEA-D294-4A57-94F2-30D515D9DF8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4F6AD49B-6D94-4757-97DD-BDC2F2D20081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5610CF1-2799-45AC-A2AE-B07A323CEB3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629B7E2A-2532-4257-97E2-96D24C60FC82}"/>
              </a:ext>
            </a:extLst>
          </p:cNvPr>
          <p:cNvGrpSpPr/>
          <p:nvPr/>
        </p:nvGrpSpPr>
        <p:grpSpPr>
          <a:xfrm>
            <a:off x="4138241" y="1292868"/>
            <a:ext cx="435719" cy="1032867"/>
            <a:chOff x="2724738" y="5471319"/>
            <a:chExt cx="435719" cy="1032867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DAB3FA9D-8096-4047-8C7A-9F24FBBCF87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BBA99108-57FB-4D70-B172-D4386E64E204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AF08DB77-2486-4840-B513-CF2E3D0641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A875DC0C-6C3B-4837-9D91-D69251516B5A}"/>
              </a:ext>
            </a:extLst>
          </p:cNvPr>
          <p:cNvGrpSpPr/>
          <p:nvPr/>
        </p:nvGrpSpPr>
        <p:grpSpPr>
          <a:xfrm>
            <a:off x="3255612" y="1292868"/>
            <a:ext cx="654143" cy="1032867"/>
            <a:chOff x="2618968" y="5471319"/>
            <a:chExt cx="654143" cy="1032867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AB20F518-056C-40CC-BBB8-3AD7AF74F347}"/>
                </a:ext>
              </a:extLst>
            </p:cNvPr>
            <p:cNvSpPr txBox="1"/>
            <p:nvPr/>
          </p:nvSpPr>
          <p:spPr>
            <a:xfrm>
              <a:off x="2620368" y="547131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11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A0261CA-BEA0-4FD0-B04A-3CBF9BB9E0C2}"/>
                </a:ext>
              </a:extLst>
            </p:cNvPr>
            <p:cNvSpPr txBox="1"/>
            <p:nvPr/>
          </p:nvSpPr>
          <p:spPr>
            <a:xfrm>
              <a:off x="2618968" y="5857855"/>
              <a:ext cx="6477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15</a:t>
              </a:r>
            </a:p>
          </p:txBody>
        </p: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DBCBC8A-B8E1-4072-99E6-852C3323A22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7331C429-2E5A-43FD-95F6-15426C9F688A}"/>
              </a:ext>
            </a:extLst>
          </p:cNvPr>
          <p:cNvGrpSpPr/>
          <p:nvPr/>
        </p:nvGrpSpPr>
        <p:grpSpPr>
          <a:xfrm>
            <a:off x="1722774" y="1292868"/>
            <a:ext cx="647700" cy="1032867"/>
            <a:chOff x="2618968" y="5471319"/>
            <a:chExt cx="647700" cy="1032867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E89C8F82-156F-47C3-AA99-8CCEB5FBE04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47A97CEB-FACA-4327-84E6-E175F5223C1F}"/>
                </a:ext>
              </a:extLst>
            </p:cNvPr>
            <p:cNvSpPr txBox="1"/>
            <p:nvPr/>
          </p:nvSpPr>
          <p:spPr>
            <a:xfrm>
              <a:off x="2618968" y="5857855"/>
              <a:ext cx="6477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088DDCF-814B-42A1-A99E-D7FF8813823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07" name="Straight Connector 206">
            <a:extLst>
              <a:ext uri="{FF2B5EF4-FFF2-40B4-BE49-F238E27FC236}">
                <a16:creationId xmlns:a16="http://schemas.microsoft.com/office/drawing/2014/main" id="{1AE2EB12-DB56-4A69-8A25-2BA2A0D5EF24}"/>
              </a:ext>
            </a:extLst>
          </p:cNvPr>
          <p:cNvCxnSpPr>
            <a:cxnSpLocks/>
          </p:cNvCxnSpPr>
          <p:nvPr/>
        </p:nvCxnSpPr>
        <p:spPr>
          <a:xfrm>
            <a:off x="6264000" y="1822121"/>
            <a:ext cx="89301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Straight Connector 207">
            <a:extLst>
              <a:ext uri="{FF2B5EF4-FFF2-40B4-BE49-F238E27FC236}">
                <a16:creationId xmlns:a16="http://schemas.microsoft.com/office/drawing/2014/main" id="{7F4E62E1-69DC-431D-8842-3E92B9C05B07}"/>
              </a:ext>
            </a:extLst>
          </p:cNvPr>
          <p:cNvCxnSpPr>
            <a:cxnSpLocks/>
          </p:cNvCxnSpPr>
          <p:nvPr/>
        </p:nvCxnSpPr>
        <p:spPr>
          <a:xfrm>
            <a:off x="7598264" y="182212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9" name="TextBox 208">
            <a:extLst>
              <a:ext uri="{FF2B5EF4-FFF2-40B4-BE49-F238E27FC236}">
                <a16:creationId xmlns:a16="http://schemas.microsoft.com/office/drawing/2014/main" id="{52920C17-547B-45AD-A6E9-D5D71CB86281}"/>
              </a:ext>
            </a:extLst>
          </p:cNvPr>
          <p:cNvSpPr txBox="1"/>
          <p:nvPr/>
        </p:nvSpPr>
        <p:spPr>
          <a:xfrm>
            <a:off x="6482030" y="128445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09CF0D55-33B0-4A19-9854-C2287D9FC2DD}"/>
              </a:ext>
            </a:extLst>
          </p:cNvPr>
          <p:cNvSpPr txBox="1"/>
          <p:nvPr/>
        </p:nvSpPr>
        <p:spPr>
          <a:xfrm>
            <a:off x="6248311" y="1767370"/>
            <a:ext cx="9711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DAADF5A3-29F9-412C-8C6F-947C81C1830D}"/>
              </a:ext>
            </a:extLst>
          </p:cNvPr>
          <p:cNvSpPr txBox="1"/>
          <p:nvPr/>
        </p:nvSpPr>
        <p:spPr>
          <a:xfrm>
            <a:off x="7598263" y="176032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33CB9691-1270-47B6-AD93-CF9A2FB6DEFD}"/>
              </a:ext>
            </a:extLst>
          </p:cNvPr>
          <p:cNvSpPr txBox="1"/>
          <p:nvPr/>
        </p:nvSpPr>
        <p:spPr>
          <a:xfrm>
            <a:off x="7151221" y="150665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13" name="Arc 212">
            <a:extLst>
              <a:ext uri="{FF2B5EF4-FFF2-40B4-BE49-F238E27FC236}">
                <a16:creationId xmlns:a16="http://schemas.microsoft.com/office/drawing/2014/main" id="{5F799645-7EBF-4470-8591-0783B9905F9D}"/>
              </a:ext>
            </a:extLst>
          </p:cNvPr>
          <p:cNvSpPr/>
          <p:nvPr/>
        </p:nvSpPr>
        <p:spPr>
          <a:xfrm rot="16200000">
            <a:off x="6996380" y="704618"/>
            <a:ext cx="779678" cy="1331712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4" name="Arc 213">
            <a:extLst>
              <a:ext uri="{FF2B5EF4-FFF2-40B4-BE49-F238E27FC236}">
                <a16:creationId xmlns:a16="http://schemas.microsoft.com/office/drawing/2014/main" id="{BB1B79FA-AEB9-4A41-9046-F1E1C62F5F30}"/>
              </a:ext>
            </a:extLst>
          </p:cNvPr>
          <p:cNvSpPr/>
          <p:nvPr/>
        </p:nvSpPr>
        <p:spPr>
          <a:xfrm rot="5400000">
            <a:off x="6971074" y="1616722"/>
            <a:ext cx="810037" cy="133138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43F85668-618C-4C77-8833-66E9599E090E}"/>
              </a:ext>
            </a:extLst>
          </p:cNvPr>
          <p:cNvSpPr txBox="1"/>
          <p:nvPr/>
        </p:nvSpPr>
        <p:spPr>
          <a:xfrm>
            <a:off x="7102627" y="225466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6A683464-EF50-4450-8A9C-F250EAEEAF00}"/>
              </a:ext>
            </a:extLst>
          </p:cNvPr>
          <p:cNvSpPr txBox="1"/>
          <p:nvPr/>
        </p:nvSpPr>
        <p:spPr>
          <a:xfrm>
            <a:off x="7102626" y="96034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9C55E9C7-08FC-48AD-9130-BA8E86EB6C4F}"/>
              </a:ext>
            </a:extLst>
          </p:cNvPr>
          <p:cNvSpPr txBox="1"/>
          <p:nvPr/>
        </p:nvSpPr>
        <p:spPr>
          <a:xfrm>
            <a:off x="7613162" y="1314287"/>
            <a:ext cx="9558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A7D9F57E-9359-411F-97BD-E3A90958ABBB}"/>
              </a:ext>
            </a:extLst>
          </p:cNvPr>
          <p:cNvCxnSpPr>
            <a:cxnSpLocks/>
          </p:cNvCxnSpPr>
          <p:nvPr/>
        </p:nvCxnSpPr>
        <p:spPr>
          <a:xfrm>
            <a:off x="9401462" y="1833357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0E7F3367-E1F3-48A9-B4E9-F98B5E65BDC5}"/>
              </a:ext>
            </a:extLst>
          </p:cNvPr>
          <p:cNvCxnSpPr>
            <a:cxnSpLocks/>
          </p:cNvCxnSpPr>
          <p:nvPr/>
        </p:nvCxnSpPr>
        <p:spPr>
          <a:xfrm>
            <a:off x="10280692" y="183335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164F6F6A-891F-458C-AC72-BA2C10707281}"/>
              </a:ext>
            </a:extLst>
          </p:cNvPr>
          <p:cNvSpPr txBox="1"/>
          <p:nvPr/>
        </p:nvSpPr>
        <p:spPr>
          <a:xfrm>
            <a:off x="9364089" y="132552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3F496F53-D62C-4500-8B31-6D1757487069}"/>
              </a:ext>
            </a:extLst>
          </p:cNvPr>
          <p:cNvSpPr txBox="1"/>
          <p:nvPr/>
        </p:nvSpPr>
        <p:spPr>
          <a:xfrm>
            <a:off x="9374655" y="177156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F1D45153-0FB2-48AC-9E1C-F295C7EB79A2}"/>
              </a:ext>
            </a:extLst>
          </p:cNvPr>
          <p:cNvSpPr txBox="1"/>
          <p:nvPr/>
        </p:nvSpPr>
        <p:spPr>
          <a:xfrm>
            <a:off x="10280691" y="177156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7E4E0B30-A38B-4B0A-A881-4F8F450C4A7E}"/>
              </a:ext>
            </a:extLst>
          </p:cNvPr>
          <p:cNvSpPr txBox="1"/>
          <p:nvPr/>
        </p:nvSpPr>
        <p:spPr>
          <a:xfrm>
            <a:off x="9833649" y="151788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24" name="Arc 223">
            <a:extLst>
              <a:ext uri="{FF2B5EF4-FFF2-40B4-BE49-F238E27FC236}">
                <a16:creationId xmlns:a16="http://schemas.microsoft.com/office/drawing/2014/main" id="{5C05FF99-9991-463E-8E54-609DF7605124}"/>
              </a:ext>
            </a:extLst>
          </p:cNvPr>
          <p:cNvSpPr/>
          <p:nvPr/>
        </p:nvSpPr>
        <p:spPr>
          <a:xfrm rot="16200000">
            <a:off x="9766350" y="80339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5" name="Arc 224">
            <a:extLst>
              <a:ext uri="{FF2B5EF4-FFF2-40B4-BE49-F238E27FC236}">
                <a16:creationId xmlns:a16="http://schemas.microsoft.com/office/drawing/2014/main" id="{41178669-B6AC-456E-BE9F-4C7F19CDF41D}"/>
              </a:ext>
            </a:extLst>
          </p:cNvPr>
          <p:cNvSpPr/>
          <p:nvPr/>
        </p:nvSpPr>
        <p:spPr>
          <a:xfrm rot="5400000">
            <a:off x="9756063" y="173051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72A578CF-10DE-40E4-AC0A-EE0B5C598E33}"/>
              </a:ext>
            </a:extLst>
          </p:cNvPr>
          <p:cNvSpPr txBox="1"/>
          <p:nvPr/>
        </p:nvSpPr>
        <p:spPr>
          <a:xfrm>
            <a:off x="9886653" y="226589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x6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112B497-F09F-4B43-BA23-73C5BA494321}"/>
              </a:ext>
            </a:extLst>
          </p:cNvPr>
          <p:cNvSpPr txBox="1"/>
          <p:nvPr/>
        </p:nvSpPr>
        <p:spPr>
          <a:xfrm>
            <a:off x="9886652" y="97158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x6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38D9B2F4-5A6A-4BD0-84B8-189CF3BB6978}"/>
              </a:ext>
            </a:extLst>
          </p:cNvPr>
          <p:cNvSpPr txBox="1"/>
          <p:nvPr/>
        </p:nvSpPr>
        <p:spPr>
          <a:xfrm>
            <a:off x="10272828" y="1325523"/>
            <a:ext cx="95223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cxnSp>
        <p:nvCxnSpPr>
          <p:cNvPr id="230" name="Straight Connector 229">
            <a:extLst>
              <a:ext uri="{FF2B5EF4-FFF2-40B4-BE49-F238E27FC236}">
                <a16:creationId xmlns:a16="http://schemas.microsoft.com/office/drawing/2014/main" id="{08B69615-4C8D-4CD6-A65E-25D1C14C26A9}"/>
              </a:ext>
            </a:extLst>
          </p:cNvPr>
          <p:cNvCxnSpPr>
            <a:cxnSpLocks/>
          </p:cNvCxnSpPr>
          <p:nvPr/>
        </p:nvCxnSpPr>
        <p:spPr>
          <a:xfrm>
            <a:off x="6279689" y="4056433"/>
            <a:ext cx="89301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Straight Connector 230">
            <a:extLst>
              <a:ext uri="{FF2B5EF4-FFF2-40B4-BE49-F238E27FC236}">
                <a16:creationId xmlns:a16="http://schemas.microsoft.com/office/drawing/2014/main" id="{E72A8ECD-01DB-4EA2-A991-FC25B3DAA30E}"/>
              </a:ext>
            </a:extLst>
          </p:cNvPr>
          <p:cNvCxnSpPr>
            <a:cxnSpLocks/>
          </p:cNvCxnSpPr>
          <p:nvPr/>
        </p:nvCxnSpPr>
        <p:spPr>
          <a:xfrm>
            <a:off x="7613953" y="4056433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2" name="TextBox 231">
            <a:extLst>
              <a:ext uri="{FF2B5EF4-FFF2-40B4-BE49-F238E27FC236}">
                <a16:creationId xmlns:a16="http://schemas.microsoft.com/office/drawing/2014/main" id="{2C6833D8-BBDC-4257-93FA-F1FE4C4277FA}"/>
              </a:ext>
            </a:extLst>
          </p:cNvPr>
          <p:cNvSpPr txBox="1"/>
          <p:nvPr/>
        </p:nvSpPr>
        <p:spPr>
          <a:xfrm>
            <a:off x="6271391" y="3518764"/>
            <a:ext cx="9589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9CA98AD6-634F-4D92-8560-86D8BB0A8BC6}"/>
              </a:ext>
            </a:extLst>
          </p:cNvPr>
          <p:cNvSpPr txBox="1"/>
          <p:nvPr/>
        </p:nvSpPr>
        <p:spPr>
          <a:xfrm>
            <a:off x="6264000" y="4001682"/>
            <a:ext cx="9711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D72C957A-6724-43B5-BF3B-ECADB41BBC03}"/>
              </a:ext>
            </a:extLst>
          </p:cNvPr>
          <p:cNvSpPr txBox="1"/>
          <p:nvPr/>
        </p:nvSpPr>
        <p:spPr>
          <a:xfrm>
            <a:off x="7613952" y="3994641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53C9FF47-F88A-420A-962A-35C60474DC96}"/>
              </a:ext>
            </a:extLst>
          </p:cNvPr>
          <p:cNvSpPr txBox="1"/>
          <p:nvPr/>
        </p:nvSpPr>
        <p:spPr>
          <a:xfrm>
            <a:off x="7166910" y="3740962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36" name="Arc 235">
            <a:extLst>
              <a:ext uri="{FF2B5EF4-FFF2-40B4-BE49-F238E27FC236}">
                <a16:creationId xmlns:a16="http://schemas.microsoft.com/office/drawing/2014/main" id="{532D16C7-540E-4BAF-996D-C9F3285BA91C}"/>
              </a:ext>
            </a:extLst>
          </p:cNvPr>
          <p:cNvSpPr/>
          <p:nvPr/>
        </p:nvSpPr>
        <p:spPr>
          <a:xfrm rot="16200000">
            <a:off x="7012069" y="2938930"/>
            <a:ext cx="779678" cy="1331712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7" name="Arc 236">
            <a:extLst>
              <a:ext uri="{FF2B5EF4-FFF2-40B4-BE49-F238E27FC236}">
                <a16:creationId xmlns:a16="http://schemas.microsoft.com/office/drawing/2014/main" id="{A18C7A94-649A-4BA4-ABD0-F8B69DE5DE3B}"/>
              </a:ext>
            </a:extLst>
          </p:cNvPr>
          <p:cNvSpPr/>
          <p:nvPr/>
        </p:nvSpPr>
        <p:spPr>
          <a:xfrm rot="5400000">
            <a:off x="6986763" y="3851034"/>
            <a:ext cx="810037" cy="133138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596C46AE-5B09-478C-9B5F-265E6A234340}"/>
              </a:ext>
            </a:extLst>
          </p:cNvPr>
          <p:cNvSpPr txBox="1"/>
          <p:nvPr/>
        </p:nvSpPr>
        <p:spPr>
          <a:xfrm>
            <a:off x="7118316" y="44889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6DE6272-61DB-491C-9B4D-C8CE6DB301B6}"/>
              </a:ext>
            </a:extLst>
          </p:cNvPr>
          <p:cNvSpPr txBox="1"/>
          <p:nvPr/>
        </p:nvSpPr>
        <p:spPr>
          <a:xfrm>
            <a:off x="7118315" y="3194659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22CEF1D7-81E3-4D44-BC56-54074A4F08C9}"/>
              </a:ext>
            </a:extLst>
          </p:cNvPr>
          <p:cNvSpPr txBox="1"/>
          <p:nvPr/>
        </p:nvSpPr>
        <p:spPr>
          <a:xfrm>
            <a:off x="7628851" y="3548599"/>
            <a:ext cx="9558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2 2</a:t>
            </a:r>
          </a:p>
        </p:txBody>
      </p: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CF87D21E-E7AE-4F6F-8FCE-C17DF9D3CADD}"/>
              </a:ext>
            </a:extLst>
          </p:cNvPr>
          <p:cNvCxnSpPr>
            <a:cxnSpLocks/>
          </p:cNvCxnSpPr>
          <p:nvPr/>
        </p:nvCxnSpPr>
        <p:spPr>
          <a:xfrm>
            <a:off x="9417151" y="406766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05867E34-2F9F-46C2-AD9D-D03EB5809652}"/>
              </a:ext>
            </a:extLst>
          </p:cNvPr>
          <p:cNvCxnSpPr>
            <a:cxnSpLocks/>
          </p:cNvCxnSpPr>
          <p:nvPr/>
        </p:nvCxnSpPr>
        <p:spPr>
          <a:xfrm>
            <a:off x="10296381" y="406766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TextBox 242">
            <a:extLst>
              <a:ext uri="{FF2B5EF4-FFF2-40B4-BE49-F238E27FC236}">
                <a16:creationId xmlns:a16="http://schemas.microsoft.com/office/drawing/2014/main" id="{29510EB4-E8F8-4E5F-A967-FE7C90A66BEA}"/>
              </a:ext>
            </a:extLst>
          </p:cNvPr>
          <p:cNvSpPr txBox="1"/>
          <p:nvPr/>
        </p:nvSpPr>
        <p:spPr>
          <a:xfrm>
            <a:off x="9379778" y="355983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2F051C5B-F47E-4F6E-B7CF-3381A5F1DC33}"/>
              </a:ext>
            </a:extLst>
          </p:cNvPr>
          <p:cNvSpPr txBox="1"/>
          <p:nvPr/>
        </p:nvSpPr>
        <p:spPr>
          <a:xfrm>
            <a:off x="9390344" y="400587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45" name="TextBox 244">
            <a:extLst>
              <a:ext uri="{FF2B5EF4-FFF2-40B4-BE49-F238E27FC236}">
                <a16:creationId xmlns:a16="http://schemas.microsoft.com/office/drawing/2014/main" id="{FCDE10CD-E5DE-42A8-AAF4-53D83326F821}"/>
              </a:ext>
            </a:extLst>
          </p:cNvPr>
          <p:cNvSpPr txBox="1"/>
          <p:nvPr/>
        </p:nvSpPr>
        <p:spPr>
          <a:xfrm>
            <a:off x="10296380" y="4005877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246" name="TextBox 245">
            <a:extLst>
              <a:ext uri="{FF2B5EF4-FFF2-40B4-BE49-F238E27FC236}">
                <a16:creationId xmlns:a16="http://schemas.microsoft.com/office/drawing/2014/main" id="{1511B52F-B273-4E70-AB41-2DFCA1DE1577}"/>
              </a:ext>
            </a:extLst>
          </p:cNvPr>
          <p:cNvSpPr txBox="1"/>
          <p:nvPr/>
        </p:nvSpPr>
        <p:spPr>
          <a:xfrm>
            <a:off x="9849338" y="3752198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47" name="Arc 246">
            <a:extLst>
              <a:ext uri="{FF2B5EF4-FFF2-40B4-BE49-F238E27FC236}">
                <a16:creationId xmlns:a16="http://schemas.microsoft.com/office/drawing/2014/main" id="{93556668-7243-45CE-9B3B-E08099F375E6}"/>
              </a:ext>
            </a:extLst>
          </p:cNvPr>
          <p:cNvSpPr/>
          <p:nvPr/>
        </p:nvSpPr>
        <p:spPr>
          <a:xfrm rot="16200000">
            <a:off x="9782039" y="3037710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8" name="Arc 247">
            <a:extLst>
              <a:ext uri="{FF2B5EF4-FFF2-40B4-BE49-F238E27FC236}">
                <a16:creationId xmlns:a16="http://schemas.microsoft.com/office/drawing/2014/main" id="{56EB5516-541D-4791-A1F1-5F245CB70D10}"/>
              </a:ext>
            </a:extLst>
          </p:cNvPr>
          <p:cNvSpPr/>
          <p:nvPr/>
        </p:nvSpPr>
        <p:spPr>
          <a:xfrm rot="5400000">
            <a:off x="9771752" y="3964830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9" name="TextBox 248">
            <a:extLst>
              <a:ext uri="{FF2B5EF4-FFF2-40B4-BE49-F238E27FC236}">
                <a16:creationId xmlns:a16="http://schemas.microsoft.com/office/drawing/2014/main" id="{C0FF7910-9559-4AC8-A32C-7898AB64BBB8}"/>
              </a:ext>
            </a:extLst>
          </p:cNvPr>
          <p:cNvSpPr txBox="1"/>
          <p:nvPr/>
        </p:nvSpPr>
        <p:spPr>
          <a:xfrm>
            <a:off x="9808832" y="450020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x10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52" name="TextBox 351">
            <a:extLst>
              <a:ext uri="{FF2B5EF4-FFF2-40B4-BE49-F238E27FC236}">
                <a16:creationId xmlns:a16="http://schemas.microsoft.com/office/drawing/2014/main" id="{D4B75D48-618E-4EF7-8033-1399330E6D9D}"/>
              </a:ext>
            </a:extLst>
          </p:cNvPr>
          <p:cNvSpPr txBox="1"/>
          <p:nvPr/>
        </p:nvSpPr>
        <p:spPr>
          <a:xfrm>
            <a:off x="9808831" y="320589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x10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53" name="TextBox 352">
            <a:extLst>
              <a:ext uri="{FF2B5EF4-FFF2-40B4-BE49-F238E27FC236}">
                <a16:creationId xmlns:a16="http://schemas.microsoft.com/office/drawing/2014/main" id="{5B866ED1-BE00-4A54-8D7B-EEE688FE96B8}"/>
              </a:ext>
            </a:extLst>
          </p:cNvPr>
          <p:cNvSpPr txBox="1"/>
          <p:nvPr/>
        </p:nvSpPr>
        <p:spPr>
          <a:xfrm>
            <a:off x="10288517" y="3559835"/>
            <a:ext cx="95223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98FC573C-7001-4E7D-B357-CBE3FCEA84C8}"/>
              </a:ext>
            </a:extLst>
          </p:cNvPr>
          <p:cNvGrpSpPr/>
          <p:nvPr/>
        </p:nvGrpSpPr>
        <p:grpSpPr>
          <a:xfrm>
            <a:off x="914498" y="2434679"/>
            <a:ext cx="487609" cy="1071647"/>
            <a:chOff x="1951435" y="36281"/>
            <a:chExt cx="487609" cy="1071647"/>
          </a:xfrm>
        </p:grpSpPr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AE6854E2-4939-406F-90B6-619EF6E99905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356" name="Straight Connector 355">
              <a:extLst>
                <a:ext uri="{FF2B5EF4-FFF2-40B4-BE49-F238E27FC236}">
                  <a16:creationId xmlns:a16="http://schemas.microsoft.com/office/drawing/2014/main" id="{F8FE7A28-0115-47E6-B3F3-B97625EA804E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772B0920-676F-4732-A41F-E848883ABDD4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74205053-2153-4B8E-9502-42804DE70158}"/>
              </a:ext>
            </a:extLst>
          </p:cNvPr>
          <p:cNvGrpSpPr/>
          <p:nvPr/>
        </p:nvGrpSpPr>
        <p:grpSpPr>
          <a:xfrm>
            <a:off x="2026207" y="2424805"/>
            <a:ext cx="933868" cy="1071647"/>
            <a:chOff x="1963495" y="36281"/>
            <a:chExt cx="933868" cy="1071647"/>
          </a:xfrm>
        </p:grpSpPr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FA4C80B9-FFE9-495A-AA19-F8DFB97D8982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360" name="Straight Connector 359">
              <a:extLst>
                <a:ext uri="{FF2B5EF4-FFF2-40B4-BE49-F238E27FC236}">
                  <a16:creationId xmlns:a16="http://schemas.microsoft.com/office/drawing/2014/main" id="{973E3504-7B23-4C25-B702-DDFA94E8CDEE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BD3DCA85-D471-45E3-A003-A34E575F887D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6BA0F914-5BFB-4262-B484-30BDB738C1DF}"/>
              </a:ext>
            </a:extLst>
          </p:cNvPr>
          <p:cNvGrpSpPr/>
          <p:nvPr/>
        </p:nvGrpSpPr>
        <p:grpSpPr>
          <a:xfrm>
            <a:off x="3356829" y="2422795"/>
            <a:ext cx="980370" cy="1071647"/>
            <a:chOff x="1963495" y="36281"/>
            <a:chExt cx="980370" cy="1071647"/>
          </a:xfrm>
        </p:grpSpPr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C0B59015-0F68-4508-BFA4-B972729FB48C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ECF99B9D-FB5F-4E2B-9B4E-B8D9CA82E5C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489BA41B-D8EF-46A2-8D40-8D5EA79A6294}"/>
                </a:ext>
              </a:extLst>
            </p:cNvPr>
            <p:cNvSpPr txBox="1"/>
            <p:nvPr/>
          </p:nvSpPr>
          <p:spPr>
            <a:xfrm>
              <a:off x="1976603" y="36281"/>
              <a:ext cx="96726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grpSp>
        <p:nvGrpSpPr>
          <p:cNvPr id="444" name="Group 443">
            <a:extLst>
              <a:ext uri="{FF2B5EF4-FFF2-40B4-BE49-F238E27FC236}">
                <a16:creationId xmlns:a16="http://schemas.microsoft.com/office/drawing/2014/main" id="{C3444AAC-E10F-46CC-90F1-87E1127B9AB4}"/>
              </a:ext>
            </a:extLst>
          </p:cNvPr>
          <p:cNvGrpSpPr/>
          <p:nvPr/>
        </p:nvGrpSpPr>
        <p:grpSpPr>
          <a:xfrm>
            <a:off x="4910021" y="2462982"/>
            <a:ext cx="487609" cy="1071647"/>
            <a:chOff x="1951435" y="36281"/>
            <a:chExt cx="487609" cy="1071647"/>
          </a:xfrm>
        </p:grpSpPr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4EFC8186-4081-424A-8BC7-E5DAD42AEE0A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766E5C5C-10E9-4050-AF16-EB7FD7E2E0F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89B14985-B16F-4220-AFFB-AF8D2E24B826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460" name="Group 459">
            <a:extLst>
              <a:ext uri="{FF2B5EF4-FFF2-40B4-BE49-F238E27FC236}">
                <a16:creationId xmlns:a16="http://schemas.microsoft.com/office/drawing/2014/main" id="{D560C1F1-82F5-46AD-9E43-A5D91CBA78A0}"/>
              </a:ext>
            </a:extLst>
          </p:cNvPr>
          <p:cNvGrpSpPr/>
          <p:nvPr/>
        </p:nvGrpSpPr>
        <p:grpSpPr>
          <a:xfrm>
            <a:off x="980682" y="3927649"/>
            <a:ext cx="360000" cy="2160000"/>
            <a:chOff x="2592071" y="3429000"/>
            <a:chExt cx="360000" cy="2160000"/>
          </a:xfrm>
        </p:grpSpPr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904B1A44-68F7-4C03-AABF-4E750212AA64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2" name="Rectangle 461">
              <a:extLst>
                <a:ext uri="{FF2B5EF4-FFF2-40B4-BE49-F238E27FC236}">
                  <a16:creationId xmlns:a16="http://schemas.microsoft.com/office/drawing/2014/main" id="{523FE6E5-E123-4961-AC99-6F1075514571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3" name="Rectangle 462">
              <a:extLst>
                <a:ext uri="{FF2B5EF4-FFF2-40B4-BE49-F238E27FC236}">
                  <a16:creationId xmlns:a16="http://schemas.microsoft.com/office/drawing/2014/main" id="{8B0F8A95-6C9A-48D4-A051-D4F83177EF28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64" name="Group 463">
            <a:extLst>
              <a:ext uri="{FF2B5EF4-FFF2-40B4-BE49-F238E27FC236}">
                <a16:creationId xmlns:a16="http://schemas.microsoft.com/office/drawing/2014/main" id="{6F5FFE92-4220-4077-B6D6-E1B4185B678A}"/>
              </a:ext>
            </a:extLst>
          </p:cNvPr>
          <p:cNvGrpSpPr/>
          <p:nvPr/>
        </p:nvGrpSpPr>
        <p:grpSpPr>
          <a:xfrm>
            <a:off x="4925733" y="3911743"/>
            <a:ext cx="360000" cy="2160000"/>
            <a:chOff x="3752453" y="3429000"/>
            <a:chExt cx="360000" cy="2160000"/>
          </a:xfrm>
        </p:grpSpPr>
        <p:sp>
          <p:nvSpPr>
            <p:cNvPr id="465" name="Rectangle 464">
              <a:extLst>
                <a:ext uri="{FF2B5EF4-FFF2-40B4-BE49-F238E27FC236}">
                  <a16:creationId xmlns:a16="http://schemas.microsoft.com/office/drawing/2014/main" id="{C62D6276-9B75-4DC4-AF9B-612278DB2528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5A51C2C9-3BF6-4461-9630-44AC5A0457F9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9A737D8B-36F1-4B1B-878A-F320FEDE2F77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CC23E36A-A3F7-403A-9D15-FCF59FD4D76D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0948C938-AF8C-4D8B-950F-3D74F662369E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70" name="Group 469">
            <a:extLst>
              <a:ext uri="{FF2B5EF4-FFF2-40B4-BE49-F238E27FC236}">
                <a16:creationId xmlns:a16="http://schemas.microsoft.com/office/drawing/2014/main" id="{12618DB5-56C9-48C8-A439-6E35EDD7F962}"/>
              </a:ext>
            </a:extLst>
          </p:cNvPr>
          <p:cNvGrpSpPr/>
          <p:nvPr/>
        </p:nvGrpSpPr>
        <p:grpSpPr>
          <a:xfrm>
            <a:off x="2298561" y="3914887"/>
            <a:ext cx="360000" cy="2159457"/>
            <a:chOff x="6653408" y="3429000"/>
            <a:chExt cx="360000" cy="2159457"/>
          </a:xfrm>
        </p:grpSpPr>
        <p:sp>
          <p:nvSpPr>
            <p:cNvPr id="471" name="Rectangle 470">
              <a:extLst>
                <a:ext uri="{FF2B5EF4-FFF2-40B4-BE49-F238E27FC236}">
                  <a16:creationId xmlns:a16="http://schemas.microsoft.com/office/drawing/2014/main" id="{6DCE005D-CDC8-42B5-BBAC-E99DCECC8133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2" name="Rectangle 471">
              <a:extLst>
                <a:ext uri="{FF2B5EF4-FFF2-40B4-BE49-F238E27FC236}">
                  <a16:creationId xmlns:a16="http://schemas.microsoft.com/office/drawing/2014/main" id="{83654828-63C1-4701-AA0E-578679B5E21C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3" name="Rectangle 472">
              <a:extLst>
                <a:ext uri="{FF2B5EF4-FFF2-40B4-BE49-F238E27FC236}">
                  <a16:creationId xmlns:a16="http://schemas.microsoft.com/office/drawing/2014/main" id="{6C65823A-7AE7-4015-9261-1A065957F000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4" name="Rectangle 473">
              <a:extLst>
                <a:ext uri="{FF2B5EF4-FFF2-40B4-BE49-F238E27FC236}">
                  <a16:creationId xmlns:a16="http://schemas.microsoft.com/office/drawing/2014/main" id="{A200429B-96A3-4134-8288-91248CAC290D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5" name="Rectangle 474">
              <a:extLst>
                <a:ext uri="{FF2B5EF4-FFF2-40B4-BE49-F238E27FC236}">
                  <a16:creationId xmlns:a16="http://schemas.microsoft.com/office/drawing/2014/main" id="{C50796CF-AE65-4303-9129-31B5FAC6BED0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1567A546-2F9F-4A4F-B4A9-98F2F8DB7052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51956CF1-F2EA-47BA-82DB-91C4599D3AC3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608813FB-2777-4C03-B9AE-93BFB381ECA1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D4C887D2-7255-4043-9FC0-CC24D6C3A29D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13B7A4FA-7636-41FB-A5AD-A9DFA06E63DD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81" name="Group 480">
            <a:extLst>
              <a:ext uri="{FF2B5EF4-FFF2-40B4-BE49-F238E27FC236}">
                <a16:creationId xmlns:a16="http://schemas.microsoft.com/office/drawing/2014/main" id="{AD74DAF3-3D21-4A75-A014-51DFBF3C13F4}"/>
              </a:ext>
            </a:extLst>
          </p:cNvPr>
          <p:cNvGrpSpPr/>
          <p:nvPr/>
        </p:nvGrpSpPr>
        <p:grpSpPr>
          <a:xfrm>
            <a:off x="3653126" y="3915688"/>
            <a:ext cx="360000" cy="2145215"/>
            <a:chOff x="8393981" y="3426102"/>
            <a:chExt cx="360000" cy="2145215"/>
          </a:xfrm>
        </p:grpSpPr>
        <p:sp>
          <p:nvSpPr>
            <p:cNvPr id="482" name="Rectangle 481">
              <a:extLst>
                <a:ext uri="{FF2B5EF4-FFF2-40B4-BE49-F238E27FC236}">
                  <a16:creationId xmlns:a16="http://schemas.microsoft.com/office/drawing/2014/main" id="{ABF49F76-7726-4FF8-B1C8-FD09AD006C17}"/>
                </a:ext>
              </a:extLst>
            </p:cNvPr>
            <p:cNvSpPr/>
            <p:nvPr/>
          </p:nvSpPr>
          <p:spPr>
            <a:xfrm>
              <a:off x="8393981" y="3426102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3" name="Rectangle 482">
              <a:extLst>
                <a:ext uri="{FF2B5EF4-FFF2-40B4-BE49-F238E27FC236}">
                  <a16:creationId xmlns:a16="http://schemas.microsoft.com/office/drawing/2014/main" id="{AD702EEE-4227-42D2-A047-2253800E0DCA}"/>
                </a:ext>
              </a:extLst>
            </p:cNvPr>
            <p:cNvSpPr/>
            <p:nvPr/>
          </p:nvSpPr>
          <p:spPr>
            <a:xfrm>
              <a:off x="8393981" y="3568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4" name="Rectangle 483">
              <a:extLst>
                <a:ext uri="{FF2B5EF4-FFF2-40B4-BE49-F238E27FC236}">
                  <a16:creationId xmlns:a16="http://schemas.microsoft.com/office/drawing/2014/main" id="{58D07DB7-BEFC-40D9-97CF-DCFE4F0F78E0}"/>
                </a:ext>
              </a:extLst>
            </p:cNvPr>
            <p:cNvSpPr/>
            <p:nvPr/>
          </p:nvSpPr>
          <p:spPr>
            <a:xfrm>
              <a:off x="8393981" y="3712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5" name="Rectangle 484">
              <a:extLst>
                <a:ext uri="{FF2B5EF4-FFF2-40B4-BE49-F238E27FC236}">
                  <a16:creationId xmlns:a16="http://schemas.microsoft.com/office/drawing/2014/main" id="{EC4A4A53-E65C-4620-8163-DD48DFB78271}"/>
                </a:ext>
              </a:extLst>
            </p:cNvPr>
            <p:cNvSpPr/>
            <p:nvPr/>
          </p:nvSpPr>
          <p:spPr>
            <a:xfrm>
              <a:off x="8393981" y="38550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9B8D9480-68B5-49FD-9552-E9AFADEAE622}"/>
                </a:ext>
              </a:extLst>
            </p:cNvPr>
            <p:cNvSpPr/>
            <p:nvPr/>
          </p:nvSpPr>
          <p:spPr>
            <a:xfrm>
              <a:off x="8393981" y="39976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A8088107-B164-46BD-9A75-97E0BEBDE47F}"/>
                </a:ext>
              </a:extLst>
            </p:cNvPr>
            <p:cNvSpPr/>
            <p:nvPr/>
          </p:nvSpPr>
          <p:spPr>
            <a:xfrm>
              <a:off x="8393981" y="4139721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EDD9938C-1564-4102-9219-8D36F85D1A8A}"/>
                </a:ext>
              </a:extLst>
            </p:cNvPr>
            <p:cNvSpPr/>
            <p:nvPr/>
          </p:nvSpPr>
          <p:spPr>
            <a:xfrm>
              <a:off x="8393981" y="4282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95E269AA-B824-4747-A150-B69BDF1BC0B3}"/>
                </a:ext>
              </a:extLst>
            </p:cNvPr>
            <p:cNvSpPr/>
            <p:nvPr/>
          </p:nvSpPr>
          <p:spPr>
            <a:xfrm>
              <a:off x="8393981" y="4426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A81F62FF-C4E4-4FE1-A1EC-C7E30A0EDC94}"/>
                </a:ext>
              </a:extLst>
            </p:cNvPr>
            <p:cNvSpPr/>
            <p:nvPr/>
          </p:nvSpPr>
          <p:spPr>
            <a:xfrm>
              <a:off x="8393981" y="456862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1" name="Rectangle 490">
              <a:extLst>
                <a:ext uri="{FF2B5EF4-FFF2-40B4-BE49-F238E27FC236}">
                  <a16:creationId xmlns:a16="http://schemas.microsoft.com/office/drawing/2014/main" id="{2DD6BF82-8B13-4CA6-BAC1-B97222DA503D}"/>
                </a:ext>
              </a:extLst>
            </p:cNvPr>
            <p:cNvSpPr/>
            <p:nvPr/>
          </p:nvSpPr>
          <p:spPr>
            <a:xfrm>
              <a:off x="8393981" y="4711236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2" name="Rectangle 491">
              <a:extLst>
                <a:ext uri="{FF2B5EF4-FFF2-40B4-BE49-F238E27FC236}">
                  <a16:creationId xmlns:a16="http://schemas.microsoft.com/office/drawing/2014/main" id="{83E7124D-39F5-4C3C-97A3-5E470DFCF174}"/>
                </a:ext>
              </a:extLst>
            </p:cNvPr>
            <p:cNvSpPr/>
            <p:nvPr/>
          </p:nvSpPr>
          <p:spPr>
            <a:xfrm>
              <a:off x="8393981" y="485334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3" name="Rectangle 492">
              <a:extLst>
                <a:ext uri="{FF2B5EF4-FFF2-40B4-BE49-F238E27FC236}">
                  <a16:creationId xmlns:a16="http://schemas.microsoft.com/office/drawing/2014/main" id="{8D88A110-9F19-47F6-B635-66A688ACD5B1}"/>
                </a:ext>
              </a:extLst>
            </p:cNvPr>
            <p:cNvSpPr/>
            <p:nvPr/>
          </p:nvSpPr>
          <p:spPr>
            <a:xfrm>
              <a:off x="8393981" y="4998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4" name="Rectangle 493">
              <a:extLst>
                <a:ext uri="{FF2B5EF4-FFF2-40B4-BE49-F238E27FC236}">
                  <a16:creationId xmlns:a16="http://schemas.microsoft.com/office/drawing/2014/main" id="{E720F87F-E8C8-4F98-9360-6EB59E8A5654}"/>
                </a:ext>
              </a:extLst>
            </p:cNvPr>
            <p:cNvSpPr/>
            <p:nvPr/>
          </p:nvSpPr>
          <p:spPr>
            <a:xfrm>
              <a:off x="8393981" y="5142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5" name="Rectangle 494">
              <a:extLst>
                <a:ext uri="{FF2B5EF4-FFF2-40B4-BE49-F238E27FC236}">
                  <a16:creationId xmlns:a16="http://schemas.microsoft.com/office/drawing/2014/main" id="{1717EC16-0A5F-4621-B261-D97431AEC8B5}"/>
                </a:ext>
              </a:extLst>
            </p:cNvPr>
            <p:cNvSpPr/>
            <p:nvPr/>
          </p:nvSpPr>
          <p:spPr>
            <a:xfrm>
              <a:off x="8393981" y="52847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2DB65FE0-F200-41AC-90EB-CEDEFF479F41}"/>
                </a:ext>
              </a:extLst>
            </p:cNvPr>
            <p:cNvSpPr/>
            <p:nvPr/>
          </p:nvSpPr>
          <p:spPr>
            <a:xfrm>
              <a:off x="8393981" y="54273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19" name="Group 518">
            <a:extLst>
              <a:ext uri="{FF2B5EF4-FFF2-40B4-BE49-F238E27FC236}">
                <a16:creationId xmlns:a16="http://schemas.microsoft.com/office/drawing/2014/main" id="{7A49C1D4-194B-4A0F-8418-EC7296BD41B1}"/>
              </a:ext>
            </a:extLst>
          </p:cNvPr>
          <p:cNvGrpSpPr/>
          <p:nvPr/>
        </p:nvGrpSpPr>
        <p:grpSpPr>
          <a:xfrm>
            <a:off x="979549" y="3926145"/>
            <a:ext cx="360000" cy="2160000"/>
            <a:chOff x="2592071" y="3583748"/>
            <a:chExt cx="360000" cy="2160000"/>
          </a:xfrm>
        </p:grpSpPr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8918DBC0-B2D3-4C91-8C52-25EC67943212}"/>
                </a:ext>
              </a:extLst>
            </p:cNvPr>
            <p:cNvSpPr/>
            <p:nvPr/>
          </p:nvSpPr>
          <p:spPr>
            <a:xfrm>
              <a:off x="2592071" y="358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BCB6C2B5-6FB8-42A3-A849-177D719EF160}"/>
                </a:ext>
              </a:extLst>
            </p:cNvPr>
            <p:cNvSpPr/>
            <p:nvPr/>
          </p:nvSpPr>
          <p:spPr>
            <a:xfrm>
              <a:off x="2592071" y="5023748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2" name="Rectangle 521">
              <a:extLst>
                <a:ext uri="{FF2B5EF4-FFF2-40B4-BE49-F238E27FC236}">
                  <a16:creationId xmlns:a16="http://schemas.microsoft.com/office/drawing/2014/main" id="{C32A42F6-7FA1-4DBB-9D6F-820C260F85D5}"/>
                </a:ext>
              </a:extLst>
            </p:cNvPr>
            <p:cNvSpPr/>
            <p:nvPr/>
          </p:nvSpPr>
          <p:spPr>
            <a:xfrm>
              <a:off x="2592071" y="365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F44A7E6A-4466-4A1D-A670-A8635DBC83CE}"/>
                </a:ext>
              </a:extLst>
            </p:cNvPr>
            <p:cNvSpPr/>
            <p:nvPr/>
          </p:nvSpPr>
          <p:spPr>
            <a:xfrm>
              <a:off x="2592071" y="372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57ECC6C2-442B-4B78-A3CC-8A47939E1C0D}"/>
                </a:ext>
              </a:extLst>
            </p:cNvPr>
            <p:cNvSpPr/>
            <p:nvPr/>
          </p:nvSpPr>
          <p:spPr>
            <a:xfrm>
              <a:off x="2592071" y="379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5" name="Rectangle 524">
              <a:extLst>
                <a:ext uri="{FF2B5EF4-FFF2-40B4-BE49-F238E27FC236}">
                  <a16:creationId xmlns:a16="http://schemas.microsoft.com/office/drawing/2014/main" id="{834E3E19-71EA-4C8D-9202-8B4CC24EEBBD}"/>
                </a:ext>
              </a:extLst>
            </p:cNvPr>
            <p:cNvSpPr/>
            <p:nvPr/>
          </p:nvSpPr>
          <p:spPr>
            <a:xfrm>
              <a:off x="2592071" y="387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4DAA6D81-2BE0-4F7E-B580-AE53A86A467C}"/>
                </a:ext>
              </a:extLst>
            </p:cNvPr>
            <p:cNvSpPr/>
            <p:nvPr/>
          </p:nvSpPr>
          <p:spPr>
            <a:xfrm>
              <a:off x="2592071" y="394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9593BA89-3AA3-489F-9AFF-EAEB63D47855}"/>
                </a:ext>
              </a:extLst>
            </p:cNvPr>
            <p:cNvSpPr/>
            <p:nvPr/>
          </p:nvSpPr>
          <p:spPr>
            <a:xfrm>
              <a:off x="2592071" y="401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8" name="Rectangle 527">
              <a:extLst>
                <a:ext uri="{FF2B5EF4-FFF2-40B4-BE49-F238E27FC236}">
                  <a16:creationId xmlns:a16="http://schemas.microsoft.com/office/drawing/2014/main" id="{96AFCF8D-3967-4D90-90A0-1CE8787AF765}"/>
                </a:ext>
              </a:extLst>
            </p:cNvPr>
            <p:cNvSpPr/>
            <p:nvPr/>
          </p:nvSpPr>
          <p:spPr>
            <a:xfrm>
              <a:off x="2592071" y="408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9" name="Rectangle 528">
              <a:extLst>
                <a:ext uri="{FF2B5EF4-FFF2-40B4-BE49-F238E27FC236}">
                  <a16:creationId xmlns:a16="http://schemas.microsoft.com/office/drawing/2014/main" id="{31F6CDAE-6945-42A5-AD2E-A0BBA2B228C6}"/>
                </a:ext>
              </a:extLst>
            </p:cNvPr>
            <p:cNvSpPr/>
            <p:nvPr/>
          </p:nvSpPr>
          <p:spPr>
            <a:xfrm>
              <a:off x="2592071" y="415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7668028E-6949-4159-8D49-49C777B4968B}"/>
                </a:ext>
              </a:extLst>
            </p:cNvPr>
            <p:cNvSpPr/>
            <p:nvPr/>
          </p:nvSpPr>
          <p:spPr>
            <a:xfrm>
              <a:off x="2592071" y="423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1" name="Rectangle 530">
              <a:extLst>
                <a:ext uri="{FF2B5EF4-FFF2-40B4-BE49-F238E27FC236}">
                  <a16:creationId xmlns:a16="http://schemas.microsoft.com/office/drawing/2014/main" id="{5744AC9C-A172-4625-9A5A-FC10D14B299B}"/>
                </a:ext>
              </a:extLst>
            </p:cNvPr>
            <p:cNvSpPr/>
            <p:nvPr/>
          </p:nvSpPr>
          <p:spPr>
            <a:xfrm>
              <a:off x="2592071" y="430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2" name="Rectangle 531">
              <a:extLst>
                <a:ext uri="{FF2B5EF4-FFF2-40B4-BE49-F238E27FC236}">
                  <a16:creationId xmlns:a16="http://schemas.microsoft.com/office/drawing/2014/main" id="{E1B9D921-0480-44E5-88AC-D5C049B4D0A2}"/>
                </a:ext>
              </a:extLst>
            </p:cNvPr>
            <p:cNvSpPr/>
            <p:nvPr/>
          </p:nvSpPr>
          <p:spPr>
            <a:xfrm>
              <a:off x="2592071" y="437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C8B59A90-7C5E-44F4-9D5C-A4DFB3A5EF47}"/>
                </a:ext>
              </a:extLst>
            </p:cNvPr>
            <p:cNvSpPr/>
            <p:nvPr/>
          </p:nvSpPr>
          <p:spPr>
            <a:xfrm>
              <a:off x="2592071" y="444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4AD3020D-5A3B-42F2-A370-2CB0A6590AF3}"/>
                </a:ext>
              </a:extLst>
            </p:cNvPr>
            <p:cNvSpPr/>
            <p:nvPr/>
          </p:nvSpPr>
          <p:spPr>
            <a:xfrm>
              <a:off x="2592071" y="451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F4C77AC2-F922-4187-8685-564A7C6D80CD}"/>
                </a:ext>
              </a:extLst>
            </p:cNvPr>
            <p:cNvSpPr/>
            <p:nvPr/>
          </p:nvSpPr>
          <p:spPr>
            <a:xfrm>
              <a:off x="2592071" y="459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F9C06EB7-6FED-484D-8CAD-A209B319BDBF}"/>
                </a:ext>
              </a:extLst>
            </p:cNvPr>
            <p:cNvSpPr/>
            <p:nvPr/>
          </p:nvSpPr>
          <p:spPr>
            <a:xfrm>
              <a:off x="2592071" y="466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7" name="Rectangle 536">
              <a:extLst>
                <a:ext uri="{FF2B5EF4-FFF2-40B4-BE49-F238E27FC236}">
                  <a16:creationId xmlns:a16="http://schemas.microsoft.com/office/drawing/2014/main" id="{47E3570B-8977-443C-A260-B6350FB1C9CD}"/>
                </a:ext>
              </a:extLst>
            </p:cNvPr>
            <p:cNvSpPr/>
            <p:nvPr/>
          </p:nvSpPr>
          <p:spPr>
            <a:xfrm>
              <a:off x="2592071" y="473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0DFB709C-7B22-4BA7-B18A-E2D6A71C197F}"/>
                </a:ext>
              </a:extLst>
            </p:cNvPr>
            <p:cNvSpPr/>
            <p:nvPr/>
          </p:nvSpPr>
          <p:spPr>
            <a:xfrm>
              <a:off x="2592071" y="480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13EF9B6D-993C-4447-92D8-F9686B9D759F}"/>
                </a:ext>
              </a:extLst>
            </p:cNvPr>
            <p:cNvSpPr/>
            <p:nvPr/>
          </p:nvSpPr>
          <p:spPr>
            <a:xfrm>
              <a:off x="2592071" y="487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C59E502C-CEB3-4BCB-B4C0-C1C2D5C777A5}"/>
                </a:ext>
              </a:extLst>
            </p:cNvPr>
            <p:cNvSpPr/>
            <p:nvPr/>
          </p:nvSpPr>
          <p:spPr>
            <a:xfrm>
              <a:off x="2592071" y="495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1" name="Rectangle 540">
              <a:extLst>
                <a:ext uri="{FF2B5EF4-FFF2-40B4-BE49-F238E27FC236}">
                  <a16:creationId xmlns:a16="http://schemas.microsoft.com/office/drawing/2014/main" id="{90F1DF88-250D-4DEB-9B6E-60D579DD9E0A}"/>
                </a:ext>
              </a:extLst>
            </p:cNvPr>
            <p:cNvSpPr/>
            <p:nvPr/>
          </p:nvSpPr>
          <p:spPr>
            <a:xfrm>
              <a:off x="2592071" y="502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2" name="Rectangle 541">
              <a:extLst>
                <a:ext uri="{FF2B5EF4-FFF2-40B4-BE49-F238E27FC236}">
                  <a16:creationId xmlns:a16="http://schemas.microsoft.com/office/drawing/2014/main" id="{1C5E0EBE-B579-478B-B48D-0B708FB4E5A7}"/>
                </a:ext>
              </a:extLst>
            </p:cNvPr>
            <p:cNvSpPr/>
            <p:nvPr/>
          </p:nvSpPr>
          <p:spPr>
            <a:xfrm>
              <a:off x="2592071" y="509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BB4E0732-9F47-433E-9641-A09554431806}"/>
                </a:ext>
              </a:extLst>
            </p:cNvPr>
            <p:cNvSpPr/>
            <p:nvPr/>
          </p:nvSpPr>
          <p:spPr>
            <a:xfrm>
              <a:off x="2592071" y="516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051F445E-5AD0-4EF2-B67F-BC4CF96730C4}"/>
                </a:ext>
              </a:extLst>
            </p:cNvPr>
            <p:cNvSpPr/>
            <p:nvPr/>
          </p:nvSpPr>
          <p:spPr>
            <a:xfrm>
              <a:off x="2592071" y="523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6858E9BE-8382-49E0-A708-C78924EB196E}"/>
                </a:ext>
              </a:extLst>
            </p:cNvPr>
            <p:cNvSpPr/>
            <p:nvPr/>
          </p:nvSpPr>
          <p:spPr>
            <a:xfrm>
              <a:off x="2592071" y="531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235E108B-68A5-4D33-92CE-704767B28EA0}"/>
                </a:ext>
              </a:extLst>
            </p:cNvPr>
            <p:cNvSpPr/>
            <p:nvPr/>
          </p:nvSpPr>
          <p:spPr>
            <a:xfrm>
              <a:off x="2592071" y="538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7" name="Rectangle 546">
              <a:extLst>
                <a:ext uri="{FF2B5EF4-FFF2-40B4-BE49-F238E27FC236}">
                  <a16:creationId xmlns:a16="http://schemas.microsoft.com/office/drawing/2014/main" id="{EBD03878-D840-491F-8358-62D119D12BCC}"/>
                </a:ext>
              </a:extLst>
            </p:cNvPr>
            <p:cNvSpPr/>
            <p:nvPr/>
          </p:nvSpPr>
          <p:spPr>
            <a:xfrm>
              <a:off x="2592071" y="545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8" name="Rectangle 547">
              <a:extLst>
                <a:ext uri="{FF2B5EF4-FFF2-40B4-BE49-F238E27FC236}">
                  <a16:creationId xmlns:a16="http://schemas.microsoft.com/office/drawing/2014/main" id="{26CFE3F3-1246-4A03-B4A0-E7497C8DD284}"/>
                </a:ext>
              </a:extLst>
            </p:cNvPr>
            <p:cNvSpPr/>
            <p:nvPr/>
          </p:nvSpPr>
          <p:spPr>
            <a:xfrm>
              <a:off x="2592071" y="552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9AC672F4-7280-4C14-941B-F4D3D9441281}"/>
                </a:ext>
              </a:extLst>
            </p:cNvPr>
            <p:cNvSpPr/>
            <p:nvPr/>
          </p:nvSpPr>
          <p:spPr>
            <a:xfrm>
              <a:off x="2592071" y="559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9D4CB32C-F19E-4FE4-8C4C-104A35DD009C}"/>
                </a:ext>
              </a:extLst>
            </p:cNvPr>
            <p:cNvSpPr/>
            <p:nvPr/>
          </p:nvSpPr>
          <p:spPr>
            <a:xfrm>
              <a:off x="2592071" y="567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51" name="Group 550">
            <a:extLst>
              <a:ext uri="{FF2B5EF4-FFF2-40B4-BE49-F238E27FC236}">
                <a16:creationId xmlns:a16="http://schemas.microsoft.com/office/drawing/2014/main" id="{01C9F863-E0E1-4368-9A2E-F7A7BA6481BB}"/>
              </a:ext>
            </a:extLst>
          </p:cNvPr>
          <p:cNvGrpSpPr/>
          <p:nvPr/>
        </p:nvGrpSpPr>
        <p:grpSpPr>
          <a:xfrm>
            <a:off x="2297820" y="3917592"/>
            <a:ext cx="360000" cy="2160000"/>
            <a:chOff x="2592071" y="3583748"/>
            <a:chExt cx="360000" cy="2160000"/>
          </a:xfrm>
        </p:grpSpPr>
        <p:sp>
          <p:nvSpPr>
            <p:cNvPr id="552" name="Rectangle 551">
              <a:extLst>
                <a:ext uri="{FF2B5EF4-FFF2-40B4-BE49-F238E27FC236}">
                  <a16:creationId xmlns:a16="http://schemas.microsoft.com/office/drawing/2014/main" id="{168AB422-58AE-446F-BD76-F8B1EBD2F54F}"/>
                </a:ext>
              </a:extLst>
            </p:cNvPr>
            <p:cNvSpPr/>
            <p:nvPr/>
          </p:nvSpPr>
          <p:spPr>
            <a:xfrm>
              <a:off x="2592071" y="358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CF6CB2E5-700A-4EFE-A7F3-66AD9CC96CE6}"/>
                </a:ext>
              </a:extLst>
            </p:cNvPr>
            <p:cNvSpPr/>
            <p:nvPr/>
          </p:nvSpPr>
          <p:spPr>
            <a:xfrm>
              <a:off x="2592071" y="5023748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2DCCCCB1-6046-4B76-BF89-8B0D0BE6E2E8}"/>
                </a:ext>
              </a:extLst>
            </p:cNvPr>
            <p:cNvSpPr/>
            <p:nvPr/>
          </p:nvSpPr>
          <p:spPr>
            <a:xfrm>
              <a:off x="2592071" y="365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B0D61532-648F-4F59-AEDC-024E59E57636}"/>
                </a:ext>
              </a:extLst>
            </p:cNvPr>
            <p:cNvSpPr/>
            <p:nvPr/>
          </p:nvSpPr>
          <p:spPr>
            <a:xfrm>
              <a:off x="2592071" y="372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C8675C71-66B4-4C30-967F-756B275A6F1A}"/>
                </a:ext>
              </a:extLst>
            </p:cNvPr>
            <p:cNvSpPr/>
            <p:nvPr/>
          </p:nvSpPr>
          <p:spPr>
            <a:xfrm>
              <a:off x="2592071" y="379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7" name="Rectangle 556">
              <a:extLst>
                <a:ext uri="{FF2B5EF4-FFF2-40B4-BE49-F238E27FC236}">
                  <a16:creationId xmlns:a16="http://schemas.microsoft.com/office/drawing/2014/main" id="{95A3E087-F330-43C3-82C7-38B062B9E0C1}"/>
                </a:ext>
              </a:extLst>
            </p:cNvPr>
            <p:cNvSpPr/>
            <p:nvPr/>
          </p:nvSpPr>
          <p:spPr>
            <a:xfrm>
              <a:off x="2592071" y="387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8" name="Rectangle 557">
              <a:extLst>
                <a:ext uri="{FF2B5EF4-FFF2-40B4-BE49-F238E27FC236}">
                  <a16:creationId xmlns:a16="http://schemas.microsoft.com/office/drawing/2014/main" id="{D5E8066A-476B-4AB9-A099-DDAB75223312}"/>
                </a:ext>
              </a:extLst>
            </p:cNvPr>
            <p:cNvSpPr/>
            <p:nvPr/>
          </p:nvSpPr>
          <p:spPr>
            <a:xfrm>
              <a:off x="2592071" y="394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CCE19F0F-0664-49AE-A83A-F0B2FF614F18}"/>
                </a:ext>
              </a:extLst>
            </p:cNvPr>
            <p:cNvSpPr/>
            <p:nvPr/>
          </p:nvSpPr>
          <p:spPr>
            <a:xfrm>
              <a:off x="2592071" y="401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CB05A259-2023-4D74-95DB-A0144F1B976D}"/>
                </a:ext>
              </a:extLst>
            </p:cNvPr>
            <p:cNvSpPr/>
            <p:nvPr/>
          </p:nvSpPr>
          <p:spPr>
            <a:xfrm>
              <a:off x="2592071" y="408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FFAE9D43-5C2F-4BC6-B65C-C5813C223799}"/>
                </a:ext>
              </a:extLst>
            </p:cNvPr>
            <p:cNvSpPr/>
            <p:nvPr/>
          </p:nvSpPr>
          <p:spPr>
            <a:xfrm>
              <a:off x="2592071" y="415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6D27D670-E0D1-437D-9E25-2C43DEEFEE72}"/>
                </a:ext>
              </a:extLst>
            </p:cNvPr>
            <p:cNvSpPr/>
            <p:nvPr/>
          </p:nvSpPr>
          <p:spPr>
            <a:xfrm>
              <a:off x="2592071" y="423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543CCBB8-CBAC-4F80-8B6B-E147B760945C}"/>
                </a:ext>
              </a:extLst>
            </p:cNvPr>
            <p:cNvSpPr/>
            <p:nvPr/>
          </p:nvSpPr>
          <p:spPr>
            <a:xfrm>
              <a:off x="2592071" y="430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BC9B9D45-090C-4787-8799-A61993EE0D6D}"/>
                </a:ext>
              </a:extLst>
            </p:cNvPr>
            <p:cNvSpPr/>
            <p:nvPr/>
          </p:nvSpPr>
          <p:spPr>
            <a:xfrm>
              <a:off x="2592071" y="437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5DA2E06A-2C17-4DF1-9A5C-EE2B72618B93}"/>
                </a:ext>
              </a:extLst>
            </p:cNvPr>
            <p:cNvSpPr/>
            <p:nvPr/>
          </p:nvSpPr>
          <p:spPr>
            <a:xfrm>
              <a:off x="2592071" y="444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C8E48E77-EB6A-4387-84A7-D7B420672F80}"/>
                </a:ext>
              </a:extLst>
            </p:cNvPr>
            <p:cNvSpPr/>
            <p:nvPr/>
          </p:nvSpPr>
          <p:spPr>
            <a:xfrm>
              <a:off x="2592071" y="451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7" name="Rectangle 566">
              <a:extLst>
                <a:ext uri="{FF2B5EF4-FFF2-40B4-BE49-F238E27FC236}">
                  <a16:creationId xmlns:a16="http://schemas.microsoft.com/office/drawing/2014/main" id="{C2F64B20-4CD8-4440-AF3D-BD6601F4982F}"/>
                </a:ext>
              </a:extLst>
            </p:cNvPr>
            <p:cNvSpPr/>
            <p:nvPr/>
          </p:nvSpPr>
          <p:spPr>
            <a:xfrm>
              <a:off x="2592071" y="459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8" name="Rectangle 567">
              <a:extLst>
                <a:ext uri="{FF2B5EF4-FFF2-40B4-BE49-F238E27FC236}">
                  <a16:creationId xmlns:a16="http://schemas.microsoft.com/office/drawing/2014/main" id="{D890E3A7-90DF-4391-AF9F-F636EF96DC3F}"/>
                </a:ext>
              </a:extLst>
            </p:cNvPr>
            <p:cNvSpPr/>
            <p:nvPr/>
          </p:nvSpPr>
          <p:spPr>
            <a:xfrm>
              <a:off x="2592071" y="466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9" name="Rectangle 568">
              <a:extLst>
                <a:ext uri="{FF2B5EF4-FFF2-40B4-BE49-F238E27FC236}">
                  <a16:creationId xmlns:a16="http://schemas.microsoft.com/office/drawing/2014/main" id="{89A277DE-183E-4BDE-A7D5-09AED1E78719}"/>
                </a:ext>
              </a:extLst>
            </p:cNvPr>
            <p:cNvSpPr/>
            <p:nvPr/>
          </p:nvSpPr>
          <p:spPr>
            <a:xfrm>
              <a:off x="2592071" y="473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B2522779-6DFB-4B96-8C88-ECC740C65911}"/>
                </a:ext>
              </a:extLst>
            </p:cNvPr>
            <p:cNvSpPr/>
            <p:nvPr/>
          </p:nvSpPr>
          <p:spPr>
            <a:xfrm>
              <a:off x="2592071" y="480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56709504-F5C4-4D82-9E50-A7F5405DB34B}"/>
                </a:ext>
              </a:extLst>
            </p:cNvPr>
            <p:cNvSpPr/>
            <p:nvPr/>
          </p:nvSpPr>
          <p:spPr>
            <a:xfrm>
              <a:off x="2592071" y="487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2" name="Rectangle 571">
              <a:extLst>
                <a:ext uri="{FF2B5EF4-FFF2-40B4-BE49-F238E27FC236}">
                  <a16:creationId xmlns:a16="http://schemas.microsoft.com/office/drawing/2014/main" id="{3095424B-7099-4C5B-85D9-F81018C362B3}"/>
                </a:ext>
              </a:extLst>
            </p:cNvPr>
            <p:cNvSpPr/>
            <p:nvPr/>
          </p:nvSpPr>
          <p:spPr>
            <a:xfrm>
              <a:off x="2592071" y="495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9EA4185F-B5EE-44B3-B735-E4146AE6F53A}"/>
                </a:ext>
              </a:extLst>
            </p:cNvPr>
            <p:cNvSpPr/>
            <p:nvPr/>
          </p:nvSpPr>
          <p:spPr>
            <a:xfrm>
              <a:off x="2592071" y="502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447FCE16-03C3-4109-85DE-431056D08316}"/>
                </a:ext>
              </a:extLst>
            </p:cNvPr>
            <p:cNvSpPr/>
            <p:nvPr/>
          </p:nvSpPr>
          <p:spPr>
            <a:xfrm>
              <a:off x="2592071" y="509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5" name="Rectangle 574">
              <a:extLst>
                <a:ext uri="{FF2B5EF4-FFF2-40B4-BE49-F238E27FC236}">
                  <a16:creationId xmlns:a16="http://schemas.microsoft.com/office/drawing/2014/main" id="{3B379811-AFAA-405E-82AA-ACA01A76290F}"/>
                </a:ext>
              </a:extLst>
            </p:cNvPr>
            <p:cNvSpPr/>
            <p:nvPr/>
          </p:nvSpPr>
          <p:spPr>
            <a:xfrm>
              <a:off x="2592071" y="516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6" name="Rectangle 575">
              <a:extLst>
                <a:ext uri="{FF2B5EF4-FFF2-40B4-BE49-F238E27FC236}">
                  <a16:creationId xmlns:a16="http://schemas.microsoft.com/office/drawing/2014/main" id="{EDEF8C3E-A85F-453F-AA83-5F68ED1398EE}"/>
                </a:ext>
              </a:extLst>
            </p:cNvPr>
            <p:cNvSpPr/>
            <p:nvPr/>
          </p:nvSpPr>
          <p:spPr>
            <a:xfrm>
              <a:off x="2592071" y="523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7" name="Rectangle 576">
              <a:extLst>
                <a:ext uri="{FF2B5EF4-FFF2-40B4-BE49-F238E27FC236}">
                  <a16:creationId xmlns:a16="http://schemas.microsoft.com/office/drawing/2014/main" id="{D92C0353-8B81-4C31-8760-920EA69B22D6}"/>
                </a:ext>
              </a:extLst>
            </p:cNvPr>
            <p:cNvSpPr/>
            <p:nvPr/>
          </p:nvSpPr>
          <p:spPr>
            <a:xfrm>
              <a:off x="2592071" y="531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8" name="Rectangle 577">
              <a:extLst>
                <a:ext uri="{FF2B5EF4-FFF2-40B4-BE49-F238E27FC236}">
                  <a16:creationId xmlns:a16="http://schemas.microsoft.com/office/drawing/2014/main" id="{1220F015-7C5F-4013-A250-B8542A8106F5}"/>
                </a:ext>
              </a:extLst>
            </p:cNvPr>
            <p:cNvSpPr/>
            <p:nvPr/>
          </p:nvSpPr>
          <p:spPr>
            <a:xfrm>
              <a:off x="2592071" y="538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9" name="Rectangle 578">
              <a:extLst>
                <a:ext uri="{FF2B5EF4-FFF2-40B4-BE49-F238E27FC236}">
                  <a16:creationId xmlns:a16="http://schemas.microsoft.com/office/drawing/2014/main" id="{0D0311C5-4852-4412-BB75-D0077C719211}"/>
                </a:ext>
              </a:extLst>
            </p:cNvPr>
            <p:cNvSpPr/>
            <p:nvPr/>
          </p:nvSpPr>
          <p:spPr>
            <a:xfrm>
              <a:off x="2592071" y="545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0" name="Rectangle 579">
              <a:extLst>
                <a:ext uri="{FF2B5EF4-FFF2-40B4-BE49-F238E27FC236}">
                  <a16:creationId xmlns:a16="http://schemas.microsoft.com/office/drawing/2014/main" id="{CAFC3B56-ECF1-492F-8EAF-E1B602BD0D35}"/>
                </a:ext>
              </a:extLst>
            </p:cNvPr>
            <p:cNvSpPr/>
            <p:nvPr/>
          </p:nvSpPr>
          <p:spPr>
            <a:xfrm>
              <a:off x="2592071" y="552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1" name="Rectangle 580">
              <a:extLst>
                <a:ext uri="{FF2B5EF4-FFF2-40B4-BE49-F238E27FC236}">
                  <a16:creationId xmlns:a16="http://schemas.microsoft.com/office/drawing/2014/main" id="{E1E3527E-A143-4080-902B-3D83CB46BD29}"/>
                </a:ext>
              </a:extLst>
            </p:cNvPr>
            <p:cNvSpPr/>
            <p:nvPr/>
          </p:nvSpPr>
          <p:spPr>
            <a:xfrm>
              <a:off x="2592071" y="559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A0D50EA2-CF56-4CB8-9F36-4791BB51B329}"/>
                </a:ext>
              </a:extLst>
            </p:cNvPr>
            <p:cNvSpPr/>
            <p:nvPr/>
          </p:nvSpPr>
          <p:spPr>
            <a:xfrm>
              <a:off x="2592071" y="567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47" name="Group 646">
            <a:extLst>
              <a:ext uri="{FF2B5EF4-FFF2-40B4-BE49-F238E27FC236}">
                <a16:creationId xmlns:a16="http://schemas.microsoft.com/office/drawing/2014/main" id="{C8C658DC-02D2-4A8B-9061-888A11F8D8E9}"/>
              </a:ext>
            </a:extLst>
          </p:cNvPr>
          <p:cNvGrpSpPr/>
          <p:nvPr/>
        </p:nvGrpSpPr>
        <p:grpSpPr>
          <a:xfrm>
            <a:off x="3653930" y="3910611"/>
            <a:ext cx="360000" cy="2160000"/>
            <a:chOff x="2592071" y="3583748"/>
            <a:chExt cx="360000" cy="2160000"/>
          </a:xfrm>
        </p:grpSpPr>
        <p:sp>
          <p:nvSpPr>
            <p:cNvPr id="648" name="Rectangle 647">
              <a:extLst>
                <a:ext uri="{FF2B5EF4-FFF2-40B4-BE49-F238E27FC236}">
                  <a16:creationId xmlns:a16="http://schemas.microsoft.com/office/drawing/2014/main" id="{4D009C60-354F-434B-B96F-2954428BD7C4}"/>
                </a:ext>
              </a:extLst>
            </p:cNvPr>
            <p:cNvSpPr/>
            <p:nvPr/>
          </p:nvSpPr>
          <p:spPr>
            <a:xfrm>
              <a:off x="2592071" y="358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49" name="Rectangle 648">
              <a:extLst>
                <a:ext uri="{FF2B5EF4-FFF2-40B4-BE49-F238E27FC236}">
                  <a16:creationId xmlns:a16="http://schemas.microsoft.com/office/drawing/2014/main" id="{A0B50B0D-B101-4276-97EE-31DED5DD9F5E}"/>
                </a:ext>
              </a:extLst>
            </p:cNvPr>
            <p:cNvSpPr/>
            <p:nvPr/>
          </p:nvSpPr>
          <p:spPr>
            <a:xfrm>
              <a:off x="2592071" y="5023748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0" name="Rectangle 649">
              <a:extLst>
                <a:ext uri="{FF2B5EF4-FFF2-40B4-BE49-F238E27FC236}">
                  <a16:creationId xmlns:a16="http://schemas.microsoft.com/office/drawing/2014/main" id="{0512DFBF-6C5E-49D8-9682-0CDBC7CBB0E1}"/>
                </a:ext>
              </a:extLst>
            </p:cNvPr>
            <p:cNvSpPr/>
            <p:nvPr/>
          </p:nvSpPr>
          <p:spPr>
            <a:xfrm>
              <a:off x="2592071" y="365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1" name="Rectangle 650">
              <a:extLst>
                <a:ext uri="{FF2B5EF4-FFF2-40B4-BE49-F238E27FC236}">
                  <a16:creationId xmlns:a16="http://schemas.microsoft.com/office/drawing/2014/main" id="{5B79BFB7-16F8-46E0-BFE8-5D0A0B98D992}"/>
                </a:ext>
              </a:extLst>
            </p:cNvPr>
            <p:cNvSpPr/>
            <p:nvPr/>
          </p:nvSpPr>
          <p:spPr>
            <a:xfrm>
              <a:off x="2592071" y="372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2" name="Rectangle 651">
              <a:extLst>
                <a:ext uri="{FF2B5EF4-FFF2-40B4-BE49-F238E27FC236}">
                  <a16:creationId xmlns:a16="http://schemas.microsoft.com/office/drawing/2014/main" id="{65170CDF-ED66-4E40-B43C-90C353D9FD4A}"/>
                </a:ext>
              </a:extLst>
            </p:cNvPr>
            <p:cNvSpPr/>
            <p:nvPr/>
          </p:nvSpPr>
          <p:spPr>
            <a:xfrm>
              <a:off x="2592071" y="379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3" name="Rectangle 652">
              <a:extLst>
                <a:ext uri="{FF2B5EF4-FFF2-40B4-BE49-F238E27FC236}">
                  <a16:creationId xmlns:a16="http://schemas.microsoft.com/office/drawing/2014/main" id="{26F16BA5-D954-46EF-8D84-A17BFE7EE20F}"/>
                </a:ext>
              </a:extLst>
            </p:cNvPr>
            <p:cNvSpPr/>
            <p:nvPr/>
          </p:nvSpPr>
          <p:spPr>
            <a:xfrm>
              <a:off x="2592071" y="387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4" name="Rectangle 653">
              <a:extLst>
                <a:ext uri="{FF2B5EF4-FFF2-40B4-BE49-F238E27FC236}">
                  <a16:creationId xmlns:a16="http://schemas.microsoft.com/office/drawing/2014/main" id="{DFE0FD47-C44D-4431-BAA1-C8FBD9FBD8E9}"/>
                </a:ext>
              </a:extLst>
            </p:cNvPr>
            <p:cNvSpPr/>
            <p:nvPr/>
          </p:nvSpPr>
          <p:spPr>
            <a:xfrm>
              <a:off x="2592071" y="394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0992E66-BE86-4A40-82D6-C470933F7EF5}"/>
                </a:ext>
              </a:extLst>
            </p:cNvPr>
            <p:cNvSpPr/>
            <p:nvPr/>
          </p:nvSpPr>
          <p:spPr>
            <a:xfrm>
              <a:off x="2592071" y="401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67826D4D-940A-4D8C-B8E3-ED6456B2E63A}"/>
                </a:ext>
              </a:extLst>
            </p:cNvPr>
            <p:cNvSpPr/>
            <p:nvPr/>
          </p:nvSpPr>
          <p:spPr>
            <a:xfrm>
              <a:off x="2592071" y="408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7" name="Rectangle 656">
              <a:extLst>
                <a:ext uri="{FF2B5EF4-FFF2-40B4-BE49-F238E27FC236}">
                  <a16:creationId xmlns:a16="http://schemas.microsoft.com/office/drawing/2014/main" id="{BD6BA951-1053-4257-95E8-C44E25A0062D}"/>
                </a:ext>
              </a:extLst>
            </p:cNvPr>
            <p:cNvSpPr/>
            <p:nvPr/>
          </p:nvSpPr>
          <p:spPr>
            <a:xfrm>
              <a:off x="2592071" y="415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8" name="Rectangle 657">
              <a:extLst>
                <a:ext uri="{FF2B5EF4-FFF2-40B4-BE49-F238E27FC236}">
                  <a16:creationId xmlns:a16="http://schemas.microsoft.com/office/drawing/2014/main" id="{923985C8-347F-4EDB-8274-77BDAA74BEDF}"/>
                </a:ext>
              </a:extLst>
            </p:cNvPr>
            <p:cNvSpPr/>
            <p:nvPr/>
          </p:nvSpPr>
          <p:spPr>
            <a:xfrm>
              <a:off x="2592071" y="423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9" name="Rectangle 658">
              <a:extLst>
                <a:ext uri="{FF2B5EF4-FFF2-40B4-BE49-F238E27FC236}">
                  <a16:creationId xmlns:a16="http://schemas.microsoft.com/office/drawing/2014/main" id="{B26268A0-4AF8-4D62-9C08-C588FBAC8D97}"/>
                </a:ext>
              </a:extLst>
            </p:cNvPr>
            <p:cNvSpPr/>
            <p:nvPr/>
          </p:nvSpPr>
          <p:spPr>
            <a:xfrm>
              <a:off x="2592071" y="430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0" name="Rectangle 659">
              <a:extLst>
                <a:ext uri="{FF2B5EF4-FFF2-40B4-BE49-F238E27FC236}">
                  <a16:creationId xmlns:a16="http://schemas.microsoft.com/office/drawing/2014/main" id="{4E198F60-DFFD-4B98-A14E-6DFD668BEA9D}"/>
                </a:ext>
              </a:extLst>
            </p:cNvPr>
            <p:cNvSpPr/>
            <p:nvPr/>
          </p:nvSpPr>
          <p:spPr>
            <a:xfrm>
              <a:off x="2592071" y="437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1" name="Rectangle 660">
              <a:extLst>
                <a:ext uri="{FF2B5EF4-FFF2-40B4-BE49-F238E27FC236}">
                  <a16:creationId xmlns:a16="http://schemas.microsoft.com/office/drawing/2014/main" id="{C58B50B2-F0AF-4F87-8E3F-EA2EEA9C1C57}"/>
                </a:ext>
              </a:extLst>
            </p:cNvPr>
            <p:cNvSpPr/>
            <p:nvPr/>
          </p:nvSpPr>
          <p:spPr>
            <a:xfrm>
              <a:off x="2592071" y="444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2" name="Rectangle 661">
              <a:extLst>
                <a:ext uri="{FF2B5EF4-FFF2-40B4-BE49-F238E27FC236}">
                  <a16:creationId xmlns:a16="http://schemas.microsoft.com/office/drawing/2014/main" id="{D8F7A466-7872-456A-BFA4-32EC18F89E22}"/>
                </a:ext>
              </a:extLst>
            </p:cNvPr>
            <p:cNvSpPr/>
            <p:nvPr/>
          </p:nvSpPr>
          <p:spPr>
            <a:xfrm>
              <a:off x="2592071" y="451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3" name="Rectangle 662">
              <a:extLst>
                <a:ext uri="{FF2B5EF4-FFF2-40B4-BE49-F238E27FC236}">
                  <a16:creationId xmlns:a16="http://schemas.microsoft.com/office/drawing/2014/main" id="{7EEFC27D-22CE-4EF6-9340-DB62B7400A1F}"/>
                </a:ext>
              </a:extLst>
            </p:cNvPr>
            <p:cNvSpPr/>
            <p:nvPr/>
          </p:nvSpPr>
          <p:spPr>
            <a:xfrm>
              <a:off x="2592071" y="459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95478CB0-CEBB-4E89-8EF3-C47EB814229B}"/>
                </a:ext>
              </a:extLst>
            </p:cNvPr>
            <p:cNvSpPr/>
            <p:nvPr/>
          </p:nvSpPr>
          <p:spPr>
            <a:xfrm>
              <a:off x="2592071" y="466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4EB03A66-C974-44ED-90E1-0E494F3E655C}"/>
                </a:ext>
              </a:extLst>
            </p:cNvPr>
            <p:cNvSpPr/>
            <p:nvPr/>
          </p:nvSpPr>
          <p:spPr>
            <a:xfrm>
              <a:off x="2592071" y="473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674C28D4-618A-4458-B3C8-295CE652F4CD}"/>
                </a:ext>
              </a:extLst>
            </p:cNvPr>
            <p:cNvSpPr/>
            <p:nvPr/>
          </p:nvSpPr>
          <p:spPr>
            <a:xfrm>
              <a:off x="2592071" y="480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7" name="Rectangle 666">
              <a:extLst>
                <a:ext uri="{FF2B5EF4-FFF2-40B4-BE49-F238E27FC236}">
                  <a16:creationId xmlns:a16="http://schemas.microsoft.com/office/drawing/2014/main" id="{725460F3-3437-4413-B878-8919A1B9153F}"/>
                </a:ext>
              </a:extLst>
            </p:cNvPr>
            <p:cNvSpPr/>
            <p:nvPr/>
          </p:nvSpPr>
          <p:spPr>
            <a:xfrm>
              <a:off x="2592071" y="487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8" name="Rectangle 667">
              <a:extLst>
                <a:ext uri="{FF2B5EF4-FFF2-40B4-BE49-F238E27FC236}">
                  <a16:creationId xmlns:a16="http://schemas.microsoft.com/office/drawing/2014/main" id="{C1652C1C-F1BC-4C0B-9A1B-4F203AEB07B1}"/>
                </a:ext>
              </a:extLst>
            </p:cNvPr>
            <p:cNvSpPr/>
            <p:nvPr/>
          </p:nvSpPr>
          <p:spPr>
            <a:xfrm>
              <a:off x="2592071" y="495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9" name="Rectangle 668">
              <a:extLst>
                <a:ext uri="{FF2B5EF4-FFF2-40B4-BE49-F238E27FC236}">
                  <a16:creationId xmlns:a16="http://schemas.microsoft.com/office/drawing/2014/main" id="{5F1C90CB-D60F-4817-9977-63AFC3ECD95B}"/>
                </a:ext>
              </a:extLst>
            </p:cNvPr>
            <p:cNvSpPr/>
            <p:nvPr/>
          </p:nvSpPr>
          <p:spPr>
            <a:xfrm>
              <a:off x="2592071" y="502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0" name="Rectangle 669">
              <a:extLst>
                <a:ext uri="{FF2B5EF4-FFF2-40B4-BE49-F238E27FC236}">
                  <a16:creationId xmlns:a16="http://schemas.microsoft.com/office/drawing/2014/main" id="{F934857E-7C1A-4AAB-A40D-63DBCF0BD5C7}"/>
                </a:ext>
              </a:extLst>
            </p:cNvPr>
            <p:cNvSpPr/>
            <p:nvPr/>
          </p:nvSpPr>
          <p:spPr>
            <a:xfrm>
              <a:off x="2592071" y="509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AC8D9B16-1E13-42EC-A490-FDE653229D19}"/>
                </a:ext>
              </a:extLst>
            </p:cNvPr>
            <p:cNvSpPr/>
            <p:nvPr/>
          </p:nvSpPr>
          <p:spPr>
            <a:xfrm>
              <a:off x="2592071" y="516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2" name="Rectangle 671">
              <a:extLst>
                <a:ext uri="{FF2B5EF4-FFF2-40B4-BE49-F238E27FC236}">
                  <a16:creationId xmlns:a16="http://schemas.microsoft.com/office/drawing/2014/main" id="{7C94A008-33D5-469B-9E1A-FC4B85EF9E84}"/>
                </a:ext>
              </a:extLst>
            </p:cNvPr>
            <p:cNvSpPr/>
            <p:nvPr/>
          </p:nvSpPr>
          <p:spPr>
            <a:xfrm>
              <a:off x="2592071" y="523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4E5C5C08-819B-4140-9F4E-4A7076DC07C4}"/>
                </a:ext>
              </a:extLst>
            </p:cNvPr>
            <p:cNvSpPr/>
            <p:nvPr/>
          </p:nvSpPr>
          <p:spPr>
            <a:xfrm>
              <a:off x="2592071" y="531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8558B71F-401D-4C57-8ED4-054515057538}"/>
                </a:ext>
              </a:extLst>
            </p:cNvPr>
            <p:cNvSpPr/>
            <p:nvPr/>
          </p:nvSpPr>
          <p:spPr>
            <a:xfrm>
              <a:off x="2592071" y="538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F4A10E1B-A647-41A7-B0CD-10D84E405FDA}"/>
                </a:ext>
              </a:extLst>
            </p:cNvPr>
            <p:cNvSpPr/>
            <p:nvPr/>
          </p:nvSpPr>
          <p:spPr>
            <a:xfrm>
              <a:off x="2592071" y="545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3C57B174-D8C5-4430-9D10-10063500088A}"/>
                </a:ext>
              </a:extLst>
            </p:cNvPr>
            <p:cNvSpPr/>
            <p:nvPr/>
          </p:nvSpPr>
          <p:spPr>
            <a:xfrm>
              <a:off x="2592071" y="552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7" name="Rectangle 676">
              <a:extLst>
                <a:ext uri="{FF2B5EF4-FFF2-40B4-BE49-F238E27FC236}">
                  <a16:creationId xmlns:a16="http://schemas.microsoft.com/office/drawing/2014/main" id="{81028CA9-38C6-4860-B053-9989293A3C74}"/>
                </a:ext>
              </a:extLst>
            </p:cNvPr>
            <p:cNvSpPr/>
            <p:nvPr/>
          </p:nvSpPr>
          <p:spPr>
            <a:xfrm>
              <a:off x="2592071" y="559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8" name="Rectangle 677">
              <a:extLst>
                <a:ext uri="{FF2B5EF4-FFF2-40B4-BE49-F238E27FC236}">
                  <a16:creationId xmlns:a16="http://schemas.microsoft.com/office/drawing/2014/main" id="{4AD4044C-4FBD-42C1-920A-2A3852873674}"/>
                </a:ext>
              </a:extLst>
            </p:cNvPr>
            <p:cNvSpPr/>
            <p:nvPr/>
          </p:nvSpPr>
          <p:spPr>
            <a:xfrm>
              <a:off x="2592071" y="567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79" name="Group 678">
            <a:extLst>
              <a:ext uri="{FF2B5EF4-FFF2-40B4-BE49-F238E27FC236}">
                <a16:creationId xmlns:a16="http://schemas.microsoft.com/office/drawing/2014/main" id="{0EC9372B-D4AC-4551-BB14-8940C79281EF}"/>
              </a:ext>
            </a:extLst>
          </p:cNvPr>
          <p:cNvGrpSpPr/>
          <p:nvPr/>
        </p:nvGrpSpPr>
        <p:grpSpPr>
          <a:xfrm>
            <a:off x="4927977" y="3911159"/>
            <a:ext cx="360000" cy="2160000"/>
            <a:chOff x="2592071" y="3583748"/>
            <a:chExt cx="360000" cy="2160000"/>
          </a:xfrm>
        </p:grpSpPr>
        <p:sp>
          <p:nvSpPr>
            <p:cNvPr id="680" name="Rectangle 679">
              <a:extLst>
                <a:ext uri="{FF2B5EF4-FFF2-40B4-BE49-F238E27FC236}">
                  <a16:creationId xmlns:a16="http://schemas.microsoft.com/office/drawing/2014/main" id="{F3CCEB08-E319-4B0F-BBDE-A2DA3AB9A326}"/>
                </a:ext>
              </a:extLst>
            </p:cNvPr>
            <p:cNvSpPr/>
            <p:nvPr/>
          </p:nvSpPr>
          <p:spPr>
            <a:xfrm>
              <a:off x="2592071" y="358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1" name="Rectangle 680">
              <a:extLst>
                <a:ext uri="{FF2B5EF4-FFF2-40B4-BE49-F238E27FC236}">
                  <a16:creationId xmlns:a16="http://schemas.microsoft.com/office/drawing/2014/main" id="{2B05D81D-33E7-4CFC-85A7-B2BBC547B099}"/>
                </a:ext>
              </a:extLst>
            </p:cNvPr>
            <p:cNvSpPr/>
            <p:nvPr/>
          </p:nvSpPr>
          <p:spPr>
            <a:xfrm>
              <a:off x="2592071" y="5023748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2" name="Rectangle 681">
              <a:extLst>
                <a:ext uri="{FF2B5EF4-FFF2-40B4-BE49-F238E27FC236}">
                  <a16:creationId xmlns:a16="http://schemas.microsoft.com/office/drawing/2014/main" id="{39B5B44F-B279-4846-886C-F453C87C4BB5}"/>
                </a:ext>
              </a:extLst>
            </p:cNvPr>
            <p:cNvSpPr/>
            <p:nvPr/>
          </p:nvSpPr>
          <p:spPr>
            <a:xfrm>
              <a:off x="2592071" y="365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3" name="Rectangle 682">
              <a:extLst>
                <a:ext uri="{FF2B5EF4-FFF2-40B4-BE49-F238E27FC236}">
                  <a16:creationId xmlns:a16="http://schemas.microsoft.com/office/drawing/2014/main" id="{D51A3838-36C6-454F-BCBC-1F7003718688}"/>
                </a:ext>
              </a:extLst>
            </p:cNvPr>
            <p:cNvSpPr/>
            <p:nvPr/>
          </p:nvSpPr>
          <p:spPr>
            <a:xfrm>
              <a:off x="2592071" y="372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7681DF59-FD08-46A0-891C-3ADC605C58F7}"/>
                </a:ext>
              </a:extLst>
            </p:cNvPr>
            <p:cNvSpPr/>
            <p:nvPr/>
          </p:nvSpPr>
          <p:spPr>
            <a:xfrm>
              <a:off x="2592071" y="379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F67F7473-E7D5-49F1-89FE-4F02CF66899A}"/>
                </a:ext>
              </a:extLst>
            </p:cNvPr>
            <p:cNvSpPr/>
            <p:nvPr/>
          </p:nvSpPr>
          <p:spPr>
            <a:xfrm>
              <a:off x="2592071" y="387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C876F519-E424-4177-8FE7-2AA613135895}"/>
                </a:ext>
              </a:extLst>
            </p:cNvPr>
            <p:cNvSpPr/>
            <p:nvPr/>
          </p:nvSpPr>
          <p:spPr>
            <a:xfrm>
              <a:off x="2592071" y="394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7" name="Rectangle 686">
              <a:extLst>
                <a:ext uri="{FF2B5EF4-FFF2-40B4-BE49-F238E27FC236}">
                  <a16:creationId xmlns:a16="http://schemas.microsoft.com/office/drawing/2014/main" id="{0FDCC5CA-26F8-4037-B7C0-C63941E6E80D}"/>
                </a:ext>
              </a:extLst>
            </p:cNvPr>
            <p:cNvSpPr/>
            <p:nvPr/>
          </p:nvSpPr>
          <p:spPr>
            <a:xfrm>
              <a:off x="2592071" y="401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8" name="Rectangle 687">
              <a:extLst>
                <a:ext uri="{FF2B5EF4-FFF2-40B4-BE49-F238E27FC236}">
                  <a16:creationId xmlns:a16="http://schemas.microsoft.com/office/drawing/2014/main" id="{DC975EEC-2FA9-4CC8-B5F6-BB10AE63FAFF}"/>
                </a:ext>
              </a:extLst>
            </p:cNvPr>
            <p:cNvSpPr/>
            <p:nvPr/>
          </p:nvSpPr>
          <p:spPr>
            <a:xfrm>
              <a:off x="2592071" y="408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9" name="Rectangle 688">
              <a:extLst>
                <a:ext uri="{FF2B5EF4-FFF2-40B4-BE49-F238E27FC236}">
                  <a16:creationId xmlns:a16="http://schemas.microsoft.com/office/drawing/2014/main" id="{1F1D5404-F498-427B-8D9F-AC8D016C37F9}"/>
                </a:ext>
              </a:extLst>
            </p:cNvPr>
            <p:cNvSpPr/>
            <p:nvPr/>
          </p:nvSpPr>
          <p:spPr>
            <a:xfrm>
              <a:off x="2592071" y="415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0" name="Rectangle 689">
              <a:extLst>
                <a:ext uri="{FF2B5EF4-FFF2-40B4-BE49-F238E27FC236}">
                  <a16:creationId xmlns:a16="http://schemas.microsoft.com/office/drawing/2014/main" id="{503217F8-3EC0-4E1A-A3F1-077854F561F7}"/>
                </a:ext>
              </a:extLst>
            </p:cNvPr>
            <p:cNvSpPr/>
            <p:nvPr/>
          </p:nvSpPr>
          <p:spPr>
            <a:xfrm>
              <a:off x="2592071" y="423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1" name="Rectangle 690">
              <a:extLst>
                <a:ext uri="{FF2B5EF4-FFF2-40B4-BE49-F238E27FC236}">
                  <a16:creationId xmlns:a16="http://schemas.microsoft.com/office/drawing/2014/main" id="{A71786A1-FB03-4960-86EA-30F3314C60B4}"/>
                </a:ext>
              </a:extLst>
            </p:cNvPr>
            <p:cNvSpPr/>
            <p:nvPr/>
          </p:nvSpPr>
          <p:spPr>
            <a:xfrm>
              <a:off x="2592071" y="430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2" name="Rectangle 691">
              <a:extLst>
                <a:ext uri="{FF2B5EF4-FFF2-40B4-BE49-F238E27FC236}">
                  <a16:creationId xmlns:a16="http://schemas.microsoft.com/office/drawing/2014/main" id="{99753236-E008-44AB-8178-E2793A0E97AC}"/>
                </a:ext>
              </a:extLst>
            </p:cNvPr>
            <p:cNvSpPr/>
            <p:nvPr/>
          </p:nvSpPr>
          <p:spPr>
            <a:xfrm>
              <a:off x="2592071" y="437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3" name="Rectangle 692">
              <a:extLst>
                <a:ext uri="{FF2B5EF4-FFF2-40B4-BE49-F238E27FC236}">
                  <a16:creationId xmlns:a16="http://schemas.microsoft.com/office/drawing/2014/main" id="{73EE7BEE-EE80-489F-B5F7-6BB02E819BCD}"/>
                </a:ext>
              </a:extLst>
            </p:cNvPr>
            <p:cNvSpPr/>
            <p:nvPr/>
          </p:nvSpPr>
          <p:spPr>
            <a:xfrm>
              <a:off x="2592071" y="444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A3D657A1-0C1D-403A-BF6D-E338667C2D7A}"/>
                </a:ext>
              </a:extLst>
            </p:cNvPr>
            <p:cNvSpPr/>
            <p:nvPr/>
          </p:nvSpPr>
          <p:spPr>
            <a:xfrm>
              <a:off x="2592071" y="451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5" name="Rectangle 694">
              <a:extLst>
                <a:ext uri="{FF2B5EF4-FFF2-40B4-BE49-F238E27FC236}">
                  <a16:creationId xmlns:a16="http://schemas.microsoft.com/office/drawing/2014/main" id="{521958D8-7461-4A51-8D75-D3C965931A83}"/>
                </a:ext>
              </a:extLst>
            </p:cNvPr>
            <p:cNvSpPr/>
            <p:nvPr/>
          </p:nvSpPr>
          <p:spPr>
            <a:xfrm>
              <a:off x="2592071" y="459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6" name="Rectangle 695">
              <a:extLst>
                <a:ext uri="{FF2B5EF4-FFF2-40B4-BE49-F238E27FC236}">
                  <a16:creationId xmlns:a16="http://schemas.microsoft.com/office/drawing/2014/main" id="{7A685735-0029-4018-A404-3BD06296CBCF}"/>
                </a:ext>
              </a:extLst>
            </p:cNvPr>
            <p:cNvSpPr/>
            <p:nvPr/>
          </p:nvSpPr>
          <p:spPr>
            <a:xfrm>
              <a:off x="2592071" y="466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7" name="Rectangle 696">
              <a:extLst>
                <a:ext uri="{FF2B5EF4-FFF2-40B4-BE49-F238E27FC236}">
                  <a16:creationId xmlns:a16="http://schemas.microsoft.com/office/drawing/2014/main" id="{DA3AC4B4-0E3C-4F86-80BE-5C3A32AD0D32}"/>
                </a:ext>
              </a:extLst>
            </p:cNvPr>
            <p:cNvSpPr/>
            <p:nvPr/>
          </p:nvSpPr>
          <p:spPr>
            <a:xfrm>
              <a:off x="2592071" y="473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8" name="Rectangle 697">
              <a:extLst>
                <a:ext uri="{FF2B5EF4-FFF2-40B4-BE49-F238E27FC236}">
                  <a16:creationId xmlns:a16="http://schemas.microsoft.com/office/drawing/2014/main" id="{C8BE7F7D-E446-4B5F-BE24-1E9F2396D7C6}"/>
                </a:ext>
              </a:extLst>
            </p:cNvPr>
            <p:cNvSpPr/>
            <p:nvPr/>
          </p:nvSpPr>
          <p:spPr>
            <a:xfrm>
              <a:off x="2592071" y="480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9" name="Rectangle 698">
              <a:extLst>
                <a:ext uri="{FF2B5EF4-FFF2-40B4-BE49-F238E27FC236}">
                  <a16:creationId xmlns:a16="http://schemas.microsoft.com/office/drawing/2014/main" id="{83CDF86E-F7FA-4D72-B62C-E0F56F1250DD}"/>
                </a:ext>
              </a:extLst>
            </p:cNvPr>
            <p:cNvSpPr/>
            <p:nvPr/>
          </p:nvSpPr>
          <p:spPr>
            <a:xfrm>
              <a:off x="2592071" y="487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4654DB2F-CA94-4FC0-BB57-22935B9215E0}"/>
                </a:ext>
              </a:extLst>
            </p:cNvPr>
            <p:cNvSpPr/>
            <p:nvPr/>
          </p:nvSpPr>
          <p:spPr>
            <a:xfrm>
              <a:off x="2592071" y="495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2CC38233-489B-456D-8B6A-1773764FE9F6}"/>
                </a:ext>
              </a:extLst>
            </p:cNvPr>
            <p:cNvSpPr/>
            <p:nvPr/>
          </p:nvSpPr>
          <p:spPr>
            <a:xfrm>
              <a:off x="2592071" y="502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2" name="Rectangle 701">
              <a:extLst>
                <a:ext uri="{FF2B5EF4-FFF2-40B4-BE49-F238E27FC236}">
                  <a16:creationId xmlns:a16="http://schemas.microsoft.com/office/drawing/2014/main" id="{A075716A-6F74-475F-9016-8824C64A8B4B}"/>
                </a:ext>
              </a:extLst>
            </p:cNvPr>
            <p:cNvSpPr/>
            <p:nvPr/>
          </p:nvSpPr>
          <p:spPr>
            <a:xfrm>
              <a:off x="2592071" y="509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3" name="Rectangle 702">
              <a:extLst>
                <a:ext uri="{FF2B5EF4-FFF2-40B4-BE49-F238E27FC236}">
                  <a16:creationId xmlns:a16="http://schemas.microsoft.com/office/drawing/2014/main" id="{7180FBBF-4621-457C-A11A-75EDDF449B5C}"/>
                </a:ext>
              </a:extLst>
            </p:cNvPr>
            <p:cNvSpPr/>
            <p:nvPr/>
          </p:nvSpPr>
          <p:spPr>
            <a:xfrm>
              <a:off x="2592071" y="516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4" name="Rectangle 703">
              <a:extLst>
                <a:ext uri="{FF2B5EF4-FFF2-40B4-BE49-F238E27FC236}">
                  <a16:creationId xmlns:a16="http://schemas.microsoft.com/office/drawing/2014/main" id="{E1C3C45E-A0A6-4A3E-9EE6-6123A6674317}"/>
                </a:ext>
              </a:extLst>
            </p:cNvPr>
            <p:cNvSpPr/>
            <p:nvPr/>
          </p:nvSpPr>
          <p:spPr>
            <a:xfrm>
              <a:off x="2592071" y="523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5" name="Rectangle 704">
              <a:extLst>
                <a:ext uri="{FF2B5EF4-FFF2-40B4-BE49-F238E27FC236}">
                  <a16:creationId xmlns:a16="http://schemas.microsoft.com/office/drawing/2014/main" id="{ED59785C-1CE4-486C-9515-ADCB829F6183}"/>
                </a:ext>
              </a:extLst>
            </p:cNvPr>
            <p:cNvSpPr/>
            <p:nvPr/>
          </p:nvSpPr>
          <p:spPr>
            <a:xfrm>
              <a:off x="2592071" y="531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6" name="Rectangle 705">
              <a:extLst>
                <a:ext uri="{FF2B5EF4-FFF2-40B4-BE49-F238E27FC236}">
                  <a16:creationId xmlns:a16="http://schemas.microsoft.com/office/drawing/2014/main" id="{93427549-1535-4F73-B6DF-A05CF9574C47}"/>
                </a:ext>
              </a:extLst>
            </p:cNvPr>
            <p:cNvSpPr/>
            <p:nvPr/>
          </p:nvSpPr>
          <p:spPr>
            <a:xfrm>
              <a:off x="2592071" y="538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7" name="Rectangle 706">
              <a:extLst>
                <a:ext uri="{FF2B5EF4-FFF2-40B4-BE49-F238E27FC236}">
                  <a16:creationId xmlns:a16="http://schemas.microsoft.com/office/drawing/2014/main" id="{F536A062-1379-441B-A074-65B241F294ED}"/>
                </a:ext>
              </a:extLst>
            </p:cNvPr>
            <p:cNvSpPr/>
            <p:nvPr/>
          </p:nvSpPr>
          <p:spPr>
            <a:xfrm>
              <a:off x="2592071" y="545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8" name="Rectangle 707">
              <a:extLst>
                <a:ext uri="{FF2B5EF4-FFF2-40B4-BE49-F238E27FC236}">
                  <a16:creationId xmlns:a16="http://schemas.microsoft.com/office/drawing/2014/main" id="{1C89114D-9629-4ABE-AAD7-1BC4E1EDD79D}"/>
                </a:ext>
              </a:extLst>
            </p:cNvPr>
            <p:cNvSpPr/>
            <p:nvPr/>
          </p:nvSpPr>
          <p:spPr>
            <a:xfrm>
              <a:off x="2592071" y="552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9" name="Rectangle 708">
              <a:extLst>
                <a:ext uri="{FF2B5EF4-FFF2-40B4-BE49-F238E27FC236}">
                  <a16:creationId xmlns:a16="http://schemas.microsoft.com/office/drawing/2014/main" id="{361127A1-BA0F-4653-85C0-CC911B372ACB}"/>
                </a:ext>
              </a:extLst>
            </p:cNvPr>
            <p:cNvSpPr/>
            <p:nvPr/>
          </p:nvSpPr>
          <p:spPr>
            <a:xfrm>
              <a:off x="2592071" y="559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0" name="Rectangle 709">
              <a:extLst>
                <a:ext uri="{FF2B5EF4-FFF2-40B4-BE49-F238E27FC236}">
                  <a16:creationId xmlns:a16="http://schemas.microsoft.com/office/drawing/2014/main" id="{8620D2F5-E787-43AD-94EF-3472072D4A5F}"/>
                </a:ext>
              </a:extLst>
            </p:cNvPr>
            <p:cNvSpPr/>
            <p:nvPr/>
          </p:nvSpPr>
          <p:spPr>
            <a:xfrm>
              <a:off x="2592071" y="567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18453723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>
                      <p:stCondLst>
                        <p:cond delay="indefinite"/>
                      </p:stCondLst>
                      <p:childTnLst>
                        <p:par>
                          <p:cTn id="173" fill="hold">
                            <p:stCondLst>
                              <p:cond delay="0"/>
                            </p:stCondLst>
                            <p:childTnLst>
                              <p:par>
                                <p:cTn id="17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500"/>
                                        <p:tgtEl>
                                          <p:spTgt spid="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5" dur="5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3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5" fill="hold">
                      <p:stCondLst>
                        <p:cond delay="indefinite"/>
                      </p:stCondLst>
                      <p:childTnLst>
                        <p:par>
                          <p:cTn id="236" fill="hold">
                            <p:stCondLst>
                              <p:cond delay="0"/>
                            </p:stCondLst>
                            <p:childTnLst>
                              <p:par>
                                <p:cTn id="2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" dur="500"/>
                                        <p:tgtEl>
                                          <p:spTgt spid="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1" dur="50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" dur="500"/>
                                        <p:tgtEl>
                                          <p:spTgt spid="6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9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7" grpId="0" animBg="1"/>
      <p:bldP spid="498" grpId="0" animBg="1"/>
      <p:bldP spid="499" grpId="0" animBg="1"/>
      <p:bldP spid="500" grpId="0" animBg="1"/>
      <p:bldP spid="209" grpId="0"/>
      <p:bldP spid="210" grpId="0"/>
      <p:bldP spid="211" grpId="0"/>
      <p:bldP spid="212" grpId="0"/>
      <p:bldP spid="213" grpId="0" animBg="1"/>
      <p:bldP spid="214" grpId="0" animBg="1"/>
      <p:bldP spid="215" grpId="0"/>
      <p:bldP spid="216" grpId="0"/>
      <p:bldP spid="217" grpId="0"/>
      <p:bldP spid="220" grpId="0"/>
      <p:bldP spid="221" grpId="0"/>
      <p:bldP spid="222" grpId="0"/>
      <p:bldP spid="223" grpId="0"/>
      <p:bldP spid="224" grpId="0" animBg="1"/>
      <p:bldP spid="225" grpId="0" animBg="1"/>
      <p:bldP spid="226" grpId="0"/>
      <p:bldP spid="227" grpId="0"/>
      <p:bldP spid="228" grpId="0"/>
      <p:bldP spid="232" grpId="0"/>
      <p:bldP spid="233" grpId="0"/>
      <p:bldP spid="234" grpId="0"/>
      <p:bldP spid="235" grpId="0"/>
      <p:bldP spid="236" grpId="0" animBg="1"/>
      <p:bldP spid="237" grpId="0" animBg="1"/>
      <p:bldP spid="238" grpId="0"/>
      <p:bldP spid="239" grpId="0"/>
      <p:bldP spid="240" grpId="0"/>
      <p:bldP spid="243" grpId="0"/>
      <p:bldP spid="244" grpId="0"/>
      <p:bldP spid="245" grpId="0"/>
      <p:bldP spid="246" grpId="0"/>
      <p:bldP spid="247" grpId="0" animBg="1"/>
      <p:bldP spid="248" grpId="0" animBg="1"/>
      <p:bldP spid="249" grpId="0"/>
      <p:bldP spid="352" grpId="0"/>
      <p:bldP spid="353" grpId="0"/>
    </p:bld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0EEB956-6285-461A-AE8B-86A28592F4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Order improper fractions with denominators which are not common multiples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5865FEA-E656-4C46-86D6-38017A99FCA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81185672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0" name="Group 249">
            <a:extLst>
              <a:ext uri="{FF2B5EF4-FFF2-40B4-BE49-F238E27FC236}">
                <a16:creationId xmlns:a16="http://schemas.microsoft.com/office/drawing/2014/main" id="{3FB7DEC7-46C2-4ADB-B2BF-7755FEF24744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4AED383E-323A-4A58-9EDB-F47F9E51D35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4F66D1DA-5C4B-4F4F-9A08-A98A5D8263F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836D9532-B6F6-4111-B0C0-F55A7C5DFCCB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91D4A723-72C7-477F-8283-B2A9A8EB30FE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26923E69-BC5F-4ADB-9AA8-4427CE92CA5B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A9563CAE-AABE-4426-A37F-22AFDB0DB5F2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72DF4447-5227-43E8-8DE4-958019E78115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CD747B96-5FAD-48CE-B7F7-612B636F346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80C07246-DDF5-422E-9335-7925A4B0963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EC63FF2E-D509-4D62-8D06-86259A5D2B9C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E825B642-D71D-4959-9484-85DDA304DE16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A064ADDE-FFA6-4668-9D75-4460B06B5824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6DE77102-86C6-4A9E-825E-F5A8E584E0E8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854E7B07-A780-481C-90E7-BF481DEE52F0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D5774848-7A04-4027-91F6-0182A249AECF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6937DFFB-1CF6-46E5-BBA6-9CDFB58E99C5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2A8AC236-479D-43BC-BAA0-B7454C3E06C4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B6564379-254A-4345-98EC-1157BB28024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820E0C4B-5204-4874-8834-AFA5E3E6FA6A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ED7D4601-6D46-45AB-90B6-7147F7F3CA3D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D90F1C63-A276-4EE1-996D-AD443B13AAF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2FF1F45F-82E7-44FC-92A0-3B30CE6F5731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Straight Connector 272">
              <a:extLst>
                <a:ext uri="{FF2B5EF4-FFF2-40B4-BE49-F238E27FC236}">
                  <a16:creationId xmlns:a16="http://schemas.microsoft.com/office/drawing/2014/main" id="{08155419-3BA3-4681-B830-C8A9F6F130F2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Straight Connector 273">
              <a:extLst>
                <a:ext uri="{FF2B5EF4-FFF2-40B4-BE49-F238E27FC236}">
                  <a16:creationId xmlns:a16="http://schemas.microsoft.com/office/drawing/2014/main" id="{88EA411B-A92E-4014-8A06-E5A19FF3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4281033-194D-4CEA-BC8B-6FCB36F7B6B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6B736932-B7DA-4DCE-8A24-DE295BBEBAB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Straight Connector 276">
              <a:extLst>
                <a:ext uri="{FF2B5EF4-FFF2-40B4-BE49-F238E27FC236}">
                  <a16:creationId xmlns:a16="http://schemas.microsoft.com/office/drawing/2014/main" id="{4485CA72-2FF3-4933-9027-291C9FA1EC1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Straight Connector 277">
              <a:extLst>
                <a:ext uri="{FF2B5EF4-FFF2-40B4-BE49-F238E27FC236}">
                  <a16:creationId xmlns:a16="http://schemas.microsoft.com/office/drawing/2014/main" id="{635E6266-6400-4729-A082-B4C9A5206A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Straight Connector 278">
              <a:extLst>
                <a:ext uri="{FF2B5EF4-FFF2-40B4-BE49-F238E27FC236}">
                  <a16:creationId xmlns:a16="http://schemas.microsoft.com/office/drawing/2014/main" id="{95709AA0-451F-4B32-BE33-D7553778F3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Straight Connector 279">
              <a:extLst>
                <a:ext uri="{FF2B5EF4-FFF2-40B4-BE49-F238E27FC236}">
                  <a16:creationId xmlns:a16="http://schemas.microsoft.com/office/drawing/2014/main" id="{B41CF8A0-E7E5-4B1A-AD0C-A1E69CBB380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Straight Connector 280">
              <a:extLst>
                <a:ext uri="{FF2B5EF4-FFF2-40B4-BE49-F238E27FC236}">
                  <a16:creationId xmlns:a16="http://schemas.microsoft.com/office/drawing/2014/main" id="{2FB55949-0C95-478A-B60B-ED097D86858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Straight Connector 281">
              <a:extLst>
                <a:ext uri="{FF2B5EF4-FFF2-40B4-BE49-F238E27FC236}">
                  <a16:creationId xmlns:a16="http://schemas.microsoft.com/office/drawing/2014/main" id="{C58EDFE8-BE72-4C26-A7ED-62B97B237B7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Straight Connector 282">
              <a:extLst>
                <a:ext uri="{FF2B5EF4-FFF2-40B4-BE49-F238E27FC236}">
                  <a16:creationId xmlns:a16="http://schemas.microsoft.com/office/drawing/2014/main" id="{A5FB7D40-525A-4790-9C27-21A482B2DE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Straight Connector 283">
              <a:extLst>
                <a:ext uri="{FF2B5EF4-FFF2-40B4-BE49-F238E27FC236}">
                  <a16:creationId xmlns:a16="http://schemas.microsoft.com/office/drawing/2014/main" id="{3018CFA9-D045-4392-A082-4978C98E64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991E64-C16F-4C3B-A06C-93FF4114A9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0AC12682-EE9F-41E0-AF0B-8CD36EF396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Straight Connector 286">
              <a:extLst>
                <a:ext uri="{FF2B5EF4-FFF2-40B4-BE49-F238E27FC236}">
                  <a16:creationId xmlns:a16="http://schemas.microsoft.com/office/drawing/2014/main" id="{B847429B-1DC5-4583-8654-FBAC79D7F4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Straight Connector 287">
              <a:extLst>
                <a:ext uri="{FF2B5EF4-FFF2-40B4-BE49-F238E27FC236}">
                  <a16:creationId xmlns:a16="http://schemas.microsoft.com/office/drawing/2014/main" id="{993DEAC1-AA5F-4636-86E7-92FF3A323D2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Straight Connector 288">
              <a:extLst>
                <a:ext uri="{FF2B5EF4-FFF2-40B4-BE49-F238E27FC236}">
                  <a16:creationId xmlns:a16="http://schemas.microsoft.com/office/drawing/2014/main" id="{08E88A31-8A26-4291-8B7D-60F0FB37E1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881F5A38-C927-4F7F-B3C3-D94A1B0B416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Straight Connector 290">
              <a:extLst>
                <a:ext uri="{FF2B5EF4-FFF2-40B4-BE49-F238E27FC236}">
                  <a16:creationId xmlns:a16="http://schemas.microsoft.com/office/drawing/2014/main" id="{11CD524F-2ED5-499D-A0A9-30B9FAAD789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Straight Connector 291">
              <a:extLst>
                <a:ext uri="{FF2B5EF4-FFF2-40B4-BE49-F238E27FC236}">
                  <a16:creationId xmlns:a16="http://schemas.microsoft.com/office/drawing/2014/main" id="{B9AC0C67-537F-43F7-B813-B2353DFF3C1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3C0B1C13-6589-4401-AB4E-246CCBCE392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A8AD123-AE09-4720-ABFA-D22CFCEF3E6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Rectangle: Rounded Corners 46">
            <a:extLst>
              <a:ext uri="{FF2B5EF4-FFF2-40B4-BE49-F238E27FC236}">
                <a16:creationId xmlns:a16="http://schemas.microsoft.com/office/drawing/2014/main" id="{9115D809-89DA-4424-9D38-923C5B865DEC}"/>
              </a:ext>
            </a:extLst>
          </p:cNvPr>
          <p:cNvSpPr/>
          <p:nvPr/>
        </p:nvSpPr>
        <p:spPr>
          <a:xfrm>
            <a:off x="461189" y="502229"/>
            <a:ext cx="5429156" cy="43452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dirty="0">
                <a:solidFill>
                  <a:schemeClr val="tx1"/>
                </a:solidFill>
              </a:rPr>
              <a:t>Order these fractions: </a:t>
            </a:r>
          </a:p>
        </p:txBody>
      </p: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6A96D4F3-E046-4A33-9D59-06477E31D805}"/>
              </a:ext>
            </a:extLst>
          </p:cNvPr>
          <p:cNvCxnSpPr>
            <a:cxnSpLocks/>
          </p:cNvCxnSpPr>
          <p:nvPr/>
        </p:nvCxnSpPr>
        <p:spPr>
          <a:xfrm>
            <a:off x="6264000" y="1822121"/>
            <a:ext cx="89301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A4689908-8678-4F73-B56C-32255EC4D79E}"/>
              </a:ext>
            </a:extLst>
          </p:cNvPr>
          <p:cNvCxnSpPr>
            <a:cxnSpLocks/>
          </p:cNvCxnSpPr>
          <p:nvPr/>
        </p:nvCxnSpPr>
        <p:spPr>
          <a:xfrm>
            <a:off x="7598264" y="182212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Box 49">
            <a:extLst>
              <a:ext uri="{FF2B5EF4-FFF2-40B4-BE49-F238E27FC236}">
                <a16:creationId xmlns:a16="http://schemas.microsoft.com/office/drawing/2014/main" id="{934A5C81-7F3C-4A67-86F1-5AD3CEAE7953}"/>
              </a:ext>
            </a:extLst>
          </p:cNvPr>
          <p:cNvSpPr txBox="1"/>
          <p:nvPr/>
        </p:nvSpPr>
        <p:spPr>
          <a:xfrm>
            <a:off x="6252097" y="1284452"/>
            <a:ext cx="105876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8DDB5C23-C381-4C1D-BD73-6BC48CEBA64E}"/>
              </a:ext>
            </a:extLst>
          </p:cNvPr>
          <p:cNvSpPr txBox="1"/>
          <p:nvPr/>
        </p:nvSpPr>
        <p:spPr>
          <a:xfrm>
            <a:off x="6248311" y="1767370"/>
            <a:ext cx="9711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5AFDAFB5-115A-41EB-98AD-F0BE0E9F5154}"/>
              </a:ext>
            </a:extLst>
          </p:cNvPr>
          <p:cNvSpPr txBox="1"/>
          <p:nvPr/>
        </p:nvSpPr>
        <p:spPr>
          <a:xfrm>
            <a:off x="7598263" y="176032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69CAFB3F-7334-44A2-BA6B-54A5DFA0A9CD}"/>
              </a:ext>
            </a:extLst>
          </p:cNvPr>
          <p:cNvSpPr txBox="1"/>
          <p:nvPr/>
        </p:nvSpPr>
        <p:spPr>
          <a:xfrm>
            <a:off x="7151221" y="150665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54" name="Arc 53">
            <a:extLst>
              <a:ext uri="{FF2B5EF4-FFF2-40B4-BE49-F238E27FC236}">
                <a16:creationId xmlns:a16="http://schemas.microsoft.com/office/drawing/2014/main" id="{2EC61683-0AF6-4830-8BD8-63C0994D95E6}"/>
              </a:ext>
            </a:extLst>
          </p:cNvPr>
          <p:cNvSpPr/>
          <p:nvPr/>
        </p:nvSpPr>
        <p:spPr>
          <a:xfrm rot="16200000">
            <a:off x="6996380" y="704618"/>
            <a:ext cx="779678" cy="1331712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" name="Arc 54">
            <a:extLst>
              <a:ext uri="{FF2B5EF4-FFF2-40B4-BE49-F238E27FC236}">
                <a16:creationId xmlns:a16="http://schemas.microsoft.com/office/drawing/2014/main" id="{E545E06A-CA86-4037-B254-61F2D4DDD6B2}"/>
              </a:ext>
            </a:extLst>
          </p:cNvPr>
          <p:cNvSpPr/>
          <p:nvPr/>
        </p:nvSpPr>
        <p:spPr>
          <a:xfrm rot="5400000">
            <a:off x="6971074" y="1616722"/>
            <a:ext cx="810037" cy="133138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4E97CB0D-5241-4B3B-84B8-63B23D68E035}"/>
              </a:ext>
            </a:extLst>
          </p:cNvPr>
          <p:cNvSpPr txBox="1"/>
          <p:nvPr/>
        </p:nvSpPr>
        <p:spPr>
          <a:xfrm>
            <a:off x="7102627" y="225466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E11AD1F1-621A-4CD5-BA63-50B5E5C2D84D}"/>
              </a:ext>
            </a:extLst>
          </p:cNvPr>
          <p:cNvSpPr txBox="1"/>
          <p:nvPr/>
        </p:nvSpPr>
        <p:spPr>
          <a:xfrm>
            <a:off x="7102626" y="96034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388E071B-0C76-4DA2-A958-055289A553CA}"/>
              </a:ext>
            </a:extLst>
          </p:cNvPr>
          <p:cNvSpPr txBox="1"/>
          <p:nvPr/>
        </p:nvSpPr>
        <p:spPr>
          <a:xfrm>
            <a:off x="7613162" y="1314287"/>
            <a:ext cx="9558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3 3</a:t>
            </a:r>
          </a:p>
        </p:txBody>
      </p:sp>
      <p:cxnSp>
        <p:nvCxnSpPr>
          <p:cNvPr id="59" name="Straight Connector 58">
            <a:extLst>
              <a:ext uri="{FF2B5EF4-FFF2-40B4-BE49-F238E27FC236}">
                <a16:creationId xmlns:a16="http://schemas.microsoft.com/office/drawing/2014/main" id="{6473F637-A9CC-4574-B625-048CFDA93B4F}"/>
              </a:ext>
            </a:extLst>
          </p:cNvPr>
          <p:cNvCxnSpPr>
            <a:cxnSpLocks/>
          </p:cNvCxnSpPr>
          <p:nvPr/>
        </p:nvCxnSpPr>
        <p:spPr>
          <a:xfrm>
            <a:off x="9401462" y="1833357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8B570778-0DCB-4200-9AA4-C7E345D7A25B}"/>
              </a:ext>
            </a:extLst>
          </p:cNvPr>
          <p:cNvCxnSpPr>
            <a:cxnSpLocks/>
          </p:cNvCxnSpPr>
          <p:nvPr/>
        </p:nvCxnSpPr>
        <p:spPr>
          <a:xfrm>
            <a:off x="10280692" y="183335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TextBox 60">
            <a:extLst>
              <a:ext uri="{FF2B5EF4-FFF2-40B4-BE49-F238E27FC236}">
                <a16:creationId xmlns:a16="http://schemas.microsoft.com/office/drawing/2014/main" id="{C876D0B3-C974-4817-8C73-B38DF1365EE5}"/>
              </a:ext>
            </a:extLst>
          </p:cNvPr>
          <p:cNvSpPr txBox="1"/>
          <p:nvPr/>
        </p:nvSpPr>
        <p:spPr>
          <a:xfrm>
            <a:off x="9364089" y="132552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3861B885-E8CF-40E6-AD20-E9A2A99934C0}"/>
              </a:ext>
            </a:extLst>
          </p:cNvPr>
          <p:cNvSpPr txBox="1"/>
          <p:nvPr/>
        </p:nvSpPr>
        <p:spPr>
          <a:xfrm>
            <a:off x="9374655" y="177156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E9BEAF4E-2237-4AFA-B083-159579F44FF4}"/>
              </a:ext>
            </a:extLst>
          </p:cNvPr>
          <p:cNvSpPr txBox="1"/>
          <p:nvPr/>
        </p:nvSpPr>
        <p:spPr>
          <a:xfrm>
            <a:off x="10280691" y="177156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A23BEC31-442D-4472-BD66-5A0C4E66A4A1}"/>
              </a:ext>
            </a:extLst>
          </p:cNvPr>
          <p:cNvSpPr txBox="1"/>
          <p:nvPr/>
        </p:nvSpPr>
        <p:spPr>
          <a:xfrm>
            <a:off x="9833649" y="151788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65" name="Arc 64">
            <a:extLst>
              <a:ext uri="{FF2B5EF4-FFF2-40B4-BE49-F238E27FC236}">
                <a16:creationId xmlns:a16="http://schemas.microsoft.com/office/drawing/2014/main" id="{4951983D-AFFB-4870-9F83-71C63EC05177}"/>
              </a:ext>
            </a:extLst>
          </p:cNvPr>
          <p:cNvSpPr/>
          <p:nvPr/>
        </p:nvSpPr>
        <p:spPr>
          <a:xfrm rot="16200000">
            <a:off x="9766350" y="80339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6" name="Arc 65">
            <a:extLst>
              <a:ext uri="{FF2B5EF4-FFF2-40B4-BE49-F238E27FC236}">
                <a16:creationId xmlns:a16="http://schemas.microsoft.com/office/drawing/2014/main" id="{A746EC50-E15E-4388-B8A4-0548A0A5D319}"/>
              </a:ext>
            </a:extLst>
          </p:cNvPr>
          <p:cNvSpPr/>
          <p:nvPr/>
        </p:nvSpPr>
        <p:spPr>
          <a:xfrm rot="5400000">
            <a:off x="9756063" y="173051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A7F043E-1AAC-4D0F-A724-09A4281AFC5B}"/>
              </a:ext>
            </a:extLst>
          </p:cNvPr>
          <p:cNvSpPr txBox="1"/>
          <p:nvPr/>
        </p:nvSpPr>
        <p:spPr>
          <a:xfrm>
            <a:off x="9886653" y="226589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x6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468F0DC9-7BE5-409B-B6AE-44C956BEB6B3}"/>
              </a:ext>
            </a:extLst>
          </p:cNvPr>
          <p:cNvSpPr txBox="1"/>
          <p:nvPr/>
        </p:nvSpPr>
        <p:spPr>
          <a:xfrm>
            <a:off x="9886652" y="97158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x6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EB5FAABA-EB65-4471-BA09-EC9EE1ACB8BA}"/>
              </a:ext>
            </a:extLst>
          </p:cNvPr>
          <p:cNvSpPr txBox="1"/>
          <p:nvPr/>
        </p:nvSpPr>
        <p:spPr>
          <a:xfrm>
            <a:off x="10272828" y="1325523"/>
            <a:ext cx="95223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4 2</a:t>
            </a:r>
          </a:p>
        </p:txBody>
      </p:sp>
      <p:cxnSp>
        <p:nvCxnSpPr>
          <p:cNvPr id="70" name="Straight Connector 69">
            <a:extLst>
              <a:ext uri="{FF2B5EF4-FFF2-40B4-BE49-F238E27FC236}">
                <a16:creationId xmlns:a16="http://schemas.microsoft.com/office/drawing/2014/main" id="{803BB6E5-CB52-4854-A8F9-D2718D1ED43B}"/>
              </a:ext>
            </a:extLst>
          </p:cNvPr>
          <p:cNvCxnSpPr>
            <a:cxnSpLocks/>
          </p:cNvCxnSpPr>
          <p:nvPr/>
        </p:nvCxnSpPr>
        <p:spPr>
          <a:xfrm>
            <a:off x="6279689" y="4056433"/>
            <a:ext cx="89301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Straight Connector 70">
            <a:extLst>
              <a:ext uri="{FF2B5EF4-FFF2-40B4-BE49-F238E27FC236}">
                <a16:creationId xmlns:a16="http://schemas.microsoft.com/office/drawing/2014/main" id="{750B6E3F-6F36-45BF-A00A-A0038A9D4861}"/>
              </a:ext>
            </a:extLst>
          </p:cNvPr>
          <p:cNvCxnSpPr>
            <a:cxnSpLocks/>
          </p:cNvCxnSpPr>
          <p:nvPr/>
        </p:nvCxnSpPr>
        <p:spPr>
          <a:xfrm>
            <a:off x="7613953" y="4056433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TextBox 71">
            <a:extLst>
              <a:ext uri="{FF2B5EF4-FFF2-40B4-BE49-F238E27FC236}">
                <a16:creationId xmlns:a16="http://schemas.microsoft.com/office/drawing/2014/main" id="{10AF62ED-E278-4B18-9297-86766A279610}"/>
              </a:ext>
            </a:extLst>
          </p:cNvPr>
          <p:cNvSpPr txBox="1"/>
          <p:nvPr/>
        </p:nvSpPr>
        <p:spPr>
          <a:xfrm>
            <a:off x="6271391" y="3518764"/>
            <a:ext cx="9589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FC12BA95-8DBA-466C-8878-44040BD2619A}"/>
              </a:ext>
            </a:extLst>
          </p:cNvPr>
          <p:cNvSpPr txBox="1"/>
          <p:nvPr/>
        </p:nvSpPr>
        <p:spPr>
          <a:xfrm>
            <a:off x="6264000" y="4001682"/>
            <a:ext cx="9711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E22AC0DA-A302-461A-AEBE-D8B83DE1FA1A}"/>
              </a:ext>
            </a:extLst>
          </p:cNvPr>
          <p:cNvSpPr txBox="1"/>
          <p:nvPr/>
        </p:nvSpPr>
        <p:spPr>
          <a:xfrm>
            <a:off x="7613952" y="3994641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89B1E3B-4A72-46EB-B87A-8871A3C556F0}"/>
              </a:ext>
            </a:extLst>
          </p:cNvPr>
          <p:cNvSpPr txBox="1"/>
          <p:nvPr/>
        </p:nvSpPr>
        <p:spPr>
          <a:xfrm>
            <a:off x="7166910" y="3740962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76" name="Arc 75">
            <a:extLst>
              <a:ext uri="{FF2B5EF4-FFF2-40B4-BE49-F238E27FC236}">
                <a16:creationId xmlns:a16="http://schemas.microsoft.com/office/drawing/2014/main" id="{E40BBDD6-91EA-480C-A410-E648D82FB16D}"/>
              </a:ext>
            </a:extLst>
          </p:cNvPr>
          <p:cNvSpPr/>
          <p:nvPr/>
        </p:nvSpPr>
        <p:spPr>
          <a:xfrm rot="16200000">
            <a:off x="7012069" y="2938930"/>
            <a:ext cx="779678" cy="1331712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7" name="Arc 76">
            <a:extLst>
              <a:ext uri="{FF2B5EF4-FFF2-40B4-BE49-F238E27FC236}">
                <a16:creationId xmlns:a16="http://schemas.microsoft.com/office/drawing/2014/main" id="{614AACE1-3E28-4B19-9E72-DFD0E50CA38C}"/>
              </a:ext>
            </a:extLst>
          </p:cNvPr>
          <p:cNvSpPr/>
          <p:nvPr/>
        </p:nvSpPr>
        <p:spPr>
          <a:xfrm rot="5400000">
            <a:off x="6986763" y="3851034"/>
            <a:ext cx="810037" cy="133138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0A26275A-B942-4603-AE83-D7EEE967FF2C}"/>
              </a:ext>
            </a:extLst>
          </p:cNvPr>
          <p:cNvSpPr txBox="1"/>
          <p:nvPr/>
        </p:nvSpPr>
        <p:spPr>
          <a:xfrm>
            <a:off x="7118316" y="44889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08025E5E-B0AC-4FC7-931A-CA3C920681EE}"/>
              </a:ext>
            </a:extLst>
          </p:cNvPr>
          <p:cNvSpPr txBox="1"/>
          <p:nvPr/>
        </p:nvSpPr>
        <p:spPr>
          <a:xfrm>
            <a:off x="7118315" y="3194659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E0A8EF95-D505-4FEF-85DE-F9F3C45A98E3}"/>
              </a:ext>
            </a:extLst>
          </p:cNvPr>
          <p:cNvSpPr txBox="1"/>
          <p:nvPr/>
        </p:nvSpPr>
        <p:spPr>
          <a:xfrm>
            <a:off x="7628851" y="3548599"/>
            <a:ext cx="9558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2 6</a:t>
            </a:r>
          </a:p>
        </p:txBody>
      </p:sp>
      <p:cxnSp>
        <p:nvCxnSpPr>
          <p:cNvPr id="81" name="Straight Connector 80">
            <a:extLst>
              <a:ext uri="{FF2B5EF4-FFF2-40B4-BE49-F238E27FC236}">
                <a16:creationId xmlns:a16="http://schemas.microsoft.com/office/drawing/2014/main" id="{E0E56584-0502-40D3-8115-07734A489418}"/>
              </a:ext>
            </a:extLst>
          </p:cNvPr>
          <p:cNvCxnSpPr>
            <a:cxnSpLocks/>
          </p:cNvCxnSpPr>
          <p:nvPr/>
        </p:nvCxnSpPr>
        <p:spPr>
          <a:xfrm>
            <a:off x="9417151" y="406766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5B15A435-609C-46D6-B662-EABDF565B94E}"/>
              </a:ext>
            </a:extLst>
          </p:cNvPr>
          <p:cNvCxnSpPr>
            <a:cxnSpLocks/>
          </p:cNvCxnSpPr>
          <p:nvPr/>
        </p:nvCxnSpPr>
        <p:spPr>
          <a:xfrm>
            <a:off x="10296381" y="406766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extBox 82">
            <a:extLst>
              <a:ext uri="{FF2B5EF4-FFF2-40B4-BE49-F238E27FC236}">
                <a16:creationId xmlns:a16="http://schemas.microsoft.com/office/drawing/2014/main" id="{52EF5DE8-C157-4A0D-B24C-65EC6FD3631C}"/>
              </a:ext>
            </a:extLst>
          </p:cNvPr>
          <p:cNvSpPr txBox="1"/>
          <p:nvPr/>
        </p:nvSpPr>
        <p:spPr>
          <a:xfrm>
            <a:off x="9379778" y="355983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D9D5FD2D-7FD8-409E-871D-38B4B0F18542}"/>
              </a:ext>
            </a:extLst>
          </p:cNvPr>
          <p:cNvSpPr txBox="1"/>
          <p:nvPr/>
        </p:nvSpPr>
        <p:spPr>
          <a:xfrm>
            <a:off x="9390344" y="400587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08F63F6C-EE05-4F61-B2FF-6CB2D62F0CC6}"/>
              </a:ext>
            </a:extLst>
          </p:cNvPr>
          <p:cNvSpPr txBox="1"/>
          <p:nvPr/>
        </p:nvSpPr>
        <p:spPr>
          <a:xfrm>
            <a:off x="10296380" y="4005877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53B1B860-268D-4A46-A06D-52547C8C0107}"/>
              </a:ext>
            </a:extLst>
          </p:cNvPr>
          <p:cNvSpPr txBox="1"/>
          <p:nvPr/>
        </p:nvSpPr>
        <p:spPr>
          <a:xfrm>
            <a:off x="9849338" y="3752198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87" name="Arc 86">
            <a:extLst>
              <a:ext uri="{FF2B5EF4-FFF2-40B4-BE49-F238E27FC236}">
                <a16:creationId xmlns:a16="http://schemas.microsoft.com/office/drawing/2014/main" id="{FDCA526C-D672-4495-85ED-7F47C30E9FDA}"/>
              </a:ext>
            </a:extLst>
          </p:cNvPr>
          <p:cNvSpPr/>
          <p:nvPr/>
        </p:nvSpPr>
        <p:spPr>
          <a:xfrm rot="16200000">
            <a:off x="9782039" y="3037710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8" name="Arc 87">
            <a:extLst>
              <a:ext uri="{FF2B5EF4-FFF2-40B4-BE49-F238E27FC236}">
                <a16:creationId xmlns:a16="http://schemas.microsoft.com/office/drawing/2014/main" id="{98D948CA-0150-4D9E-825F-3185D96341A0}"/>
              </a:ext>
            </a:extLst>
          </p:cNvPr>
          <p:cNvSpPr/>
          <p:nvPr/>
        </p:nvSpPr>
        <p:spPr>
          <a:xfrm rot="5400000">
            <a:off x="9771752" y="3964830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DD8E0DED-B3D7-47B6-A933-083095991F5B}"/>
              </a:ext>
            </a:extLst>
          </p:cNvPr>
          <p:cNvSpPr txBox="1"/>
          <p:nvPr/>
        </p:nvSpPr>
        <p:spPr>
          <a:xfrm>
            <a:off x="9808832" y="450020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x10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0335C1A3-C6E5-4A5C-BE8B-77A6B47295EE}"/>
              </a:ext>
            </a:extLst>
          </p:cNvPr>
          <p:cNvSpPr txBox="1"/>
          <p:nvPr/>
        </p:nvSpPr>
        <p:spPr>
          <a:xfrm>
            <a:off x="9808831" y="320589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x10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180DB61A-D2E0-4425-8FF9-CAC8F0656E79}"/>
              </a:ext>
            </a:extLst>
          </p:cNvPr>
          <p:cNvSpPr txBox="1"/>
          <p:nvPr/>
        </p:nvSpPr>
        <p:spPr>
          <a:xfrm>
            <a:off x="10288517" y="3559835"/>
            <a:ext cx="95223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</a:t>
            </a:r>
          </a:p>
        </p:txBody>
      </p:sp>
      <p:sp>
        <p:nvSpPr>
          <p:cNvPr id="92" name="Rectangle: Rounded Corners 91">
            <a:extLst>
              <a:ext uri="{FF2B5EF4-FFF2-40B4-BE49-F238E27FC236}">
                <a16:creationId xmlns:a16="http://schemas.microsoft.com/office/drawing/2014/main" id="{6C741E01-FA3D-4906-A181-0C37F24B6F50}"/>
              </a:ext>
            </a:extLst>
          </p:cNvPr>
          <p:cNvSpPr/>
          <p:nvPr/>
        </p:nvSpPr>
        <p:spPr>
          <a:xfrm>
            <a:off x="420995" y="1188721"/>
            <a:ext cx="5469349" cy="28789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14ED0809-21FC-49A6-9013-45A5A6689611}"/>
              </a:ext>
            </a:extLst>
          </p:cNvPr>
          <p:cNvSpPr/>
          <p:nvPr/>
        </p:nvSpPr>
        <p:spPr>
          <a:xfrm>
            <a:off x="637443" y="240106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3C91A871-0E9C-48FD-94DA-4BC34587AFA6}"/>
              </a:ext>
            </a:extLst>
          </p:cNvPr>
          <p:cNvSpPr txBox="1"/>
          <p:nvPr/>
        </p:nvSpPr>
        <p:spPr>
          <a:xfrm>
            <a:off x="531040" y="3410769"/>
            <a:ext cx="142886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>
                <a:latin typeface="Calibri" panose="020F0502020204030204" pitchFamily="34" charset="0"/>
                <a:ea typeface="Cambria Math" panose="02040503050406030204" pitchFamily="18" charset="0"/>
              </a:rPr>
              <a:t>smallest</a:t>
            </a:r>
            <a:endParaRPr lang="en-GB" sz="28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BB33F76-4012-44F5-8CD3-DE575D46D5F0}"/>
              </a:ext>
            </a:extLst>
          </p:cNvPr>
          <p:cNvSpPr txBox="1"/>
          <p:nvPr/>
        </p:nvSpPr>
        <p:spPr>
          <a:xfrm>
            <a:off x="4773923" y="3410768"/>
            <a:ext cx="121644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>
                <a:latin typeface="Calibri" panose="020F0502020204030204" pitchFamily="34" charset="0"/>
                <a:ea typeface="Cambria Math" panose="02040503050406030204" pitchFamily="18" charset="0"/>
              </a:rPr>
              <a:t>largest</a:t>
            </a:r>
            <a:endParaRPr lang="en-GB" sz="28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73398F90-7575-4118-A3BB-1A7242C18D63}"/>
              </a:ext>
            </a:extLst>
          </p:cNvPr>
          <p:cNvSpPr/>
          <p:nvPr/>
        </p:nvSpPr>
        <p:spPr>
          <a:xfrm>
            <a:off x="1959905" y="240106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EE5147FC-9B0D-4DB7-A7B6-94D857EFE951}"/>
              </a:ext>
            </a:extLst>
          </p:cNvPr>
          <p:cNvSpPr/>
          <p:nvPr/>
        </p:nvSpPr>
        <p:spPr>
          <a:xfrm>
            <a:off x="3282367" y="240106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62B2F4FF-820E-48A3-8871-1379E86001F8}"/>
              </a:ext>
            </a:extLst>
          </p:cNvPr>
          <p:cNvSpPr/>
          <p:nvPr/>
        </p:nvSpPr>
        <p:spPr>
          <a:xfrm>
            <a:off x="4604829" y="2401067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9" name="Group 98">
            <a:extLst>
              <a:ext uri="{FF2B5EF4-FFF2-40B4-BE49-F238E27FC236}">
                <a16:creationId xmlns:a16="http://schemas.microsoft.com/office/drawing/2014/main" id="{3EC6F2C5-B08C-474F-A913-7F8082641931}"/>
              </a:ext>
            </a:extLst>
          </p:cNvPr>
          <p:cNvGrpSpPr/>
          <p:nvPr/>
        </p:nvGrpSpPr>
        <p:grpSpPr>
          <a:xfrm>
            <a:off x="2601979" y="1292868"/>
            <a:ext cx="435719" cy="1032867"/>
            <a:chOff x="2724738" y="5471319"/>
            <a:chExt cx="435719" cy="1032867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17F8A8C6-3CB1-451D-A053-B42340419708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BDF55FEF-6708-4C32-B32B-9F86D93CE316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D2E27C8D-F42C-4A43-82D7-CED00125932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EA23932D-C1AD-49B8-B18E-2740A1365DB4}"/>
              </a:ext>
            </a:extLst>
          </p:cNvPr>
          <p:cNvGrpSpPr/>
          <p:nvPr/>
        </p:nvGrpSpPr>
        <p:grpSpPr>
          <a:xfrm>
            <a:off x="4138241" y="1292868"/>
            <a:ext cx="435719" cy="1032867"/>
            <a:chOff x="2724738" y="5471319"/>
            <a:chExt cx="435719" cy="1032867"/>
          </a:xfrm>
        </p:grpSpPr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05C52745-0D3F-4D3B-BE07-22A60F5C6DF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431B756-7100-423B-BFB0-950BE9DAF258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12B4A5B5-EB3A-4003-94BA-C4E4FDAF764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27ADEE97-B462-4999-843A-FF2266E07744}"/>
              </a:ext>
            </a:extLst>
          </p:cNvPr>
          <p:cNvGrpSpPr/>
          <p:nvPr/>
        </p:nvGrpSpPr>
        <p:grpSpPr>
          <a:xfrm>
            <a:off x="3255612" y="1292868"/>
            <a:ext cx="654143" cy="1032867"/>
            <a:chOff x="2618968" y="5471319"/>
            <a:chExt cx="654143" cy="1032867"/>
          </a:xfrm>
        </p:grpSpPr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BE63AB95-ADA3-41AE-AFC9-9E4A06C00D0D}"/>
                </a:ext>
              </a:extLst>
            </p:cNvPr>
            <p:cNvSpPr txBox="1"/>
            <p:nvPr/>
          </p:nvSpPr>
          <p:spPr>
            <a:xfrm>
              <a:off x="2620368" y="547131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13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C51DFE8-EC11-4193-B9C9-47B9B57D0BE8}"/>
                </a:ext>
              </a:extLst>
            </p:cNvPr>
            <p:cNvSpPr txBox="1"/>
            <p:nvPr/>
          </p:nvSpPr>
          <p:spPr>
            <a:xfrm>
              <a:off x="2618968" y="5857855"/>
              <a:ext cx="6477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15</a:t>
              </a:r>
            </a:p>
          </p:txBody>
        </p: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B43BF714-A239-4595-9AC5-879CE151C45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7152022E-A432-416F-8463-0598839883B4}"/>
              </a:ext>
            </a:extLst>
          </p:cNvPr>
          <p:cNvGrpSpPr/>
          <p:nvPr/>
        </p:nvGrpSpPr>
        <p:grpSpPr>
          <a:xfrm>
            <a:off x="1717937" y="1292868"/>
            <a:ext cx="652743" cy="1032867"/>
            <a:chOff x="2614131" y="5471319"/>
            <a:chExt cx="652743" cy="1032867"/>
          </a:xfrm>
        </p:grpSpPr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CAE6FCD4-52A5-4F15-816C-00437BBBBEF7}"/>
                </a:ext>
              </a:extLst>
            </p:cNvPr>
            <p:cNvSpPr txBox="1"/>
            <p:nvPr/>
          </p:nvSpPr>
          <p:spPr>
            <a:xfrm>
              <a:off x="2614131" y="547131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11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B59EB92F-0FCC-496C-8013-DE5686F3CE7C}"/>
                </a:ext>
              </a:extLst>
            </p:cNvPr>
            <p:cNvSpPr txBox="1"/>
            <p:nvPr/>
          </p:nvSpPr>
          <p:spPr>
            <a:xfrm>
              <a:off x="2618968" y="5857855"/>
              <a:ext cx="6477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8029F702-681C-46FF-8483-0CCAD7213DF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564D0F1C-AE41-4E09-B60D-A5C603E2CA7B}"/>
              </a:ext>
            </a:extLst>
          </p:cNvPr>
          <p:cNvGrpSpPr/>
          <p:nvPr/>
        </p:nvGrpSpPr>
        <p:grpSpPr>
          <a:xfrm>
            <a:off x="3575565" y="2440590"/>
            <a:ext cx="487609" cy="1071647"/>
            <a:chOff x="1951435" y="36281"/>
            <a:chExt cx="487609" cy="1071647"/>
          </a:xfrm>
        </p:grpSpPr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7D6E3564-5767-40A9-96F3-DDFF08A49B20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6FB13AF7-2187-4182-9D51-7CA9F205A46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013908DF-0749-4ACD-850E-8EA3D8B7E6FB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4F9C23E2-651B-4A6B-AF0D-6C1116985752}"/>
              </a:ext>
            </a:extLst>
          </p:cNvPr>
          <p:cNvGrpSpPr/>
          <p:nvPr/>
        </p:nvGrpSpPr>
        <p:grpSpPr>
          <a:xfrm>
            <a:off x="2026172" y="2424363"/>
            <a:ext cx="937957" cy="1071647"/>
            <a:chOff x="1963495" y="36281"/>
            <a:chExt cx="937957" cy="107164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DF7E6135-AF58-4D8B-992F-E32B1D2B3CB5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9D241EA2-668F-414D-8682-C57D72B0F67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B3CDCEDE-A93F-4FCA-BE4C-1942B2144AFB}"/>
                </a:ext>
              </a:extLst>
            </p:cNvPr>
            <p:cNvSpPr txBox="1"/>
            <p:nvPr/>
          </p:nvSpPr>
          <p:spPr>
            <a:xfrm>
              <a:off x="1973446" y="36281"/>
              <a:ext cx="92800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844685CB-BAA0-4DED-93A2-06FCD2A1C42C}"/>
              </a:ext>
            </a:extLst>
          </p:cNvPr>
          <p:cNvGrpSpPr/>
          <p:nvPr/>
        </p:nvGrpSpPr>
        <p:grpSpPr>
          <a:xfrm>
            <a:off x="714723" y="2441492"/>
            <a:ext cx="980370" cy="1071647"/>
            <a:chOff x="1963495" y="36281"/>
            <a:chExt cx="980370" cy="1071647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13F97EEE-50A9-421E-AE0F-FC4A6A00852F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87172227-49ED-4D4A-B9E9-207C5271403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08E95F05-1176-4B34-B14B-6587D4AAB7A9}"/>
                </a:ext>
              </a:extLst>
            </p:cNvPr>
            <p:cNvSpPr txBox="1"/>
            <p:nvPr/>
          </p:nvSpPr>
          <p:spPr>
            <a:xfrm>
              <a:off x="1976603" y="36281"/>
              <a:ext cx="96726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1 3</a:t>
              </a: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0B808646-322D-4C0F-8E48-336B2225FC5E}"/>
              </a:ext>
            </a:extLst>
          </p:cNvPr>
          <p:cNvGrpSpPr/>
          <p:nvPr/>
        </p:nvGrpSpPr>
        <p:grpSpPr>
          <a:xfrm>
            <a:off x="4910021" y="2462982"/>
            <a:ext cx="487609" cy="1071647"/>
            <a:chOff x="1951435" y="36281"/>
            <a:chExt cx="487609" cy="1071647"/>
          </a:xfrm>
        </p:grpSpPr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53CAC7DC-BCB5-461A-8C64-39FF95C38BBD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9D85154A-4B2A-4335-9976-2AB358CBBFB4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F11F7EA0-4E0F-461D-AAA8-0443A0B1FD97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57696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>
                      <p:stCondLst>
                        <p:cond delay="indefinite"/>
                      </p:stCondLst>
                      <p:childTnLst>
                        <p:par>
                          <p:cTn id="173" fill="hold">
                            <p:stCondLst>
                              <p:cond delay="0"/>
                            </p:stCondLst>
                            <p:childTnLst>
                              <p:par>
                                <p:cTn id="17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51" grpId="0"/>
      <p:bldP spid="52" grpId="0"/>
      <p:bldP spid="53" grpId="0"/>
      <p:bldP spid="54" grpId="0" animBg="1"/>
      <p:bldP spid="55" grpId="0" animBg="1"/>
      <p:bldP spid="56" grpId="0"/>
      <p:bldP spid="57" grpId="0"/>
      <p:bldP spid="58" grpId="0"/>
      <p:bldP spid="61" grpId="0"/>
      <p:bldP spid="62" grpId="0"/>
      <p:bldP spid="63" grpId="0"/>
      <p:bldP spid="64" grpId="0"/>
      <p:bldP spid="65" grpId="0" animBg="1"/>
      <p:bldP spid="66" grpId="0" animBg="1"/>
      <p:bldP spid="67" grpId="0"/>
      <p:bldP spid="68" grpId="0"/>
      <p:bldP spid="69" grpId="0"/>
      <p:bldP spid="72" grpId="0"/>
      <p:bldP spid="73" grpId="0"/>
      <p:bldP spid="74" grpId="0"/>
      <p:bldP spid="75" grpId="0"/>
      <p:bldP spid="76" grpId="0" animBg="1"/>
      <p:bldP spid="77" grpId="0" animBg="1"/>
      <p:bldP spid="78" grpId="0"/>
      <p:bldP spid="79" grpId="0"/>
      <p:bldP spid="80" grpId="0"/>
      <p:bldP spid="83" grpId="0"/>
      <p:bldP spid="84" grpId="0"/>
      <p:bldP spid="85" grpId="0"/>
      <p:bldP spid="86" grpId="0"/>
      <p:bldP spid="87" grpId="0" animBg="1"/>
      <p:bldP spid="88" grpId="0" animBg="1"/>
      <p:bldP spid="89" grpId="0"/>
      <p:bldP spid="90" grpId="0"/>
      <p:bldP spid="91" grpId="0"/>
    </p:bld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C86E86-0C37-47D5-8E0C-52E2539777D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b="1" dirty="0"/>
              <a:t>Add fractions with denominators which are not common multiples within 1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ECFAF18-9529-43B1-BEB0-5B97D1EEF8C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6219866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0" name="Group 479">
            <a:extLst>
              <a:ext uri="{FF2B5EF4-FFF2-40B4-BE49-F238E27FC236}">
                <a16:creationId xmlns:a16="http://schemas.microsoft.com/office/drawing/2014/main" id="{070A04D7-B60D-4333-AF9C-4B2D7513745E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00" name="Straight Connector 499">
              <a:extLst>
                <a:ext uri="{FF2B5EF4-FFF2-40B4-BE49-F238E27FC236}">
                  <a16:creationId xmlns:a16="http://schemas.microsoft.com/office/drawing/2014/main" id="{21A2A1F2-621D-4694-BC7F-164621589BA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9" name="Straight Connector 498">
              <a:extLst>
                <a:ext uri="{FF2B5EF4-FFF2-40B4-BE49-F238E27FC236}">
                  <a16:creationId xmlns:a16="http://schemas.microsoft.com/office/drawing/2014/main" id="{75E0A3A4-378A-42D9-8273-11134B56EEFB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" name="Straight Connector 480">
              <a:extLst>
                <a:ext uri="{FF2B5EF4-FFF2-40B4-BE49-F238E27FC236}">
                  <a16:creationId xmlns:a16="http://schemas.microsoft.com/office/drawing/2014/main" id="{A1171AB0-7CB6-4F3E-B6BF-4321061C82F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492F699F-F182-4E42-A99F-7BF9DA631051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3" name="Straight Connector 482">
              <a:extLst>
                <a:ext uri="{FF2B5EF4-FFF2-40B4-BE49-F238E27FC236}">
                  <a16:creationId xmlns:a16="http://schemas.microsoft.com/office/drawing/2014/main" id="{C29973EB-CC7A-45D6-A3AC-3B7597EAC9FF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4" name="Straight Connector 483">
              <a:extLst>
                <a:ext uri="{FF2B5EF4-FFF2-40B4-BE49-F238E27FC236}">
                  <a16:creationId xmlns:a16="http://schemas.microsoft.com/office/drawing/2014/main" id="{F1503EF8-32AB-4B9D-A48E-F9F74B91D8D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1A1150E0-E6AF-45EC-8536-EF53C462E675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B57B6C6B-1010-40F1-9826-DF82640C3C14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7" name="Straight Connector 486">
              <a:extLst>
                <a:ext uri="{FF2B5EF4-FFF2-40B4-BE49-F238E27FC236}">
                  <a16:creationId xmlns:a16="http://schemas.microsoft.com/office/drawing/2014/main" id="{FFD280A9-3460-4D6D-8634-3BD3DC0D12A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8" name="Straight Connector 487">
              <a:extLst>
                <a:ext uri="{FF2B5EF4-FFF2-40B4-BE49-F238E27FC236}">
                  <a16:creationId xmlns:a16="http://schemas.microsoft.com/office/drawing/2014/main" id="{3579FA00-4AE7-499F-AF59-71F2963D9B5A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9" name="Straight Connector 488">
              <a:extLst>
                <a:ext uri="{FF2B5EF4-FFF2-40B4-BE49-F238E27FC236}">
                  <a16:creationId xmlns:a16="http://schemas.microsoft.com/office/drawing/2014/main" id="{57F8D79D-F864-4F9D-99F4-688F836B96AF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0" name="Straight Connector 489">
              <a:extLst>
                <a:ext uri="{FF2B5EF4-FFF2-40B4-BE49-F238E27FC236}">
                  <a16:creationId xmlns:a16="http://schemas.microsoft.com/office/drawing/2014/main" id="{F3076D87-8DA0-4F84-B5C5-9ED8B276D20B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1" name="Straight Connector 490">
              <a:extLst>
                <a:ext uri="{FF2B5EF4-FFF2-40B4-BE49-F238E27FC236}">
                  <a16:creationId xmlns:a16="http://schemas.microsoft.com/office/drawing/2014/main" id="{3C41A2A8-8F40-4D65-832D-417129E8091E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2" name="Straight Connector 491">
              <a:extLst>
                <a:ext uri="{FF2B5EF4-FFF2-40B4-BE49-F238E27FC236}">
                  <a16:creationId xmlns:a16="http://schemas.microsoft.com/office/drawing/2014/main" id="{682DED90-3FA7-4804-8DB2-B6611C74E561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3" name="Straight Connector 492">
              <a:extLst>
                <a:ext uri="{FF2B5EF4-FFF2-40B4-BE49-F238E27FC236}">
                  <a16:creationId xmlns:a16="http://schemas.microsoft.com/office/drawing/2014/main" id="{DAA22FD6-44B2-43B6-8948-7DFA8B977F76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D26C6AAA-8B90-4462-A2CF-5D1843E26ACB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E7D346DC-AD26-473C-8B73-51766EB81957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6" name="Straight Connector 495">
              <a:extLst>
                <a:ext uri="{FF2B5EF4-FFF2-40B4-BE49-F238E27FC236}">
                  <a16:creationId xmlns:a16="http://schemas.microsoft.com/office/drawing/2014/main" id="{C7336EC2-B7FF-4319-BFE3-6F34B0530D9F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7FD059D3-50AD-4157-957A-DAF523446A24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8" name="Straight Connector 497">
              <a:extLst>
                <a:ext uri="{FF2B5EF4-FFF2-40B4-BE49-F238E27FC236}">
                  <a16:creationId xmlns:a16="http://schemas.microsoft.com/office/drawing/2014/main" id="{DEE8492B-7207-47F9-B00B-E7306AD059A4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1" name="Straight Connector 500">
              <a:extLst>
                <a:ext uri="{FF2B5EF4-FFF2-40B4-BE49-F238E27FC236}">
                  <a16:creationId xmlns:a16="http://schemas.microsoft.com/office/drawing/2014/main" id="{E5D31EA2-8057-466D-A90E-CD6E1E21B83E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2" name="Straight Connector 501">
              <a:extLst>
                <a:ext uri="{FF2B5EF4-FFF2-40B4-BE49-F238E27FC236}">
                  <a16:creationId xmlns:a16="http://schemas.microsoft.com/office/drawing/2014/main" id="{3F1DB6CA-CB8F-4715-A757-368D2444A77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E5663014-46E3-41CB-9DC3-A3D8C429AD70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4" name="Straight Connector 503">
              <a:extLst>
                <a:ext uri="{FF2B5EF4-FFF2-40B4-BE49-F238E27FC236}">
                  <a16:creationId xmlns:a16="http://schemas.microsoft.com/office/drawing/2014/main" id="{5E4D06D5-CE6F-4E88-A1E7-1C6FC1648767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Straight Connector 504">
              <a:extLst>
                <a:ext uri="{FF2B5EF4-FFF2-40B4-BE49-F238E27FC236}">
                  <a16:creationId xmlns:a16="http://schemas.microsoft.com/office/drawing/2014/main" id="{A8DD8A4F-7DB8-47D6-9262-893878C1452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6" name="Straight Connector 505">
              <a:extLst>
                <a:ext uri="{FF2B5EF4-FFF2-40B4-BE49-F238E27FC236}">
                  <a16:creationId xmlns:a16="http://schemas.microsoft.com/office/drawing/2014/main" id="{3B9432CA-90C4-44FE-98C8-D98A47A8DEEC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7" name="Straight Connector 506">
              <a:extLst>
                <a:ext uri="{FF2B5EF4-FFF2-40B4-BE49-F238E27FC236}">
                  <a16:creationId xmlns:a16="http://schemas.microsoft.com/office/drawing/2014/main" id="{AA1E5EBF-0565-4BE0-8700-E012599D9625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8" name="Straight Connector 507">
              <a:extLst>
                <a:ext uri="{FF2B5EF4-FFF2-40B4-BE49-F238E27FC236}">
                  <a16:creationId xmlns:a16="http://schemas.microsoft.com/office/drawing/2014/main" id="{91EB49E7-7B00-451B-8550-4713968306A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9" name="Straight Connector 508">
              <a:extLst>
                <a:ext uri="{FF2B5EF4-FFF2-40B4-BE49-F238E27FC236}">
                  <a16:creationId xmlns:a16="http://schemas.microsoft.com/office/drawing/2014/main" id="{AD07E8A6-2B18-4B11-98D5-5A37CEBCA1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Straight Connector 509">
              <a:extLst>
                <a:ext uri="{FF2B5EF4-FFF2-40B4-BE49-F238E27FC236}">
                  <a16:creationId xmlns:a16="http://schemas.microsoft.com/office/drawing/2014/main" id="{F0E6A45F-E697-4CB6-B975-6FCB2A7687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1" name="Straight Connector 510">
              <a:extLst>
                <a:ext uri="{FF2B5EF4-FFF2-40B4-BE49-F238E27FC236}">
                  <a16:creationId xmlns:a16="http://schemas.microsoft.com/office/drawing/2014/main" id="{8245EF19-19DF-442E-856A-DD8BB603492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2" name="Straight Connector 511">
              <a:extLst>
                <a:ext uri="{FF2B5EF4-FFF2-40B4-BE49-F238E27FC236}">
                  <a16:creationId xmlns:a16="http://schemas.microsoft.com/office/drawing/2014/main" id="{A1C34E16-A99D-49F1-BDA0-21A947C330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Straight Connector 512">
              <a:extLst>
                <a:ext uri="{FF2B5EF4-FFF2-40B4-BE49-F238E27FC236}">
                  <a16:creationId xmlns:a16="http://schemas.microsoft.com/office/drawing/2014/main" id="{CA0DB50E-D28B-4E0D-A26F-7BF254D4146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E145EB4F-5BBA-47DD-A9F6-3518FF83C93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Straight Connector 514">
              <a:extLst>
                <a:ext uri="{FF2B5EF4-FFF2-40B4-BE49-F238E27FC236}">
                  <a16:creationId xmlns:a16="http://schemas.microsoft.com/office/drawing/2014/main" id="{E5079FD3-D61A-4BF1-AD66-C9F013D32C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Straight Connector 515">
              <a:extLst>
                <a:ext uri="{FF2B5EF4-FFF2-40B4-BE49-F238E27FC236}">
                  <a16:creationId xmlns:a16="http://schemas.microsoft.com/office/drawing/2014/main" id="{3789ABD1-DE37-497A-96DF-7978FB658D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Straight Connector 516">
              <a:extLst>
                <a:ext uri="{FF2B5EF4-FFF2-40B4-BE49-F238E27FC236}">
                  <a16:creationId xmlns:a16="http://schemas.microsoft.com/office/drawing/2014/main" id="{66B5B641-91BD-4FC5-8456-A52626B213B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Straight Connector 517">
              <a:extLst>
                <a:ext uri="{FF2B5EF4-FFF2-40B4-BE49-F238E27FC236}">
                  <a16:creationId xmlns:a16="http://schemas.microsoft.com/office/drawing/2014/main" id="{BB8F888D-3643-4AE8-87B0-90B6123642A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Straight Connector 518">
              <a:extLst>
                <a:ext uri="{FF2B5EF4-FFF2-40B4-BE49-F238E27FC236}">
                  <a16:creationId xmlns:a16="http://schemas.microsoft.com/office/drawing/2014/main" id="{6E29964E-ACEB-4D67-BCDD-DAF22F0207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Straight Connector 519">
              <a:extLst>
                <a:ext uri="{FF2B5EF4-FFF2-40B4-BE49-F238E27FC236}">
                  <a16:creationId xmlns:a16="http://schemas.microsoft.com/office/drawing/2014/main" id="{C08457F3-D756-4441-82E6-B506B9D88C3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Straight Connector 520">
              <a:extLst>
                <a:ext uri="{FF2B5EF4-FFF2-40B4-BE49-F238E27FC236}">
                  <a16:creationId xmlns:a16="http://schemas.microsoft.com/office/drawing/2014/main" id="{19206117-65A5-4339-98A4-CC3C5AF33F6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Straight Connector 521">
              <a:extLst>
                <a:ext uri="{FF2B5EF4-FFF2-40B4-BE49-F238E27FC236}">
                  <a16:creationId xmlns:a16="http://schemas.microsoft.com/office/drawing/2014/main" id="{BC8D52C4-668E-4187-A970-E5A081723F4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Straight Connector 522">
              <a:extLst>
                <a:ext uri="{FF2B5EF4-FFF2-40B4-BE49-F238E27FC236}">
                  <a16:creationId xmlns:a16="http://schemas.microsoft.com/office/drawing/2014/main" id="{DDF5A69A-5B96-4538-A329-1E89ABBC876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3" name="Rectangle: Rounded Corners 722">
            <a:extLst>
              <a:ext uri="{FF2B5EF4-FFF2-40B4-BE49-F238E27FC236}">
                <a16:creationId xmlns:a16="http://schemas.microsoft.com/office/drawing/2014/main" id="{C02F7EB1-27E4-495D-984A-16644EA2766A}"/>
              </a:ext>
            </a:extLst>
          </p:cNvPr>
          <p:cNvSpPr/>
          <p:nvPr/>
        </p:nvSpPr>
        <p:spPr>
          <a:xfrm rot="5400000">
            <a:off x="6259037" y="4158705"/>
            <a:ext cx="1259050" cy="3310163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24" name="Rectangle: Rounded Corners 723">
            <a:extLst>
              <a:ext uri="{FF2B5EF4-FFF2-40B4-BE49-F238E27FC236}">
                <a16:creationId xmlns:a16="http://schemas.microsoft.com/office/drawing/2014/main" id="{423B87B8-4D20-4257-9C7D-A669E981AA46}"/>
              </a:ext>
            </a:extLst>
          </p:cNvPr>
          <p:cNvSpPr/>
          <p:nvPr/>
        </p:nvSpPr>
        <p:spPr>
          <a:xfrm rot="5400000">
            <a:off x="1300993" y="4154202"/>
            <a:ext cx="1259049" cy="3310163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09" name="Rectangle 608">
            <a:extLst>
              <a:ext uri="{FF2B5EF4-FFF2-40B4-BE49-F238E27FC236}">
                <a16:creationId xmlns:a16="http://schemas.microsoft.com/office/drawing/2014/main" id="{F6715BFF-FC79-40B5-898B-46CC39B36087}"/>
              </a:ext>
            </a:extLst>
          </p:cNvPr>
          <p:cNvSpPr/>
          <p:nvPr/>
        </p:nvSpPr>
        <p:spPr>
          <a:xfrm rot="5400000">
            <a:off x="6213385" y="5339756"/>
            <a:ext cx="366378" cy="162565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74" name="Rectangle 573">
            <a:extLst>
              <a:ext uri="{FF2B5EF4-FFF2-40B4-BE49-F238E27FC236}">
                <a16:creationId xmlns:a16="http://schemas.microsoft.com/office/drawing/2014/main" id="{585BDF17-40B2-441C-B20A-E3BAA12A0C68}"/>
              </a:ext>
            </a:extLst>
          </p:cNvPr>
          <p:cNvSpPr/>
          <p:nvPr/>
        </p:nvSpPr>
        <p:spPr>
          <a:xfrm rot="5400000">
            <a:off x="633517" y="5937013"/>
            <a:ext cx="366378" cy="43113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A9597D14-1A98-4A11-A426-539B020E8B3E}"/>
              </a:ext>
            </a:extLst>
          </p:cNvPr>
          <p:cNvSpPr/>
          <p:nvPr/>
        </p:nvSpPr>
        <p:spPr>
          <a:xfrm>
            <a:off x="463769" y="243442"/>
            <a:ext cx="3121831" cy="13385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E90AC0DC-8E7D-4955-A09E-3EBFDB448BB3}"/>
              </a:ext>
            </a:extLst>
          </p:cNvPr>
          <p:cNvGrpSpPr/>
          <p:nvPr/>
        </p:nvGrpSpPr>
        <p:grpSpPr>
          <a:xfrm>
            <a:off x="612124" y="396619"/>
            <a:ext cx="435719" cy="1032867"/>
            <a:chOff x="2724738" y="5471319"/>
            <a:chExt cx="435719" cy="1032867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5012B8C6-A413-4B53-9D41-9F7B3165FA6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E9D17255-D9BC-49A9-B6E7-882D019B09AE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23F84A27-D176-4FF1-80CB-1F607B1D233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135C8AE6-FE1D-4B26-AC63-3A430E5416CA}"/>
              </a:ext>
            </a:extLst>
          </p:cNvPr>
          <p:cNvGrpSpPr/>
          <p:nvPr/>
        </p:nvGrpSpPr>
        <p:grpSpPr>
          <a:xfrm>
            <a:off x="1459030" y="396619"/>
            <a:ext cx="448400" cy="1032867"/>
            <a:chOff x="2712057" y="5471319"/>
            <a:chExt cx="448400" cy="1032867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1F5CF7C4-A5CE-435C-869B-D1C9968D150A}"/>
                </a:ext>
              </a:extLst>
            </p:cNvPr>
            <p:cNvSpPr txBox="1"/>
            <p:nvPr/>
          </p:nvSpPr>
          <p:spPr>
            <a:xfrm>
              <a:off x="271767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0E7770E8-3118-45E3-9D2C-46EF4B838D94}"/>
                </a:ext>
              </a:extLst>
            </p:cNvPr>
            <p:cNvSpPr txBox="1"/>
            <p:nvPr/>
          </p:nvSpPr>
          <p:spPr>
            <a:xfrm>
              <a:off x="2712057" y="5857855"/>
              <a:ext cx="29670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532F3A7A-7048-4F05-BE40-C921AD1941E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31759672-CC4F-49FF-9CA0-37AA22AAE785}"/>
              </a:ext>
            </a:extLst>
          </p:cNvPr>
          <p:cNvSpPr txBox="1"/>
          <p:nvPr/>
        </p:nvSpPr>
        <p:spPr>
          <a:xfrm>
            <a:off x="1062098" y="59882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AF39B13-5680-4272-BF3B-F7C6740E00A5}"/>
              </a:ext>
            </a:extLst>
          </p:cNvPr>
          <p:cNvSpPr txBox="1"/>
          <p:nvPr/>
        </p:nvSpPr>
        <p:spPr>
          <a:xfrm>
            <a:off x="1929609" y="59882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D88D3CCD-66A2-4BF3-84D2-F8BECC958CEA}"/>
              </a:ext>
            </a:extLst>
          </p:cNvPr>
          <p:cNvSpPr/>
          <p:nvPr/>
        </p:nvSpPr>
        <p:spPr>
          <a:xfrm>
            <a:off x="2348313" y="39661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4" name="Rectangle 523">
            <a:extLst>
              <a:ext uri="{FF2B5EF4-FFF2-40B4-BE49-F238E27FC236}">
                <a16:creationId xmlns:a16="http://schemas.microsoft.com/office/drawing/2014/main" id="{6EAACB98-3807-4723-B8CD-1E7AF542E2BD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95" name="Straight Connector 294">
            <a:extLst>
              <a:ext uri="{FF2B5EF4-FFF2-40B4-BE49-F238E27FC236}">
                <a16:creationId xmlns:a16="http://schemas.microsoft.com/office/drawing/2014/main" id="{EDFD9A69-31C5-4E2F-ADFD-22A6DBD722CC}"/>
              </a:ext>
            </a:extLst>
          </p:cNvPr>
          <p:cNvCxnSpPr>
            <a:cxnSpLocks/>
          </p:cNvCxnSpPr>
          <p:nvPr/>
        </p:nvCxnSpPr>
        <p:spPr>
          <a:xfrm>
            <a:off x="477353" y="271822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6" name="Straight Connector 295">
            <a:extLst>
              <a:ext uri="{FF2B5EF4-FFF2-40B4-BE49-F238E27FC236}">
                <a16:creationId xmlns:a16="http://schemas.microsoft.com/office/drawing/2014/main" id="{38ED1372-F470-4C40-AB27-899FD92ABEAF}"/>
              </a:ext>
            </a:extLst>
          </p:cNvPr>
          <p:cNvCxnSpPr>
            <a:cxnSpLocks/>
          </p:cNvCxnSpPr>
          <p:nvPr/>
        </p:nvCxnSpPr>
        <p:spPr>
          <a:xfrm>
            <a:off x="1356583" y="271822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7" name="TextBox 296">
            <a:extLst>
              <a:ext uri="{FF2B5EF4-FFF2-40B4-BE49-F238E27FC236}">
                <a16:creationId xmlns:a16="http://schemas.microsoft.com/office/drawing/2014/main" id="{6B17C748-33C2-48DE-800E-8F1F66F02E8F}"/>
              </a:ext>
            </a:extLst>
          </p:cNvPr>
          <p:cNvSpPr txBox="1"/>
          <p:nvPr/>
        </p:nvSpPr>
        <p:spPr>
          <a:xfrm>
            <a:off x="439980" y="221039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29D06BB3-51F6-415E-B134-CF63DB54D537}"/>
              </a:ext>
            </a:extLst>
          </p:cNvPr>
          <p:cNvSpPr txBox="1"/>
          <p:nvPr/>
        </p:nvSpPr>
        <p:spPr>
          <a:xfrm>
            <a:off x="450546" y="265643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45E3D230-96A6-48F5-A623-44FE7052AA66}"/>
              </a:ext>
            </a:extLst>
          </p:cNvPr>
          <p:cNvSpPr txBox="1"/>
          <p:nvPr/>
        </p:nvSpPr>
        <p:spPr>
          <a:xfrm>
            <a:off x="1356582" y="2656437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54233599-A535-46B8-8026-B2395FF38AFB}"/>
              </a:ext>
            </a:extLst>
          </p:cNvPr>
          <p:cNvSpPr txBox="1"/>
          <p:nvPr/>
        </p:nvSpPr>
        <p:spPr>
          <a:xfrm>
            <a:off x="909540" y="2402758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01" name="Arc 300">
            <a:extLst>
              <a:ext uri="{FF2B5EF4-FFF2-40B4-BE49-F238E27FC236}">
                <a16:creationId xmlns:a16="http://schemas.microsoft.com/office/drawing/2014/main" id="{CC765C3B-7E2B-4D26-9619-A693EFC60A45}"/>
              </a:ext>
            </a:extLst>
          </p:cNvPr>
          <p:cNvSpPr/>
          <p:nvPr/>
        </p:nvSpPr>
        <p:spPr>
          <a:xfrm rot="16200000">
            <a:off x="842241" y="1688270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2" name="Arc 301">
            <a:extLst>
              <a:ext uri="{FF2B5EF4-FFF2-40B4-BE49-F238E27FC236}">
                <a16:creationId xmlns:a16="http://schemas.microsoft.com/office/drawing/2014/main" id="{877B45F2-0891-4636-A976-3FE70147D337}"/>
              </a:ext>
            </a:extLst>
          </p:cNvPr>
          <p:cNvSpPr/>
          <p:nvPr/>
        </p:nvSpPr>
        <p:spPr>
          <a:xfrm rot="5400000">
            <a:off x="831954" y="262192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3" name="TextBox 302">
            <a:extLst>
              <a:ext uri="{FF2B5EF4-FFF2-40B4-BE49-F238E27FC236}">
                <a16:creationId xmlns:a16="http://schemas.microsoft.com/office/drawing/2014/main" id="{7B3B45E9-1FE7-47E5-999E-A33753415EF0}"/>
              </a:ext>
            </a:extLst>
          </p:cNvPr>
          <p:cNvSpPr txBox="1"/>
          <p:nvPr/>
        </p:nvSpPr>
        <p:spPr>
          <a:xfrm>
            <a:off x="962544" y="315730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04" name="TextBox 303">
            <a:extLst>
              <a:ext uri="{FF2B5EF4-FFF2-40B4-BE49-F238E27FC236}">
                <a16:creationId xmlns:a16="http://schemas.microsoft.com/office/drawing/2014/main" id="{9DD1CB95-548B-4F1B-8204-5DDF5B588D9A}"/>
              </a:ext>
            </a:extLst>
          </p:cNvPr>
          <p:cNvSpPr txBox="1"/>
          <p:nvPr/>
        </p:nvSpPr>
        <p:spPr>
          <a:xfrm>
            <a:off x="962543" y="185645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05" name="TextBox 304">
            <a:extLst>
              <a:ext uri="{FF2B5EF4-FFF2-40B4-BE49-F238E27FC236}">
                <a16:creationId xmlns:a16="http://schemas.microsoft.com/office/drawing/2014/main" id="{CDACD117-1BAF-4F7A-B2F0-8EF246498C5C}"/>
              </a:ext>
            </a:extLst>
          </p:cNvPr>
          <p:cNvSpPr txBox="1"/>
          <p:nvPr/>
        </p:nvSpPr>
        <p:spPr>
          <a:xfrm>
            <a:off x="1586950" y="2210395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401" name="Straight Connector 400">
            <a:extLst>
              <a:ext uri="{FF2B5EF4-FFF2-40B4-BE49-F238E27FC236}">
                <a16:creationId xmlns:a16="http://schemas.microsoft.com/office/drawing/2014/main" id="{F94F17B9-13D4-4809-967A-CBAA38B8F5D7}"/>
              </a:ext>
            </a:extLst>
          </p:cNvPr>
          <p:cNvCxnSpPr>
            <a:cxnSpLocks/>
          </p:cNvCxnSpPr>
          <p:nvPr/>
        </p:nvCxnSpPr>
        <p:spPr>
          <a:xfrm>
            <a:off x="2712426" y="272094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2" name="Straight Connector 401">
            <a:extLst>
              <a:ext uri="{FF2B5EF4-FFF2-40B4-BE49-F238E27FC236}">
                <a16:creationId xmlns:a16="http://schemas.microsoft.com/office/drawing/2014/main" id="{525AAFC4-84C6-4B15-95A6-95E2F7EB9CFF}"/>
              </a:ext>
            </a:extLst>
          </p:cNvPr>
          <p:cNvCxnSpPr>
            <a:cxnSpLocks/>
          </p:cNvCxnSpPr>
          <p:nvPr/>
        </p:nvCxnSpPr>
        <p:spPr>
          <a:xfrm>
            <a:off x="3591656" y="272094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3" name="TextBox 402">
            <a:extLst>
              <a:ext uri="{FF2B5EF4-FFF2-40B4-BE49-F238E27FC236}">
                <a16:creationId xmlns:a16="http://schemas.microsoft.com/office/drawing/2014/main" id="{9BBAD841-9763-4353-A086-7DBD9B285A0D}"/>
              </a:ext>
            </a:extLst>
          </p:cNvPr>
          <p:cNvSpPr txBox="1"/>
          <p:nvPr/>
        </p:nvSpPr>
        <p:spPr>
          <a:xfrm>
            <a:off x="2675053" y="221311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04" name="TextBox 403">
            <a:extLst>
              <a:ext uri="{FF2B5EF4-FFF2-40B4-BE49-F238E27FC236}">
                <a16:creationId xmlns:a16="http://schemas.microsoft.com/office/drawing/2014/main" id="{F59E8E42-22F3-4D7E-89E9-A973ACCB8F74}"/>
              </a:ext>
            </a:extLst>
          </p:cNvPr>
          <p:cNvSpPr txBox="1"/>
          <p:nvPr/>
        </p:nvSpPr>
        <p:spPr>
          <a:xfrm>
            <a:off x="2685619" y="265915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405" name="TextBox 404">
            <a:extLst>
              <a:ext uri="{FF2B5EF4-FFF2-40B4-BE49-F238E27FC236}">
                <a16:creationId xmlns:a16="http://schemas.microsoft.com/office/drawing/2014/main" id="{05446330-F620-4841-8024-FE8677D53FFB}"/>
              </a:ext>
            </a:extLst>
          </p:cNvPr>
          <p:cNvSpPr txBox="1"/>
          <p:nvPr/>
        </p:nvSpPr>
        <p:spPr>
          <a:xfrm>
            <a:off x="3591655" y="265915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406" name="TextBox 405">
            <a:extLst>
              <a:ext uri="{FF2B5EF4-FFF2-40B4-BE49-F238E27FC236}">
                <a16:creationId xmlns:a16="http://schemas.microsoft.com/office/drawing/2014/main" id="{240559B7-069E-4EBF-8346-389D469D3DA7}"/>
              </a:ext>
            </a:extLst>
          </p:cNvPr>
          <p:cNvSpPr txBox="1"/>
          <p:nvPr/>
        </p:nvSpPr>
        <p:spPr>
          <a:xfrm>
            <a:off x="3144613" y="240547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407" name="Arc 406">
            <a:extLst>
              <a:ext uri="{FF2B5EF4-FFF2-40B4-BE49-F238E27FC236}">
                <a16:creationId xmlns:a16="http://schemas.microsoft.com/office/drawing/2014/main" id="{E19E38A3-BB78-4F4F-B2AB-F39BF76E4380}"/>
              </a:ext>
            </a:extLst>
          </p:cNvPr>
          <p:cNvSpPr/>
          <p:nvPr/>
        </p:nvSpPr>
        <p:spPr>
          <a:xfrm rot="16200000">
            <a:off x="3077314" y="169098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08" name="Arc 407">
            <a:extLst>
              <a:ext uri="{FF2B5EF4-FFF2-40B4-BE49-F238E27FC236}">
                <a16:creationId xmlns:a16="http://schemas.microsoft.com/office/drawing/2014/main" id="{F43FED13-87E3-4C45-A4A7-1A7FAA645322}"/>
              </a:ext>
            </a:extLst>
          </p:cNvPr>
          <p:cNvSpPr/>
          <p:nvPr/>
        </p:nvSpPr>
        <p:spPr>
          <a:xfrm rot="5400000">
            <a:off x="3067027" y="262463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09" name="TextBox 408">
            <a:extLst>
              <a:ext uri="{FF2B5EF4-FFF2-40B4-BE49-F238E27FC236}">
                <a16:creationId xmlns:a16="http://schemas.microsoft.com/office/drawing/2014/main" id="{4E93B761-E24F-42A6-9797-3F8F7A10B144}"/>
              </a:ext>
            </a:extLst>
          </p:cNvPr>
          <p:cNvSpPr txBox="1"/>
          <p:nvPr/>
        </p:nvSpPr>
        <p:spPr>
          <a:xfrm>
            <a:off x="3197617" y="316001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10" name="TextBox 409">
            <a:extLst>
              <a:ext uri="{FF2B5EF4-FFF2-40B4-BE49-F238E27FC236}">
                <a16:creationId xmlns:a16="http://schemas.microsoft.com/office/drawing/2014/main" id="{FF441EA6-AD78-42BF-910D-B6A99787C842}"/>
              </a:ext>
            </a:extLst>
          </p:cNvPr>
          <p:cNvSpPr txBox="1"/>
          <p:nvPr/>
        </p:nvSpPr>
        <p:spPr>
          <a:xfrm>
            <a:off x="3197616" y="18591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11" name="TextBox 410">
            <a:extLst>
              <a:ext uri="{FF2B5EF4-FFF2-40B4-BE49-F238E27FC236}">
                <a16:creationId xmlns:a16="http://schemas.microsoft.com/office/drawing/2014/main" id="{84C946DE-DFA3-4E28-9F68-E2FC01FA7DD7}"/>
              </a:ext>
            </a:extLst>
          </p:cNvPr>
          <p:cNvSpPr txBox="1"/>
          <p:nvPr/>
        </p:nvSpPr>
        <p:spPr>
          <a:xfrm>
            <a:off x="3822023" y="2213112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412" name="Straight Connector 411">
            <a:extLst>
              <a:ext uri="{FF2B5EF4-FFF2-40B4-BE49-F238E27FC236}">
                <a16:creationId xmlns:a16="http://schemas.microsoft.com/office/drawing/2014/main" id="{90AF8D1F-FF75-4659-832F-047A28AE94EA}"/>
              </a:ext>
            </a:extLst>
          </p:cNvPr>
          <p:cNvCxnSpPr>
            <a:cxnSpLocks/>
          </p:cNvCxnSpPr>
          <p:nvPr/>
        </p:nvCxnSpPr>
        <p:spPr>
          <a:xfrm>
            <a:off x="461162" y="450941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3" name="TextBox 412">
            <a:extLst>
              <a:ext uri="{FF2B5EF4-FFF2-40B4-BE49-F238E27FC236}">
                <a16:creationId xmlns:a16="http://schemas.microsoft.com/office/drawing/2014/main" id="{F4AB9A85-B463-42F8-AD62-E1F0D9740750}"/>
              </a:ext>
            </a:extLst>
          </p:cNvPr>
          <p:cNvSpPr txBox="1"/>
          <p:nvPr/>
        </p:nvSpPr>
        <p:spPr>
          <a:xfrm>
            <a:off x="461161" y="444762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414" name="TextBox 413">
            <a:extLst>
              <a:ext uri="{FF2B5EF4-FFF2-40B4-BE49-F238E27FC236}">
                <a16:creationId xmlns:a16="http://schemas.microsoft.com/office/drawing/2014/main" id="{9F876587-5297-47C2-AB01-3C31E37D049C}"/>
              </a:ext>
            </a:extLst>
          </p:cNvPr>
          <p:cNvSpPr txBox="1"/>
          <p:nvPr/>
        </p:nvSpPr>
        <p:spPr>
          <a:xfrm>
            <a:off x="691529" y="4001583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415" name="TextBox 414">
            <a:extLst>
              <a:ext uri="{FF2B5EF4-FFF2-40B4-BE49-F238E27FC236}">
                <a16:creationId xmlns:a16="http://schemas.microsoft.com/office/drawing/2014/main" id="{8EFF9E01-C625-4250-AC4B-23FF846F7B5E}"/>
              </a:ext>
            </a:extLst>
          </p:cNvPr>
          <p:cNvSpPr txBox="1"/>
          <p:nvPr/>
        </p:nvSpPr>
        <p:spPr>
          <a:xfrm>
            <a:off x="1332788" y="4224604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cxnSp>
        <p:nvCxnSpPr>
          <p:cNvPr id="416" name="Straight Connector 415">
            <a:extLst>
              <a:ext uri="{FF2B5EF4-FFF2-40B4-BE49-F238E27FC236}">
                <a16:creationId xmlns:a16="http://schemas.microsoft.com/office/drawing/2014/main" id="{8CEF3A9D-555E-44BD-A655-121AF4442A37}"/>
              </a:ext>
            </a:extLst>
          </p:cNvPr>
          <p:cNvCxnSpPr>
            <a:cxnSpLocks/>
          </p:cNvCxnSpPr>
          <p:nvPr/>
        </p:nvCxnSpPr>
        <p:spPr>
          <a:xfrm>
            <a:off x="1794168" y="450680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7" name="TextBox 416">
            <a:extLst>
              <a:ext uri="{FF2B5EF4-FFF2-40B4-BE49-F238E27FC236}">
                <a16:creationId xmlns:a16="http://schemas.microsoft.com/office/drawing/2014/main" id="{6301873F-4E80-4F95-AA3A-40274BC54830}"/>
              </a:ext>
            </a:extLst>
          </p:cNvPr>
          <p:cNvSpPr txBox="1"/>
          <p:nvPr/>
        </p:nvSpPr>
        <p:spPr>
          <a:xfrm>
            <a:off x="1794167" y="444501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418" name="TextBox 417">
            <a:extLst>
              <a:ext uri="{FF2B5EF4-FFF2-40B4-BE49-F238E27FC236}">
                <a16:creationId xmlns:a16="http://schemas.microsoft.com/office/drawing/2014/main" id="{5EFDB7C8-41C1-4DBE-B5FF-B1FFED75F772}"/>
              </a:ext>
            </a:extLst>
          </p:cNvPr>
          <p:cNvSpPr txBox="1"/>
          <p:nvPr/>
        </p:nvSpPr>
        <p:spPr>
          <a:xfrm>
            <a:off x="2024535" y="3998974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19" name="TextBox 418">
            <a:extLst>
              <a:ext uri="{FF2B5EF4-FFF2-40B4-BE49-F238E27FC236}">
                <a16:creationId xmlns:a16="http://schemas.microsoft.com/office/drawing/2014/main" id="{6F25F39A-9C11-4EDA-ACF3-5B9B021C16B4}"/>
              </a:ext>
            </a:extLst>
          </p:cNvPr>
          <p:cNvSpPr txBox="1"/>
          <p:nvPr/>
        </p:nvSpPr>
        <p:spPr>
          <a:xfrm>
            <a:off x="2679687" y="4224604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420" name="Straight Connector 419">
            <a:extLst>
              <a:ext uri="{FF2B5EF4-FFF2-40B4-BE49-F238E27FC236}">
                <a16:creationId xmlns:a16="http://schemas.microsoft.com/office/drawing/2014/main" id="{5023D5BB-964B-4FCB-9ED1-FB4080CC3682}"/>
              </a:ext>
            </a:extLst>
          </p:cNvPr>
          <p:cNvCxnSpPr>
            <a:cxnSpLocks/>
          </p:cNvCxnSpPr>
          <p:nvPr/>
        </p:nvCxnSpPr>
        <p:spPr>
          <a:xfrm>
            <a:off x="3141067" y="450680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1" name="TextBox 420">
            <a:extLst>
              <a:ext uri="{FF2B5EF4-FFF2-40B4-BE49-F238E27FC236}">
                <a16:creationId xmlns:a16="http://schemas.microsoft.com/office/drawing/2014/main" id="{7D4EE28D-AA58-490A-98CC-0C9D1EF5CB9E}"/>
              </a:ext>
            </a:extLst>
          </p:cNvPr>
          <p:cNvSpPr txBox="1"/>
          <p:nvPr/>
        </p:nvSpPr>
        <p:spPr>
          <a:xfrm>
            <a:off x="3141066" y="444501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422" name="TextBox 421">
            <a:extLst>
              <a:ext uri="{FF2B5EF4-FFF2-40B4-BE49-F238E27FC236}">
                <a16:creationId xmlns:a16="http://schemas.microsoft.com/office/drawing/2014/main" id="{9CB033E2-927E-4FEB-84D9-8281A7270A8C}"/>
              </a:ext>
            </a:extLst>
          </p:cNvPr>
          <p:cNvSpPr txBox="1"/>
          <p:nvPr/>
        </p:nvSpPr>
        <p:spPr>
          <a:xfrm>
            <a:off x="3371434" y="3998974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A328DFA-AF55-49E9-A9C0-203437BA0C91}"/>
              </a:ext>
            </a:extLst>
          </p:cNvPr>
          <p:cNvGrpSpPr/>
          <p:nvPr/>
        </p:nvGrpSpPr>
        <p:grpSpPr>
          <a:xfrm>
            <a:off x="2439223" y="419194"/>
            <a:ext cx="946491" cy="1076984"/>
            <a:chOff x="4583691" y="3641265"/>
            <a:chExt cx="946491" cy="1076984"/>
          </a:xfrm>
        </p:grpSpPr>
        <p:cxnSp>
          <p:nvCxnSpPr>
            <p:cNvPr id="423" name="Straight Connector 422">
              <a:extLst>
                <a:ext uri="{FF2B5EF4-FFF2-40B4-BE49-F238E27FC236}">
                  <a16:creationId xmlns:a16="http://schemas.microsoft.com/office/drawing/2014/main" id="{B3E32692-2FCE-4C3D-BE34-FFAFEAC9FF72}"/>
                </a:ext>
              </a:extLst>
            </p:cNvPr>
            <p:cNvCxnSpPr>
              <a:cxnSpLocks/>
            </p:cNvCxnSpPr>
            <p:nvPr/>
          </p:nvCxnSpPr>
          <p:spPr>
            <a:xfrm>
              <a:off x="4583692" y="4149099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98C94479-A6C0-417B-AECC-0A5647BA5B90}"/>
                </a:ext>
              </a:extLst>
            </p:cNvPr>
            <p:cNvSpPr txBox="1"/>
            <p:nvPr/>
          </p:nvSpPr>
          <p:spPr>
            <a:xfrm>
              <a:off x="4583691" y="408730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F32A4362-F91B-49B9-9091-84FAF13DDA0C}"/>
                </a:ext>
              </a:extLst>
            </p:cNvPr>
            <p:cNvSpPr txBox="1"/>
            <p:nvPr/>
          </p:nvSpPr>
          <p:spPr>
            <a:xfrm>
              <a:off x="4814059" y="364126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sp>
        <p:nvSpPr>
          <p:cNvPr id="426" name="Rectangle: Rounded Corners 425">
            <a:extLst>
              <a:ext uri="{FF2B5EF4-FFF2-40B4-BE49-F238E27FC236}">
                <a16:creationId xmlns:a16="http://schemas.microsoft.com/office/drawing/2014/main" id="{0101531F-31A8-4406-BBC1-A1C80079DA87}"/>
              </a:ext>
            </a:extLst>
          </p:cNvPr>
          <p:cNvSpPr/>
          <p:nvPr/>
        </p:nvSpPr>
        <p:spPr>
          <a:xfrm>
            <a:off x="5370096" y="243442"/>
            <a:ext cx="3121831" cy="13385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BB19770D-69F7-487E-9F4C-549155B7D1E7}"/>
              </a:ext>
            </a:extLst>
          </p:cNvPr>
          <p:cNvGrpSpPr/>
          <p:nvPr/>
        </p:nvGrpSpPr>
        <p:grpSpPr>
          <a:xfrm>
            <a:off x="5518451" y="396619"/>
            <a:ext cx="435719" cy="1032867"/>
            <a:chOff x="2724738" y="5471319"/>
            <a:chExt cx="435719" cy="1032867"/>
          </a:xfrm>
        </p:grpSpPr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6ED96F59-A591-442F-95A9-97C11E72F9E5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B284F22D-D99D-434D-9F46-7CC629812681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EED27CEE-C4CF-489F-94BC-1D14267B8D9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31" name="Group 430">
            <a:extLst>
              <a:ext uri="{FF2B5EF4-FFF2-40B4-BE49-F238E27FC236}">
                <a16:creationId xmlns:a16="http://schemas.microsoft.com/office/drawing/2014/main" id="{207E12EE-53E0-4D8C-9469-98FF4152BC9F}"/>
              </a:ext>
            </a:extLst>
          </p:cNvPr>
          <p:cNvGrpSpPr/>
          <p:nvPr/>
        </p:nvGrpSpPr>
        <p:grpSpPr>
          <a:xfrm>
            <a:off x="6365357" y="396619"/>
            <a:ext cx="448400" cy="1032867"/>
            <a:chOff x="2712057" y="5471319"/>
            <a:chExt cx="448400" cy="1032867"/>
          </a:xfrm>
        </p:grpSpPr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ADADB07A-7A5D-494D-974A-9A0830EEDFB6}"/>
                </a:ext>
              </a:extLst>
            </p:cNvPr>
            <p:cNvSpPr txBox="1"/>
            <p:nvPr/>
          </p:nvSpPr>
          <p:spPr>
            <a:xfrm>
              <a:off x="271767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2083C07A-5779-4E4A-AD74-6535B497E84A}"/>
                </a:ext>
              </a:extLst>
            </p:cNvPr>
            <p:cNvSpPr txBox="1"/>
            <p:nvPr/>
          </p:nvSpPr>
          <p:spPr>
            <a:xfrm>
              <a:off x="2712057" y="5857855"/>
              <a:ext cx="29670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434" name="Straight Connector 433">
              <a:extLst>
                <a:ext uri="{FF2B5EF4-FFF2-40B4-BE49-F238E27FC236}">
                  <a16:creationId xmlns:a16="http://schemas.microsoft.com/office/drawing/2014/main" id="{CAA7126B-F9AA-499A-8451-833EFB5F22A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35" name="TextBox 434">
            <a:extLst>
              <a:ext uri="{FF2B5EF4-FFF2-40B4-BE49-F238E27FC236}">
                <a16:creationId xmlns:a16="http://schemas.microsoft.com/office/drawing/2014/main" id="{D96CD6FF-814A-49F3-8E2E-5AF1B5E618CD}"/>
              </a:ext>
            </a:extLst>
          </p:cNvPr>
          <p:cNvSpPr txBox="1"/>
          <p:nvPr/>
        </p:nvSpPr>
        <p:spPr>
          <a:xfrm>
            <a:off x="5968425" y="59882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525" name="TextBox 524">
            <a:extLst>
              <a:ext uri="{FF2B5EF4-FFF2-40B4-BE49-F238E27FC236}">
                <a16:creationId xmlns:a16="http://schemas.microsoft.com/office/drawing/2014/main" id="{148A9DE6-7FC0-46E6-B04C-AA4C50339E74}"/>
              </a:ext>
            </a:extLst>
          </p:cNvPr>
          <p:cNvSpPr txBox="1"/>
          <p:nvPr/>
        </p:nvSpPr>
        <p:spPr>
          <a:xfrm>
            <a:off x="6835936" y="59882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26" name="Rectangle 525">
            <a:extLst>
              <a:ext uri="{FF2B5EF4-FFF2-40B4-BE49-F238E27FC236}">
                <a16:creationId xmlns:a16="http://schemas.microsoft.com/office/drawing/2014/main" id="{CE895903-734D-43CD-8656-9D918D6FDFCB}"/>
              </a:ext>
            </a:extLst>
          </p:cNvPr>
          <p:cNvSpPr/>
          <p:nvPr/>
        </p:nvSpPr>
        <p:spPr>
          <a:xfrm>
            <a:off x="7254640" y="39661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527" name="Straight Connector 526">
            <a:extLst>
              <a:ext uri="{FF2B5EF4-FFF2-40B4-BE49-F238E27FC236}">
                <a16:creationId xmlns:a16="http://schemas.microsoft.com/office/drawing/2014/main" id="{0F457A22-6F74-4BE9-93F4-F1A682712F78}"/>
              </a:ext>
            </a:extLst>
          </p:cNvPr>
          <p:cNvCxnSpPr>
            <a:cxnSpLocks/>
          </p:cNvCxnSpPr>
          <p:nvPr/>
        </p:nvCxnSpPr>
        <p:spPr>
          <a:xfrm>
            <a:off x="5383680" y="271822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8" name="Straight Connector 527">
            <a:extLst>
              <a:ext uri="{FF2B5EF4-FFF2-40B4-BE49-F238E27FC236}">
                <a16:creationId xmlns:a16="http://schemas.microsoft.com/office/drawing/2014/main" id="{094D2C56-7EC4-4A74-AD76-06DD0F736737}"/>
              </a:ext>
            </a:extLst>
          </p:cNvPr>
          <p:cNvCxnSpPr>
            <a:cxnSpLocks/>
          </p:cNvCxnSpPr>
          <p:nvPr/>
        </p:nvCxnSpPr>
        <p:spPr>
          <a:xfrm>
            <a:off x="6262910" y="271822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9" name="TextBox 528">
            <a:extLst>
              <a:ext uri="{FF2B5EF4-FFF2-40B4-BE49-F238E27FC236}">
                <a16:creationId xmlns:a16="http://schemas.microsoft.com/office/drawing/2014/main" id="{99CD5EEE-D48C-4A52-932F-5E0954B86115}"/>
              </a:ext>
            </a:extLst>
          </p:cNvPr>
          <p:cNvSpPr txBox="1"/>
          <p:nvPr/>
        </p:nvSpPr>
        <p:spPr>
          <a:xfrm>
            <a:off x="5346307" y="221039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530" name="TextBox 529">
            <a:extLst>
              <a:ext uri="{FF2B5EF4-FFF2-40B4-BE49-F238E27FC236}">
                <a16:creationId xmlns:a16="http://schemas.microsoft.com/office/drawing/2014/main" id="{D373778A-64BD-456D-B5F0-459B2200D155}"/>
              </a:ext>
            </a:extLst>
          </p:cNvPr>
          <p:cNvSpPr txBox="1"/>
          <p:nvPr/>
        </p:nvSpPr>
        <p:spPr>
          <a:xfrm>
            <a:off x="5356873" y="265643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531" name="TextBox 530">
            <a:extLst>
              <a:ext uri="{FF2B5EF4-FFF2-40B4-BE49-F238E27FC236}">
                <a16:creationId xmlns:a16="http://schemas.microsoft.com/office/drawing/2014/main" id="{BCAE1C6F-0764-4B83-85AB-2B196FDBE624}"/>
              </a:ext>
            </a:extLst>
          </p:cNvPr>
          <p:cNvSpPr txBox="1"/>
          <p:nvPr/>
        </p:nvSpPr>
        <p:spPr>
          <a:xfrm>
            <a:off x="6262909" y="2656437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532" name="TextBox 531">
            <a:extLst>
              <a:ext uri="{FF2B5EF4-FFF2-40B4-BE49-F238E27FC236}">
                <a16:creationId xmlns:a16="http://schemas.microsoft.com/office/drawing/2014/main" id="{51FFC99D-1CA2-402E-8EE1-79B674D5398F}"/>
              </a:ext>
            </a:extLst>
          </p:cNvPr>
          <p:cNvSpPr txBox="1"/>
          <p:nvPr/>
        </p:nvSpPr>
        <p:spPr>
          <a:xfrm>
            <a:off x="5815867" y="2402758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533" name="Arc 532">
            <a:extLst>
              <a:ext uri="{FF2B5EF4-FFF2-40B4-BE49-F238E27FC236}">
                <a16:creationId xmlns:a16="http://schemas.microsoft.com/office/drawing/2014/main" id="{DC525D5F-D6A5-4BCE-B122-05BD15E11071}"/>
              </a:ext>
            </a:extLst>
          </p:cNvPr>
          <p:cNvSpPr/>
          <p:nvPr/>
        </p:nvSpPr>
        <p:spPr>
          <a:xfrm rot="16200000">
            <a:off x="5748568" y="1688270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34" name="Arc 533">
            <a:extLst>
              <a:ext uri="{FF2B5EF4-FFF2-40B4-BE49-F238E27FC236}">
                <a16:creationId xmlns:a16="http://schemas.microsoft.com/office/drawing/2014/main" id="{323B8762-225B-4A04-8517-8047364C351E}"/>
              </a:ext>
            </a:extLst>
          </p:cNvPr>
          <p:cNvSpPr/>
          <p:nvPr/>
        </p:nvSpPr>
        <p:spPr>
          <a:xfrm rot="5400000">
            <a:off x="5738281" y="262192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35" name="TextBox 534">
            <a:extLst>
              <a:ext uri="{FF2B5EF4-FFF2-40B4-BE49-F238E27FC236}">
                <a16:creationId xmlns:a16="http://schemas.microsoft.com/office/drawing/2014/main" id="{59AE5A1C-F75F-434C-A1B7-40CD5923E33D}"/>
              </a:ext>
            </a:extLst>
          </p:cNvPr>
          <p:cNvSpPr txBox="1"/>
          <p:nvPr/>
        </p:nvSpPr>
        <p:spPr>
          <a:xfrm>
            <a:off x="5868871" y="315730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536" name="TextBox 535">
            <a:extLst>
              <a:ext uri="{FF2B5EF4-FFF2-40B4-BE49-F238E27FC236}">
                <a16:creationId xmlns:a16="http://schemas.microsoft.com/office/drawing/2014/main" id="{29255832-EC9F-4E65-AC41-E475737DD3DF}"/>
              </a:ext>
            </a:extLst>
          </p:cNvPr>
          <p:cNvSpPr txBox="1"/>
          <p:nvPr/>
        </p:nvSpPr>
        <p:spPr>
          <a:xfrm>
            <a:off x="5868870" y="185645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537" name="TextBox 536">
            <a:extLst>
              <a:ext uri="{FF2B5EF4-FFF2-40B4-BE49-F238E27FC236}">
                <a16:creationId xmlns:a16="http://schemas.microsoft.com/office/drawing/2014/main" id="{BC6DEE22-F939-40C7-B691-385C56A08E5A}"/>
              </a:ext>
            </a:extLst>
          </p:cNvPr>
          <p:cNvSpPr txBox="1"/>
          <p:nvPr/>
        </p:nvSpPr>
        <p:spPr>
          <a:xfrm>
            <a:off x="6493277" y="2210395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538" name="Straight Connector 537">
            <a:extLst>
              <a:ext uri="{FF2B5EF4-FFF2-40B4-BE49-F238E27FC236}">
                <a16:creationId xmlns:a16="http://schemas.microsoft.com/office/drawing/2014/main" id="{73A5B95B-E404-4A5C-B8FB-FA8045BDDCDE}"/>
              </a:ext>
            </a:extLst>
          </p:cNvPr>
          <p:cNvCxnSpPr>
            <a:cxnSpLocks/>
          </p:cNvCxnSpPr>
          <p:nvPr/>
        </p:nvCxnSpPr>
        <p:spPr>
          <a:xfrm>
            <a:off x="7618753" y="272094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9" name="Straight Connector 538">
            <a:extLst>
              <a:ext uri="{FF2B5EF4-FFF2-40B4-BE49-F238E27FC236}">
                <a16:creationId xmlns:a16="http://schemas.microsoft.com/office/drawing/2014/main" id="{7944D386-AD04-4486-9290-882017AB9294}"/>
              </a:ext>
            </a:extLst>
          </p:cNvPr>
          <p:cNvCxnSpPr>
            <a:cxnSpLocks/>
          </p:cNvCxnSpPr>
          <p:nvPr/>
        </p:nvCxnSpPr>
        <p:spPr>
          <a:xfrm>
            <a:off x="8497983" y="272094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0" name="TextBox 539">
            <a:extLst>
              <a:ext uri="{FF2B5EF4-FFF2-40B4-BE49-F238E27FC236}">
                <a16:creationId xmlns:a16="http://schemas.microsoft.com/office/drawing/2014/main" id="{AA5B753D-736E-4026-B91C-8D797227923E}"/>
              </a:ext>
            </a:extLst>
          </p:cNvPr>
          <p:cNvSpPr txBox="1"/>
          <p:nvPr/>
        </p:nvSpPr>
        <p:spPr>
          <a:xfrm>
            <a:off x="7581380" y="221311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541" name="TextBox 540">
            <a:extLst>
              <a:ext uri="{FF2B5EF4-FFF2-40B4-BE49-F238E27FC236}">
                <a16:creationId xmlns:a16="http://schemas.microsoft.com/office/drawing/2014/main" id="{1EC899B2-AC67-42B9-BBCA-FD2A8B2510A3}"/>
              </a:ext>
            </a:extLst>
          </p:cNvPr>
          <p:cNvSpPr txBox="1"/>
          <p:nvPr/>
        </p:nvSpPr>
        <p:spPr>
          <a:xfrm>
            <a:off x="7591946" y="265915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542" name="TextBox 541">
            <a:extLst>
              <a:ext uri="{FF2B5EF4-FFF2-40B4-BE49-F238E27FC236}">
                <a16:creationId xmlns:a16="http://schemas.microsoft.com/office/drawing/2014/main" id="{638464BA-8ACC-49CE-B79C-8E889B3CA9E7}"/>
              </a:ext>
            </a:extLst>
          </p:cNvPr>
          <p:cNvSpPr txBox="1"/>
          <p:nvPr/>
        </p:nvSpPr>
        <p:spPr>
          <a:xfrm>
            <a:off x="8497982" y="265915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543" name="TextBox 542">
            <a:extLst>
              <a:ext uri="{FF2B5EF4-FFF2-40B4-BE49-F238E27FC236}">
                <a16:creationId xmlns:a16="http://schemas.microsoft.com/office/drawing/2014/main" id="{F00D93C4-B099-4B6B-BC69-5B7BBA431E13}"/>
              </a:ext>
            </a:extLst>
          </p:cNvPr>
          <p:cNvSpPr txBox="1"/>
          <p:nvPr/>
        </p:nvSpPr>
        <p:spPr>
          <a:xfrm>
            <a:off x="8050940" y="240547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544" name="Arc 543">
            <a:extLst>
              <a:ext uri="{FF2B5EF4-FFF2-40B4-BE49-F238E27FC236}">
                <a16:creationId xmlns:a16="http://schemas.microsoft.com/office/drawing/2014/main" id="{A351BE93-B4D0-4FA6-8306-52E1DA5982FE}"/>
              </a:ext>
            </a:extLst>
          </p:cNvPr>
          <p:cNvSpPr/>
          <p:nvPr/>
        </p:nvSpPr>
        <p:spPr>
          <a:xfrm rot="16200000">
            <a:off x="7983641" y="169098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5" name="Arc 544">
            <a:extLst>
              <a:ext uri="{FF2B5EF4-FFF2-40B4-BE49-F238E27FC236}">
                <a16:creationId xmlns:a16="http://schemas.microsoft.com/office/drawing/2014/main" id="{1AD30FF6-0F73-4896-B4CD-C54A4416B988}"/>
              </a:ext>
            </a:extLst>
          </p:cNvPr>
          <p:cNvSpPr/>
          <p:nvPr/>
        </p:nvSpPr>
        <p:spPr>
          <a:xfrm rot="5400000">
            <a:off x="7973354" y="262463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6" name="TextBox 545">
            <a:extLst>
              <a:ext uri="{FF2B5EF4-FFF2-40B4-BE49-F238E27FC236}">
                <a16:creationId xmlns:a16="http://schemas.microsoft.com/office/drawing/2014/main" id="{C50F7749-2AD4-40F7-A221-76CA3ED773FD}"/>
              </a:ext>
            </a:extLst>
          </p:cNvPr>
          <p:cNvSpPr txBox="1"/>
          <p:nvPr/>
        </p:nvSpPr>
        <p:spPr>
          <a:xfrm>
            <a:off x="8103944" y="316001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547" name="TextBox 546">
            <a:extLst>
              <a:ext uri="{FF2B5EF4-FFF2-40B4-BE49-F238E27FC236}">
                <a16:creationId xmlns:a16="http://schemas.microsoft.com/office/drawing/2014/main" id="{0A65D7D0-3EB5-42F8-8212-A0FED9BCAEDF}"/>
              </a:ext>
            </a:extLst>
          </p:cNvPr>
          <p:cNvSpPr txBox="1"/>
          <p:nvPr/>
        </p:nvSpPr>
        <p:spPr>
          <a:xfrm>
            <a:off x="8103943" y="18591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548" name="TextBox 547">
            <a:extLst>
              <a:ext uri="{FF2B5EF4-FFF2-40B4-BE49-F238E27FC236}">
                <a16:creationId xmlns:a16="http://schemas.microsoft.com/office/drawing/2014/main" id="{7DE06915-B6AF-4ABF-B18F-9B33DAC20014}"/>
              </a:ext>
            </a:extLst>
          </p:cNvPr>
          <p:cNvSpPr txBox="1"/>
          <p:nvPr/>
        </p:nvSpPr>
        <p:spPr>
          <a:xfrm>
            <a:off x="8477351" y="2213112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cxnSp>
        <p:nvCxnSpPr>
          <p:cNvPr id="549" name="Straight Connector 548">
            <a:extLst>
              <a:ext uri="{FF2B5EF4-FFF2-40B4-BE49-F238E27FC236}">
                <a16:creationId xmlns:a16="http://schemas.microsoft.com/office/drawing/2014/main" id="{5D587BA9-0579-4202-89A3-6D88406599BB}"/>
              </a:ext>
            </a:extLst>
          </p:cNvPr>
          <p:cNvCxnSpPr>
            <a:cxnSpLocks/>
          </p:cNvCxnSpPr>
          <p:nvPr/>
        </p:nvCxnSpPr>
        <p:spPr>
          <a:xfrm>
            <a:off x="5367489" y="450941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0" name="TextBox 549">
            <a:extLst>
              <a:ext uri="{FF2B5EF4-FFF2-40B4-BE49-F238E27FC236}">
                <a16:creationId xmlns:a16="http://schemas.microsoft.com/office/drawing/2014/main" id="{C10DA867-5190-45D3-93FC-92B083A52A9B}"/>
              </a:ext>
            </a:extLst>
          </p:cNvPr>
          <p:cNvSpPr txBox="1"/>
          <p:nvPr/>
        </p:nvSpPr>
        <p:spPr>
          <a:xfrm>
            <a:off x="5367488" y="444762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551" name="TextBox 550">
            <a:extLst>
              <a:ext uri="{FF2B5EF4-FFF2-40B4-BE49-F238E27FC236}">
                <a16:creationId xmlns:a16="http://schemas.microsoft.com/office/drawing/2014/main" id="{3B7CF6FC-EAA5-4D5C-A063-79AAF6AD5581}"/>
              </a:ext>
            </a:extLst>
          </p:cNvPr>
          <p:cNvSpPr txBox="1"/>
          <p:nvPr/>
        </p:nvSpPr>
        <p:spPr>
          <a:xfrm>
            <a:off x="5597856" y="4001583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552" name="TextBox 551">
            <a:extLst>
              <a:ext uri="{FF2B5EF4-FFF2-40B4-BE49-F238E27FC236}">
                <a16:creationId xmlns:a16="http://schemas.microsoft.com/office/drawing/2014/main" id="{F27F2201-3A13-45A8-B3D7-6429D3751D09}"/>
              </a:ext>
            </a:extLst>
          </p:cNvPr>
          <p:cNvSpPr txBox="1"/>
          <p:nvPr/>
        </p:nvSpPr>
        <p:spPr>
          <a:xfrm>
            <a:off x="6239115" y="4224604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cxnSp>
        <p:nvCxnSpPr>
          <p:cNvPr id="553" name="Straight Connector 552">
            <a:extLst>
              <a:ext uri="{FF2B5EF4-FFF2-40B4-BE49-F238E27FC236}">
                <a16:creationId xmlns:a16="http://schemas.microsoft.com/office/drawing/2014/main" id="{666D99D6-814F-4982-A837-406B4285C857}"/>
              </a:ext>
            </a:extLst>
          </p:cNvPr>
          <p:cNvCxnSpPr>
            <a:cxnSpLocks/>
          </p:cNvCxnSpPr>
          <p:nvPr/>
        </p:nvCxnSpPr>
        <p:spPr>
          <a:xfrm>
            <a:off x="6700495" y="450680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4" name="TextBox 553">
            <a:extLst>
              <a:ext uri="{FF2B5EF4-FFF2-40B4-BE49-F238E27FC236}">
                <a16:creationId xmlns:a16="http://schemas.microsoft.com/office/drawing/2014/main" id="{46D86FFB-9FDA-49B4-A15D-6FB5CFC8D826}"/>
              </a:ext>
            </a:extLst>
          </p:cNvPr>
          <p:cNvSpPr txBox="1"/>
          <p:nvPr/>
        </p:nvSpPr>
        <p:spPr>
          <a:xfrm>
            <a:off x="6700494" y="444501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555" name="TextBox 554">
            <a:extLst>
              <a:ext uri="{FF2B5EF4-FFF2-40B4-BE49-F238E27FC236}">
                <a16:creationId xmlns:a16="http://schemas.microsoft.com/office/drawing/2014/main" id="{3816CD5E-09D2-4CEE-A12A-521D0FCA240F}"/>
              </a:ext>
            </a:extLst>
          </p:cNvPr>
          <p:cNvSpPr txBox="1"/>
          <p:nvPr/>
        </p:nvSpPr>
        <p:spPr>
          <a:xfrm>
            <a:off x="6691816" y="3992998"/>
            <a:ext cx="93324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556" name="TextBox 555">
            <a:extLst>
              <a:ext uri="{FF2B5EF4-FFF2-40B4-BE49-F238E27FC236}">
                <a16:creationId xmlns:a16="http://schemas.microsoft.com/office/drawing/2014/main" id="{DB05C41C-2A6E-42E2-9A5D-150A033000E6}"/>
              </a:ext>
            </a:extLst>
          </p:cNvPr>
          <p:cNvSpPr txBox="1"/>
          <p:nvPr/>
        </p:nvSpPr>
        <p:spPr>
          <a:xfrm>
            <a:off x="7586014" y="4224604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557" name="Straight Connector 556">
            <a:extLst>
              <a:ext uri="{FF2B5EF4-FFF2-40B4-BE49-F238E27FC236}">
                <a16:creationId xmlns:a16="http://schemas.microsoft.com/office/drawing/2014/main" id="{6D86B597-6F02-4289-B5F3-F4E2C2DE0C6B}"/>
              </a:ext>
            </a:extLst>
          </p:cNvPr>
          <p:cNvCxnSpPr>
            <a:cxnSpLocks/>
          </p:cNvCxnSpPr>
          <p:nvPr/>
        </p:nvCxnSpPr>
        <p:spPr>
          <a:xfrm>
            <a:off x="8047394" y="450680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8" name="TextBox 557">
            <a:extLst>
              <a:ext uri="{FF2B5EF4-FFF2-40B4-BE49-F238E27FC236}">
                <a16:creationId xmlns:a16="http://schemas.microsoft.com/office/drawing/2014/main" id="{52027410-77CB-4022-8C48-1E437BF516E9}"/>
              </a:ext>
            </a:extLst>
          </p:cNvPr>
          <p:cNvSpPr txBox="1"/>
          <p:nvPr/>
        </p:nvSpPr>
        <p:spPr>
          <a:xfrm>
            <a:off x="8047393" y="444501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559" name="TextBox 558">
            <a:extLst>
              <a:ext uri="{FF2B5EF4-FFF2-40B4-BE49-F238E27FC236}">
                <a16:creationId xmlns:a16="http://schemas.microsoft.com/office/drawing/2014/main" id="{0B032769-2896-453B-A343-0D261590D811}"/>
              </a:ext>
            </a:extLst>
          </p:cNvPr>
          <p:cNvSpPr txBox="1"/>
          <p:nvPr/>
        </p:nvSpPr>
        <p:spPr>
          <a:xfrm>
            <a:off x="8044690" y="3998974"/>
            <a:ext cx="94019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1 9</a:t>
            </a:r>
          </a:p>
        </p:txBody>
      </p:sp>
      <p:grpSp>
        <p:nvGrpSpPr>
          <p:cNvPr id="560" name="Group 559">
            <a:extLst>
              <a:ext uri="{FF2B5EF4-FFF2-40B4-BE49-F238E27FC236}">
                <a16:creationId xmlns:a16="http://schemas.microsoft.com/office/drawing/2014/main" id="{598F8139-1C3D-4316-BFDC-55DDDCF9668F}"/>
              </a:ext>
            </a:extLst>
          </p:cNvPr>
          <p:cNvGrpSpPr/>
          <p:nvPr/>
        </p:nvGrpSpPr>
        <p:grpSpPr>
          <a:xfrm>
            <a:off x="7339616" y="408920"/>
            <a:ext cx="972567" cy="1087258"/>
            <a:chOff x="4577757" y="3630991"/>
            <a:chExt cx="972567" cy="1087258"/>
          </a:xfrm>
        </p:grpSpPr>
        <p:cxnSp>
          <p:nvCxnSpPr>
            <p:cNvPr id="561" name="Straight Connector 560">
              <a:extLst>
                <a:ext uri="{FF2B5EF4-FFF2-40B4-BE49-F238E27FC236}">
                  <a16:creationId xmlns:a16="http://schemas.microsoft.com/office/drawing/2014/main" id="{1EACEA8C-E48D-48F8-92A7-25A28999822B}"/>
                </a:ext>
              </a:extLst>
            </p:cNvPr>
            <p:cNvCxnSpPr>
              <a:cxnSpLocks/>
            </p:cNvCxnSpPr>
            <p:nvPr/>
          </p:nvCxnSpPr>
          <p:spPr>
            <a:xfrm>
              <a:off x="4583692" y="4149099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3F5BF126-091A-4D83-B083-673F57B5AD4A}"/>
                </a:ext>
              </a:extLst>
            </p:cNvPr>
            <p:cNvSpPr txBox="1"/>
            <p:nvPr/>
          </p:nvSpPr>
          <p:spPr>
            <a:xfrm>
              <a:off x="4583691" y="408730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94036EB6-6719-4C56-86B9-2D3F5F7A7FC6}"/>
                </a:ext>
              </a:extLst>
            </p:cNvPr>
            <p:cNvSpPr txBox="1"/>
            <p:nvPr/>
          </p:nvSpPr>
          <p:spPr>
            <a:xfrm>
              <a:off x="4577757" y="3630991"/>
              <a:ext cx="97256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1 9</a:t>
              </a:r>
            </a:p>
          </p:txBody>
        </p:sp>
      </p:grpSp>
      <p:sp>
        <p:nvSpPr>
          <p:cNvPr id="564" name="Rectangle 563">
            <a:extLst>
              <a:ext uri="{FF2B5EF4-FFF2-40B4-BE49-F238E27FC236}">
                <a16:creationId xmlns:a16="http://schemas.microsoft.com/office/drawing/2014/main" id="{82ADBD11-DFE3-4C42-BC53-C5E27C23B402}"/>
              </a:ext>
            </a:extLst>
          </p:cNvPr>
          <p:cNvSpPr/>
          <p:nvPr/>
        </p:nvSpPr>
        <p:spPr>
          <a:xfrm rot="5400000">
            <a:off x="949588" y="5013764"/>
            <a:ext cx="366378" cy="10931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565" name="Group 564">
            <a:extLst>
              <a:ext uri="{FF2B5EF4-FFF2-40B4-BE49-F238E27FC236}">
                <a16:creationId xmlns:a16="http://schemas.microsoft.com/office/drawing/2014/main" id="{8FB21EEF-0F8B-45AF-9CBD-0713A70F6C1E}"/>
              </a:ext>
            </a:extLst>
          </p:cNvPr>
          <p:cNvGrpSpPr/>
          <p:nvPr/>
        </p:nvGrpSpPr>
        <p:grpSpPr>
          <a:xfrm rot="5400000">
            <a:off x="1499367" y="4486856"/>
            <a:ext cx="360000" cy="2160000"/>
            <a:chOff x="2011880" y="3429000"/>
            <a:chExt cx="360000" cy="2160000"/>
          </a:xfrm>
        </p:grpSpPr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869ACCE2-E489-4E3D-B22D-66A1C77BFE68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7" name="Rectangle 566">
              <a:extLst>
                <a:ext uri="{FF2B5EF4-FFF2-40B4-BE49-F238E27FC236}">
                  <a16:creationId xmlns:a16="http://schemas.microsoft.com/office/drawing/2014/main" id="{790A9715-AA9B-45E6-88C5-17EFC40BDE0F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C135CB55-9BF9-496E-A730-585A6DFE7709}"/>
              </a:ext>
            </a:extLst>
          </p:cNvPr>
          <p:cNvGrpSpPr/>
          <p:nvPr/>
        </p:nvGrpSpPr>
        <p:grpSpPr>
          <a:xfrm rot="5400000">
            <a:off x="1500274" y="5066079"/>
            <a:ext cx="360000" cy="2160000"/>
            <a:chOff x="3752453" y="3429000"/>
            <a:chExt cx="360000" cy="2160000"/>
          </a:xfrm>
        </p:grpSpPr>
        <p:sp>
          <p:nvSpPr>
            <p:cNvPr id="569" name="Rectangle 568">
              <a:extLst>
                <a:ext uri="{FF2B5EF4-FFF2-40B4-BE49-F238E27FC236}">
                  <a16:creationId xmlns:a16="http://schemas.microsoft.com/office/drawing/2014/main" id="{B78BD76A-ED8A-4F25-BA91-15180D3C760F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07D9574C-20EB-4654-B24E-EC4827D6022C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298F82D9-A844-4BB3-AF33-CE9CCCD42AEC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2" name="Rectangle 571">
              <a:extLst>
                <a:ext uri="{FF2B5EF4-FFF2-40B4-BE49-F238E27FC236}">
                  <a16:creationId xmlns:a16="http://schemas.microsoft.com/office/drawing/2014/main" id="{5F493972-3A33-4415-B3FF-FB29F5A7A0AB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BBE42C0C-B5E3-494B-B79D-28BC2D09FD31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3F5369E8-EA2D-466B-8287-6D2C9617EEC8}"/>
              </a:ext>
            </a:extLst>
          </p:cNvPr>
          <p:cNvGrpSpPr/>
          <p:nvPr/>
        </p:nvGrpSpPr>
        <p:grpSpPr>
          <a:xfrm rot="5400000">
            <a:off x="1503417" y="4486584"/>
            <a:ext cx="360000" cy="2159457"/>
            <a:chOff x="6653408" y="3429000"/>
            <a:chExt cx="360000" cy="2159457"/>
          </a:xfrm>
        </p:grpSpPr>
        <p:sp>
          <p:nvSpPr>
            <p:cNvPr id="576" name="Rectangle 575">
              <a:extLst>
                <a:ext uri="{FF2B5EF4-FFF2-40B4-BE49-F238E27FC236}">
                  <a16:creationId xmlns:a16="http://schemas.microsoft.com/office/drawing/2014/main" id="{917027D2-93A3-4473-9D6B-1A812188B49C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7" name="Rectangle 576">
              <a:extLst>
                <a:ext uri="{FF2B5EF4-FFF2-40B4-BE49-F238E27FC236}">
                  <a16:creationId xmlns:a16="http://schemas.microsoft.com/office/drawing/2014/main" id="{F9FC4665-42B3-4DF4-BD30-DBC401C11316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8" name="Rectangle 577">
              <a:extLst>
                <a:ext uri="{FF2B5EF4-FFF2-40B4-BE49-F238E27FC236}">
                  <a16:creationId xmlns:a16="http://schemas.microsoft.com/office/drawing/2014/main" id="{CA0521A4-3828-4A6C-B85E-A0D254951C3C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9" name="Rectangle 578">
              <a:extLst>
                <a:ext uri="{FF2B5EF4-FFF2-40B4-BE49-F238E27FC236}">
                  <a16:creationId xmlns:a16="http://schemas.microsoft.com/office/drawing/2014/main" id="{6642C09C-E85B-4391-998A-5A115AE75C97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0" name="Rectangle 579">
              <a:extLst>
                <a:ext uri="{FF2B5EF4-FFF2-40B4-BE49-F238E27FC236}">
                  <a16:creationId xmlns:a16="http://schemas.microsoft.com/office/drawing/2014/main" id="{4991BDD7-1853-4CC7-843C-85B602858129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1" name="Rectangle 580">
              <a:extLst>
                <a:ext uri="{FF2B5EF4-FFF2-40B4-BE49-F238E27FC236}">
                  <a16:creationId xmlns:a16="http://schemas.microsoft.com/office/drawing/2014/main" id="{BA14F231-51A5-442D-832B-473D7AB1EA4A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56D7FF51-DE6C-434C-8223-830C4AAFD449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3" name="Rectangle 582">
              <a:extLst>
                <a:ext uri="{FF2B5EF4-FFF2-40B4-BE49-F238E27FC236}">
                  <a16:creationId xmlns:a16="http://schemas.microsoft.com/office/drawing/2014/main" id="{1E00A000-D1BC-48EE-B550-795F41C6DBA3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4" name="Rectangle 583">
              <a:extLst>
                <a:ext uri="{FF2B5EF4-FFF2-40B4-BE49-F238E27FC236}">
                  <a16:creationId xmlns:a16="http://schemas.microsoft.com/office/drawing/2014/main" id="{0C20F5E4-BCCF-40F0-8D10-EE265704F81A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5" name="Rectangle 584">
              <a:extLst>
                <a:ext uri="{FF2B5EF4-FFF2-40B4-BE49-F238E27FC236}">
                  <a16:creationId xmlns:a16="http://schemas.microsoft.com/office/drawing/2014/main" id="{74F64D12-5135-4214-8CF1-21A4FB916969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86" name="Group 585">
            <a:extLst>
              <a:ext uri="{FF2B5EF4-FFF2-40B4-BE49-F238E27FC236}">
                <a16:creationId xmlns:a16="http://schemas.microsoft.com/office/drawing/2014/main" id="{9D0A350B-5911-4D04-AADB-78A7BE11FE34}"/>
              </a:ext>
            </a:extLst>
          </p:cNvPr>
          <p:cNvGrpSpPr/>
          <p:nvPr/>
        </p:nvGrpSpPr>
        <p:grpSpPr>
          <a:xfrm rot="5400000">
            <a:off x="1500348" y="5067479"/>
            <a:ext cx="360000" cy="2159457"/>
            <a:chOff x="6653408" y="3429000"/>
            <a:chExt cx="360000" cy="2159457"/>
          </a:xfrm>
        </p:grpSpPr>
        <p:sp>
          <p:nvSpPr>
            <p:cNvPr id="587" name="Rectangle 586">
              <a:extLst>
                <a:ext uri="{FF2B5EF4-FFF2-40B4-BE49-F238E27FC236}">
                  <a16:creationId xmlns:a16="http://schemas.microsoft.com/office/drawing/2014/main" id="{6A3E06B3-8880-4D72-BAEF-1BCB7CE4DC94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8" name="Rectangle 587">
              <a:extLst>
                <a:ext uri="{FF2B5EF4-FFF2-40B4-BE49-F238E27FC236}">
                  <a16:creationId xmlns:a16="http://schemas.microsoft.com/office/drawing/2014/main" id="{1C8D155E-0A68-42D7-9DC7-B4AFC796671F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9" name="Rectangle 588">
              <a:extLst>
                <a:ext uri="{FF2B5EF4-FFF2-40B4-BE49-F238E27FC236}">
                  <a16:creationId xmlns:a16="http://schemas.microsoft.com/office/drawing/2014/main" id="{8E00C581-B220-488F-9038-DCCDAD7F7F48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0" name="Rectangle 589">
              <a:extLst>
                <a:ext uri="{FF2B5EF4-FFF2-40B4-BE49-F238E27FC236}">
                  <a16:creationId xmlns:a16="http://schemas.microsoft.com/office/drawing/2014/main" id="{51F8EADA-B3FA-4AE9-B1F6-2933D220DAE0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1" name="Rectangle 590">
              <a:extLst>
                <a:ext uri="{FF2B5EF4-FFF2-40B4-BE49-F238E27FC236}">
                  <a16:creationId xmlns:a16="http://schemas.microsoft.com/office/drawing/2014/main" id="{497FD37C-7B8A-483E-8C0F-905CE99603E9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2" name="Rectangle 591">
              <a:extLst>
                <a:ext uri="{FF2B5EF4-FFF2-40B4-BE49-F238E27FC236}">
                  <a16:creationId xmlns:a16="http://schemas.microsoft.com/office/drawing/2014/main" id="{40AD350A-E470-4346-9BE6-929DDD214BF0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3" name="Rectangle 592">
              <a:extLst>
                <a:ext uri="{FF2B5EF4-FFF2-40B4-BE49-F238E27FC236}">
                  <a16:creationId xmlns:a16="http://schemas.microsoft.com/office/drawing/2014/main" id="{9A693B4D-D759-45D2-9929-2D73B3EAD0CC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4" name="Rectangle 593">
              <a:extLst>
                <a:ext uri="{FF2B5EF4-FFF2-40B4-BE49-F238E27FC236}">
                  <a16:creationId xmlns:a16="http://schemas.microsoft.com/office/drawing/2014/main" id="{9AF57B7D-48E6-413B-8D38-FB0441DB9369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5" name="Rectangle 594">
              <a:extLst>
                <a:ext uri="{FF2B5EF4-FFF2-40B4-BE49-F238E27FC236}">
                  <a16:creationId xmlns:a16="http://schemas.microsoft.com/office/drawing/2014/main" id="{9E80995C-01B7-4B59-9CF4-7E8B65F1863C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6" name="Rectangle 595">
              <a:extLst>
                <a:ext uri="{FF2B5EF4-FFF2-40B4-BE49-F238E27FC236}">
                  <a16:creationId xmlns:a16="http://schemas.microsoft.com/office/drawing/2014/main" id="{D4293F81-0991-4541-83B4-AD86EA0A30C1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597" name="Rectangle 596">
            <a:extLst>
              <a:ext uri="{FF2B5EF4-FFF2-40B4-BE49-F238E27FC236}">
                <a16:creationId xmlns:a16="http://schemas.microsoft.com/office/drawing/2014/main" id="{41F68BCF-21A7-4DAE-9F2F-7248CF3BB515}"/>
              </a:ext>
            </a:extLst>
          </p:cNvPr>
          <p:cNvSpPr/>
          <p:nvPr/>
        </p:nvSpPr>
        <p:spPr>
          <a:xfrm rot="5400000">
            <a:off x="5613086" y="5348618"/>
            <a:ext cx="366378" cy="42403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598" name="Group 597">
            <a:extLst>
              <a:ext uri="{FF2B5EF4-FFF2-40B4-BE49-F238E27FC236}">
                <a16:creationId xmlns:a16="http://schemas.microsoft.com/office/drawing/2014/main" id="{2BE59083-A2A1-410F-86EF-C9E0B7674D8B}"/>
              </a:ext>
            </a:extLst>
          </p:cNvPr>
          <p:cNvGrpSpPr/>
          <p:nvPr/>
        </p:nvGrpSpPr>
        <p:grpSpPr>
          <a:xfrm rot="5400000">
            <a:off x="6480166" y="5066079"/>
            <a:ext cx="360000" cy="2160000"/>
            <a:chOff x="3172262" y="3429000"/>
            <a:chExt cx="360000" cy="2160000"/>
          </a:xfrm>
        </p:grpSpPr>
        <p:sp>
          <p:nvSpPr>
            <p:cNvPr id="599" name="Rectangle 598">
              <a:extLst>
                <a:ext uri="{FF2B5EF4-FFF2-40B4-BE49-F238E27FC236}">
                  <a16:creationId xmlns:a16="http://schemas.microsoft.com/office/drawing/2014/main" id="{E27F81AB-3E34-47BF-8EFD-C6AF5177E069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0" name="Rectangle 599">
              <a:extLst>
                <a:ext uri="{FF2B5EF4-FFF2-40B4-BE49-F238E27FC236}">
                  <a16:creationId xmlns:a16="http://schemas.microsoft.com/office/drawing/2014/main" id="{E8FBA1A4-1B09-48FA-A147-A9BECA3069C7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1" name="Rectangle 600">
              <a:extLst>
                <a:ext uri="{FF2B5EF4-FFF2-40B4-BE49-F238E27FC236}">
                  <a16:creationId xmlns:a16="http://schemas.microsoft.com/office/drawing/2014/main" id="{92AD5FF4-2A4C-40A7-92B2-6E4B326365E5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2" name="Rectangle 601">
              <a:extLst>
                <a:ext uri="{FF2B5EF4-FFF2-40B4-BE49-F238E27FC236}">
                  <a16:creationId xmlns:a16="http://schemas.microsoft.com/office/drawing/2014/main" id="{3D8160E8-95E5-4965-AA87-4F29E8558784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03" name="Group 602">
            <a:extLst>
              <a:ext uri="{FF2B5EF4-FFF2-40B4-BE49-F238E27FC236}">
                <a16:creationId xmlns:a16="http://schemas.microsoft.com/office/drawing/2014/main" id="{E6FFC0ED-4E4F-407C-BA42-B1687B13BDAC}"/>
              </a:ext>
            </a:extLst>
          </p:cNvPr>
          <p:cNvGrpSpPr/>
          <p:nvPr/>
        </p:nvGrpSpPr>
        <p:grpSpPr>
          <a:xfrm rot="5400000">
            <a:off x="6476295" y="4478995"/>
            <a:ext cx="360000" cy="2160000"/>
            <a:chOff x="3752453" y="3429000"/>
            <a:chExt cx="360000" cy="2160000"/>
          </a:xfrm>
        </p:grpSpPr>
        <p:sp>
          <p:nvSpPr>
            <p:cNvPr id="604" name="Rectangle 603">
              <a:extLst>
                <a:ext uri="{FF2B5EF4-FFF2-40B4-BE49-F238E27FC236}">
                  <a16:creationId xmlns:a16="http://schemas.microsoft.com/office/drawing/2014/main" id="{982FB663-752E-4677-85DF-0F2F47601619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5" name="Rectangle 604">
              <a:extLst>
                <a:ext uri="{FF2B5EF4-FFF2-40B4-BE49-F238E27FC236}">
                  <a16:creationId xmlns:a16="http://schemas.microsoft.com/office/drawing/2014/main" id="{D0AEB9F6-8031-4735-B456-17421B1061F1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6" name="Rectangle 605">
              <a:extLst>
                <a:ext uri="{FF2B5EF4-FFF2-40B4-BE49-F238E27FC236}">
                  <a16:creationId xmlns:a16="http://schemas.microsoft.com/office/drawing/2014/main" id="{6CF3A036-F9C9-4E5C-9C81-15D7FB279186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7" name="Rectangle 606">
              <a:extLst>
                <a:ext uri="{FF2B5EF4-FFF2-40B4-BE49-F238E27FC236}">
                  <a16:creationId xmlns:a16="http://schemas.microsoft.com/office/drawing/2014/main" id="{9860F2F2-42F2-4E7B-80E6-D0AD8BEEC0C8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8" name="Rectangle 607">
              <a:extLst>
                <a:ext uri="{FF2B5EF4-FFF2-40B4-BE49-F238E27FC236}">
                  <a16:creationId xmlns:a16="http://schemas.microsoft.com/office/drawing/2014/main" id="{101AA2B7-9FB9-4B50-9AEF-7835781DAFFD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81" name="Group 680">
            <a:extLst>
              <a:ext uri="{FF2B5EF4-FFF2-40B4-BE49-F238E27FC236}">
                <a16:creationId xmlns:a16="http://schemas.microsoft.com/office/drawing/2014/main" id="{E0BC45A9-843E-41CA-9AA1-9FE1E594FCA1}"/>
              </a:ext>
            </a:extLst>
          </p:cNvPr>
          <p:cNvGrpSpPr/>
          <p:nvPr/>
        </p:nvGrpSpPr>
        <p:grpSpPr>
          <a:xfrm rot="5400000">
            <a:off x="6476296" y="4479234"/>
            <a:ext cx="360000" cy="2160000"/>
            <a:chOff x="5703186" y="3443270"/>
            <a:chExt cx="360000" cy="2160000"/>
          </a:xfrm>
        </p:grpSpPr>
        <p:sp>
          <p:nvSpPr>
            <p:cNvPr id="682" name="Rectangle 681">
              <a:extLst>
                <a:ext uri="{FF2B5EF4-FFF2-40B4-BE49-F238E27FC236}">
                  <a16:creationId xmlns:a16="http://schemas.microsoft.com/office/drawing/2014/main" id="{2853D9E4-3FA1-470B-9210-082147BDE757}"/>
                </a:ext>
              </a:extLst>
            </p:cNvPr>
            <p:cNvSpPr/>
            <p:nvPr/>
          </p:nvSpPr>
          <p:spPr>
            <a:xfrm>
              <a:off x="5703186" y="344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3" name="Rectangle 682">
              <a:extLst>
                <a:ext uri="{FF2B5EF4-FFF2-40B4-BE49-F238E27FC236}">
                  <a16:creationId xmlns:a16="http://schemas.microsoft.com/office/drawing/2014/main" id="{583686F4-8284-42AD-8DFB-03039DE05656}"/>
                </a:ext>
              </a:extLst>
            </p:cNvPr>
            <p:cNvSpPr/>
            <p:nvPr/>
          </p:nvSpPr>
          <p:spPr>
            <a:xfrm>
              <a:off x="5703186" y="355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8DC3099A-559B-4D07-A48C-556E4817C287}"/>
                </a:ext>
              </a:extLst>
            </p:cNvPr>
            <p:cNvSpPr/>
            <p:nvPr/>
          </p:nvSpPr>
          <p:spPr>
            <a:xfrm>
              <a:off x="5703186" y="365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1EDF88A4-E538-48A0-B554-F444A363B76E}"/>
                </a:ext>
              </a:extLst>
            </p:cNvPr>
            <p:cNvSpPr/>
            <p:nvPr/>
          </p:nvSpPr>
          <p:spPr>
            <a:xfrm>
              <a:off x="5703186" y="376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629C9CA0-8919-40E7-9A56-B601830DAFD9}"/>
                </a:ext>
              </a:extLst>
            </p:cNvPr>
            <p:cNvSpPr/>
            <p:nvPr/>
          </p:nvSpPr>
          <p:spPr>
            <a:xfrm>
              <a:off x="5703186" y="387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7" name="Rectangle 686">
              <a:extLst>
                <a:ext uri="{FF2B5EF4-FFF2-40B4-BE49-F238E27FC236}">
                  <a16:creationId xmlns:a16="http://schemas.microsoft.com/office/drawing/2014/main" id="{70AE3F08-4B9B-40C4-81C5-806B19E1ED32}"/>
                </a:ext>
              </a:extLst>
            </p:cNvPr>
            <p:cNvSpPr/>
            <p:nvPr/>
          </p:nvSpPr>
          <p:spPr>
            <a:xfrm>
              <a:off x="5703186" y="398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8" name="Rectangle 687">
              <a:extLst>
                <a:ext uri="{FF2B5EF4-FFF2-40B4-BE49-F238E27FC236}">
                  <a16:creationId xmlns:a16="http://schemas.microsoft.com/office/drawing/2014/main" id="{81AC944D-2DCC-4ADE-9358-5D6560EB7497}"/>
                </a:ext>
              </a:extLst>
            </p:cNvPr>
            <p:cNvSpPr/>
            <p:nvPr/>
          </p:nvSpPr>
          <p:spPr>
            <a:xfrm>
              <a:off x="5703186" y="409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9" name="Rectangle 688">
              <a:extLst>
                <a:ext uri="{FF2B5EF4-FFF2-40B4-BE49-F238E27FC236}">
                  <a16:creationId xmlns:a16="http://schemas.microsoft.com/office/drawing/2014/main" id="{827C39C7-7BFF-4FD1-B571-786B2E6D75B1}"/>
                </a:ext>
              </a:extLst>
            </p:cNvPr>
            <p:cNvSpPr/>
            <p:nvPr/>
          </p:nvSpPr>
          <p:spPr>
            <a:xfrm>
              <a:off x="5703186" y="419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0" name="Rectangle 689">
              <a:extLst>
                <a:ext uri="{FF2B5EF4-FFF2-40B4-BE49-F238E27FC236}">
                  <a16:creationId xmlns:a16="http://schemas.microsoft.com/office/drawing/2014/main" id="{E385B9A4-E4EE-427B-87EF-BA3C5D010345}"/>
                </a:ext>
              </a:extLst>
            </p:cNvPr>
            <p:cNvSpPr/>
            <p:nvPr/>
          </p:nvSpPr>
          <p:spPr>
            <a:xfrm>
              <a:off x="5703186" y="430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1" name="Rectangle 690">
              <a:extLst>
                <a:ext uri="{FF2B5EF4-FFF2-40B4-BE49-F238E27FC236}">
                  <a16:creationId xmlns:a16="http://schemas.microsoft.com/office/drawing/2014/main" id="{F931E61B-2193-4E6C-86DE-468429B0BADA}"/>
                </a:ext>
              </a:extLst>
            </p:cNvPr>
            <p:cNvSpPr/>
            <p:nvPr/>
          </p:nvSpPr>
          <p:spPr>
            <a:xfrm>
              <a:off x="5703186" y="441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2" name="Rectangle 691">
              <a:extLst>
                <a:ext uri="{FF2B5EF4-FFF2-40B4-BE49-F238E27FC236}">
                  <a16:creationId xmlns:a16="http://schemas.microsoft.com/office/drawing/2014/main" id="{BB99D4A5-DD91-4A1E-8487-D56A5C3E47B2}"/>
                </a:ext>
              </a:extLst>
            </p:cNvPr>
            <p:cNvSpPr/>
            <p:nvPr/>
          </p:nvSpPr>
          <p:spPr>
            <a:xfrm>
              <a:off x="5703186" y="452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3" name="Rectangle 692">
              <a:extLst>
                <a:ext uri="{FF2B5EF4-FFF2-40B4-BE49-F238E27FC236}">
                  <a16:creationId xmlns:a16="http://schemas.microsoft.com/office/drawing/2014/main" id="{F919095D-E05F-4661-A219-610C9C4B0576}"/>
                </a:ext>
              </a:extLst>
            </p:cNvPr>
            <p:cNvSpPr/>
            <p:nvPr/>
          </p:nvSpPr>
          <p:spPr>
            <a:xfrm>
              <a:off x="5703186" y="463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717F2F39-BBCC-4A55-99D8-223793A665CD}"/>
                </a:ext>
              </a:extLst>
            </p:cNvPr>
            <p:cNvSpPr/>
            <p:nvPr/>
          </p:nvSpPr>
          <p:spPr>
            <a:xfrm>
              <a:off x="5703186" y="473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5" name="Rectangle 694">
              <a:extLst>
                <a:ext uri="{FF2B5EF4-FFF2-40B4-BE49-F238E27FC236}">
                  <a16:creationId xmlns:a16="http://schemas.microsoft.com/office/drawing/2014/main" id="{0EDF9080-673C-4EE1-A3B2-9831BE93D109}"/>
                </a:ext>
              </a:extLst>
            </p:cNvPr>
            <p:cNvSpPr/>
            <p:nvPr/>
          </p:nvSpPr>
          <p:spPr>
            <a:xfrm>
              <a:off x="5703186" y="484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6" name="Rectangle 695">
              <a:extLst>
                <a:ext uri="{FF2B5EF4-FFF2-40B4-BE49-F238E27FC236}">
                  <a16:creationId xmlns:a16="http://schemas.microsoft.com/office/drawing/2014/main" id="{4F41561B-D78B-46AA-9C85-05D95FC9027D}"/>
                </a:ext>
              </a:extLst>
            </p:cNvPr>
            <p:cNvSpPr/>
            <p:nvPr/>
          </p:nvSpPr>
          <p:spPr>
            <a:xfrm>
              <a:off x="5703186" y="495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7" name="Rectangle 696">
              <a:extLst>
                <a:ext uri="{FF2B5EF4-FFF2-40B4-BE49-F238E27FC236}">
                  <a16:creationId xmlns:a16="http://schemas.microsoft.com/office/drawing/2014/main" id="{92D4CD0F-1CEC-44E3-BE7E-24B23ADA03D3}"/>
                </a:ext>
              </a:extLst>
            </p:cNvPr>
            <p:cNvSpPr/>
            <p:nvPr/>
          </p:nvSpPr>
          <p:spPr>
            <a:xfrm>
              <a:off x="5703186" y="506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8" name="Rectangle 697">
              <a:extLst>
                <a:ext uri="{FF2B5EF4-FFF2-40B4-BE49-F238E27FC236}">
                  <a16:creationId xmlns:a16="http://schemas.microsoft.com/office/drawing/2014/main" id="{4E2A01B8-F4C9-48DA-9AA8-E37AC979FE38}"/>
                </a:ext>
              </a:extLst>
            </p:cNvPr>
            <p:cNvSpPr/>
            <p:nvPr/>
          </p:nvSpPr>
          <p:spPr>
            <a:xfrm>
              <a:off x="5703186" y="517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9" name="Rectangle 698">
              <a:extLst>
                <a:ext uri="{FF2B5EF4-FFF2-40B4-BE49-F238E27FC236}">
                  <a16:creationId xmlns:a16="http://schemas.microsoft.com/office/drawing/2014/main" id="{03EDE512-1AD3-4AEC-9F6A-C08D65A32B92}"/>
                </a:ext>
              </a:extLst>
            </p:cNvPr>
            <p:cNvSpPr/>
            <p:nvPr/>
          </p:nvSpPr>
          <p:spPr>
            <a:xfrm>
              <a:off x="5703186" y="527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5340D786-CC55-4145-B388-0FB5CAA6DBAF}"/>
                </a:ext>
              </a:extLst>
            </p:cNvPr>
            <p:cNvSpPr/>
            <p:nvPr/>
          </p:nvSpPr>
          <p:spPr>
            <a:xfrm>
              <a:off x="5703186" y="538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F6F416A0-97B0-438B-8DC2-5DAD825098E7}"/>
                </a:ext>
              </a:extLst>
            </p:cNvPr>
            <p:cNvSpPr/>
            <p:nvPr/>
          </p:nvSpPr>
          <p:spPr>
            <a:xfrm>
              <a:off x="5703186" y="549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702" name="Group 701">
            <a:extLst>
              <a:ext uri="{FF2B5EF4-FFF2-40B4-BE49-F238E27FC236}">
                <a16:creationId xmlns:a16="http://schemas.microsoft.com/office/drawing/2014/main" id="{26A5791A-1E16-4131-8C2A-56D948C1EBF4}"/>
              </a:ext>
            </a:extLst>
          </p:cNvPr>
          <p:cNvGrpSpPr/>
          <p:nvPr/>
        </p:nvGrpSpPr>
        <p:grpSpPr>
          <a:xfrm rot="5400000">
            <a:off x="6479926" y="5065289"/>
            <a:ext cx="360000" cy="2160000"/>
            <a:chOff x="5703186" y="3443270"/>
            <a:chExt cx="360000" cy="2160000"/>
          </a:xfrm>
        </p:grpSpPr>
        <p:sp>
          <p:nvSpPr>
            <p:cNvPr id="703" name="Rectangle 702">
              <a:extLst>
                <a:ext uri="{FF2B5EF4-FFF2-40B4-BE49-F238E27FC236}">
                  <a16:creationId xmlns:a16="http://schemas.microsoft.com/office/drawing/2014/main" id="{13BAFB60-03E8-4498-B970-557A6DBC62D6}"/>
                </a:ext>
              </a:extLst>
            </p:cNvPr>
            <p:cNvSpPr/>
            <p:nvPr/>
          </p:nvSpPr>
          <p:spPr>
            <a:xfrm>
              <a:off x="5703186" y="344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4" name="Rectangle 703">
              <a:extLst>
                <a:ext uri="{FF2B5EF4-FFF2-40B4-BE49-F238E27FC236}">
                  <a16:creationId xmlns:a16="http://schemas.microsoft.com/office/drawing/2014/main" id="{D785731D-759E-4741-8F87-C4ED57E878B5}"/>
                </a:ext>
              </a:extLst>
            </p:cNvPr>
            <p:cNvSpPr/>
            <p:nvPr/>
          </p:nvSpPr>
          <p:spPr>
            <a:xfrm>
              <a:off x="5703186" y="355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5" name="Rectangle 704">
              <a:extLst>
                <a:ext uri="{FF2B5EF4-FFF2-40B4-BE49-F238E27FC236}">
                  <a16:creationId xmlns:a16="http://schemas.microsoft.com/office/drawing/2014/main" id="{236FE3FE-0EE9-4DDD-8D4F-E57F16EE7975}"/>
                </a:ext>
              </a:extLst>
            </p:cNvPr>
            <p:cNvSpPr/>
            <p:nvPr/>
          </p:nvSpPr>
          <p:spPr>
            <a:xfrm>
              <a:off x="5703186" y="365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6" name="Rectangle 705">
              <a:extLst>
                <a:ext uri="{FF2B5EF4-FFF2-40B4-BE49-F238E27FC236}">
                  <a16:creationId xmlns:a16="http://schemas.microsoft.com/office/drawing/2014/main" id="{5933147F-53B5-4215-91F5-516ABBC0C23B}"/>
                </a:ext>
              </a:extLst>
            </p:cNvPr>
            <p:cNvSpPr/>
            <p:nvPr/>
          </p:nvSpPr>
          <p:spPr>
            <a:xfrm>
              <a:off x="5703186" y="376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7" name="Rectangle 706">
              <a:extLst>
                <a:ext uri="{FF2B5EF4-FFF2-40B4-BE49-F238E27FC236}">
                  <a16:creationId xmlns:a16="http://schemas.microsoft.com/office/drawing/2014/main" id="{7BE2CFE3-0F3C-48C8-ACB0-82B7D76085F4}"/>
                </a:ext>
              </a:extLst>
            </p:cNvPr>
            <p:cNvSpPr/>
            <p:nvPr/>
          </p:nvSpPr>
          <p:spPr>
            <a:xfrm>
              <a:off x="5703186" y="387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8" name="Rectangle 707">
              <a:extLst>
                <a:ext uri="{FF2B5EF4-FFF2-40B4-BE49-F238E27FC236}">
                  <a16:creationId xmlns:a16="http://schemas.microsoft.com/office/drawing/2014/main" id="{0143E33B-4CAF-4E07-A157-A6134184BD4D}"/>
                </a:ext>
              </a:extLst>
            </p:cNvPr>
            <p:cNvSpPr/>
            <p:nvPr/>
          </p:nvSpPr>
          <p:spPr>
            <a:xfrm>
              <a:off x="5703186" y="398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9" name="Rectangle 708">
              <a:extLst>
                <a:ext uri="{FF2B5EF4-FFF2-40B4-BE49-F238E27FC236}">
                  <a16:creationId xmlns:a16="http://schemas.microsoft.com/office/drawing/2014/main" id="{29CF6A1D-E605-4EBB-BB06-0EC64250BB69}"/>
                </a:ext>
              </a:extLst>
            </p:cNvPr>
            <p:cNvSpPr/>
            <p:nvPr/>
          </p:nvSpPr>
          <p:spPr>
            <a:xfrm>
              <a:off x="5703186" y="409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0" name="Rectangle 709">
              <a:extLst>
                <a:ext uri="{FF2B5EF4-FFF2-40B4-BE49-F238E27FC236}">
                  <a16:creationId xmlns:a16="http://schemas.microsoft.com/office/drawing/2014/main" id="{A920CAB2-C240-4A42-BB6D-2843CA31BA51}"/>
                </a:ext>
              </a:extLst>
            </p:cNvPr>
            <p:cNvSpPr/>
            <p:nvPr/>
          </p:nvSpPr>
          <p:spPr>
            <a:xfrm>
              <a:off x="5703186" y="419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1" name="Rectangle 710">
              <a:extLst>
                <a:ext uri="{FF2B5EF4-FFF2-40B4-BE49-F238E27FC236}">
                  <a16:creationId xmlns:a16="http://schemas.microsoft.com/office/drawing/2014/main" id="{99364D9E-249E-49D3-91E8-219476B669DC}"/>
                </a:ext>
              </a:extLst>
            </p:cNvPr>
            <p:cNvSpPr/>
            <p:nvPr/>
          </p:nvSpPr>
          <p:spPr>
            <a:xfrm>
              <a:off x="5703186" y="430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2" name="Rectangle 711">
              <a:extLst>
                <a:ext uri="{FF2B5EF4-FFF2-40B4-BE49-F238E27FC236}">
                  <a16:creationId xmlns:a16="http://schemas.microsoft.com/office/drawing/2014/main" id="{A7CC0770-8A61-434A-8B9A-7A948768A7C5}"/>
                </a:ext>
              </a:extLst>
            </p:cNvPr>
            <p:cNvSpPr/>
            <p:nvPr/>
          </p:nvSpPr>
          <p:spPr>
            <a:xfrm>
              <a:off x="5703186" y="441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3" name="Rectangle 712">
              <a:extLst>
                <a:ext uri="{FF2B5EF4-FFF2-40B4-BE49-F238E27FC236}">
                  <a16:creationId xmlns:a16="http://schemas.microsoft.com/office/drawing/2014/main" id="{F81ED255-41EA-4B63-BADB-EDE4CE363D6C}"/>
                </a:ext>
              </a:extLst>
            </p:cNvPr>
            <p:cNvSpPr/>
            <p:nvPr/>
          </p:nvSpPr>
          <p:spPr>
            <a:xfrm>
              <a:off x="5703186" y="452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4" name="Rectangle 713">
              <a:extLst>
                <a:ext uri="{FF2B5EF4-FFF2-40B4-BE49-F238E27FC236}">
                  <a16:creationId xmlns:a16="http://schemas.microsoft.com/office/drawing/2014/main" id="{CE8DEAE4-75B0-4B50-A5B9-5637AF408BED}"/>
                </a:ext>
              </a:extLst>
            </p:cNvPr>
            <p:cNvSpPr/>
            <p:nvPr/>
          </p:nvSpPr>
          <p:spPr>
            <a:xfrm>
              <a:off x="5703186" y="463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5" name="Rectangle 714">
              <a:extLst>
                <a:ext uri="{FF2B5EF4-FFF2-40B4-BE49-F238E27FC236}">
                  <a16:creationId xmlns:a16="http://schemas.microsoft.com/office/drawing/2014/main" id="{91466AB7-77F8-4348-BFE5-07E985C16B55}"/>
                </a:ext>
              </a:extLst>
            </p:cNvPr>
            <p:cNvSpPr/>
            <p:nvPr/>
          </p:nvSpPr>
          <p:spPr>
            <a:xfrm>
              <a:off x="5703186" y="473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6" name="Rectangle 715">
              <a:extLst>
                <a:ext uri="{FF2B5EF4-FFF2-40B4-BE49-F238E27FC236}">
                  <a16:creationId xmlns:a16="http://schemas.microsoft.com/office/drawing/2014/main" id="{D21194FB-C89A-4882-A40D-0412E52D066F}"/>
                </a:ext>
              </a:extLst>
            </p:cNvPr>
            <p:cNvSpPr/>
            <p:nvPr/>
          </p:nvSpPr>
          <p:spPr>
            <a:xfrm>
              <a:off x="5703186" y="484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7" name="Rectangle 716">
              <a:extLst>
                <a:ext uri="{FF2B5EF4-FFF2-40B4-BE49-F238E27FC236}">
                  <a16:creationId xmlns:a16="http://schemas.microsoft.com/office/drawing/2014/main" id="{A22A422C-E2DA-4078-A638-CE34750B9B93}"/>
                </a:ext>
              </a:extLst>
            </p:cNvPr>
            <p:cNvSpPr/>
            <p:nvPr/>
          </p:nvSpPr>
          <p:spPr>
            <a:xfrm>
              <a:off x="5703186" y="495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8" name="Rectangle 717">
              <a:extLst>
                <a:ext uri="{FF2B5EF4-FFF2-40B4-BE49-F238E27FC236}">
                  <a16:creationId xmlns:a16="http://schemas.microsoft.com/office/drawing/2014/main" id="{2F5C7319-B2FA-4CA1-8D6C-480DC8E7689A}"/>
                </a:ext>
              </a:extLst>
            </p:cNvPr>
            <p:cNvSpPr/>
            <p:nvPr/>
          </p:nvSpPr>
          <p:spPr>
            <a:xfrm>
              <a:off x="5703186" y="506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9" name="Rectangle 718">
              <a:extLst>
                <a:ext uri="{FF2B5EF4-FFF2-40B4-BE49-F238E27FC236}">
                  <a16:creationId xmlns:a16="http://schemas.microsoft.com/office/drawing/2014/main" id="{9E012470-0B71-474F-9554-740D5D1235ED}"/>
                </a:ext>
              </a:extLst>
            </p:cNvPr>
            <p:cNvSpPr/>
            <p:nvPr/>
          </p:nvSpPr>
          <p:spPr>
            <a:xfrm>
              <a:off x="5703186" y="517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20" name="Rectangle 719">
              <a:extLst>
                <a:ext uri="{FF2B5EF4-FFF2-40B4-BE49-F238E27FC236}">
                  <a16:creationId xmlns:a16="http://schemas.microsoft.com/office/drawing/2014/main" id="{48557D8C-09F4-41B6-B50F-60A48999D3AF}"/>
                </a:ext>
              </a:extLst>
            </p:cNvPr>
            <p:cNvSpPr/>
            <p:nvPr/>
          </p:nvSpPr>
          <p:spPr>
            <a:xfrm>
              <a:off x="5703186" y="527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21" name="Rectangle 720">
              <a:extLst>
                <a:ext uri="{FF2B5EF4-FFF2-40B4-BE49-F238E27FC236}">
                  <a16:creationId xmlns:a16="http://schemas.microsoft.com/office/drawing/2014/main" id="{50A36CAA-3A27-42AE-8B11-294A730607F9}"/>
                </a:ext>
              </a:extLst>
            </p:cNvPr>
            <p:cNvSpPr/>
            <p:nvPr/>
          </p:nvSpPr>
          <p:spPr>
            <a:xfrm>
              <a:off x="5703186" y="538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22" name="Rectangle 721">
              <a:extLst>
                <a:ext uri="{FF2B5EF4-FFF2-40B4-BE49-F238E27FC236}">
                  <a16:creationId xmlns:a16="http://schemas.microsoft.com/office/drawing/2014/main" id="{11EE252A-1A27-4C04-B27B-DC58E957D674}"/>
                </a:ext>
              </a:extLst>
            </p:cNvPr>
            <p:cNvSpPr/>
            <p:nvPr/>
          </p:nvSpPr>
          <p:spPr>
            <a:xfrm>
              <a:off x="5703186" y="549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14029313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5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5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5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5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>
                      <p:stCondLst>
                        <p:cond delay="indefinite"/>
                      </p:stCondLst>
                      <p:childTnLst>
                        <p:par>
                          <p:cTn id="201" fill="hold">
                            <p:stCondLst>
                              <p:cond delay="0"/>
                            </p:stCondLst>
                            <p:childTnLst>
                              <p:par>
                                <p:cTn id="2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8" fill="hold">
                      <p:stCondLst>
                        <p:cond delay="indefinite"/>
                      </p:stCondLst>
                      <p:childTnLst>
                        <p:par>
                          <p:cTn id="209" fill="hold">
                            <p:stCondLst>
                              <p:cond delay="0"/>
                            </p:stCondLst>
                            <p:childTnLst>
                              <p:par>
                                <p:cTn id="2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500"/>
                                        <p:tgtEl>
                                          <p:spTgt spid="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500"/>
                                        <p:tgtEl>
                                          <p:spTgt spid="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5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500"/>
                                        <p:tgtEl>
                                          <p:spTgt spid="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>
                      <p:stCondLst>
                        <p:cond delay="indefinite"/>
                      </p:stCondLst>
                      <p:childTnLst>
                        <p:par>
                          <p:cTn id="242" fill="hold">
                            <p:stCondLst>
                              <p:cond delay="0"/>
                            </p:stCondLst>
                            <p:childTnLst>
                              <p:par>
                                <p:cTn id="2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" dur="500"/>
                                        <p:tgtEl>
                                          <p:spTgt spid="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8" dur="500"/>
                                        <p:tgtEl>
                                          <p:spTgt spid="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9" fill="hold">
                      <p:stCondLst>
                        <p:cond delay="indefinite"/>
                      </p:stCondLst>
                      <p:childTnLst>
                        <p:par>
                          <p:cTn id="250" fill="hold">
                            <p:stCondLst>
                              <p:cond delay="0"/>
                            </p:stCondLst>
                            <p:childTnLst>
                              <p:par>
                                <p:cTn id="2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4" fill="hold">
                      <p:stCondLst>
                        <p:cond delay="indefinite"/>
                      </p:stCondLst>
                      <p:childTnLst>
                        <p:par>
                          <p:cTn id="255" fill="hold">
                            <p:stCondLst>
                              <p:cond delay="0"/>
                            </p:stCondLst>
                            <p:childTnLst>
                              <p:par>
                                <p:cTn id="25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8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9" fill="hold">
                      <p:stCondLst>
                        <p:cond delay="indefinite"/>
                      </p:stCondLst>
                      <p:childTnLst>
                        <p:par>
                          <p:cTn id="260" fill="hold">
                            <p:stCondLst>
                              <p:cond delay="0"/>
                            </p:stCondLst>
                            <p:childTnLst>
                              <p:par>
                                <p:cTn id="2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7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6" dur="500"/>
                                        <p:tgtEl>
                                          <p:spTgt spid="7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7" fill="hold">
                      <p:stCondLst>
                        <p:cond delay="indefinite"/>
                      </p:stCondLst>
                      <p:childTnLst>
                        <p:par>
                          <p:cTn id="268" fill="hold">
                            <p:stCondLst>
                              <p:cond delay="0"/>
                            </p:stCondLst>
                            <p:childTnLst>
                              <p:par>
                                <p:cTn id="2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1" dur="500"/>
                                        <p:tgtEl>
                                          <p:spTgt spid="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4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5" fill="hold">
                      <p:stCondLst>
                        <p:cond delay="indefinite"/>
                      </p:stCondLst>
                      <p:childTnLst>
                        <p:par>
                          <p:cTn id="276" fill="hold">
                            <p:stCondLst>
                              <p:cond delay="0"/>
                            </p:stCondLst>
                            <p:childTnLst>
                              <p:par>
                                <p:cTn id="2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500"/>
                                        <p:tgtEl>
                                          <p:spTgt spid="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" dur="500"/>
                                        <p:tgtEl>
                                          <p:spTgt spid="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8" fill="hold">
                      <p:stCondLst>
                        <p:cond delay="indefinite"/>
                      </p:stCondLst>
                      <p:childTnLst>
                        <p:par>
                          <p:cTn id="289" fill="hold">
                            <p:stCondLst>
                              <p:cond delay="0"/>
                            </p:stCondLst>
                            <p:childTnLst>
                              <p:par>
                                <p:cTn id="2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" dur="500"/>
                                        <p:tgtEl>
                                          <p:spTgt spid="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3" fill="hold">
                      <p:stCondLst>
                        <p:cond delay="indefinite"/>
                      </p:stCondLst>
                      <p:childTnLst>
                        <p:par>
                          <p:cTn id="294" fill="hold">
                            <p:stCondLst>
                              <p:cond delay="0"/>
                            </p:stCondLst>
                            <p:childTnLst>
                              <p:par>
                                <p:cTn id="295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-7.40741E-7 L 0.08932 -0.08403 " pathEditMode="relative" rAng="0" ptsTypes="AA">
                                      <p:cBhvr>
                                        <p:cTn id="296" dur="2000" fill="hold"/>
                                        <p:tgtEl>
                                          <p:spTgt spid="5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466" y="-421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7" fill="hold">
                      <p:stCondLst>
                        <p:cond delay="indefinite"/>
                      </p:stCondLst>
                      <p:childTnLst>
                        <p:par>
                          <p:cTn id="298" fill="hold">
                            <p:stCondLst>
                              <p:cond delay="0"/>
                            </p:stCondLst>
                            <p:childTnLst>
                              <p:par>
                                <p:cTn id="29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0" dur="500"/>
                                        <p:tgtEl>
                                          <p:spTgt spid="5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3" dur="500"/>
                                        <p:tgtEl>
                                          <p:spTgt spid="5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5" fill="hold">
                      <p:stCondLst>
                        <p:cond delay="indefinite"/>
                      </p:stCondLst>
                      <p:childTnLst>
                        <p:par>
                          <p:cTn id="306" fill="hold">
                            <p:stCondLst>
                              <p:cond delay="0"/>
                            </p:stCondLst>
                            <p:childTnLst>
                              <p:par>
                                <p:cTn id="30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500"/>
                                        <p:tgtEl>
                                          <p:spTgt spid="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3" fill="hold">
                      <p:stCondLst>
                        <p:cond delay="indefinite"/>
                      </p:stCondLst>
                      <p:childTnLst>
                        <p:par>
                          <p:cTn id="314" fill="hold">
                            <p:stCondLst>
                              <p:cond delay="0"/>
                            </p:stCondLst>
                            <p:childTnLst>
                              <p:par>
                                <p:cTn id="3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0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1" fill="hold">
                      <p:stCondLst>
                        <p:cond delay="indefinite"/>
                      </p:stCondLst>
                      <p:childTnLst>
                        <p:par>
                          <p:cTn id="322" fill="hold">
                            <p:stCondLst>
                              <p:cond delay="0"/>
                            </p:stCondLst>
                            <p:childTnLst>
                              <p:par>
                                <p:cTn id="3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5" dur="500"/>
                                        <p:tgtEl>
                                          <p:spTgt spid="6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6" fill="hold">
                      <p:stCondLst>
                        <p:cond delay="indefinite"/>
                      </p:stCondLst>
                      <p:childTnLst>
                        <p:par>
                          <p:cTn id="327" fill="hold">
                            <p:stCondLst>
                              <p:cond delay="0"/>
                            </p:stCondLst>
                            <p:childTnLst>
                              <p:par>
                                <p:cTn id="3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7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1" fill="hold">
                      <p:stCondLst>
                        <p:cond delay="indefinite"/>
                      </p:stCondLst>
                      <p:childTnLst>
                        <p:par>
                          <p:cTn id="332" fill="hold">
                            <p:stCondLst>
                              <p:cond delay="0"/>
                            </p:stCondLst>
                            <p:childTnLst>
                              <p:par>
                                <p:cTn id="333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0.00047 L 0.03398 -0.0868 " pathEditMode="relative" rAng="0" ptsTypes="AA">
                                      <p:cBhvr>
                                        <p:cTn id="334" dur="2000" fill="hold"/>
                                        <p:tgtEl>
                                          <p:spTgt spid="6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93" y="-437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5" fill="hold">
                      <p:stCondLst>
                        <p:cond delay="indefinite"/>
                      </p:stCondLst>
                      <p:childTnLst>
                        <p:par>
                          <p:cTn id="336" fill="hold">
                            <p:stCondLst>
                              <p:cond delay="0"/>
                            </p:stCondLst>
                            <p:childTnLst>
                              <p:par>
                                <p:cTn id="33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8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1" dur="500"/>
                                        <p:tgtEl>
                                          <p:spTgt spid="7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3" grpId="0" animBg="1"/>
      <p:bldP spid="724" grpId="0" animBg="1"/>
      <p:bldP spid="609" grpId="0" animBg="1"/>
      <p:bldP spid="609" grpId="1" animBg="1"/>
      <p:bldP spid="574" grpId="0" animBg="1"/>
      <p:bldP spid="574" grpId="1" animBg="1"/>
      <p:bldP spid="297" grpId="0"/>
      <p:bldP spid="298" grpId="0"/>
      <p:bldP spid="299" grpId="0"/>
      <p:bldP spid="300" grpId="0"/>
      <p:bldP spid="301" grpId="0" animBg="1"/>
      <p:bldP spid="302" grpId="0" animBg="1"/>
      <p:bldP spid="303" grpId="0"/>
      <p:bldP spid="304" grpId="0"/>
      <p:bldP spid="305" grpId="0"/>
      <p:bldP spid="403" grpId="0"/>
      <p:bldP spid="404" grpId="0"/>
      <p:bldP spid="405" grpId="0"/>
      <p:bldP spid="406" grpId="0"/>
      <p:bldP spid="407" grpId="0" animBg="1"/>
      <p:bldP spid="408" grpId="0" animBg="1"/>
      <p:bldP spid="409" grpId="0"/>
      <p:bldP spid="410" grpId="0"/>
      <p:bldP spid="411" grpId="0"/>
      <p:bldP spid="413" grpId="0"/>
      <p:bldP spid="414" grpId="0"/>
      <p:bldP spid="415" grpId="0"/>
      <p:bldP spid="417" grpId="0"/>
      <p:bldP spid="418" grpId="0"/>
      <p:bldP spid="419" grpId="0"/>
      <p:bldP spid="421" grpId="0"/>
      <p:bldP spid="422" grpId="0"/>
      <p:bldP spid="529" grpId="0"/>
      <p:bldP spid="530" grpId="0"/>
      <p:bldP spid="531" grpId="0"/>
      <p:bldP spid="532" grpId="0"/>
      <p:bldP spid="533" grpId="0" animBg="1"/>
      <p:bldP spid="534" grpId="0" animBg="1"/>
      <p:bldP spid="535" grpId="0"/>
      <p:bldP spid="536" grpId="0"/>
      <p:bldP spid="537" grpId="0"/>
      <p:bldP spid="540" grpId="0"/>
      <p:bldP spid="541" grpId="0"/>
      <p:bldP spid="542" grpId="0"/>
      <p:bldP spid="543" grpId="0"/>
      <p:bldP spid="544" grpId="0" animBg="1"/>
      <p:bldP spid="545" grpId="0" animBg="1"/>
      <p:bldP spid="546" grpId="0"/>
      <p:bldP spid="547" grpId="0"/>
      <p:bldP spid="548" grpId="0"/>
      <p:bldP spid="550" grpId="0"/>
      <p:bldP spid="551" grpId="0"/>
      <p:bldP spid="552" grpId="0"/>
      <p:bldP spid="554" grpId="0"/>
      <p:bldP spid="555" grpId="0"/>
      <p:bldP spid="556" grpId="0"/>
      <p:bldP spid="558" grpId="0"/>
      <p:bldP spid="559" grpId="0"/>
      <p:bldP spid="564" grpId="0" animBg="1"/>
      <p:bldP spid="597" grpId="0" animBg="1"/>
    </p:bld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F186DF57-0F74-4DCD-9AE1-183D48BC0AB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886" y="152041"/>
            <a:ext cx="11840833" cy="5084263"/>
          </a:xfrm>
          <a:prstGeom prst="rect">
            <a:avLst/>
          </a:prstGeom>
        </p:spPr>
      </p:pic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3D61911-2EF3-414D-9241-A2166844857D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A97C87B-9FF0-4A87-9531-56DC3131F800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780E045C-D15A-4BC4-8217-A91203FB49BB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1E78D05-CF0D-410C-957B-33E026FF8CAA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936CE3E-B1A7-4380-B935-25C0FBCD8837}"/>
              </a:ext>
            </a:extLst>
          </p:cNvPr>
          <p:cNvSpPr txBox="1"/>
          <p:nvPr/>
        </p:nvSpPr>
        <p:spPr>
          <a:xfrm>
            <a:off x="2708029" y="240190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24F0D5-FBE1-4938-B26B-35E5DE5BF8A9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437E01C0-CD54-4420-A1A3-BBAC1E0520C8}"/>
              </a:ext>
            </a:extLst>
          </p:cNvPr>
          <p:cNvSpPr/>
          <p:nvPr/>
        </p:nvSpPr>
        <p:spPr>
          <a:xfrm rot="16200000">
            <a:off x="2193688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Arc 12">
            <a:extLst>
              <a:ext uri="{FF2B5EF4-FFF2-40B4-BE49-F238E27FC236}">
                <a16:creationId xmlns:a16="http://schemas.microsoft.com/office/drawing/2014/main" id="{5E50C05B-7E56-4919-ABD2-0B46145EE413}"/>
              </a:ext>
            </a:extLst>
          </p:cNvPr>
          <p:cNvSpPr/>
          <p:nvPr/>
        </p:nvSpPr>
        <p:spPr>
          <a:xfrm rot="5400000">
            <a:off x="2183401" y="23673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E6D429E-EA04-4940-A230-6A169569D747}"/>
              </a:ext>
            </a:extLst>
          </p:cNvPr>
          <p:cNvSpPr txBox="1"/>
          <p:nvPr/>
        </p:nvSpPr>
        <p:spPr>
          <a:xfrm>
            <a:off x="2313991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08412CF-4139-41A5-B780-38ADBCFCE8F2}"/>
              </a:ext>
            </a:extLst>
          </p:cNvPr>
          <p:cNvSpPr txBox="1"/>
          <p:nvPr/>
        </p:nvSpPr>
        <p:spPr>
          <a:xfrm>
            <a:off x="2313990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DCDC867-0C98-4EC6-98F2-1A31304383EF}"/>
              </a:ext>
            </a:extLst>
          </p:cNvPr>
          <p:cNvSpPr txBox="1"/>
          <p:nvPr/>
        </p:nvSpPr>
        <p:spPr>
          <a:xfrm>
            <a:off x="3118277" y="195586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A7937BC8-5468-4DE3-B658-B53EB273EE0E}"/>
              </a:ext>
            </a:extLst>
          </p:cNvPr>
          <p:cNvCxnSpPr>
            <a:cxnSpLocks/>
          </p:cNvCxnSpPr>
          <p:nvPr/>
        </p:nvCxnSpPr>
        <p:spPr>
          <a:xfrm>
            <a:off x="4063873" y="246641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7EBFC397-A87F-41B4-AE61-87DF09913E2E}"/>
              </a:ext>
            </a:extLst>
          </p:cNvPr>
          <p:cNvCxnSpPr>
            <a:cxnSpLocks/>
          </p:cNvCxnSpPr>
          <p:nvPr/>
        </p:nvCxnSpPr>
        <p:spPr>
          <a:xfrm>
            <a:off x="4943103" y="246641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A4E80550-4620-424E-8B87-F492CFFAD1BC}"/>
              </a:ext>
            </a:extLst>
          </p:cNvPr>
          <p:cNvSpPr txBox="1"/>
          <p:nvPr/>
        </p:nvSpPr>
        <p:spPr>
          <a:xfrm>
            <a:off x="4026500" y="195858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852536A-6C34-4B3B-A77B-EFA5BCA0737B}"/>
              </a:ext>
            </a:extLst>
          </p:cNvPr>
          <p:cNvSpPr txBox="1"/>
          <p:nvPr/>
        </p:nvSpPr>
        <p:spPr>
          <a:xfrm>
            <a:off x="4037066" y="240462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98BBDE6-4CB2-44CF-8465-A3B008B72721}"/>
              </a:ext>
            </a:extLst>
          </p:cNvPr>
          <p:cNvSpPr txBox="1"/>
          <p:nvPr/>
        </p:nvSpPr>
        <p:spPr>
          <a:xfrm>
            <a:off x="4943102" y="240462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B84A8BE-43C0-4DB1-9764-2F5427D24139}"/>
              </a:ext>
            </a:extLst>
          </p:cNvPr>
          <p:cNvSpPr txBox="1"/>
          <p:nvPr/>
        </p:nvSpPr>
        <p:spPr>
          <a:xfrm>
            <a:off x="4496060" y="2150947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5" name="Arc 24">
            <a:extLst>
              <a:ext uri="{FF2B5EF4-FFF2-40B4-BE49-F238E27FC236}">
                <a16:creationId xmlns:a16="http://schemas.microsoft.com/office/drawing/2014/main" id="{2B80A4BB-1692-42DE-B214-336CF0F85229}"/>
              </a:ext>
            </a:extLst>
          </p:cNvPr>
          <p:cNvSpPr/>
          <p:nvPr/>
        </p:nvSpPr>
        <p:spPr>
          <a:xfrm rot="16200000">
            <a:off x="4428761" y="143645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" name="Arc 25">
            <a:extLst>
              <a:ext uri="{FF2B5EF4-FFF2-40B4-BE49-F238E27FC236}">
                <a16:creationId xmlns:a16="http://schemas.microsoft.com/office/drawing/2014/main" id="{441BCB33-9193-4564-BCB1-E483ECEED43C}"/>
              </a:ext>
            </a:extLst>
          </p:cNvPr>
          <p:cNvSpPr/>
          <p:nvPr/>
        </p:nvSpPr>
        <p:spPr>
          <a:xfrm rot="5400000">
            <a:off x="4418474" y="237011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32CEB21-6BFD-431C-B818-9A3020778888}"/>
              </a:ext>
            </a:extLst>
          </p:cNvPr>
          <p:cNvSpPr txBox="1"/>
          <p:nvPr/>
        </p:nvSpPr>
        <p:spPr>
          <a:xfrm>
            <a:off x="4549064" y="2905489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864F74A-3212-4F43-9C8E-DE5C6C4AA365}"/>
              </a:ext>
            </a:extLst>
          </p:cNvPr>
          <p:cNvSpPr txBox="1"/>
          <p:nvPr/>
        </p:nvSpPr>
        <p:spPr>
          <a:xfrm>
            <a:off x="4549063" y="160464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829ADA2-4EAF-432F-98D7-F5E06085BD0D}"/>
              </a:ext>
            </a:extLst>
          </p:cNvPr>
          <p:cNvSpPr txBox="1"/>
          <p:nvPr/>
        </p:nvSpPr>
        <p:spPr>
          <a:xfrm>
            <a:off x="5353350" y="1958584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81F62070-32FE-47E4-9A00-980C7B19557F}"/>
              </a:ext>
            </a:extLst>
          </p:cNvPr>
          <p:cNvCxnSpPr>
            <a:cxnSpLocks/>
          </p:cNvCxnSpPr>
          <p:nvPr/>
        </p:nvCxnSpPr>
        <p:spPr>
          <a:xfrm>
            <a:off x="1812609" y="425488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C0939766-6410-48E0-8CA7-E121EEAF9AC9}"/>
              </a:ext>
            </a:extLst>
          </p:cNvPr>
          <p:cNvSpPr txBox="1"/>
          <p:nvPr/>
        </p:nvSpPr>
        <p:spPr>
          <a:xfrm>
            <a:off x="1812608" y="4193097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C2A6910-B44C-42A2-824E-07255C3FE288}"/>
              </a:ext>
            </a:extLst>
          </p:cNvPr>
          <p:cNvSpPr txBox="1"/>
          <p:nvPr/>
        </p:nvSpPr>
        <p:spPr>
          <a:xfrm>
            <a:off x="2222856" y="3747055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2CC72244-ED86-4971-8460-BE774E9C26AA}"/>
              </a:ext>
            </a:extLst>
          </p:cNvPr>
          <p:cNvSpPr txBox="1"/>
          <p:nvPr/>
        </p:nvSpPr>
        <p:spPr>
          <a:xfrm>
            <a:off x="2684235" y="397007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F2104E54-2F57-4ED8-A414-9F7B6B691103}"/>
              </a:ext>
            </a:extLst>
          </p:cNvPr>
          <p:cNvCxnSpPr>
            <a:cxnSpLocks/>
          </p:cNvCxnSpPr>
          <p:nvPr/>
        </p:nvCxnSpPr>
        <p:spPr>
          <a:xfrm>
            <a:off x="3145615" y="425228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C3B3C970-9884-42AD-B47E-BBCF331FD438}"/>
              </a:ext>
            </a:extLst>
          </p:cNvPr>
          <p:cNvSpPr txBox="1"/>
          <p:nvPr/>
        </p:nvSpPr>
        <p:spPr>
          <a:xfrm>
            <a:off x="3145614" y="419048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B929F8DD-CAE5-43E6-A499-B76B6957477B}"/>
              </a:ext>
            </a:extLst>
          </p:cNvPr>
          <p:cNvSpPr txBox="1"/>
          <p:nvPr/>
        </p:nvSpPr>
        <p:spPr>
          <a:xfrm>
            <a:off x="3555862" y="374444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D81EBA7-D352-494C-BD33-5C5BC81B02EF}"/>
              </a:ext>
            </a:extLst>
          </p:cNvPr>
          <p:cNvSpPr txBox="1"/>
          <p:nvPr/>
        </p:nvSpPr>
        <p:spPr>
          <a:xfrm>
            <a:off x="4031134" y="397007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61E1E31E-D21F-4DCB-A511-79DE8B016DB7}"/>
              </a:ext>
            </a:extLst>
          </p:cNvPr>
          <p:cNvCxnSpPr>
            <a:cxnSpLocks/>
          </p:cNvCxnSpPr>
          <p:nvPr/>
        </p:nvCxnSpPr>
        <p:spPr>
          <a:xfrm>
            <a:off x="4492514" y="425228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3327BAC9-1025-460B-A535-82FDB3D9C0B0}"/>
              </a:ext>
            </a:extLst>
          </p:cNvPr>
          <p:cNvSpPr txBox="1"/>
          <p:nvPr/>
        </p:nvSpPr>
        <p:spPr>
          <a:xfrm>
            <a:off x="4492513" y="419048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6FFF544-8857-4A02-82D4-B889821EB5C9}"/>
              </a:ext>
            </a:extLst>
          </p:cNvPr>
          <p:cNvSpPr txBox="1"/>
          <p:nvPr/>
        </p:nvSpPr>
        <p:spPr>
          <a:xfrm>
            <a:off x="4902761" y="374444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D050A47D-4434-44E9-A6A4-384E0767F69A}"/>
              </a:ext>
            </a:extLst>
          </p:cNvPr>
          <p:cNvCxnSpPr>
            <a:cxnSpLocks/>
          </p:cNvCxnSpPr>
          <p:nvPr/>
        </p:nvCxnSpPr>
        <p:spPr>
          <a:xfrm>
            <a:off x="8752680" y="425228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42">
            <a:extLst>
              <a:ext uri="{FF2B5EF4-FFF2-40B4-BE49-F238E27FC236}">
                <a16:creationId xmlns:a16="http://schemas.microsoft.com/office/drawing/2014/main" id="{8DDF4468-EBDC-48BD-9A09-999AF5E5D44C}"/>
              </a:ext>
            </a:extLst>
          </p:cNvPr>
          <p:cNvSpPr txBox="1"/>
          <p:nvPr/>
        </p:nvSpPr>
        <p:spPr>
          <a:xfrm>
            <a:off x="8752679" y="419048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96B7D5ED-60EC-42C1-B245-008E1886F5F8}"/>
              </a:ext>
            </a:extLst>
          </p:cNvPr>
          <p:cNvSpPr txBox="1"/>
          <p:nvPr/>
        </p:nvSpPr>
        <p:spPr>
          <a:xfrm>
            <a:off x="9162927" y="374444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C2B3F80-ECBD-4A50-8D7B-C31DC3A1B06B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</a:t>
            </a:r>
          </a:p>
        </p:txBody>
      </p:sp>
    </p:spTree>
    <p:extLst>
      <p:ext uri="{BB962C8B-B14F-4D97-AF65-F5344CB8AC3E}">
        <p14:creationId xmlns:p14="http://schemas.microsoft.com/office/powerpoint/2010/main" val="18386967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10" grpId="0"/>
      <p:bldP spid="11" grpId="0"/>
      <p:bldP spid="12" grpId="0" animBg="1"/>
      <p:bldP spid="13" grpId="0" animBg="1"/>
      <p:bldP spid="14" grpId="0"/>
      <p:bldP spid="15" grpId="0"/>
      <p:bldP spid="16" grpId="0"/>
      <p:bldP spid="21" grpId="0"/>
      <p:bldP spid="22" grpId="0"/>
      <p:bldP spid="23" grpId="0"/>
      <p:bldP spid="24" grpId="0"/>
      <p:bldP spid="25" grpId="0" animBg="1"/>
      <p:bldP spid="26" grpId="0" animBg="1"/>
      <p:bldP spid="27" grpId="0"/>
      <p:bldP spid="28" grpId="0"/>
      <p:bldP spid="29" grpId="0"/>
      <p:bldP spid="31" grpId="0"/>
      <p:bldP spid="32" grpId="0"/>
      <p:bldP spid="33" grpId="0"/>
      <p:bldP spid="35" grpId="0"/>
      <p:bldP spid="36" grpId="0"/>
      <p:bldP spid="37" grpId="0"/>
      <p:bldP spid="39" grpId="0"/>
      <p:bldP spid="40" grpId="0"/>
      <p:bldP spid="43" grpId="0"/>
      <p:bldP spid="44" grpId="0"/>
    </p:bld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F186DF57-0F74-4DCD-9AE1-183D48BC0AB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886" y="152041"/>
            <a:ext cx="11840833" cy="5084263"/>
          </a:xfrm>
          <a:prstGeom prst="rect">
            <a:avLst/>
          </a:prstGeom>
        </p:spPr>
      </p:pic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3D61911-2EF3-414D-9241-A2166844857D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A97C87B-9FF0-4A87-9531-56DC3131F800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780E045C-D15A-4BC4-8217-A91203FB49BB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1E78D05-CF0D-410C-957B-33E026FF8CAA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936CE3E-B1A7-4380-B935-25C0FBCD8837}"/>
              </a:ext>
            </a:extLst>
          </p:cNvPr>
          <p:cNvSpPr txBox="1"/>
          <p:nvPr/>
        </p:nvSpPr>
        <p:spPr>
          <a:xfrm>
            <a:off x="2708029" y="240190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324F0D5-FBE1-4938-B26B-35E5DE5BF8A9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437E01C0-CD54-4420-A1A3-BBAC1E0520C8}"/>
              </a:ext>
            </a:extLst>
          </p:cNvPr>
          <p:cNvSpPr/>
          <p:nvPr/>
        </p:nvSpPr>
        <p:spPr>
          <a:xfrm rot="16200000">
            <a:off x="2193688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Arc 12">
            <a:extLst>
              <a:ext uri="{FF2B5EF4-FFF2-40B4-BE49-F238E27FC236}">
                <a16:creationId xmlns:a16="http://schemas.microsoft.com/office/drawing/2014/main" id="{5E50C05B-7E56-4919-ABD2-0B46145EE413}"/>
              </a:ext>
            </a:extLst>
          </p:cNvPr>
          <p:cNvSpPr/>
          <p:nvPr/>
        </p:nvSpPr>
        <p:spPr>
          <a:xfrm rot="5400000">
            <a:off x="2183401" y="23673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E6D429E-EA04-4940-A230-6A169569D747}"/>
              </a:ext>
            </a:extLst>
          </p:cNvPr>
          <p:cNvSpPr txBox="1"/>
          <p:nvPr/>
        </p:nvSpPr>
        <p:spPr>
          <a:xfrm>
            <a:off x="2313991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08412CF-4139-41A5-B780-38ADBCFCE8F2}"/>
              </a:ext>
            </a:extLst>
          </p:cNvPr>
          <p:cNvSpPr txBox="1"/>
          <p:nvPr/>
        </p:nvSpPr>
        <p:spPr>
          <a:xfrm>
            <a:off x="2313990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DCDC867-0C98-4EC6-98F2-1A31304383EF}"/>
              </a:ext>
            </a:extLst>
          </p:cNvPr>
          <p:cNvSpPr txBox="1"/>
          <p:nvPr/>
        </p:nvSpPr>
        <p:spPr>
          <a:xfrm>
            <a:off x="3118277" y="195586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A7937BC8-5468-4DE3-B658-B53EB273EE0E}"/>
              </a:ext>
            </a:extLst>
          </p:cNvPr>
          <p:cNvCxnSpPr>
            <a:cxnSpLocks/>
          </p:cNvCxnSpPr>
          <p:nvPr/>
        </p:nvCxnSpPr>
        <p:spPr>
          <a:xfrm>
            <a:off x="4063873" y="246641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7EBFC397-A87F-41B4-AE61-87DF09913E2E}"/>
              </a:ext>
            </a:extLst>
          </p:cNvPr>
          <p:cNvCxnSpPr>
            <a:cxnSpLocks/>
          </p:cNvCxnSpPr>
          <p:nvPr/>
        </p:nvCxnSpPr>
        <p:spPr>
          <a:xfrm>
            <a:off x="4943103" y="246641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A4E80550-4620-424E-8B87-F492CFFAD1BC}"/>
              </a:ext>
            </a:extLst>
          </p:cNvPr>
          <p:cNvSpPr txBox="1"/>
          <p:nvPr/>
        </p:nvSpPr>
        <p:spPr>
          <a:xfrm>
            <a:off x="4026500" y="195858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852536A-6C34-4B3B-A77B-EFA5BCA0737B}"/>
              </a:ext>
            </a:extLst>
          </p:cNvPr>
          <p:cNvSpPr txBox="1"/>
          <p:nvPr/>
        </p:nvSpPr>
        <p:spPr>
          <a:xfrm>
            <a:off x="4037066" y="240462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98BBDE6-4CB2-44CF-8465-A3B008B72721}"/>
              </a:ext>
            </a:extLst>
          </p:cNvPr>
          <p:cNvSpPr txBox="1"/>
          <p:nvPr/>
        </p:nvSpPr>
        <p:spPr>
          <a:xfrm>
            <a:off x="4943102" y="240462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B84A8BE-43C0-4DB1-9764-2F5427D24139}"/>
              </a:ext>
            </a:extLst>
          </p:cNvPr>
          <p:cNvSpPr txBox="1"/>
          <p:nvPr/>
        </p:nvSpPr>
        <p:spPr>
          <a:xfrm>
            <a:off x="4496060" y="2150947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5" name="Arc 24">
            <a:extLst>
              <a:ext uri="{FF2B5EF4-FFF2-40B4-BE49-F238E27FC236}">
                <a16:creationId xmlns:a16="http://schemas.microsoft.com/office/drawing/2014/main" id="{2B80A4BB-1692-42DE-B214-336CF0F85229}"/>
              </a:ext>
            </a:extLst>
          </p:cNvPr>
          <p:cNvSpPr/>
          <p:nvPr/>
        </p:nvSpPr>
        <p:spPr>
          <a:xfrm rot="16200000">
            <a:off x="4428761" y="143645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" name="Arc 25">
            <a:extLst>
              <a:ext uri="{FF2B5EF4-FFF2-40B4-BE49-F238E27FC236}">
                <a16:creationId xmlns:a16="http://schemas.microsoft.com/office/drawing/2014/main" id="{441BCB33-9193-4564-BCB1-E483ECEED43C}"/>
              </a:ext>
            </a:extLst>
          </p:cNvPr>
          <p:cNvSpPr/>
          <p:nvPr/>
        </p:nvSpPr>
        <p:spPr>
          <a:xfrm rot="5400000">
            <a:off x="4418474" y="237011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32CEB21-6BFD-431C-B818-9A3020778888}"/>
              </a:ext>
            </a:extLst>
          </p:cNvPr>
          <p:cNvSpPr txBox="1"/>
          <p:nvPr/>
        </p:nvSpPr>
        <p:spPr>
          <a:xfrm>
            <a:off x="4549064" y="2905489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864F74A-3212-4F43-9C8E-DE5C6C4AA365}"/>
              </a:ext>
            </a:extLst>
          </p:cNvPr>
          <p:cNvSpPr txBox="1"/>
          <p:nvPr/>
        </p:nvSpPr>
        <p:spPr>
          <a:xfrm>
            <a:off x="4549063" y="160464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829ADA2-4EAF-432F-98D7-F5E06085BD0D}"/>
              </a:ext>
            </a:extLst>
          </p:cNvPr>
          <p:cNvSpPr txBox="1"/>
          <p:nvPr/>
        </p:nvSpPr>
        <p:spPr>
          <a:xfrm>
            <a:off x="5353350" y="1958584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81F62070-32FE-47E4-9A00-980C7B19557F}"/>
              </a:ext>
            </a:extLst>
          </p:cNvPr>
          <p:cNvCxnSpPr>
            <a:cxnSpLocks/>
          </p:cNvCxnSpPr>
          <p:nvPr/>
        </p:nvCxnSpPr>
        <p:spPr>
          <a:xfrm>
            <a:off x="1812609" y="425488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C0939766-6410-48E0-8CA7-E121EEAF9AC9}"/>
              </a:ext>
            </a:extLst>
          </p:cNvPr>
          <p:cNvSpPr txBox="1"/>
          <p:nvPr/>
        </p:nvSpPr>
        <p:spPr>
          <a:xfrm>
            <a:off x="1812608" y="4193097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C2A6910-B44C-42A2-824E-07255C3FE288}"/>
              </a:ext>
            </a:extLst>
          </p:cNvPr>
          <p:cNvSpPr txBox="1"/>
          <p:nvPr/>
        </p:nvSpPr>
        <p:spPr>
          <a:xfrm>
            <a:off x="2222856" y="3747055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2CC72244-ED86-4971-8460-BE774E9C26AA}"/>
              </a:ext>
            </a:extLst>
          </p:cNvPr>
          <p:cNvSpPr txBox="1"/>
          <p:nvPr/>
        </p:nvSpPr>
        <p:spPr>
          <a:xfrm>
            <a:off x="2684235" y="397007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F2104E54-2F57-4ED8-A414-9F7B6B691103}"/>
              </a:ext>
            </a:extLst>
          </p:cNvPr>
          <p:cNvCxnSpPr>
            <a:cxnSpLocks/>
          </p:cNvCxnSpPr>
          <p:nvPr/>
        </p:nvCxnSpPr>
        <p:spPr>
          <a:xfrm>
            <a:off x="3145615" y="425228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C3B3C970-9884-42AD-B47E-BBCF331FD438}"/>
              </a:ext>
            </a:extLst>
          </p:cNvPr>
          <p:cNvSpPr txBox="1"/>
          <p:nvPr/>
        </p:nvSpPr>
        <p:spPr>
          <a:xfrm>
            <a:off x="3145614" y="419048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B929F8DD-CAE5-43E6-A499-B76B6957477B}"/>
              </a:ext>
            </a:extLst>
          </p:cNvPr>
          <p:cNvSpPr txBox="1"/>
          <p:nvPr/>
        </p:nvSpPr>
        <p:spPr>
          <a:xfrm>
            <a:off x="3555862" y="374444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D81EBA7-D352-494C-BD33-5C5BC81B02EF}"/>
              </a:ext>
            </a:extLst>
          </p:cNvPr>
          <p:cNvSpPr txBox="1"/>
          <p:nvPr/>
        </p:nvSpPr>
        <p:spPr>
          <a:xfrm>
            <a:off x="4031134" y="397007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61E1E31E-D21F-4DCB-A511-79DE8B016DB7}"/>
              </a:ext>
            </a:extLst>
          </p:cNvPr>
          <p:cNvCxnSpPr>
            <a:cxnSpLocks/>
          </p:cNvCxnSpPr>
          <p:nvPr/>
        </p:nvCxnSpPr>
        <p:spPr>
          <a:xfrm>
            <a:off x="4492514" y="425228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3327BAC9-1025-460B-A535-82FDB3D9C0B0}"/>
              </a:ext>
            </a:extLst>
          </p:cNvPr>
          <p:cNvSpPr txBox="1"/>
          <p:nvPr/>
        </p:nvSpPr>
        <p:spPr>
          <a:xfrm>
            <a:off x="4492513" y="419048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6FFF544-8857-4A02-82D4-B889821EB5C9}"/>
              </a:ext>
            </a:extLst>
          </p:cNvPr>
          <p:cNvSpPr txBox="1"/>
          <p:nvPr/>
        </p:nvSpPr>
        <p:spPr>
          <a:xfrm>
            <a:off x="4902761" y="374444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D050A47D-4434-44E9-A6A4-384E0767F69A}"/>
              </a:ext>
            </a:extLst>
          </p:cNvPr>
          <p:cNvCxnSpPr>
            <a:cxnSpLocks/>
          </p:cNvCxnSpPr>
          <p:nvPr/>
        </p:nvCxnSpPr>
        <p:spPr>
          <a:xfrm>
            <a:off x="8752680" y="425228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42">
            <a:extLst>
              <a:ext uri="{FF2B5EF4-FFF2-40B4-BE49-F238E27FC236}">
                <a16:creationId xmlns:a16="http://schemas.microsoft.com/office/drawing/2014/main" id="{8DDF4468-EBDC-48BD-9A09-999AF5E5D44C}"/>
              </a:ext>
            </a:extLst>
          </p:cNvPr>
          <p:cNvSpPr txBox="1"/>
          <p:nvPr/>
        </p:nvSpPr>
        <p:spPr>
          <a:xfrm>
            <a:off x="8752679" y="419048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96B7D5ED-60EC-42C1-B245-008E1886F5F8}"/>
              </a:ext>
            </a:extLst>
          </p:cNvPr>
          <p:cNvSpPr txBox="1"/>
          <p:nvPr/>
        </p:nvSpPr>
        <p:spPr>
          <a:xfrm>
            <a:off x="9162927" y="374444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B57681D6-6751-4C00-B8F1-F25B598E55DD}"/>
              </a:ext>
            </a:extLst>
          </p:cNvPr>
          <p:cNvSpPr/>
          <p:nvPr/>
        </p:nvSpPr>
        <p:spPr>
          <a:xfrm>
            <a:off x="1706743" y="441681"/>
            <a:ext cx="1937003" cy="81003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7F58C5DD-99BB-4C28-B544-ADCDA3A58549}"/>
              </a:ext>
            </a:extLst>
          </p:cNvPr>
          <p:cNvSpPr/>
          <p:nvPr/>
        </p:nvSpPr>
        <p:spPr>
          <a:xfrm>
            <a:off x="1550504" y="481434"/>
            <a:ext cx="1890434" cy="77752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EED543A6-0EA9-48B1-AF3E-7A786DECB27C}"/>
              </a:ext>
            </a:extLst>
          </p:cNvPr>
          <p:cNvGrpSpPr/>
          <p:nvPr/>
        </p:nvGrpSpPr>
        <p:grpSpPr>
          <a:xfrm>
            <a:off x="1611602" y="362880"/>
            <a:ext cx="442756" cy="1045655"/>
            <a:chOff x="2724738" y="5471319"/>
            <a:chExt cx="442756" cy="1045655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DED84123-FAF9-4AF1-8031-BF175B3533E2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956FA932-5F89-4ED7-A2B1-8BB6E3552B7B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821E174D-E8E7-4DDE-A6E4-0A98D4ADDD1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915603EB-1F42-4AFD-AD1D-0A937D1CDFF6}"/>
              </a:ext>
            </a:extLst>
          </p:cNvPr>
          <p:cNvGrpSpPr/>
          <p:nvPr/>
        </p:nvGrpSpPr>
        <p:grpSpPr>
          <a:xfrm>
            <a:off x="2493619" y="362879"/>
            <a:ext cx="384266" cy="1045656"/>
            <a:chOff x="2657223" y="5471318"/>
            <a:chExt cx="529902" cy="1045656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F9D0A73-063B-4F7C-A30D-9AE923967CA9}"/>
                </a:ext>
              </a:extLst>
            </p:cNvPr>
            <p:cNvSpPr txBox="1"/>
            <p:nvPr/>
          </p:nvSpPr>
          <p:spPr>
            <a:xfrm>
              <a:off x="2663508" y="5471318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A7E86F98-3D6C-4815-B51B-BA5D975939C9}"/>
                </a:ext>
              </a:extLst>
            </p:cNvPr>
            <p:cNvSpPr txBox="1"/>
            <p:nvPr/>
          </p:nvSpPr>
          <p:spPr>
            <a:xfrm>
              <a:off x="2657223" y="5870643"/>
              <a:ext cx="418705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CBD92BF2-A9B5-4273-B84E-96797C10EF23}"/>
                </a:ext>
              </a:extLst>
            </p:cNvPr>
            <p:cNvCxnSpPr>
              <a:cxnSpLocks/>
            </p:cNvCxnSpPr>
            <p:nvPr/>
          </p:nvCxnSpPr>
          <p:spPr>
            <a:xfrm>
              <a:off x="2698345" y="5996690"/>
              <a:ext cx="488780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EAA478BE-20A9-4069-A961-49FE495BD09A}"/>
              </a:ext>
            </a:extLst>
          </p:cNvPr>
          <p:cNvSpPr txBox="1"/>
          <p:nvPr/>
        </p:nvSpPr>
        <p:spPr>
          <a:xfrm>
            <a:off x="3045370" y="528802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79E54E15-8E08-4CF6-A0C9-35756C6CAB4D}"/>
              </a:ext>
            </a:extLst>
          </p:cNvPr>
          <p:cNvSpPr txBox="1"/>
          <p:nvPr/>
        </p:nvSpPr>
        <p:spPr>
          <a:xfrm>
            <a:off x="2110432" y="547029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5545DFA8-9E5C-4A25-8BA4-0C86B195A68E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2018WDN</a:t>
            </a:r>
          </a:p>
        </p:txBody>
      </p:sp>
    </p:spTree>
    <p:extLst>
      <p:ext uri="{BB962C8B-B14F-4D97-AF65-F5344CB8AC3E}">
        <p14:creationId xmlns:p14="http://schemas.microsoft.com/office/powerpoint/2010/main" val="3518563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10" grpId="0"/>
      <p:bldP spid="11" grpId="0"/>
      <p:bldP spid="12" grpId="0" animBg="1"/>
      <p:bldP spid="13" grpId="0" animBg="1"/>
      <p:bldP spid="14" grpId="0"/>
      <p:bldP spid="15" grpId="0"/>
      <p:bldP spid="16" grpId="0"/>
      <p:bldP spid="21" grpId="0"/>
      <p:bldP spid="22" grpId="0"/>
      <p:bldP spid="23" grpId="0"/>
      <p:bldP spid="24" grpId="0"/>
      <p:bldP spid="25" grpId="0" animBg="1"/>
      <p:bldP spid="26" grpId="0" animBg="1"/>
      <p:bldP spid="27" grpId="0"/>
      <p:bldP spid="28" grpId="0"/>
      <p:bldP spid="29" grpId="0"/>
      <p:bldP spid="31" grpId="0"/>
      <p:bldP spid="32" grpId="0"/>
      <p:bldP spid="33" grpId="0"/>
      <p:bldP spid="35" grpId="0"/>
      <p:bldP spid="36" grpId="0"/>
      <p:bldP spid="37" grpId="0"/>
      <p:bldP spid="39" grpId="0"/>
      <p:bldP spid="40" grpId="0"/>
      <p:bldP spid="43" grpId="0"/>
      <p:bldP spid="44" grpId="0"/>
    </p:bld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5D3B9BC8-15D5-41C9-8243-5480407E9E1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4226" y="158189"/>
            <a:ext cx="11763548" cy="5021027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49B4441-4CD3-4A50-9D34-668FC640F392}"/>
              </a:ext>
            </a:extLst>
          </p:cNvPr>
          <p:cNvCxnSpPr>
            <a:cxnSpLocks/>
          </p:cNvCxnSpPr>
          <p:nvPr/>
        </p:nvCxnSpPr>
        <p:spPr>
          <a:xfrm>
            <a:off x="1814052" y="2448953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CB14EE62-8EBB-44BD-A42E-A7DE4C7DB4E0}"/>
              </a:ext>
            </a:extLst>
          </p:cNvPr>
          <p:cNvCxnSpPr>
            <a:cxnSpLocks/>
          </p:cNvCxnSpPr>
          <p:nvPr/>
        </p:nvCxnSpPr>
        <p:spPr>
          <a:xfrm>
            <a:off x="2693282" y="2448953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84EE8148-D301-409C-BB87-568A603D80EA}"/>
              </a:ext>
            </a:extLst>
          </p:cNvPr>
          <p:cNvSpPr txBox="1"/>
          <p:nvPr/>
        </p:nvSpPr>
        <p:spPr>
          <a:xfrm>
            <a:off x="1776679" y="194111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BB62C92-2089-484D-B35D-3E54EA4E9759}"/>
              </a:ext>
            </a:extLst>
          </p:cNvPr>
          <p:cNvSpPr txBox="1"/>
          <p:nvPr/>
        </p:nvSpPr>
        <p:spPr>
          <a:xfrm>
            <a:off x="1787245" y="238716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BE983F93-A235-4FF8-9E18-13D4FB51112A}"/>
              </a:ext>
            </a:extLst>
          </p:cNvPr>
          <p:cNvSpPr txBox="1"/>
          <p:nvPr/>
        </p:nvSpPr>
        <p:spPr>
          <a:xfrm>
            <a:off x="2693281" y="2387161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CFDCE36-D153-4545-AFC2-489299B6DA6C}"/>
              </a:ext>
            </a:extLst>
          </p:cNvPr>
          <p:cNvSpPr txBox="1"/>
          <p:nvPr/>
        </p:nvSpPr>
        <p:spPr>
          <a:xfrm>
            <a:off x="2246239" y="2133482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9" name="Arc 8">
            <a:extLst>
              <a:ext uri="{FF2B5EF4-FFF2-40B4-BE49-F238E27FC236}">
                <a16:creationId xmlns:a16="http://schemas.microsoft.com/office/drawing/2014/main" id="{331BDE3A-ABEA-4681-84D4-CD7E1B6DE680}"/>
              </a:ext>
            </a:extLst>
          </p:cNvPr>
          <p:cNvSpPr/>
          <p:nvPr/>
        </p:nvSpPr>
        <p:spPr>
          <a:xfrm rot="16200000">
            <a:off x="2178940" y="14189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Arc 9">
            <a:extLst>
              <a:ext uri="{FF2B5EF4-FFF2-40B4-BE49-F238E27FC236}">
                <a16:creationId xmlns:a16="http://schemas.microsoft.com/office/drawing/2014/main" id="{9F3DEA3F-B9B3-4E27-9BE4-B4F70A3BEE7C}"/>
              </a:ext>
            </a:extLst>
          </p:cNvPr>
          <p:cNvSpPr/>
          <p:nvPr/>
        </p:nvSpPr>
        <p:spPr>
          <a:xfrm rot="5400000">
            <a:off x="2168653" y="2352646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7D0C04D-EC9A-4085-A040-58F910776353}"/>
              </a:ext>
            </a:extLst>
          </p:cNvPr>
          <p:cNvSpPr txBox="1"/>
          <p:nvPr/>
        </p:nvSpPr>
        <p:spPr>
          <a:xfrm>
            <a:off x="2299243" y="288802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7A0285D-18BE-4E65-952A-35240161690E}"/>
              </a:ext>
            </a:extLst>
          </p:cNvPr>
          <p:cNvSpPr txBox="1"/>
          <p:nvPr/>
        </p:nvSpPr>
        <p:spPr>
          <a:xfrm>
            <a:off x="2299242" y="1587179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C878F61-5972-4A43-B57E-DB947C79975D}"/>
              </a:ext>
            </a:extLst>
          </p:cNvPr>
          <p:cNvSpPr txBox="1"/>
          <p:nvPr/>
        </p:nvSpPr>
        <p:spPr>
          <a:xfrm>
            <a:off x="3103529" y="1941119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93FB730-6386-4D52-9349-9674148C0001}"/>
              </a:ext>
            </a:extLst>
          </p:cNvPr>
          <p:cNvCxnSpPr>
            <a:cxnSpLocks/>
          </p:cNvCxnSpPr>
          <p:nvPr/>
        </p:nvCxnSpPr>
        <p:spPr>
          <a:xfrm>
            <a:off x="4049125" y="2451670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80705929-E6E0-4FCC-81E3-6CF3C461B5C5}"/>
              </a:ext>
            </a:extLst>
          </p:cNvPr>
          <p:cNvCxnSpPr>
            <a:cxnSpLocks/>
          </p:cNvCxnSpPr>
          <p:nvPr/>
        </p:nvCxnSpPr>
        <p:spPr>
          <a:xfrm>
            <a:off x="4928355" y="245167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05C3837E-577A-4D75-9152-683131644C24}"/>
              </a:ext>
            </a:extLst>
          </p:cNvPr>
          <p:cNvSpPr txBox="1"/>
          <p:nvPr/>
        </p:nvSpPr>
        <p:spPr>
          <a:xfrm>
            <a:off x="4011752" y="194383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C887736-F1F5-40FF-AEA0-4A4E4B184296}"/>
              </a:ext>
            </a:extLst>
          </p:cNvPr>
          <p:cNvSpPr txBox="1"/>
          <p:nvPr/>
        </p:nvSpPr>
        <p:spPr>
          <a:xfrm>
            <a:off x="4022318" y="238987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9207391-DE6B-491A-8E71-1674770FE32A}"/>
              </a:ext>
            </a:extLst>
          </p:cNvPr>
          <p:cNvSpPr txBox="1"/>
          <p:nvPr/>
        </p:nvSpPr>
        <p:spPr>
          <a:xfrm>
            <a:off x="4928354" y="238987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5B4C252-64B2-44FA-AB4F-C7FFEF61333C}"/>
              </a:ext>
            </a:extLst>
          </p:cNvPr>
          <p:cNvSpPr txBox="1"/>
          <p:nvPr/>
        </p:nvSpPr>
        <p:spPr>
          <a:xfrm>
            <a:off x="4481312" y="2136199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0" name="Arc 19">
            <a:extLst>
              <a:ext uri="{FF2B5EF4-FFF2-40B4-BE49-F238E27FC236}">
                <a16:creationId xmlns:a16="http://schemas.microsoft.com/office/drawing/2014/main" id="{CD9C0E22-32CC-4427-AFCB-CCD3D7243DD8}"/>
              </a:ext>
            </a:extLst>
          </p:cNvPr>
          <p:cNvSpPr/>
          <p:nvPr/>
        </p:nvSpPr>
        <p:spPr>
          <a:xfrm rot="16200000">
            <a:off x="4414013" y="142171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" name="Arc 20">
            <a:extLst>
              <a:ext uri="{FF2B5EF4-FFF2-40B4-BE49-F238E27FC236}">
                <a16:creationId xmlns:a16="http://schemas.microsoft.com/office/drawing/2014/main" id="{6587B083-7ABC-4B75-9C73-947AA131F38F}"/>
              </a:ext>
            </a:extLst>
          </p:cNvPr>
          <p:cNvSpPr/>
          <p:nvPr/>
        </p:nvSpPr>
        <p:spPr>
          <a:xfrm rot="5400000">
            <a:off x="4403726" y="235536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156EF349-D2A2-4CAB-8399-B31D3E7D6BE5}"/>
              </a:ext>
            </a:extLst>
          </p:cNvPr>
          <p:cNvSpPr txBox="1"/>
          <p:nvPr/>
        </p:nvSpPr>
        <p:spPr>
          <a:xfrm>
            <a:off x="4534316" y="289074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B1123FD-1BEE-4389-86CE-A21035518E43}"/>
              </a:ext>
            </a:extLst>
          </p:cNvPr>
          <p:cNvSpPr txBox="1"/>
          <p:nvPr/>
        </p:nvSpPr>
        <p:spPr>
          <a:xfrm>
            <a:off x="4534315" y="158989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E9CDF3A-A5D4-4BC2-B138-55A6643D80A8}"/>
              </a:ext>
            </a:extLst>
          </p:cNvPr>
          <p:cNvSpPr txBox="1"/>
          <p:nvPr/>
        </p:nvSpPr>
        <p:spPr>
          <a:xfrm>
            <a:off x="4924573" y="1943836"/>
            <a:ext cx="9921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A2F08782-0C2A-4E64-A04C-A0E9356C2A49}"/>
              </a:ext>
            </a:extLst>
          </p:cNvPr>
          <p:cNvCxnSpPr>
            <a:cxnSpLocks/>
          </p:cNvCxnSpPr>
          <p:nvPr/>
        </p:nvCxnSpPr>
        <p:spPr>
          <a:xfrm>
            <a:off x="1797861" y="424014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6FA27CE2-13F3-4AAA-8BFA-6B0EC52C52B9}"/>
              </a:ext>
            </a:extLst>
          </p:cNvPr>
          <p:cNvSpPr txBox="1"/>
          <p:nvPr/>
        </p:nvSpPr>
        <p:spPr>
          <a:xfrm>
            <a:off x="1797860" y="417834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1CBE3B1-B1B0-40A8-9015-C8DFFB8EB099}"/>
              </a:ext>
            </a:extLst>
          </p:cNvPr>
          <p:cNvSpPr txBox="1"/>
          <p:nvPr/>
        </p:nvSpPr>
        <p:spPr>
          <a:xfrm>
            <a:off x="2208108" y="373230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E08AF35-FFF2-49A1-ACD2-0EA79A60939E}"/>
              </a:ext>
            </a:extLst>
          </p:cNvPr>
          <p:cNvSpPr txBox="1"/>
          <p:nvPr/>
        </p:nvSpPr>
        <p:spPr>
          <a:xfrm>
            <a:off x="2669487" y="3955328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52C7BA54-92FA-4CA4-BFAB-B940DCF3C241}"/>
              </a:ext>
            </a:extLst>
          </p:cNvPr>
          <p:cNvCxnSpPr>
            <a:cxnSpLocks/>
          </p:cNvCxnSpPr>
          <p:nvPr/>
        </p:nvCxnSpPr>
        <p:spPr>
          <a:xfrm>
            <a:off x="3130867" y="423753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334C8818-3A24-4F1A-BA38-CA52469BD43B}"/>
              </a:ext>
            </a:extLst>
          </p:cNvPr>
          <p:cNvSpPr txBox="1"/>
          <p:nvPr/>
        </p:nvSpPr>
        <p:spPr>
          <a:xfrm>
            <a:off x="3130866" y="417574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5E255D4C-8F87-4889-A1FD-776A67ABD1F3}"/>
              </a:ext>
            </a:extLst>
          </p:cNvPr>
          <p:cNvSpPr txBox="1"/>
          <p:nvPr/>
        </p:nvSpPr>
        <p:spPr>
          <a:xfrm>
            <a:off x="3119782" y="372969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23FB738B-AB93-4E11-A98F-E6EB7D77D8C2}"/>
              </a:ext>
            </a:extLst>
          </p:cNvPr>
          <p:cNvSpPr txBox="1"/>
          <p:nvPr/>
        </p:nvSpPr>
        <p:spPr>
          <a:xfrm>
            <a:off x="4016386" y="3955328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D4CC17D9-E190-452C-9AF2-CA0FAE8C54E6}"/>
              </a:ext>
            </a:extLst>
          </p:cNvPr>
          <p:cNvCxnSpPr>
            <a:cxnSpLocks/>
          </p:cNvCxnSpPr>
          <p:nvPr/>
        </p:nvCxnSpPr>
        <p:spPr>
          <a:xfrm>
            <a:off x="4477766" y="423753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BDE3059E-3EEB-4C54-B7F7-3700AB27F89F}"/>
              </a:ext>
            </a:extLst>
          </p:cNvPr>
          <p:cNvSpPr txBox="1"/>
          <p:nvPr/>
        </p:nvSpPr>
        <p:spPr>
          <a:xfrm>
            <a:off x="4477765" y="417574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28BFDE15-6EDC-4C9E-A6F1-D20846C3EF5A}"/>
              </a:ext>
            </a:extLst>
          </p:cNvPr>
          <p:cNvSpPr txBox="1"/>
          <p:nvPr/>
        </p:nvSpPr>
        <p:spPr>
          <a:xfrm>
            <a:off x="4481169" y="3729698"/>
            <a:ext cx="10046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1 9</a:t>
            </a:r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A8D0670F-85AD-49A4-BBD0-25377F874B5D}"/>
              </a:ext>
            </a:extLst>
          </p:cNvPr>
          <p:cNvCxnSpPr>
            <a:cxnSpLocks/>
          </p:cNvCxnSpPr>
          <p:nvPr/>
        </p:nvCxnSpPr>
        <p:spPr>
          <a:xfrm>
            <a:off x="8737932" y="423753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535C8BC1-57B1-4E8B-9F53-1A99F546E55C}"/>
              </a:ext>
            </a:extLst>
          </p:cNvPr>
          <p:cNvSpPr txBox="1"/>
          <p:nvPr/>
        </p:nvSpPr>
        <p:spPr>
          <a:xfrm>
            <a:off x="8737931" y="417574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DB51BA1-0427-457B-AC07-0DE4738296AA}"/>
              </a:ext>
            </a:extLst>
          </p:cNvPr>
          <p:cNvSpPr txBox="1"/>
          <p:nvPr/>
        </p:nvSpPr>
        <p:spPr>
          <a:xfrm>
            <a:off x="8719931" y="3729698"/>
            <a:ext cx="11786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1 9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A52051B4-48AC-43B5-AFBB-049860DEBB56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2019</a:t>
            </a:r>
          </a:p>
        </p:txBody>
      </p:sp>
    </p:spTree>
    <p:extLst>
      <p:ext uri="{BB962C8B-B14F-4D97-AF65-F5344CB8AC3E}">
        <p14:creationId xmlns:p14="http://schemas.microsoft.com/office/powerpoint/2010/main" val="38329348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 animBg="1"/>
      <p:bldP spid="10" grpId="0" animBg="1"/>
      <p:bldP spid="11" grpId="0"/>
      <p:bldP spid="12" grpId="0"/>
      <p:bldP spid="13" grpId="0"/>
      <p:bldP spid="16" grpId="0"/>
      <p:bldP spid="17" grpId="0"/>
      <p:bldP spid="18" grpId="0"/>
      <p:bldP spid="19" grpId="0"/>
      <p:bldP spid="20" grpId="0" animBg="1"/>
      <p:bldP spid="21" grpId="0" animBg="1"/>
      <p:bldP spid="22" grpId="0"/>
      <p:bldP spid="23" grpId="0"/>
      <p:bldP spid="24" grpId="0"/>
      <p:bldP spid="26" grpId="0"/>
      <p:bldP spid="27" grpId="0"/>
      <p:bldP spid="28" grpId="0"/>
      <p:bldP spid="30" grpId="0"/>
      <p:bldP spid="31" grpId="0"/>
      <p:bldP spid="32" grpId="0"/>
      <p:bldP spid="34" grpId="0"/>
      <p:bldP spid="35" grpId="0"/>
      <p:bldP spid="37" grpId="0"/>
      <p:bldP spid="38" grpId="0"/>
    </p:bld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CAABBD33-435E-4F70-853E-69BA72D15F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2522" y="144479"/>
            <a:ext cx="11835330" cy="5093118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8754043E-F5C7-41E6-92CC-416DBB8ED1A5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C77E7DC-19A9-45AB-A584-973C86B6A84E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D7A9DEE0-732C-4370-8269-4BDD8986E618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E30A0C7-1820-48FF-AA35-41A2EED5A4B1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1FC13BF-8E75-4C1B-87A9-E00DD4AC72EA}"/>
              </a:ext>
            </a:extLst>
          </p:cNvPr>
          <p:cNvSpPr txBox="1"/>
          <p:nvPr/>
        </p:nvSpPr>
        <p:spPr>
          <a:xfrm>
            <a:off x="2708029" y="240190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B3FA10A-09D0-4499-A0D6-150F25E63C8B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0" name="Arc 9">
            <a:extLst>
              <a:ext uri="{FF2B5EF4-FFF2-40B4-BE49-F238E27FC236}">
                <a16:creationId xmlns:a16="http://schemas.microsoft.com/office/drawing/2014/main" id="{E2C0FB45-C28D-43FB-87BC-5C3EB6743132}"/>
              </a:ext>
            </a:extLst>
          </p:cNvPr>
          <p:cNvSpPr/>
          <p:nvPr/>
        </p:nvSpPr>
        <p:spPr>
          <a:xfrm rot="16200000">
            <a:off x="2193688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0154FE7C-AD34-43C2-883F-A4D4B527D0AF}"/>
              </a:ext>
            </a:extLst>
          </p:cNvPr>
          <p:cNvSpPr/>
          <p:nvPr/>
        </p:nvSpPr>
        <p:spPr>
          <a:xfrm rot="5400000">
            <a:off x="2183401" y="23673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F18D811-9069-494B-8163-115D0C871E96}"/>
              </a:ext>
            </a:extLst>
          </p:cNvPr>
          <p:cNvSpPr txBox="1"/>
          <p:nvPr/>
        </p:nvSpPr>
        <p:spPr>
          <a:xfrm>
            <a:off x="2313991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22D2A03-85E1-4FE8-A407-1C9CA002B2A8}"/>
              </a:ext>
            </a:extLst>
          </p:cNvPr>
          <p:cNvSpPr txBox="1"/>
          <p:nvPr/>
        </p:nvSpPr>
        <p:spPr>
          <a:xfrm>
            <a:off x="2313990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181D2C5-C88E-44BE-9289-E5142D13053D}"/>
              </a:ext>
            </a:extLst>
          </p:cNvPr>
          <p:cNvSpPr txBox="1"/>
          <p:nvPr/>
        </p:nvSpPr>
        <p:spPr>
          <a:xfrm>
            <a:off x="3113811" y="1955867"/>
            <a:ext cx="4723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A08486AA-9F9A-4B04-ADFE-9FB447DBA551}"/>
              </a:ext>
            </a:extLst>
          </p:cNvPr>
          <p:cNvCxnSpPr>
            <a:cxnSpLocks/>
          </p:cNvCxnSpPr>
          <p:nvPr/>
        </p:nvCxnSpPr>
        <p:spPr>
          <a:xfrm>
            <a:off x="4035925" y="245390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1E5C1AA6-1F11-410E-A89E-E53779D2DD2B}"/>
              </a:ext>
            </a:extLst>
          </p:cNvPr>
          <p:cNvCxnSpPr>
            <a:cxnSpLocks/>
          </p:cNvCxnSpPr>
          <p:nvPr/>
        </p:nvCxnSpPr>
        <p:spPr>
          <a:xfrm>
            <a:off x="4915155" y="245390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E6C5F8AB-C3A2-459E-A7C6-935FA2E689D9}"/>
              </a:ext>
            </a:extLst>
          </p:cNvPr>
          <p:cNvSpPr txBox="1"/>
          <p:nvPr/>
        </p:nvSpPr>
        <p:spPr>
          <a:xfrm>
            <a:off x="3998552" y="194607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2A203A6F-2A0D-4F43-89A3-F6C9831BB7A6}"/>
              </a:ext>
            </a:extLst>
          </p:cNvPr>
          <p:cNvSpPr txBox="1"/>
          <p:nvPr/>
        </p:nvSpPr>
        <p:spPr>
          <a:xfrm>
            <a:off x="4009118" y="239211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FDB8C9D-ED47-4FFE-AD23-231D9A4FAB58}"/>
              </a:ext>
            </a:extLst>
          </p:cNvPr>
          <p:cNvSpPr txBox="1"/>
          <p:nvPr/>
        </p:nvSpPr>
        <p:spPr>
          <a:xfrm>
            <a:off x="4915154" y="239211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237D51F-F256-47FF-BDDF-0CCAE79B5BB1}"/>
              </a:ext>
            </a:extLst>
          </p:cNvPr>
          <p:cNvSpPr txBox="1"/>
          <p:nvPr/>
        </p:nvSpPr>
        <p:spPr>
          <a:xfrm>
            <a:off x="4468112" y="213843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1" name="Arc 20">
            <a:extLst>
              <a:ext uri="{FF2B5EF4-FFF2-40B4-BE49-F238E27FC236}">
                <a16:creationId xmlns:a16="http://schemas.microsoft.com/office/drawing/2014/main" id="{B67A323F-B446-4852-BD63-BD361AE6A793}"/>
              </a:ext>
            </a:extLst>
          </p:cNvPr>
          <p:cNvSpPr/>
          <p:nvPr/>
        </p:nvSpPr>
        <p:spPr>
          <a:xfrm rot="16200000">
            <a:off x="4400813" y="142394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" name="Arc 21">
            <a:extLst>
              <a:ext uri="{FF2B5EF4-FFF2-40B4-BE49-F238E27FC236}">
                <a16:creationId xmlns:a16="http://schemas.microsoft.com/office/drawing/2014/main" id="{C4355949-2EFE-42B1-B92C-0A94B1912102}"/>
              </a:ext>
            </a:extLst>
          </p:cNvPr>
          <p:cNvSpPr/>
          <p:nvPr/>
        </p:nvSpPr>
        <p:spPr>
          <a:xfrm rot="5400000">
            <a:off x="4390526" y="235759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BCFE562-56CE-4978-8B53-8AD88E511EA4}"/>
              </a:ext>
            </a:extLst>
          </p:cNvPr>
          <p:cNvSpPr txBox="1"/>
          <p:nvPr/>
        </p:nvSpPr>
        <p:spPr>
          <a:xfrm>
            <a:off x="4521116" y="289297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437BF27-4CEC-46B9-AA46-0CCB6AF45851}"/>
              </a:ext>
            </a:extLst>
          </p:cNvPr>
          <p:cNvSpPr txBox="1"/>
          <p:nvPr/>
        </p:nvSpPr>
        <p:spPr>
          <a:xfrm>
            <a:off x="4521115" y="159213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1D73616-8881-4B56-B172-C84093723A59}"/>
              </a:ext>
            </a:extLst>
          </p:cNvPr>
          <p:cNvSpPr txBox="1"/>
          <p:nvPr/>
        </p:nvSpPr>
        <p:spPr>
          <a:xfrm>
            <a:off x="5277846" y="1946072"/>
            <a:ext cx="5359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626762C9-C6E0-4DED-975E-265C01484D97}"/>
              </a:ext>
            </a:extLst>
          </p:cNvPr>
          <p:cNvCxnSpPr>
            <a:cxnSpLocks/>
          </p:cNvCxnSpPr>
          <p:nvPr/>
        </p:nvCxnSpPr>
        <p:spPr>
          <a:xfrm>
            <a:off x="6252633" y="2476219"/>
            <a:ext cx="89050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60A500AE-75FE-4E4F-A639-16D264EB80A3}"/>
              </a:ext>
            </a:extLst>
          </p:cNvPr>
          <p:cNvCxnSpPr>
            <a:cxnSpLocks/>
          </p:cNvCxnSpPr>
          <p:nvPr/>
        </p:nvCxnSpPr>
        <p:spPr>
          <a:xfrm>
            <a:off x="7584389" y="247621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D6BE8F0D-DC58-41EC-A3E7-32B8C6B5D2D2}"/>
              </a:ext>
            </a:extLst>
          </p:cNvPr>
          <p:cNvSpPr txBox="1"/>
          <p:nvPr/>
        </p:nvSpPr>
        <p:spPr>
          <a:xfrm>
            <a:off x="6661535" y="196300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6B0DD509-0BC8-48B2-A5C0-685C9F2780E4}"/>
              </a:ext>
            </a:extLst>
          </p:cNvPr>
          <p:cNvSpPr txBox="1"/>
          <p:nvPr/>
        </p:nvSpPr>
        <p:spPr>
          <a:xfrm>
            <a:off x="6251163" y="2412765"/>
            <a:ext cx="9645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4CFB945-DF2A-4A05-95C8-34B33096742F}"/>
              </a:ext>
            </a:extLst>
          </p:cNvPr>
          <p:cNvSpPr txBox="1"/>
          <p:nvPr/>
        </p:nvSpPr>
        <p:spPr>
          <a:xfrm>
            <a:off x="7584388" y="2414427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79E8EB9-1D5A-458F-B0F7-764A4E7B6E57}"/>
              </a:ext>
            </a:extLst>
          </p:cNvPr>
          <p:cNvSpPr txBox="1"/>
          <p:nvPr/>
        </p:nvSpPr>
        <p:spPr>
          <a:xfrm>
            <a:off x="7137346" y="2160748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2" name="Arc 31">
            <a:extLst>
              <a:ext uri="{FF2B5EF4-FFF2-40B4-BE49-F238E27FC236}">
                <a16:creationId xmlns:a16="http://schemas.microsoft.com/office/drawing/2014/main" id="{4AD4AD23-E804-47BA-9527-B5D7EFD774C5}"/>
              </a:ext>
            </a:extLst>
          </p:cNvPr>
          <p:cNvSpPr/>
          <p:nvPr/>
        </p:nvSpPr>
        <p:spPr>
          <a:xfrm rot="16200000">
            <a:off x="7070047" y="1446260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" name="Arc 32">
            <a:extLst>
              <a:ext uri="{FF2B5EF4-FFF2-40B4-BE49-F238E27FC236}">
                <a16:creationId xmlns:a16="http://schemas.microsoft.com/office/drawing/2014/main" id="{8A9299F1-EB36-4611-9CF1-E823AE588FDC}"/>
              </a:ext>
            </a:extLst>
          </p:cNvPr>
          <p:cNvSpPr/>
          <p:nvPr/>
        </p:nvSpPr>
        <p:spPr>
          <a:xfrm rot="5400000">
            <a:off x="7059760" y="237991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F3C194D-32F3-4523-A1F7-00378C3855C7}"/>
              </a:ext>
            </a:extLst>
          </p:cNvPr>
          <p:cNvSpPr txBox="1"/>
          <p:nvPr/>
        </p:nvSpPr>
        <p:spPr>
          <a:xfrm>
            <a:off x="7190350" y="291529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8AD746DE-281F-4676-A266-F6F559B1D143}"/>
              </a:ext>
            </a:extLst>
          </p:cNvPr>
          <p:cNvSpPr txBox="1"/>
          <p:nvPr/>
        </p:nvSpPr>
        <p:spPr>
          <a:xfrm>
            <a:off x="7190349" y="161444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68845FEB-37B1-4A3A-91DA-0E3398AB859B}"/>
              </a:ext>
            </a:extLst>
          </p:cNvPr>
          <p:cNvSpPr txBox="1"/>
          <p:nvPr/>
        </p:nvSpPr>
        <p:spPr>
          <a:xfrm>
            <a:off x="7987176" y="1968385"/>
            <a:ext cx="4755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5A2FD255-96DE-4CE7-8FAC-5EE81FBB3418}"/>
              </a:ext>
            </a:extLst>
          </p:cNvPr>
          <p:cNvCxnSpPr>
            <a:cxnSpLocks/>
          </p:cNvCxnSpPr>
          <p:nvPr/>
        </p:nvCxnSpPr>
        <p:spPr>
          <a:xfrm>
            <a:off x="1761539" y="424147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>
            <a:extLst>
              <a:ext uri="{FF2B5EF4-FFF2-40B4-BE49-F238E27FC236}">
                <a16:creationId xmlns:a16="http://schemas.microsoft.com/office/drawing/2014/main" id="{85EACC81-6E68-4E8F-8F33-3FE6FD54AD2F}"/>
              </a:ext>
            </a:extLst>
          </p:cNvPr>
          <p:cNvSpPr txBox="1"/>
          <p:nvPr/>
        </p:nvSpPr>
        <p:spPr>
          <a:xfrm>
            <a:off x="1761538" y="417967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64B6E289-961D-43B8-99BD-F47E956BE61B}"/>
              </a:ext>
            </a:extLst>
          </p:cNvPr>
          <p:cNvSpPr txBox="1"/>
          <p:nvPr/>
        </p:nvSpPr>
        <p:spPr>
          <a:xfrm>
            <a:off x="2167320" y="3733636"/>
            <a:ext cx="4723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C3374A45-A094-4FE3-9C74-FA36C7345486}"/>
              </a:ext>
            </a:extLst>
          </p:cNvPr>
          <p:cNvSpPr txBox="1"/>
          <p:nvPr/>
        </p:nvSpPr>
        <p:spPr>
          <a:xfrm>
            <a:off x="2680198" y="3956655"/>
            <a:ext cx="5326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7A17BDBE-115A-4240-B248-9947305E98A8}"/>
              </a:ext>
            </a:extLst>
          </p:cNvPr>
          <p:cNvCxnSpPr>
            <a:cxnSpLocks/>
          </p:cNvCxnSpPr>
          <p:nvPr/>
        </p:nvCxnSpPr>
        <p:spPr>
          <a:xfrm>
            <a:off x="3151554" y="426396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86AA9774-AC42-4531-842D-60B54690F147}"/>
              </a:ext>
            </a:extLst>
          </p:cNvPr>
          <p:cNvSpPr txBox="1"/>
          <p:nvPr/>
        </p:nvSpPr>
        <p:spPr>
          <a:xfrm>
            <a:off x="3151553" y="420217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238A2167-4903-4A91-B8EA-B0EB324AF5D6}"/>
              </a:ext>
            </a:extLst>
          </p:cNvPr>
          <p:cNvSpPr txBox="1"/>
          <p:nvPr/>
        </p:nvSpPr>
        <p:spPr>
          <a:xfrm>
            <a:off x="3557335" y="3756131"/>
            <a:ext cx="4723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C8890D8-1BA7-48AE-AF1E-5062559D62E7}"/>
              </a:ext>
            </a:extLst>
          </p:cNvPr>
          <p:cNvSpPr txBox="1"/>
          <p:nvPr/>
        </p:nvSpPr>
        <p:spPr>
          <a:xfrm>
            <a:off x="4049057" y="3979150"/>
            <a:ext cx="5326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96DEDB09-1215-4113-8FBD-8CA59F3F1F90}"/>
              </a:ext>
            </a:extLst>
          </p:cNvPr>
          <p:cNvCxnSpPr>
            <a:cxnSpLocks/>
          </p:cNvCxnSpPr>
          <p:nvPr/>
        </p:nvCxnSpPr>
        <p:spPr>
          <a:xfrm>
            <a:off x="4482909" y="42698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2577E86D-CB2C-4E78-820A-27C72A39077B}"/>
              </a:ext>
            </a:extLst>
          </p:cNvPr>
          <p:cNvSpPr txBox="1"/>
          <p:nvPr/>
        </p:nvSpPr>
        <p:spPr>
          <a:xfrm>
            <a:off x="4482908" y="420800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9D5E44E6-2F11-401A-B5B8-1572A280A617}"/>
              </a:ext>
            </a:extLst>
          </p:cNvPr>
          <p:cNvSpPr txBox="1"/>
          <p:nvPr/>
        </p:nvSpPr>
        <p:spPr>
          <a:xfrm>
            <a:off x="4888690" y="3761967"/>
            <a:ext cx="4723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1E6886A2-0067-4DC3-A41F-9141A40C2E91}"/>
              </a:ext>
            </a:extLst>
          </p:cNvPr>
          <p:cNvSpPr txBox="1"/>
          <p:nvPr/>
        </p:nvSpPr>
        <p:spPr>
          <a:xfrm>
            <a:off x="5349809" y="3973484"/>
            <a:ext cx="5326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7F015F4B-B3BD-4223-B92E-5FC8D7370362}"/>
              </a:ext>
            </a:extLst>
          </p:cNvPr>
          <p:cNvCxnSpPr>
            <a:cxnSpLocks/>
          </p:cNvCxnSpPr>
          <p:nvPr/>
        </p:nvCxnSpPr>
        <p:spPr>
          <a:xfrm>
            <a:off x="5802203" y="426094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Box 49">
            <a:extLst>
              <a:ext uri="{FF2B5EF4-FFF2-40B4-BE49-F238E27FC236}">
                <a16:creationId xmlns:a16="http://schemas.microsoft.com/office/drawing/2014/main" id="{3E75FE9D-37E0-4506-99C0-BAD345416625}"/>
              </a:ext>
            </a:extLst>
          </p:cNvPr>
          <p:cNvSpPr txBox="1"/>
          <p:nvPr/>
        </p:nvSpPr>
        <p:spPr>
          <a:xfrm>
            <a:off x="5802202" y="419914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9A4F280E-1E83-4B88-A210-7DF71B43A0D3}"/>
              </a:ext>
            </a:extLst>
          </p:cNvPr>
          <p:cNvSpPr txBox="1"/>
          <p:nvPr/>
        </p:nvSpPr>
        <p:spPr>
          <a:xfrm>
            <a:off x="5779848" y="375310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03212393-026F-4881-88D4-6E5C6C7BC87A}"/>
              </a:ext>
            </a:extLst>
          </p:cNvPr>
          <p:cNvCxnSpPr>
            <a:cxnSpLocks/>
          </p:cNvCxnSpPr>
          <p:nvPr/>
        </p:nvCxnSpPr>
        <p:spPr>
          <a:xfrm>
            <a:off x="8703355" y="422648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6B202F80-6DE0-422C-B459-36DF423E2CB5}"/>
              </a:ext>
            </a:extLst>
          </p:cNvPr>
          <p:cNvSpPr txBox="1"/>
          <p:nvPr/>
        </p:nvSpPr>
        <p:spPr>
          <a:xfrm>
            <a:off x="8703354" y="416468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3320A9F3-D4E1-419A-95B2-5E95E578BE78}"/>
              </a:ext>
            </a:extLst>
          </p:cNvPr>
          <p:cNvSpPr txBox="1"/>
          <p:nvPr/>
        </p:nvSpPr>
        <p:spPr>
          <a:xfrm>
            <a:off x="8681000" y="371864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8EDE48E3-8230-466E-B3B6-CD92B4EF0AA7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</a:t>
            </a:r>
          </a:p>
        </p:txBody>
      </p:sp>
    </p:spTree>
    <p:extLst>
      <p:ext uri="{BB962C8B-B14F-4D97-AF65-F5344CB8AC3E}">
        <p14:creationId xmlns:p14="http://schemas.microsoft.com/office/powerpoint/2010/main" val="28046423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 animBg="1"/>
      <p:bldP spid="11" grpId="0" animBg="1"/>
      <p:bldP spid="12" grpId="0"/>
      <p:bldP spid="13" grpId="0"/>
      <p:bldP spid="14" grpId="0"/>
      <p:bldP spid="17" grpId="0"/>
      <p:bldP spid="18" grpId="0"/>
      <p:bldP spid="19" grpId="0"/>
      <p:bldP spid="20" grpId="0"/>
      <p:bldP spid="21" grpId="0" animBg="1"/>
      <p:bldP spid="22" grpId="0" animBg="1"/>
      <p:bldP spid="23" grpId="0"/>
      <p:bldP spid="24" grpId="0"/>
      <p:bldP spid="25" grpId="0"/>
      <p:bldP spid="28" grpId="0"/>
      <p:bldP spid="29" grpId="0"/>
      <p:bldP spid="30" grpId="0"/>
      <p:bldP spid="31" grpId="0"/>
      <p:bldP spid="32" grpId="0" animBg="1"/>
      <p:bldP spid="33" grpId="0" animBg="1"/>
      <p:bldP spid="34" grpId="0"/>
      <p:bldP spid="35" grpId="0"/>
      <p:bldP spid="36" grpId="0"/>
      <p:bldP spid="38" grpId="0"/>
      <p:bldP spid="39" grpId="0"/>
      <p:bldP spid="40" grpId="0"/>
      <p:bldP spid="42" grpId="0"/>
      <p:bldP spid="43" grpId="0"/>
      <p:bldP spid="44" grpId="0"/>
      <p:bldP spid="46" grpId="0"/>
      <p:bldP spid="47" grpId="0"/>
      <p:bldP spid="48" grpId="0"/>
      <p:bldP spid="50" grpId="0"/>
      <p:bldP spid="51" grpId="0"/>
      <p:bldP spid="53" grpId="0"/>
      <p:bldP spid="54" grpId="0"/>
    </p:bld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CAABBD33-435E-4F70-853E-69BA72D15F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2522" y="144479"/>
            <a:ext cx="11835330" cy="5093118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8754043E-F5C7-41E6-92CC-416DBB8ED1A5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C77E7DC-19A9-45AB-A584-973C86B6A84E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D7A9DEE0-732C-4370-8269-4BDD8986E618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E30A0C7-1820-48FF-AA35-41A2EED5A4B1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1FC13BF-8E75-4C1B-87A9-E00DD4AC72EA}"/>
              </a:ext>
            </a:extLst>
          </p:cNvPr>
          <p:cNvSpPr txBox="1"/>
          <p:nvPr/>
        </p:nvSpPr>
        <p:spPr>
          <a:xfrm>
            <a:off x="2708029" y="240190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B3FA10A-09D0-4499-A0D6-150F25E63C8B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0" name="Arc 9">
            <a:extLst>
              <a:ext uri="{FF2B5EF4-FFF2-40B4-BE49-F238E27FC236}">
                <a16:creationId xmlns:a16="http://schemas.microsoft.com/office/drawing/2014/main" id="{E2C0FB45-C28D-43FB-87BC-5C3EB6743132}"/>
              </a:ext>
            </a:extLst>
          </p:cNvPr>
          <p:cNvSpPr/>
          <p:nvPr/>
        </p:nvSpPr>
        <p:spPr>
          <a:xfrm rot="16200000">
            <a:off x="2193688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0154FE7C-AD34-43C2-883F-A4D4B527D0AF}"/>
              </a:ext>
            </a:extLst>
          </p:cNvPr>
          <p:cNvSpPr/>
          <p:nvPr/>
        </p:nvSpPr>
        <p:spPr>
          <a:xfrm rot="5400000">
            <a:off x="2183401" y="23673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F18D811-9069-494B-8163-115D0C871E96}"/>
              </a:ext>
            </a:extLst>
          </p:cNvPr>
          <p:cNvSpPr txBox="1"/>
          <p:nvPr/>
        </p:nvSpPr>
        <p:spPr>
          <a:xfrm>
            <a:off x="2199691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x15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22D2A03-85E1-4FE8-A407-1C9CA002B2A8}"/>
              </a:ext>
            </a:extLst>
          </p:cNvPr>
          <p:cNvSpPr txBox="1"/>
          <p:nvPr/>
        </p:nvSpPr>
        <p:spPr>
          <a:xfrm>
            <a:off x="2199690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x15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181D2C5-C88E-44BE-9289-E5142D13053D}"/>
              </a:ext>
            </a:extLst>
          </p:cNvPr>
          <p:cNvSpPr txBox="1"/>
          <p:nvPr/>
        </p:nvSpPr>
        <p:spPr>
          <a:xfrm>
            <a:off x="2696293" y="1955867"/>
            <a:ext cx="94066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A08486AA-9F9A-4B04-ADFE-9FB447DBA551}"/>
              </a:ext>
            </a:extLst>
          </p:cNvPr>
          <p:cNvCxnSpPr>
            <a:cxnSpLocks/>
          </p:cNvCxnSpPr>
          <p:nvPr/>
        </p:nvCxnSpPr>
        <p:spPr>
          <a:xfrm>
            <a:off x="4035925" y="245390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1E5C1AA6-1F11-410E-A89E-E53779D2DD2B}"/>
              </a:ext>
            </a:extLst>
          </p:cNvPr>
          <p:cNvCxnSpPr>
            <a:cxnSpLocks/>
          </p:cNvCxnSpPr>
          <p:nvPr/>
        </p:nvCxnSpPr>
        <p:spPr>
          <a:xfrm>
            <a:off x="4915155" y="245390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E6C5F8AB-C3A2-459E-A7C6-935FA2E689D9}"/>
              </a:ext>
            </a:extLst>
          </p:cNvPr>
          <p:cNvSpPr txBox="1"/>
          <p:nvPr/>
        </p:nvSpPr>
        <p:spPr>
          <a:xfrm>
            <a:off x="3998552" y="194607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2A203A6F-2A0D-4F43-89A3-F6C9831BB7A6}"/>
              </a:ext>
            </a:extLst>
          </p:cNvPr>
          <p:cNvSpPr txBox="1"/>
          <p:nvPr/>
        </p:nvSpPr>
        <p:spPr>
          <a:xfrm>
            <a:off x="4009118" y="239211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FDB8C9D-ED47-4FFE-AD23-231D9A4FAB58}"/>
              </a:ext>
            </a:extLst>
          </p:cNvPr>
          <p:cNvSpPr txBox="1"/>
          <p:nvPr/>
        </p:nvSpPr>
        <p:spPr>
          <a:xfrm>
            <a:off x="4915154" y="239211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237D51F-F256-47FF-BDDF-0CCAE79B5BB1}"/>
              </a:ext>
            </a:extLst>
          </p:cNvPr>
          <p:cNvSpPr txBox="1"/>
          <p:nvPr/>
        </p:nvSpPr>
        <p:spPr>
          <a:xfrm>
            <a:off x="4468112" y="213843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1" name="Arc 20">
            <a:extLst>
              <a:ext uri="{FF2B5EF4-FFF2-40B4-BE49-F238E27FC236}">
                <a16:creationId xmlns:a16="http://schemas.microsoft.com/office/drawing/2014/main" id="{B67A323F-B446-4852-BD63-BD361AE6A793}"/>
              </a:ext>
            </a:extLst>
          </p:cNvPr>
          <p:cNvSpPr/>
          <p:nvPr/>
        </p:nvSpPr>
        <p:spPr>
          <a:xfrm rot="16200000">
            <a:off x="4400813" y="142394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" name="Arc 21">
            <a:extLst>
              <a:ext uri="{FF2B5EF4-FFF2-40B4-BE49-F238E27FC236}">
                <a16:creationId xmlns:a16="http://schemas.microsoft.com/office/drawing/2014/main" id="{C4355949-2EFE-42B1-B92C-0A94B1912102}"/>
              </a:ext>
            </a:extLst>
          </p:cNvPr>
          <p:cNvSpPr/>
          <p:nvPr/>
        </p:nvSpPr>
        <p:spPr>
          <a:xfrm rot="5400000">
            <a:off x="4390526" y="235759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BCFE562-56CE-4978-8B53-8AD88E511EA4}"/>
              </a:ext>
            </a:extLst>
          </p:cNvPr>
          <p:cNvSpPr txBox="1"/>
          <p:nvPr/>
        </p:nvSpPr>
        <p:spPr>
          <a:xfrm>
            <a:off x="4457616" y="289297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x10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437BF27-4CEC-46B9-AA46-0CCB6AF45851}"/>
              </a:ext>
            </a:extLst>
          </p:cNvPr>
          <p:cNvSpPr txBox="1"/>
          <p:nvPr/>
        </p:nvSpPr>
        <p:spPr>
          <a:xfrm>
            <a:off x="4444915" y="159213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x10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1D73616-8881-4B56-B172-C84093723A59}"/>
              </a:ext>
            </a:extLst>
          </p:cNvPr>
          <p:cNvSpPr txBox="1"/>
          <p:nvPr/>
        </p:nvSpPr>
        <p:spPr>
          <a:xfrm>
            <a:off x="4912800" y="1946072"/>
            <a:ext cx="9645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626762C9-C6E0-4DED-975E-265C01484D97}"/>
              </a:ext>
            </a:extLst>
          </p:cNvPr>
          <p:cNvCxnSpPr>
            <a:cxnSpLocks/>
          </p:cNvCxnSpPr>
          <p:nvPr/>
        </p:nvCxnSpPr>
        <p:spPr>
          <a:xfrm>
            <a:off x="6252633" y="2476219"/>
            <a:ext cx="89050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60A500AE-75FE-4E4F-A639-16D264EB80A3}"/>
              </a:ext>
            </a:extLst>
          </p:cNvPr>
          <p:cNvCxnSpPr>
            <a:cxnSpLocks/>
          </p:cNvCxnSpPr>
          <p:nvPr/>
        </p:nvCxnSpPr>
        <p:spPr>
          <a:xfrm>
            <a:off x="7584389" y="247621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D6BE8F0D-DC58-41EC-A3E7-32B8C6B5D2D2}"/>
              </a:ext>
            </a:extLst>
          </p:cNvPr>
          <p:cNvSpPr txBox="1"/>
          <p:nvPr/>
        </p:nvSpPr>
        <p:spPr>
          <a:xfrm>
            <a:off x="6661535" y="196300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6B0DD509-0BC8-48B2-A5C0-685C9F2780E4}"/>
              </a:ext>
            </a:extLst>
          </p:cNvPr>
          <p:cNvSpPr txBox="1"/>
          <p:nvPr/>
        </p:nvSpPr>
        <p:spPr>
          <a:xfrm>
            <a:off x="6251163" y="2412765"/>
            <a:ext cx="9645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4CFB945-DF2A-4A05-95C8-34B33096742F}"/>
              </a:ext>
            </a:extLst>
          </p:cNvPr>
          <p:cNvSpPr txBox="1"/>
          <p:nvPr/>
        </p:nvSpPr>
        <p:spPr>
          <a:xfrm>
            <a:off x="7584388" y="2414427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79E8EB9-1D5A-458F-B0F7-764A4E7B6E57}"/>
              </a:ext>
            </a:extLst>
          </p:cNvPr>
          <p:cNvSpPr txBox="1"/>
          <p:nvPr/>
        </p:nvSpPr>
        <p:spPr>
          <a:xfrm>
            <a:off x="7137346" y="2160748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2" name="Arc 31">
            <a:extLst>
              <a:ext uri="{FF2B5EF4-FFF2-40B4-BE49-F238E27FC236}">
                <a16:creationId xmlns:a16="http://schemas.microsoft.com/office/drawing/2014/main" id="{4AD4AD23-E804-47BA-9527-B5D7EFD774C5}"/>
              </a:ext>
            </a:extLst>
          </p:cNvPr>
          <p:cNvSpPr/>
          <p:nvPr/>
        </p:nvSpPr>
        <p:spPr>
          <a:xfrm rot="16200000">
            <a:off x="7070047" y="1446260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" name="Arc 32">
            <a:extLst>
              <a:ext uri="{FF2B5EF4-FFF2-40B4-BE49-F238E27FC236}">
                <a16:creationId xmlns:a16="http://schemas.microsoft.com/office/drawing/2014/main" id="{8A9299F1-EB36-4611-9CF1-E823AE588FDC}"/>
              </a:ext>
            </a:extLst>
          </p:cNvPr>
          <p:cNvSpPr/>
          <p:nvPr/>
        </p:nvSpPr>
        <p:spPr>
          <a:xfrm rot="5400000">
            <a:off x="7059760" y="237991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F3C194D-32F3-4523-A1F7-00378C3855C7}"/>
              </a:ext>
            </a:extLst>
          </p:cNvPr>
          <p:cNvSpPr txBox="1"/>
          <p:nvPr/>
        </p:nvSpPr>
        <p:spPr>
          <a:xfrm>
            <a:off x="7190350" y="291529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8AD746DE-281F-4676-A266-F6F559B1D143}"/>
              </a:ext>
            </a:extLst>
          </p:cNvPr>
          <p:cNvSpPr txBox="1"/>
          <p:nvPr/>
        </p:nvSpPr>
        <p:spPr>
          <a:xfrm>
            <a:off x="7190349" y="161444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68845FEB-37B1-4A3A-91DA-0E3398AB859B}"/>
              </a:ext>
            </a:extLst>
          </p:cNvPr>
          <p:cNvSpPr txBox="1"/>
          <p:nvPr/>
        </p:nvSpPr>
        <p:spPr>
          <a:xfrm>
            <a:off x="7987176" y="1968385"/>
            <a:ext cx="4755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5A2FD255-96DE-4CE7-8FAC-5EE81FBB3418}"/>
              </a:ext>
            </a:extLst>
          </p:cNvPr>
          <p:cNvCxnSpPr>
            <a:cxnSpLocks/>
          </p:cNvCxnSpPr>
          <p:nvPr/>
        </p:nvCxnSpPr>
        <p:spPr>
          <a:xfrm>
            <a:off x="1786939" y="424147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>
            <a:extLst>
              <a:ext uri="{FF2B5EF4-FFF2-40B4-BE49-F238E27FC236}">
                <a16:creationId xmlns:a16="http://schemas.microsoft.com/office/drawing/2014/main" id="{85EACC81-6E68-4E8F-8F33-3FE6FD54AD2F}"/>
              </a:ext>
            </a:extLst>
          </p:cNvPr>
          <p:cNvSpPr txBox="1"/>
          <p:nvPr/>
        </p:nvSpPr>
        <p:spPr>
          <a:xfrm>
            <a:off x="1786938" y="417967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64B6E289-961D-43B8-99BD-F47E956BE61B}"/>
              </a:ext>
            </a:extLst>
          </p:cNvPr>
          <p:cNvSpPr txBox="1"/>
          <p:nvPr/>
        </p:nvSpPr>
        <p:spPr>
          <a:xfrm>
            <a:off x="1782996" y="3733636"/>
            <a:ext cx="9963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C3374A45-A094-4FE3-9C74-FA36C7345486}"/>
              </a:ext>
            </a:extLst>
          </p:cNvPr>
          <p:cNvSpPr txBox="1"/>
          <p:nvPr/>
        </p:nvSpPr>
        <p:spPr>
          <a:xfrm>
            <a:off x="2680198" y="3956655"/>
            <a:ext cx="5326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7A17BDBE-115A-4240-B248-9947305E98A8}"/>
              </a:ext>
            </a:extLst>
          </p:cNvPr>
          <p:cNvCxnSpPr>
            <a:cxnSpLocks/>
          </p:cNvCxnSpPr>
          <p:nvPr/>
        </p:nvCxnSpPr>
        <p:spPr>
          <a:xfrm>
            <a:off x="3151554" y="426396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86AA9774-AC42-4531-842D-60B54690F147}"/>
              </a:ext>
            </a:extLst>
          </p:cNvPr>
          <p:cNvSpPr txBox="1"/>
          <p:nvPr/>
        </p:nvSpPr>
        <p:spPr>
          <a:xfrm>
            <a:off x="3151553" y="420217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238A2167-4903-4A91-B8EA-B0EB324AF5D6}"/>
              </a:ext>
            </a:extLst>
          </p:cNvPr>
          <p:cNvSpPr txBox="1"/>
          <p:nvPr/>
        </p:nvSpPr>
        <p:spPr>
          <a:xfrm>
            <a:off x="3148389" y="3756131"/>
            <a:ext cx="9828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C8890D8-1BA7-48AE-AF1E-5062559D62E7}"/>
              </a:ext>
            </a:extLst>
          </p:cNvPr>
          <p:cNvSpPr txBox="1"/>
          <p:nvPr/>
        </p:nvSpPr>
        <p:spPr>
          <a:xfrm>
            <a:off x="4049057" y="3979150"/>
            <a:ext cx="5326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96DEDB09-1215-4113-8FBD-8CA59F3F1F90}"/>
              </a:ext>
            </a:extLst>
          </p:cNvPr>
          <p:cNvCxnSpPr>
            <a:cxnSpLocks/>
          </p:cNvCxnSpPr>
          <p:nvPr/>
        </p:nvCxnSpPr>
        <p:spPr>
          <a:xfrm>
            <a:off x="4482909" y="42698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2577E86D-CB2C-4E78-820A-27C72A39077B}"/>
              </a:ext>
            </a:extLst>
          </p:cNvPr>
          <p:cNvSpPr txBox="1"/>
          <p:nvPr/>
        </p:nvSpPr>
        <p:spPr>
          <a:xfrm>
            <a:off x="4482908" y="420800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9D5E44E6-2F11-401A-B5B8-1572A280A617}"/>
              </a:ext>
            </a:extLst>
          </p:cNvPr>
          <p:cNvSpPr txBox="1"/>
          <p:nvPr/>
        </p:nvSpPr>
        <p:spPr>
          <a:xfrm>
            <a:off x="4888690" y="3761967"/>
            <a:ext cx="4723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1E6886A2-0067-4DC3-A41F-9141A40C2E91}"/>
              </a:ext>
            </a:extLst>
          </p:cNvPr>
          <p:cNvSpPr txBox="1"/>
          <p:nvPr/>
        </p:nvSpPr>
        <p:spPr>
          <a:xfrm>
            <a:off x="5349809" y="3973484"/>
            <a:ext cx="5326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7F015F4B-B3BD-4223-B92E-5FC8D7370362}"/>
              </a:ext>
            </a:extLst>
          </p:cNvPr>
          <p:cNvCxnSpPr>
            <a:cxnSpLocks/>
          </p:cNvCxnSpPr>
          <p:nvPr/>
        </p:nvCxnSpPr>
        <p:spPr>
          <a:xfrm>
            <a:off x="5802203" y="426094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Box 49">
            <a:extLst>
              <a:ext uri="{FF2B5EF4-FFF2-40B4-BE49-F238E27FC236}">
                <a16:creationId xmlns:a16="http://schemas.microsoft.com/office/drawing/2014/main" id="{3E75FE9D-37E0-4506-99C0-BAD345416625}"/>
              </a:ext>
            </a:extLst>
          </p:cNvPr>
          <p:cNvSpPr txBox="1"/>
          <p:nvPr/>
        </p:nvSpPr>
        <p:spPr>
          <a:xfrm>
            <a:off x="5802202" y="419914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9A4F280E-1E83-4B88-A210-7DF71B43A0D3}"/>
              </a:ext>
            </a:extLst>
          </p:cNvPr>
          <p:cNvSpPr txBox="1"/>
          <p:nvPr/>
        </p:nvSpPr>
        <p:spPr>
          <a:xfrm>
            <a:off x="5779848" y="375310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2 8</a:t>
            </a:r>
          </a:p>
        </p:txBody>
      </p: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03212393-026F-4881-88D4-6E5C6C7BC87A}"/>
              </a:ext>
            </a:extLst>
          </p:cNvPr>
          <p:cNvCxnSpPr>
            <a:cxnSpLocks/>
          </p:cNvCxnSpPr>
          <p:nvPr/>
        </p:nvCxnSpPr>
        <p:spPr>
          <a:xfrm>
            <a:off x="8703355" y="422648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6B202F80-6DE0-422C-B459-36DF423E2CB5}"/>
              </a:ext>
            </a:extLst>
          </p:cNvPr>
          <p:cNvSpPr txBox="1"/>
          <p:nvPr/>
        </p:nvSpPr>
        <p:spPr>
          <a:xfrm>
            <a:off x="8703354" y="416468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3320A9F3-D4E1-419A-95B2-5E95E578BE78}"/>
              </a:ext>
            </a:extLst>
          </p:cNvPr>
          <p:cNvSpPr txBox="1"/>
          <p:nvPr/>
        </p:nvSpPr>
        <p:spPr>
          <a:xfrm>
            <a:off x="8681000" y="371864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2 8</a:t>
            </a: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5395F550-934C-40B7-BAA1-3375158D7FA6}"/>
              </a:ext>
            </a:extLst>
          </p:cNvPr>
          <p:cNvSpPr/>
          <p:nvPr/>
        </p:nvSpPr>
        <p:spPr>
          <a:xfrm>
            <a:off x="1524000" y="569842"/>
            <a:ext cx="2417557" cy="71612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75F470B3-4BE4-452C-89F0-BDE9B73054EE}"/>
              </a:ext>
            </a:extLst>
          </p:cNvPr>
          <p:cNvSpPr/>
          <p:nvPr/>
        </p:nvSpPr>
        <p:spPr>
          <a:xfrm>
            <a:off x="1524001" y="569842"/>
            <a:ext cx="1629954" cy="63093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0ABADEE7-75FF-40EC-B476-A1CF88405AF0}"/>
              </a:ext>
            </a:extLst>
          </p:cNvPr>
          <p:cNvSpPr/>
          <p:nvPr/>
        </p:nvSpPr>
        <p:spPr>
          <a:xfrm>
            <a:off x="1550504" y="481434"/>
            <a:ext cx="1890434" cy="77752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F47B72B1-0D37-42AA-A71D-C8AC2BA797BE}"/>
              </a:ext>
            </a:extLst>
          </p:cNvPr>
          <p:cNvGrpSpPr/>
          <p:nvPr/>
        </p:nvGrpSpPr>
        <p:grpSpPr>
          <a:xfrm>
            <a:off x="1611602" y="362880"/>
            <a:ext cx="442756" cy="1045655"/>
            <a:chOff x="2724738" y="5471319"/>
            <a:chExt cx="442756" cy="1045655"/>
          </a:xfrm>
        </p:grpSpPr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4EA3E4EB-1B98-44B4-9F81-F66FB8B95E41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23956C51-52A8-4F5B-9AFD-A443A40538A4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015014C6-BA15-4481-AED9-44D94F7E4F4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384E752E-9AF1-4D52-B31F-CCF3B3C77FE7}"/>
              </a:ext>
            </a:extLst>
          </p:cNvPr>
          <p:cNvGrpSpPr/>
          <p:nvPr/>
        </p:nvGrpSpPr>
        <p:grpSpPr>
          <a:xfrm>
            <a:off x="2572369" y="362880"/>
            <a:ext cx="442756" cy="1045655"/>
            <a:chOff x="2724738" y="5471319"/>
            <a:chExt cx="442756" cy="1045655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7BA9A341-5882-4A47-AC83-92A6B38BAE46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1CB70CDF-454C-4F7F-84C0-04DB2B89AAB0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DEA0CD53-1917-463E-9235-B44CF64539B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2ACC5F97-BA56-4356-98A2-B3B8D4BCBDFA}"/>
              </a:ext>
            </a:extLst>
          </p:cNvPr>
          <p:cNvSpPr txBox="1"/>
          <p:nvPr/>
        </p:nvSpPr>
        <p:spPr>
          <a:xfrm>
            <a:off x="4173403" y="54481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4972EAB2-7836-4D1A-90EC-FBF8CD59E10C}"/>
              </a:ext>
            </a:extLst>
          </p:cNvPr>
          <p:cNvSpPr txBox="1"/>
          <p:nvPr/>
        </p:nvSpPr>
        <p:spPr>
          <a:xfrm>
            <a:off x="2110432" y="547029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grpSp>
        <p:nvGrpSpPr>
          <p:cNvPr id="68" name="Group 67">
            <a:extLst>
              <a:ext uri="{FF2B5EF4-FFF2-40B4-BE49-F238E27FC236}">
                <a16:creationId xmlns:a16="http://schemas.microsoft.com/office/drawing/2014/main" id="{C539C0A1-59E2-41DE-9117-9B305396D7F5}"/>
              </a:ext>
            </a:extLst>
          </p:cNvPr>
          <p:cNvGrpSpPr/>
          <p:nvPr/>
        </p:nvGrpSpPr>
        <p:grpSpPr>
          <a:xfrm>
            <a:off x="3513162" y="362472"/>
            <a:ext cx="679360" cy="1037414"/>
            <a:chOff x="2652205" y="5471319"/>
            <a:chExt cx="679360" cy="1037414"/>
          </a:xfrm>
        </p:grpSpPr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D103ED09-C36E-4C8C-8C01-5929587D1818}"/>
                </a:ext>
              </a:extLst>
            </p:cNvPr>
            <p:cNvSpPr txBox="1"/>
            <p:nvPr/>
          </p:nvSpPr>
          <p:spPr>
            <a:xfrm>
              <a:off x="2767810" y="5471319"/>
              <a:ext cx="33365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7112150-6242-47C2-97A7-E3F950C78EF6}"/>
                </a:ext>
              </a:extLst>
            </p:cNvPr>
            <p:cNvSpPr txBox="1"/>
            <p:nvPr/>
          </p:nvSpPr>
          <p:spPr>
            <a:xfrm>
              <a:off x="2652205" y="5862402"/>
              <a:ext cx="67936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79CC98D0-B805-424C-A358-CAB0EEA1A64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500619" cy="408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24354949-1182-4CA5-B43D-A7140466AF18}"/>
              </a:ext>
            </a:extLst>
          </p:cNvPr>
          <p:cNvSpPr txBox="1"/>
          <p:nvPr/>
        </p:nvSpPr>
        <p:spPr>
          <a:xfrm>
            <a:off x="3123758" y="546621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226D770A-1D18-4908-8426-2431540D6215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2017WDN</a:t>
            </a:r>
          </a:p>
        </p:txBody>
      </p:sp>
    </p:spTree>
    <p:extLst>
      <p:ext uri="{BB962C8B-B14F-4D97-AF65-F5344CB8AC3E}">
        <p14:creationId xmlns:p14="http://schemas.microsoft.com/office/powerpoint/2010/main" val="196703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 animBg="1"/>
      <p:bldP spid="11" grpId="0" animBg="1"/>
      <p:bldP spid="12" grpId="0"/>
      <p:bldP spid="13" grpId="0"/>
      <p:bldP spid="14" grpId="0"/>
      <p:bldP spid="17" grpId="0"/>
      <p:bldP spid="18" grpId="0"/>
      <p:bldP spid="19" grpId="0"/>
      <p:bldP spid="20" grpId="0"/>
      <p:bldP spid="21" grpId="0" animBg="1"/>
      <p:bldP spid="22" grpId="0" animBg="1"/>
      <p:bldP spid="23" grpId="0"/>
      <p:bldP spid="24" grpId="0"/>
      <p:bldP spid="25" grpId="0"/>
      <p:bldP spid="28" grpId="0"/>
      <p:bldP spid="29" grpId="0"/>
      <p:bldP spid="30" grpId="0"/>
      <p:bldP spid="31" grpId="0"/>
      <p:bldP spid="32" grpId="0" animBg="1"/>
      <p:bldP spid="33" grpId="0" animBg="1"/>
      <p:bldP spid="34" grpId="0"/>
      <p:bldP spid="35" grpId="0"/>
      <p:bldP spid="36" grpId="0"/>
      <p:bldP spid="38" grpId="0"/>
      <p:bldP spid="39" grpId="0"/>
      <p:bldP spid="40" grpId="0"/>
      <p:bldP spid="42" grpId="0"/>
      <p:bldP spid="43" grpId="0"/>
      <p:bldP spid="44" grpId="0"/>
      <p:bldP spid="46" grpId="0"/>
      <p:bldP spid="47" grpId="0"/>
      <p:bldP spid="48" grpId="0"/>
      <p:bldP spid="50" grpId="0"/>
      <p:bldP spid="51" grpId="0"/>
      <p:bldP spid="53" grpId="0"/>
      <p:bldP spid="54" grpId="0"/>
    </p:bld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253B63B-4CDC-4866-AEE4-6576089F12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Subtract fractions with denominators which are not common multiples within 1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D73933B-D995-4136-93AB-C582E49D6E8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29884871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0" name="Group 479">
            <a:extLst>
              <a:ext uri="{FF2B5EF4-FFF2-40B4-BE49-F238E27FC236}">
                <a16:creationId xmlns:a16="http://schemas.microsoft.com/office/drawing/2014/main" id="{070A04D7-B60D-4333-AF9C-4B2D7513745E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00" name="Straight Connector 499">
              <a:extLst>
                <a:ext uri="{FF2B5EF4-FFF2-40B4-BE49-F238E27FC236}">
                  <a16:creationId xmlns:a16="http://schemas.microsoft.com/office/drawing/2014/main" id="{21A2A1F2-621D-4694-BC7F-164621589BA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9" name="Straight Connector 498">
              <a:extLst>
                <a:ext uri="{FF2B5EF4-FFF2-40B4-BE49-F238E27FC236}">
                  <a16:creationId xmlns:a16="http://schemas.microsoft.com/office/drawing/2014/main" id="{75E0A3A4-378A-42D9-8273-11134B56EEFB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" name="Straight Connector 480">
              <a:extLst>
                <a:ext uri="{FF2B5EF4-FFF2-40B4-BE49-F238E27FC236}">
                  <a16:creationId xmlns:a16="http://schemas.microsoft.com/office/drawing/2014/main" id="{A1171AB0-7CB6-4F3E-B6BF-4321061C82F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492F699F-F182-4E42-A99F-7BF9DA631051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3" name="Straight Connector 482">
              <a:extLst>
                <a:ext uri="{FF2B5EF4-FFF2-40B4-BE49-F238E27FC236}">
                  <a16:creationId xmlns:a16="http://schemas.microsoft.com/office/drawing/2014/main" id="{C29973EB-CC7A-45D6-A3AC-3B7597EAC9FF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4" name="Straight Connector 483">
              <a:extLst>
                <a:ext uri="{FF2B5EF4-FFF2-40B4-BE49-F238E27FC236}">
                  <a16:creationId xmlns:a16="http://schemas.microsoft.com/office/drawing/2014/main" id="{F1503EF8-32AB-4B9D-A48E-F9F74B91D8D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1A1150E0-E6AF-45EC-8536-EF53C462E675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B57B6C6B-1010-40F1-9826-DF82640C3C14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7" name="Straight Connector 486">
              <a:extLst>
                <a:ext uri="{FF2B5EF4-FFF2-40B4-BE49-F238E27FC236}">
                  <a16:creationId xmlns:a16="http://schemas.microsoft.com/office/drawing/2014/main" id="{FFD280A9-3460-4D6D-8634-3BD3DC0D12A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8" name="Straight Connector 487">
              <a:extLst>
                <a:ext uri="{FF2B5EF4-FFF2-40B4-BE49-F238E27FC236}">
                  <a16:creationId xmlns:a16="http://schemas.microsoft.com/office/drawing/2014/main" id="{3579FA00-4AE7-499F-AF59-71F2963D9B5A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9" name="Straight Connector 488">
              <a:extLst>
                <a:ext uri="{FF2B5EF4-FFF2-40B4-BE49-F238E27FC236}">
                  <a16:creationId xmlns:a16="http://schemas.microsoft.com/office/drawing/2014/main" id="{57F8D79D-F864-4F9D-99F4-688F836B96AF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0" name="Straight Connector 489">
              <a:extLst>
                <a:ext uri="{FF2B5EF4-FFF2-40B4-BE49-F238E27FC236}">
                  <a16:creationId xmlns:a16="http://schemas.microsoft.com/office/drawing/2014/main" id="{F3076D87-8DA0-4F84-B5C5-9ED8B276D20B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1" name="Straight Connector 490">
              <a:extLst>
                <a:ext uri="{FF2B5EF4-FFF2-40B4-BE49-F238E27FC236}">
                  <a16:creationId xmlns:a16="http://schemas.microsoft.com/office/drawing/2014/main" id="{3C41A2A8-8F40-4D65-832D-417129E8091E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2" name="Straight Connector 491">
              <a:extLst>
                <a:ext uri="{FF2B5EF4-FFF2-40B4-BE49-F238E27FC236}">
                  <a16:creationId xmlns:a16="http://schemas.microsoft.com/office/drawing/2014/main" id="{682DED90-3FA7-4804-8DB2-B6611C74E561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3" name="Straight Connector 492">
              <a:extLst>
                <a:ext uri="{FF2B5EF4-FFF2-40B4-BE49-F238E27FC236}">
                  <a16:creationId xmlns:a16="http://schemas.microsoft.com/office/drawing/2014/main" id="{DAA22FD6-44B2-43B6-8948-7DFA8B977F76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D26C6AAA-8B90-4462-A2CF-5D1843E26ACB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E7D346DC-AD26-473C-8B73-51766EB81957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6" name="Straight Connector 495">
              <a:extLst>
                <a:ext uri="{FF2B5EF4-FFF2-40B4-BE49-F238E27FC236}">
                  <a16:creationId xmlns:a16="http://schemas.microsoft.com/office/drawing/2014/main" id="{C7336EC2-B7FF-4319-BFE3-6F34B0530D9F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7FD059D3-50AD-4157-957A-DAF523446A24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8" name="Straight Connector 497">
              <a:extLst>
                <a:ext uri="{FF2B5EF4-FFF2-40B4-BE49-F238E27FC236}">
                  <a16:creationId xmlns:a16="http://schemas.microsoft.com/office/drawing/2014/main" id="{DEE8492B-7207-47F9-B00B-E7306AD059A4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1" name="Straight Connector 500">
              <a:extLst>
                <a:ext uri="{FF2B5EF4-FFF2-40B4-BE49-F238E27FC236}">
                  <a16:creationId xmlns:a16="http://schemas.microsoft.com/office/drawing/2014/main" id="{E5D31EA2-8057-466D-A90E-CD6E1E21B83E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2" name="Straight Connector 501">
              <a:extLst>
                <a:ext uri="{FF2B5EF4-FFF2-40B4-BE49-F238E27FC236}">
                  <a16:creationId xmlns:a16="http://schemas.microsoft.com/office/drawing/2014/main" id="{3F1DB6CA-CB8F-4715-A757-368D2444A77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E5663014-46E3-41CB-9DC3-A3D8C429AD70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4" name="Straight Connector 503">
              <a:extLst>
                <a:ext uri="{FF2B5EF4-FFF2-40B4-BE49-F238E27FC236}">
                  <a16:creationId xmlns:a16="http://schemas.microsoft.com/office/drawing/2014/main" id="{5E4D06D5-CE6F-4E88-A1E7-1C6FC1648767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Straight Connector 504">
              <a:extLst>
                <a:ext uri="{FF2B5EF4-FFF2-40B4-BE49-F238E27FC236}">
                  <a16:creationId xmlns:a16="http://schemas.microsoft.com/office/drawing/2014/main" id="{A8DD8A4F-7DB8-47D6-9262-893878C1452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6" name="Straight Connector 505">
              <a:extLst>
                <a:ext uri="{FF2B5EF4-FFF2-40B4-BE49-F238E27FC236}">
                  <a16:creationId xmlns:a16="http://schemas.microsoft.com/office/drawing/2014/main" id="{3B9432CA-90C4-44FE-98C8-D98A47A8DEEC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7" name="Straight Connector 506">
              <a:extLst>
                <a:ext uri="{FF2B5EF4-FFF2-40B4-BE49-F238E27FC236}">
                  <a16:creationId xmlns:a16="http://schemas.microsoft.com/office/drawing/2014/main" id="{AA1E5EBF-0565-4BE0-8700-E012599D9625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8" name="Straight Connector 507">
              <a:extLst>
                <a:ext uri="{FF2B5EF4-FFF2-40B4-BE49-F238E27FC236}">
                  <a16:creationId xmlns:a16="http://schemas.microsoft.com/office/drawing/2014/main" id="{91EB49E7-7B00-451B-8550-4713968306A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9" name="Straight Connector 508">
              <a:extLst>
                <a:ext uri="{FF2B5EF4-FFF2-40B4-BE49-F238E27FC236}">
                  <a16:creationId xmlns:a16="http://schemas.microsoft.com/office/drawing/2014/main" id="{AD07E8A6-2B18-4B11-98D5-5A37CEBCA1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Straight Connector 509">
              <a:extLst>
                <a:ext uri="{FF2B5EF4-FFF2-40B4-BE49-F238E27FC236}">
                  <a16:creationId xmlns:a16="http://schemas.microsoft.com/office/drawing/2014/main" id="{F0E6A45F-E697-4CB6-B975-6FCB2A7687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1" name="Straight Connector 510">
              <a:extLst>
                <a:ext uri="{FF2B5EF4-FFF2-40B4-BE49-F238E27FC236}">
                  <a16:creationId xmlns:a16="http://schemas.microsoft.com/office/drawing/2014/main" id="{8245EF19-19DF-442E-856A-DD8BB603492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2" name="Straight Connector 511">
              <a:extLst>
                <a:ext uri="{FF2B5EF4-FFF2-40B4-BE49-F238E27FC236}">
                  <a16:creationId xmlns:a16="http://schemas.microsoft.com/office/drawing/2014/main" id="{A1C34E16-A99D-49F1-BDA0-21A947C330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Straight Connector 512">
              <a:extLst>
                <a:ext uri="{FF2B5EF4-FFF2-40B4-BE49-F238E27FC236}">
                  <a16:creationId xmlns:a16="http://schemas.microsoft.com/office/drawing/2014/main" id="{CA0DB50E-D28B-4E0D-A26F-7BF254D4146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E145EB4F-5BBA-47DD-A9F6-3518FF83C93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Straight Connector 514">
              <a:extLst>
                <a:ext uri="{FF2B5EF4-FFF2-40B4-BE49-F238E27FC236}">
                  <a16:creationId xmlns:a16="http://schemas.microsoft.com/office/drawing/2014/main" id="{E5079FD3-D61A-4BF1-AD66-C9F013D32C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Straight Connector 515">
              <a:extLst>
                <a:ext uri="{FF2B5EF4-FFF2-40B4-BE49-F238E27FC236}">
                  <a16:creationId xmlns:a16="http://schemas.microsoft.com/office/drawing/2014/main" id="{3789ABD1-DE37-497A-96DF-7978FB658D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Straight Connector 516">
              <a:extLst>
                <a:ext uri="{FF2B5EF4-FFF2-40B4-BE49-F238E27FC236}">
                  <a16:creationId xmlns:a16="http://schemas.microsoft.com/office/drawing/2014/main" id="{66B5B641-91BD-4FC5-8456-A52626B213B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Straight Connector 517">
              <a:extLst>
                <a:ext uri="{FF2B5EF4-FFF2-40B4-BE49-F238E27FC236}">
                  <a16:creationId xmlns:a16="http://schemas.microsoft.com/office/drawing/2014/main" id="{BB8F888D-3643-4AE8-87B0-90B6123642A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Straight Connector 518">
              <a:extLst>
                <a:ext uri="{FF2B5EF4-FFF2-40B4-BE49-F238E27FC236}">
                  <a16:creationId xmlns:a16="http://schemas.microsoft.com/office/drawing/2014/main" id="{6E29964E-ACEB-4D67-BCDD-DAF22F0207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Straight Connector 519">
              <a:extLst>
                <a:ext uri="{FF2B5EF4-FFF2-40B4-BE49-F238E27FC236}">
                  <a16:creationId xmlns:a16="http://schemas.microsoft.com/office/drawing/2014/main" id="{C08457F3-D756-4441-82E6-B506B9D88C3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Straight Connector 520">
              <a:extLst>
                <a:ext uri="{FF2B5EF4-FFF2-40B4-BE49-F238E27FC236}">
                  <a16:creationId xmlns:a16="http://schemas.microsoft.com/office/drawing/2014/main" id="{19206117-65A5-4339-98A4-CC3C5AF33F6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Straight Connector 521">
              <a:extLst>
                <a:ext uri="{FF2B5EF4-FFF2-40B4-BE49-F238E27FC236}">
                  <a16:creationId xmlns:a16="http://schemas.microsoft.com/office/drawing/2014/main" id="{BC8D52C4-668E-4187-A970-E5A081723F4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Straight Connector 522">
              <a:extLst>
                <a:ext uri="{FF2B5EF4-FFF2-40B4-BE49-F238E27FC236}">
                  <a16:creationId xmlns:a16="http://schemas.microsoft.com/office/drawing/2014/main" id="{DDF5A69A-5B96-4538-A329-1E89ABBC876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85" name="Rectangle: Rounded Corners 384">
            <a:extLst>
              <a:ext uri="{FF2B5EF4-FFF2-40B4-BE49-F238E27FC236}">
                <a16:creationId xmlns:a16="http://schemas.microsoft.com/office/drawing/2014/main" id="{EC5BB40E-2103-4E5D-885C-F3CF6DDDE4D8}"/>
              </a:ext>
            </a:extLst>
          </p:cNvPr>
          <p:cNvSpPr/>
          <p:nvPr/>
        </p:nvSpPr>
        <p:spPr>
          <a:xfrm rot="5400000">
            <a:off x="6634031" y="4158545"/>
            <a:ext cx="1259050" cy="3310163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6" name="Rectangle: Rounded Corners 385">
            <a:extLst>
              <a:ext uri="{FF2B5EF4-FFF2-40B4-BE49-F238E27FC236}">
                <a16:creationId xmlns:a16="http://schemas.microsoft.com/office/drawing/2014/main" id="{534E2AAF-7A46-4F36-A5FD-0DC150873367}"/>
              </a:ext>
            </a:extLst>
          </p:cNvPr>
          <p:cNvSpPr/>
          <p:nvPr/>
        </p:nvSpPr>
        <p:spPr>
          <a:xfrm rot="5400000">
            <a:off x="1675987" y="4154042"/>
            <a:ext cx="1259049" cy="3310163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6" name="Rectangle 355">
            <a:extLst>
              <a:ext uri="{FF2B5EF4-FFF2-40B4-BE49-F238E27FC236}">
                <a16:creationId xmlns:a16="http://schemas.microsoft.com/office/drawing/2014/main" id="{7712BB19-2D0A-4709-AB17-383F79E644DC}"/>
              </a:ext>
            </a:extLst>
          </p:cNvPr>
          <p:cNvSpPr/>
          <p:nvPr/>
        </p:nvSpPr>
        <p:spPr>
          <a:xfrm rot="5400000">
            <a:off x="6500010" y="4821243"/>
            <a:ext cx="371843" cy="162354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0" name="Rectangle 379">
            <a:extLst>
              <a:ext uri="{FF2B5EF4-FFF2-40B4-BE49-F238E27FC236}">
                <a16:creationId xmlns:a16="http://schemas.microsoft.com/office/drawing/2014/main" id="{BC50815B-6191-4272-AA4F-5D7A4DC7BE1E}"/>
              </a:ext>
            </a:extLst>
          </p:cNvPr>
          <p:cNvSpPr/>
          <p:nvPr/>
        </p:nvSpPr>
        <p:spPr>
          <a:xfrm rot="5400000">
            <a:off x="6415199" y="4908427"/>
            <a:ext cx="366378" cy="1448451"/>
          </a:xfrm>
          <a:prstGeom prst="rect">
            <a:avLst/>
          </a:prstGeom>
          <a:solidFill>
            <a:srgbClr val="FFFF00"/>
          </a:solidFill>
          <a:ln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5" name="Rectangle 354">
            <a:extLst>
              <a:ext uri="{FF2B5EF4-FFF2-40B4-BE49-F238E27FC236}">
                <a16:creationId xmlns:a16="http://schemas.microsoft.com/office/drawing/2014/main" id="{6993F208-27F3-443A-B14B-1677E07A817F}"/>
              </a:ext>
            </a:extLst>
          </p:cNvPr>
          <p:cNvSpPr/>
          <p:nvPr/>
        </p:nvSpPr>
        <p:spPr>
          <a:xfrm rot="5400000">
            <a:off x="1651732" y="4729340"/>
            <a:ext cx="366378" cy="180188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0" name="Rectangle 369">
            <a:extLst>
              <a:ext uri="{FF2B5EF4-FFF2-40B4-BE49-F238E27FC236}">
                <a16:creationId xmlns:a16="http://schemas.microsoft.com/office/drawing/2014/main" id="{3CEF71F9-2326-4F61-96D3-C883C243F3BB}"/>
              </a:ext>
            </a:extLst>
          </p:cNvPr>
          <p:cNvSpPr/>
          <p:nvPr/>
        </p:nvSpPr>
        <p:spPr>
          <a:xfrm rot="5400000">
            <a:off x="890483" y="5502700"/>
            <a:ext cx="366378" cy="27295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A9597D14-1A98-4A11-A426-539B020E8B3E}"/>
              </a:ext>
            </a:extLst>
          </p:cNvPr>
          <p:cNvSpPr/>
          <p:nvPr/>
        </p:nvSpPr>
        <p:spPr>
          <a:xfrm>
            <a:off x="463769" y="243442"/>
            <a:ext cx="3121831" cy="13385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E90AC0DC-8E7D-4955-A09E-3EBFDB448BB3}"/>
              </a:ext>
            </a:extLst>
          </p:cNvPr>
          <p:cNvGrpSpPr/>
          <p:nvPr/>
        </p:nvGrpSpPr>
        <p:grpSpPr>
          <a:xfrm>
            <a:off x="612124" y="396619"/>
            <a:ext cx="435719" cy="1032867"/>
            <a:chOff x="2724738" y="5471319"/>
            <a:chExt cx="435719" cy="1032867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5012B8C6-A413-4B53-9D41-9F7B3165FA6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E9D17255-D9BC-49A9-B6E7-882D019B09AE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23F84A27-D176-4FF1-80CB-1F607B1D233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135C8AE6-FE1D-4B26-AC63-3A430E5416CA}"/>
              </a:ext>
            </a:extLst>
          </p:cNvPr>
          <p:cNvGrpSpPr/>
          <p:nvPr/>
        </p:nvGrpSpPr>
        <p:grpSpPr>
          <a:xfrm>
            <a:off x="1459030" y="396619"/>
            <a:ext cx="448400" cy="1032867"/>
            <a:chOff x="2712057" y="5471319"/>
            <a:chExt cx="448400" cy="1032867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1F5CF7C4-A5CE-435C-869B-D1C9968D150A}"/>
                </a:ext>
              </a:extLst>
            </p:cNvPr>
            <p:cNvSpPr txBox="1"/>
            <p:nvPr/>
          </p:nvSpPr>
          <p:spPr>
            <a:xfrm>
              <a:off x="271767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0E7770E8-3118-45E3-9D2C-46EF4B838D94}"/>
                </a:ext>
              </a:extLst>
            </p:cNvPr>
            <p:cNvSpPr txBox="1"/>
            <p:nvPr/>
          </p:nvSpPr>
          <p:spPr>
            <a:xfrm>
              <a:off x="2712057" y="5857855"/>
              <a:ext cx="29670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532F3A7A-7048-4F05-BE40-C921AD1941E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31759672-CC4F-49FF-9CA0-37AA22AAE785}"/>
              </a:ext>
            </a:extLst>
          </p:cNvPr>
          <p:cNvSpPr txBox="1"/>
          <p:nvPr/>
        </p:nvSpPr>
        <p:spPr>
          <a:xfrm>
            <a:off x="1062098" y="598824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AF39B13-5680-4272-BF3B-F7C6740E00A5}"/>
              </a:ext>
            </a:extLst>
          </p:cNvPr>
          <p:cNvSpPr txBox="1"/>
          <p:nvPr/>
        </p:nvSpPr>
        <p:spPr>
          <a:xfrm>
            <a:off x="1929609" y="59882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D88D3CCD-66A2-4BF3-84D2-F8BECC958CEA}"/>
              </a:ext>
            </a:extLst>
          </p:cNvPr>
          <p:cNvSpPr/>
          <p:nvPr/>
        </p:nvSpPr>
        <p:spPr>
          <a:xfrm>
            <a:off x="2348313" y="39661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4" name="Rectangle 523">
            <a:extLst>
              <a:ext uri="{FF2B5EF4-FFF2-40B4-BE49-F238E27FC236}">
                <a16:creationId xmlns:a16="http://schemas.microsoft.com/office/drawing/2014/main" id="{6EAACB98-3807-4723-B8CD-1E7AF542E2BD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6" name="Rectangle: Rounded Corners 425">
            <a:extLst>
              <a:ext uri="{FF2B5EF4-FFF2-40B4-BE49-F238E27FC236}">
                <a16:creationId xmlns:a16="http://schemas.microsoft.com/office/drawing/2014/main" id="{0101531F-31A8-4406-BBC1-A1C80079DA87}"/>
              </a:ext>
            </a:extLst>
          </p:cNvPr>
          <p:cNvSpPr/>
          <p:nvPr/>
        </p:nvSpPr>
        <p:spPr>
          <a:xfrm>
            <a:off x="5370096" y="243442"/>
            <a:ext cx="3121831" cy="13385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BB19770D-69F7-487E-9F4C-549155B7D1E7}"/>
              </a:ext>
            </a:extLst>
          </p:cNvPr>
          <p:cNvGrpSpPr/>
          <p:nvPr/>
        </p:nvGrpSpPr>
        <p:grpSpPr>
          <a:xfrm>
            <a:off x="5518451" y="396619"/>
            <a:ext cx="435719" cy="1032867"/>
            <a:chOff x="2724738" y="5471319"/>
            <a:chExt cx="435719" cy="1032867"/>
          </a:xfrm>
        </p:grpSpPr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6ED96F59-A591-442F-95A9-97C11E72F9E5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B284F22D-D99D-434D-9F46-7CC629812681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EED27CEE-C4CF-489F-94BC-1D14267B8D9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31" name="Group 430">
            <a:extLst>
              <a:ext uri="{FF2B5EF4-FFF2-40B4-BE49-F238E27FC236}">
                <a16:creationId xmlns:a16="http://schemas.microsoft.com/office/drawing/2014/main" id="{207E12EE-53E0-4D8C-9469-98FF4152BC9F}"/>
              </a:ext>
            </a:extLst>
          </p:cNvPr>
          <p:cNvGrpSpPr/>
          <p:nvPr/>
        </p:nvGrpSpPr>
        <p:grpSpPr>
          <a:xfrm>
            <a:off x="6365357" y="396619"/>
            <a:ext cx="448400" cy="1032867"/>
            <a:chOff x="2712057" y="5471319"/>
            <a:chExt cx="448400" cy="1032867"/>
          </a:xfrm>
        </p:grpSpPr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ADADB07A-7A5D-494D-974A-9A0830EEDFB6}"/>
                </a:ext>
              </a:extLst>
            </p:cNvPr>
            <p:cNvSpPr txBox="1"/>
            <p:nvPr/>
          </p:nvSpPr>
          <p:spPr>
            <a:xfrm>
              <a:off x="271767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2083C07A-5779-4E4A-AD74-6535B497E84A}"/>
                </a:ext>
              </a:extLst>
            </p:cNvPr>
            <p:cNvSpPr txBox="1"/>
            <p:nvPr/>
          </p:nvSpPr>
          <p:spPr>
            <a:xfrm>
              <a:off x="2712057" y="5857855"/>
              <a:ext cx="29670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434" name="Straight Connector 433">
              <a:extLst>
                <a:ext uri="{FF2B5EF4-FFF2-40B4-BE49-F238E27FC236}">
                  <a16:creationId xmlns:a16="http://schemas.microsoft.com/office/drawing/2014/main" id="{CAA7126B-F9AA-499A-8451-833EFB5F22A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35" name="TextBox 434">
            <a:extLst>
              <a:ext uri="{FF2B5EF4-FFF2-40B4-BE49-F238E27FC236}">
                <a16:creationId xmlns:a16="http://schemas.microsoft.com/office/drawing/2014/main" id="{D96CD6FF-814A-49F3-8E2E-5AF1B5E618CD}"/>
              </a:ext>
            </a:extLst>
          </p:cNvPr>
          <p:cNvSpPr txBox="1"/>
          <p:nvPr/>
        </p:nvSpPr>
        <p:spPr>
          <a:xfrm>
            <a:off x="5968425" y="598824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525" name="TextBox 524">
            <a:extLst>
              <a:ext uri="{FF2B5EF4-FFF2-40B4-BE49-F238E27FC236}">
                <a16:creationId xmlns:a16="http://schemas.microsoft.com/office/drawing/2014/main" id="{148A9DE6-7FC0-46E6-B04C-AA4C50339E74}"/>
              </a:ext>
            </a:extLst>
          </p:cNvPr>
          <p:cNvSpPr txBox="1"/>
          <p:nvPr/>
        </p:nvSpPr>
        <p:spPr>
          <a:xfrm>
            <a:off x="6835936" y="59882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26" name="Rectangle 525">
            <a:extLst>
              <a:ext uri="{FF2B5EF4-FFF2-40B4-BE49-F238E27FC236}">
                <a16:creationId xmlns:a16="http://schemas.microsoft.com/office/drawing/2014/main" id="{CE895903-734D-43CD-8656-9D918D6FDFCB}"/>
              </a:ext>
            </a:extLst>
          </p:cNvPr>
          <p:cNvSpPr/>
          <p:nvPr/>
        </p:nvSpPr>
        <p:spPr>
          <a:xfrm>
            <a:off x="7254640" y="39661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304EBECE-2C2A-4C18-B49A-467669B617D0}"/>
              </a:ext>
            </a:extLst>
          </p:cNvPr>
          <p:cNvGrpSpPr/>
          <p:nvPr/>
        </p:nvGrpSpPr>
        <p:grpSpPr>
          <a:xfrm rot="5400000">
            <a:off x="1839178" y="4551712"/>
            <a:ext cx="360000" cy="2160000"/>
            <a:chOff x="6803292" y="1735492"/>
            <a:chExt cx="360000" cy="2160000"/>
          </a:xfrm>
        </p:grpSpPr>
        <p:sp>
          <p:nvSpPr>
            <p:cNvPr id="236" name="Rectangle 235">
              <a:extLst>
                <a:ext uri="{FF2B5EF4-FFF2-40B4-BE49-F238E27FC236}">
                  <a16:creationId xmlns:a16="http://schemas.microsoft.com/office/drawing/2014/main" id="{C7692468-9807-46AD-8AE6-3ACEB44C80F4}"/>
                </a:ext>
              </a:extLst>
            </p:cNvPr>
            <p:cNvSpPr/>
            <p:nvPr/>
          </p:nvSpPr>
          <p:spPr>
            <a:xfrm>
              <a:off x="6803292" y="1735492"/>
              <a:ext cx="360000" cy="9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AFEB757-15B7-4A16-B3CD-09BF38FE79EB}"/>
                </a:ext>
              </a:extLst>
            </p:cNvPr>
            <p:cNvSpPr/>
            <p:nvPr/>
          </p:nvSpPr>
          <p:spPr>
            <a:xfrm>
              <a:off x="6803292" y="1825492"/>
              <a:ext cx="360000" cy="9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8A2E4A82-D9F9-4B69-A749-122926AFB22D}"/>
                </a:ext>
              </a:extLst>
            </p:cNvPr>
            <p:cNvSpPr/>
            <p:nvPr/>
          </p:nvSpPr>
          <p:spPr>
            <a:xfrm>
              <a:off x="6803292" y="1915492"/>
              <a:ext cx="360000" cy="9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E95EF931-2A48-4E0F-B785-76D8BAD5B2AA}"/>
                </a:ext>
              </a:extLst>
            </p:cNvPr>
            <p:cNvSpPr/>
            <p:nvPr/>
          </p:nvSpPr>
          <p:spPr>
            <a:xfrm>
              <a:off x="6803292" y="2005492"/>
              <a:ext cx="360000" cy="9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E8996CD6-03CA-4CD3-8549-CA41D4CCFEBA}"/>
                </a:ext>
              </a:extLst>
            </p:cNvPr>
            <p:cNvSpPr/>
            <p:nvPr/>
          </p:nvSpPr>
          <p:spPr>
            <a:xfrm>
              <a:off x="6803292" y="2095492"/>
              <a:ext cx="360000" cy="9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1" name="Rectangle 240">
              <a:extLst>
                <a:ext uri="{FF2B5EF4-FFF2-40B4-BE49-F238E27FC236}">
                  <a16:creationId xmlns:a16="http://schemas.microsoft.com/office/drawing/2014/main" id="{13A3D0A8-6F3C-49CA-8F71-5D63D3F37CC8}"/>
                </a:ext>
              </a:extLst>
            </p:cNvPr>
            <p:cNvSpPr/>
            <p:nvPr/>
          </p:nvSpPr>
          <p:spPr>
            <a:xfrm>
              <a:off x="6803292" y="2185492"/>
              <a:ext cx="360000" cy="9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2" name="Rectangle 241">
              <a:extLst>
                <a:ext uri="{FF2B5EF4-FFF2-40B4-BE49-F238E27FC236}">
                  <a16:creationId xmlns:a16="http://schemas.microsoft.com/office/drawing/2014/main" id="{C093921D-F392-42E0-BDF1-8F4B9A45ECB2}"/>
                </a:ext>
              </a:extLst>
            </p:cNvPr>
            <p:cNvSpPr/>
            <p:nvPr/>
          </p:nvSpPr>
          <p:spPr>
            <a:xfrm>
              <a:off x="6803292" y="2275492"/>
              <a:ext cx="360000" cy="9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5A0DCDAD-3412-479C-B065-79FF3365840E}"/>
                </a:ext>
              </a:extLst>
            </p:cNvPr>
            <p:cNvSpPr/>
            <p:nvPr/>
          </p:nvSpPr>
          <p:spPr>
            <a:xfrm>
              <a:off x="6803292" y="2365492"/>
              <a:ext cx="360000" cy="9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20950E98-C9F7-4E8D-8FCF-1797AB09EDBA}"/>
                </a:ext>
              </a:extLst>
            </p:cNvPr>
            <p:cNvSpPr/>
            <p:nvPr/>
          </p:nvSpPr>
          <p:spPr>
            <a:xfrm>
              <a:off x="6803292" y="2455492"/>
              <a:ext cx="360000" cy="9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5" name="Rectangle 244">
              <a:extLst>
                <a:ext uri="{FF2B5EF4-FFF2-40B4-BE49-F238E27FC236}">
                  <a16:creationId xmlns:a16="http://schemas.microsoft.com/office/drawing/2014/main" id="{2E9069A3-6C94-439D-AED1-69E5F522A760}"/>
                </a:ext>
              </a:extLst>
            </p:cNvPr>
            <p:cNvSpPr/>
            <p:nvPr/>
          </p:nvSpPr>
          <p:spPr>
            <a:xfrm>
              <a:off x="6803292" y="2545492"/>
              <a:ext cx="360000" cy="9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6" name="Rectangle 245">
              <a:extLst>
                <a:ext uri="{FF2B5EF4-FFF2-40B4-BE49-F238E27FC236}">
                  <a16:creationId xmlns:a16="http://schemas.microsoft.com/office/drawing/2014/main" id="{019EDA96-7743-49EB-A5EC-5F60D3D233AB}"/>
                </a:ext>
              </a:extLst>
            </p:cNvPr>
            <p:cNvSpPr/>
            <p:nvPr/>
          </p:nvSpPr>
          <p:spPr>
            <a:xfrm>
              <a:off x="6803292" y="2635492"/>
              <a:ext cx="360000" cy="9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84B620F9-A934-43BB-8B3B-164D6FAE0C6D}"/>
                </a:ext>
              </a:extLst>
            </p:cNvPr>
            <p:cNvSpPr/>
            <p:nvPr/>
          </p:nvSpPr>
          <p:spPr>
            <a:xfrm>
              <a:off x="6803292" y="2725492"/>
              <a:ext cx="360000" cy="9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05BD9845-E976-4B4A-B2CD-4D5275662992}"/>
                </a:ext>
              </a:extLst>
            </p:cNvPr>
            <p:cNvSpPr/>
            <p:nvPr/>
          </p:nvSpPr>
          <p:spPr>
            <a:xfrm>
              <a:off x="6803292" y="2815492"/>
              <a:ext cx="360000" cy="9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B6479ED9-A457-4992-A556-15D2D42E4505}"/>
                </a:ext>
              </a:extLst>
            </p:cNvPr>
            <p:cNvSpPr/>
            <p:nvPr/>
          </p:nvSpPr>
          <p:spPr>
            <a:xfrm>
              <a:off x="6803292" y="2905492"/>
              <a:ext cx="360000" cy="9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4CF07A0C-BD61-415D-889A-E55C47FD9336}"/>
                </a:ext>
              </a:extLst>
            </p:cNvPr>
            <p:cNvSpPr/>
            <p:nvPr/>
          </p:nvSpPr>
          <p:spPr>
            <a:xfrm>
              <a:off x="6803292" y="2995492"/>
              <a:ext cx="360000" cy="9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1" name="Rectangle 250">
              <a:extLst>
                <a:ext uri="{FF2B5EF4-FFF2-40B4-BE49-F238E27FC236}">
                  <a16:creationId xmlns:a16="http://schemas.microsoft.com/office/drawing/2014/main" id="{C0F9B9B1-5A33-4129-9EB3-6EFA9CBA8D85}"/>
                </a:ext>
              </a:extLst>
            </p:cNvPr>
            <p:cNvSpPr/>
            <p:nvPr/>
          </p:nvSpPr>
          <p:spPr>
            <a:xfrm>
              <a:off x="6803292" y="3085492"/>
              <a:ext cx="360000" cy="9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2" name="Rectangle 251">
              <a:extLst>
                <a:ext uri="{FF2B5EF4-FFF2-40B4-BE49-F238E27FC236}">
                  <a16:creationId xmlns:a16="http://schemas.microsoft.com/office/drawing/2014/main" id="{2B19096B-9FEC-40CF-A4D2-0964376DCA96}"/>
                </a:ext>
              </a:extLst>
            </p:cNvPr>
            <p:cNvSpPr/>
            <p:nvPr/>
          </p:nvSpPr>
          <p:spPr>
            <a:xfrm>
              <a:off x="6803292" y="3175492"/>
              <a:ext cx="360000" cy="9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8F3446AA-A85C-4496-A83A-C603CAFC1C14}"/>
                </a:ext>
              </a:extLst>
            </p:cNvPr>
            <p:cNvSpPr/>
            <p:nvPr/>
          </p:nvSpPr>
          <p:spPr>
            <a:xfrm>
              <a:off x="6803292" y="3265492"/>
              <a:ext cx="360000" cy="9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68E45B5B-EAF8-4356-8F7C-CE2343CCDA73}"/>
                </a:ext>
              </a:extLst>
            </p:cNvPr>
            <p:cNvSpPr/>
            <p:nvPr/>
          </p:nvSpPr>
          <p:spPr>
            <a:xfrm>
              <a:off x="6803292" y="3355492"/>
              <a:ext cx="360000" cy="9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FEA4C7AE-B920-49C6-A1E6-7DF9D39CF145}"/>
                </a:ext>
              </a:extLst>
            </p:cNvPr>
            <p:cNvSpPr/>
            <p:nvPr/>
          </p:nvSpPr>
          <p:spPr>
            <a:xfrm>
              <a:off x="6803292" y="3445492"/>
              <a:ext cx="360000" cy="9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6" name="Rectangle 255">
              <a:extLst>
                <a:ext uri="{FF2B5EF4-FFF2-40B4-BE49-F238E27FC236}">
                  <a16:creationId xmlns:a16="http://schemas.microsoft.com/office/drawing/2014/main" id="{A4467242-4AD0-47AD-A1A9-6AC5F682BBE3}"/>
                </a:ext>
              </a:extLst>
            </p:cNvPr>
            <p:cNvSpPr/>
            <p:nvPr/>
          </p:nvSpPr>
          <p:spPr>
            <a:xfrm>
              <a:off x="6803292" y="3535492"/>
              <a:ext cx="360000" cy="9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9C03C766-ACAC-4322-9CFF-4682663EB3D4}"/>
                </a:ext>
              </a:extLst>
            </p:cNvPr>
            <p:cNvSpPr/>
            <p:nvPr/>
          </p:nvSpPr>
          <p:spPr>
            <a:xfrm>
              <a:off x="6803292" y="3625492"/>
              <a:ext cx="360000" cy="9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1D8459A2-D841-4734-9FB6-DA25A866EE62}"/>
                </a:ext>
              </a:extLst>
            </p:cNvPr>
            <p:cNvSpPr/>
            <p:nvPr/>
          </p:nvSpPr>
          <p:spPr>
            <a:xfrm>
              <a:off x="6803292" y="3715492"/>
              <a:ext cx="360000" cy="9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1047D5B4-4A58-405B-AE8B-1997590B5D24}"/>
                </a:ext>
              </a:extLst>
            </p:cNvPr>
            <p:cNvSpPr/>
            <p:nvPr/>
          </p:nvSpPr>
          <p:spPr>
            <a:xfrm>
              <a:off x="6803292" y="3805492"/>
              <a:ext cx="360000" cy="9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cxnSp>
        <p:nvCxnSpPr>
          <p:cNvPr id="260" name="Straight Connector 259">
            <a:extLst>
              <a:ext uri="{FF2B5EF4-FFF2-40B4-BE49-F238E27FC236}">
                <a16:creationId xmlns:a16="http://schemas.microsoft.com/office/drawing/2014/main" id="{6F9B43AA-7CBE-4900-915B-BE379E47AF11}"/>
              </a:ext>
            </a:extLst>
          </p:cNvPr>
          <p:cNvCxnSpPr>
            <a:cxnSpLocks/>
          </p:cNvCxnSpPr>
          <p:nvPr/>
        </p:nvCxnSpPr>
        <p:spPr>
          <a:xfrm>
            <a:off x="470112" y="2719317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1" name="Straight Connector 260">
            <a:extLst>
              <a:ext uri="{FF2B5EF4-FFF2-40B4-BE49-F238E27FC236}">
                <a16:creationId xmlns:a16="http://schemas.microsoft.com/office/drawing/2014/main" id="{278281F7-AD7D-49CD-9FAF-61E65F07431B}"/>
              </a:ext>
            </a:extLst>
          </p:cNvPr>
          <p:cNvCxnSpPr>
            <a:cxnSpLocks/>
          </p:cNvCxnSpPr>
          <p:nvPr/>
        </p:nvCxnSpPr>
        <p:spPr>
          <a:xfrm>
            <a:off x="1349342" y="271931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2" name="TextBox 261">
            <a:extLst>
              <a:ext uri="{FF2B5EF4-FFF2-40B4-BE49-F238E27FC236}">
                <a16:creationId xmlns:a16="http://schemas.microsoft.com/office/drawing/2014/main" id="{2F56EB78-71EF-4E82-BBDC-D34D5FC7E522}"/>
              </a:ext>
            </a:extLst>
          </p:cNvPr>
          <p:cNvSpPr txBox="1"/>
          <p:nvPr/>
        </p:nvSpPr>
        <p:spPr>
          <a:xfrm>
            <a:off x="432739" y="221148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8FE2713B-E44B-4378-9F67-DF7D84ED8828}"/>
              </a:ext>
            </a:extLst>
          </p:cNvPr>
          <p:cNvSpPr txBox="1"/>
          <p:nvPr/>
        </p:nvSpPr>
        <p:spPr>
          <a:xfrm>
            <a:off x="443305" y="265752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1D039720-AE63-46F8-A43E-D601814D3141}"/>
              </a:ext>
            </a:extLst>
          </p:cNvPr>
          <p:cNvSpPr txBox="1"/>
          <p:nvPr/>
        </p:nvSpPr>
        <p:spPr>
          <a:xfrm>
            <a:off x="1349341" y="265752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2756D7FB-CFCE-4281-9A15-C5F85B38794A}"/>
              </a:ext>
            </a:extLst>
          </p:cNvPr>
          <p:cNvSpPr txBox="1"/>
          <p:nvPr/>
        </p:nvSpPr>
        <p:spPr>
          <a:xfrm>
            <a:off x="902299" y="240384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66" name="Arc 265">
            <a:extLst>
              <a:ext uri="{FF2B5EF4-FFF2-40B4-BE49-F238E27FC236}">
                <a16:creationId xmlns:a16="http://schemas.microsoft.com/office/drawing/2014/main" id="{4DFDE93B-132C-42C5-84F7-949F4CF75C17}"/>
              </a:ext>
            </a:extLst>
          </p:cNvPr>
          <p:cNvSpPr/>
          <p:nvPr/>
        </p:nvSpPr>
        <p:spPr>
          <a:xfrm rot="16200000">
            <a:off x="835000" y="168935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7" name="Arc 266">
            <a:extLst>
              <a:ext uri="{FF2B5EF4-FFF2-40B4-BE49-F238E27FC236}">
                <a16:creationId xmlns:a16="http://schemas.microsoft.com/office/drawing/2014/main" id="{2FCF5E8D-50D3-4667-9496-7B9BB1269CBB}"/>
              </a:ext>
            </a:extLst>
          </p:cNvPr>
          <p:cNvSpPr/>
          <p:nvPr/>
        </p:nvSpPr>
        <p:spPr>
          <a:xfrm rot="5400000">
            <a:off x="824713" y="2623010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9CE48C51-A2DC-4E9E-8698-080D151E4C02}"/>
              </a:ext>
            </a:extLst>
          </p:cNvPr>
          <p:cNvSpPr txBox="1"/>
          <p:nvPr/>
        </p:nvSpPr>
        <p:spPr>
          <a:xfrm>
            <a:off x="955303" y="315838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4CC3C07E-3E3A-4506-8DFB-5D7C5FD0A543}"/>
              </a:ext>
            </a:extLst>
          </p:cNvPr>
          <p:cNvSpPr txBox="1"/>
          <p:nvPr/>
        </p:nvSpPr>
        <p:spPr>
          <a:xfrm>
            <a:off x="955302" y="185754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87AD2D0D-9F10-4459-A440-3E6CFB00FB1D}"/>
              </a:ext>
            </a:extLst>
          </p:cNvPr>
          <p:cNvSpPr txBox="1"/>
          <p:nvPr/>
        </p:nvSpPr>
        <p:spPr>
          <a:xfrm>
            <a:off x="1347505" y="2211483"/>
            <a:ext cx="9511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cxnSp>
        <p:nvCxnSpPr>
          <p:cNvPr id="271" name="Straight Connector 270">
            <a:extLst>
              <a:ext uri="{FF2B5EF4-FFF2-40B4-BE49-F238E27FC236}">
                <a16:creationId xmlns:a16="http://schemas.microsoft.com/office/drawing/2014/main" id="{85210461-455A-4205-A472-4DAE6D4D88E8}"/>
              </a:ext>
            </a:extLst>
          </p:cNvPr>
          <p:cNvCxnSpPr>
            <a:cxnSpLocks/>
          </p:cNvCxnSpPr>
          <p:nvPr/>
        </p:nvCxnSpPr>
        <p:spPr>
          <a:xfrm>
            <a:off x="2710690" y="2720673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Straight Connector 271">
            <a:extLst>
              <a:ext uri="{FF2B5EF4-FFF2-40B4-BE49-F238E27FC236}">
                <a16:creationId xmlns:a16="http://schemas.microsoft.com/office/drawing/2014/main" id="{F2F5E4F8-858A-46E4-B05F-2C97FF0DBFC5}"/>
              </a:ext>
            </a:extLst>
          </p:cNvPr>
          <p:cNvCxnSpPr>
            <a:cxnSpLocks/>
          </p:cNvCxnSpPr>
          <p:nvPr/>
        </p:nvCxnSpPr>
        <p:spPr>
          <a:xfrm>
            <a:off x="3589920" y="2720673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3" name="TextBox 272">
            <a:extLst>
              <a:ext uri="{FF2B5EF4-FFF2-40B4-BE49-F238E27FC236}">
                <a16:creationId xmlns:a16="http://schemas.microsoft.com/office/drawing/2014/main" id="{9BFF9A27-E62A-436D-8E5F-3F0F4C146FD1}"/>
              </a:ext>
            </a:extLst>
          </p:cNvPr>
          <p:cNvSpPr txBox="1"/>
          <p:nvPr/>
        </p:nvSpPr>
        <p:spPr>
          <a:xfrm>
            <a:off x="2673317" y="221283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1EF83661-52B2-445D-B8E8-425155334893}"/>
              </a:ext>
            </a:extLst>
          </p:cNvPr>
          <p:cNvSpPr txBox="1"/>
          <p:nvPr/>
        </p:nvSpPr>
        <p:spPr>
          <a:xfrm>
            <a:off x="2683883" y="265888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8A536052-EB24-4657-BB70-A83BB700CCFD}"/>
              </a:ext>
            </a:extLst>
          </p:cNvPr>
          <p:cNvSpPr txBox="1"/>
          <p:nvPr/>
        </p:nvSpPr>
        <p:spPr>
          <a:xfrm>
            <a:off x="3589919" y="2658881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9CF76BF6-3149-428B-AEB0-64781E5E14F7}"/>
              </a:ext>
            </a:extLst>
          </p:cNvPr>
          <p:cNvSpPr txBox="1"/>
          <p:nvPr/>
        </p:nvSpPr>
        <p:spPr>
          <a:xfrm>
            <a:off x="3142877" y="2405202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77" name="Arc 276">
            <a:extLst>
              <a:ext uri="{FF2B5EF4-FFF2-40B4-BE49-F238E27FC236}">
                <a16:creationId xmlns:a16="http://schemas.microsoft.com/office/drawing/2014/main" id="{81153D43-D0B5-4F7A-9E93-842D4B9364DF}"/>
              </a:ext>
            </a:extLst>
          </p:cNvPr>
          <p:cNvSpPr/>
          <p:nvPr/>
        </p:nvSpPr>
        <p:spPr>
          <a:xfrm rot="16200000">
            <a:off x="3075578" y="169071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8" name="Arc 277">
            <a:extLst>
              <a:ext uri="{FF2B5EF4-FFF2-40B4-BE49-F238E27FC236}">
                <a16:creationId xmlns:a16="http://schemas.microsoft.com/office/drawing/2014/main" id="{161DA2BF-A9E6-44A3-9B2D-D7D44BED64E0}"/>
              </a:ext>
            </a:extLst>
          </p:cNvPr>
          <p:cNvSpPr/>
          <p:nvPr/>
        </p:nvSpPr>
        <p:spPr>
          <a:xfrm rot="5400000">
            <a:off x="3065291" y="2624366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EE972E92-69C1-4A20-B685-828E8E679E4E}"/>
              </a:ext>
            </a:extLst>
          </p:cNvPr>
          <p:cNvSpPr txBox="1"/>
          <p:nvPr/>
        </p:nvSpPr>
        <p:spPr>
          <a:xfrm>
            <a:off x="3195881" y="315974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EEEBD80D-5540-4C38-9347-318B364C7FDC}"/>
              </a:ext>
            </a:extLst>
          </p:cNvPr>
          <p:cNvSpPr txBox="1"/>
          <p:nvPr/>
        </p:nvSpPr>
        <p:spPr>
          <a:xfrm>
            <a:off x="3195880" y="1858899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F069806C-3A9A-44A8-99A6-683E4B6EA971}"/>
              </a:ext>
            </a:extLst>
          </p:cNvPr>
          <p:cNvSpPr txBox="1"/>
          <p:nvPr/>
        </p:nvSpPr>
        <p:spPr>
          <a:xfrm>
            <a:off x="3786686" y="2212839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282" name="Straight Connector 281">
            <a:extLst>
              <a:ext uri="{FF2B5EF4-FFF2-40B4-BE49-F238E27FC236}">
                <a16:creationId xmlns:a16="http://schemas.microsoft.com/office/drawing/2014/main" id="{F8FE0486-2193-41D4-9185-33553DE74C6D}"/>
              </a:ext>
            </a:extLst>
          </p:cNvPr>
          <p:cNvCxnSpPr>
            <a:cxnSpLocks/>
          </p:cNvCxnSpPr>
          <p:nvPr/>
        </p:nvCxnSpPr>
        <p:spPr>
          <a:xfrm>
            <a:off x="902300" y="450823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3" name="TextBox 282">
            <a:extLst>
              <a:ext uri="{FF2B5EF4-FFF2-40B4-BE49-F238E27FC236}">
                <a16:creationId xmlns:a16="http://schemas.microsoft.com/office/drawing/2014/main" id="{7F37AE9A-7B82-4BD3-B72C-CE6D338FADC2}"/>
              </a:ext>
            </a:extLst>
          </p:cNvPr>
          <p:cNvSpPr txBox="1"/>
          <p:nvPr/>
        </p:nvSpPr>
        <p:spPr>
          <a:xfrm>
            <a:off x="891148" y="444644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284" name="TextBox 283">
            <a:extLst>
              <a:ext uri="{FF2B5EF4-FFF2-40B4-BE49-F238E27FC236}">
                <a16:creationId xmlns:a16="http://schemas.microsoft.com/office/drawing/2014/main" id="{0592F086-3E32-47E5-B369-4A52D58ACEE7}"/>
              </a:ext>
            </a:extLst>
          </p:cNvPr>
          <p:cNvSpPr txBox="1"/>
          <p:nvPr/>
        </p:nvSpPr>
        <p:spPr>
          <a:xfrm>
            <a:off x="883866" y="4000401"/>
            <a:ext cx="93428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285" name="TextBox 284">
            <a:extLst>
              <a:ext uri="{FF2B5EF4-FFF2-40B4-BE49-F238E27FC236}">
                <a16:creationId xmlns:a16="http://schemas.microsoft.com/office/drawing/2014/main" id="{5F07A0DC-D398-44BC-8AE1-8ADAEC22643F}"/>
              </a:ext>
            </a:extLst>
          </p:cNvPr>
          <p:cNvSpPr txBox="1"/>
          <p:nvPr/>
        </p:nvSpPr>
        <p:spPr>
          <a:xfrm>
            <a:off x="1851707" y="4159311"/>
            <a:ext cx="4666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</a:t>
            </a:r>
          </a:p>
        </p:txBody>
      </p:sp>
      <p:cxnSp>
        <p:nvCxnSpPr>
          <p:cNvPr id="286" name="Straight Connector 285">
            <a:extLst>
              <a:ext uri="{FF2B5EF4-FFF2-40B4-BE49-F238E27FC236}">
                <a16:creationId xmlns:a16="http://schemas.microsoft.com/office/drawing/2014/main" id="{3F4F69B5-5BE2-4520-A8FF-55401861F1D4}"/>
              </a:ext>
            </a:extLst>
          </p:cNvPr>
          <p:cNvCxnSpPr>
            <a:cxnSpLocks/>
          </p:cNvCxnSpPr>
          <p:nvPr/>
        </p:nvCxnSpPr>
        <p:spPr>
          <a:xfrm>
            <a:off x="2265198" y="452121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7" name="TextBox 286">
            <a:extLst>
              <a:ext uri="{FF2B5EF4-FFF2-40B4-BE49-F238E27FC236}">
                <a16:creationId xmlns:a16="http://schemas.microsoft.com/office/drawing/2014/main" id="{7BEC0928-AC06-4A81-A9B1-1677837AFAAD}"/>
              </a:ext>
            </a:extLst>
          </p:cNvPr>
          <p:cNvSpPr txBox="1"/>
          <p:nvPr/>
        </p:nvSpPr>
        <p:spPr>
          <a:xfrm>
            <a:off x="2265197" y="445941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288" name="TextBox 287">
            <a:extLst>
              <a:ext uri="{FF2B5EF4-FFF2-40B4-BE49-F238E27FC236}">
                <a16:creationId xmlns:a16="http://schemas.microsoft.com/office/drawing/2014/main" id="{601FA3F1-E09B-4F39-8A74-ACAF0354CA9B}"/>
              </a:ext>
            </a:extLst>
          </p:cNvPr>
          <p:cNvSpPr txBox="1"/>
          <p:nvPr/>
        </p:nvSpPr>
        <p:spPr>
          <a:xfrm>
            <a:off x="2461964" y="401337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10E1632D-F41E-40D5-A0DE-AA969D279C9C}"/>
              </a:ext>
            </a:extLst>
          </p:cNvPr>
          <p:cNvSpPr txBox="1"/>
          <p:nvPr/>
        </p:nvSpPr>
        <p:spPr>
          <a:xfrm>
            <a:off x="3114812" y="4205739"/>
            <a:ext cx="4666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290" name="Straight Connector 289">
            <a:extLst>
              <a:ext uri="{FF2B5EF4-FFF2-40B4-BE49-F238E27FC236}">
                <a16:creationId xmlns:a16="http://schemas.microsoft.com/office/drawing/2014/main" id="{63983F9A-B120-4D83-B9A3-730A05EF6E3C}"/>
              </a:ext>
            </a:extLst>
          </p:cNvPr>
          <p:cNvCxnSpPr>
            <a:cxnSpLocks/>
          </p:cNvCxnSpPr>
          <p:nvPr/>
        </p:nvCxnSpPr>
        <p:spPr>
          <a:xfrm>
            <a:off x="3596179" y="450295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1" name="TextBox 290">
            <a:extLst>
              <a:ext uri="{FF2B5EF4-FFF2-40B4-BE49-F238E27FC236}">
                <a16:creationId xmlns:a16="http://schemas.microsoft.com/office/drawing/2014/main" id="{EF375249-D4CC-423B-BA35-3C60E7390769}"/>
              </a:ext>
            </a:extLst>
          </p:cNvPr>
          <p:cNvSpPr txBox="1"/>
          <p:nvPr/>
        </p:nvSpPr>
        <p:spPr>
          <a:xfrm>
            <a:off x="3596178" y="444115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37B595C8-1E6E-4046-99EC-69356A18EAAE}"/>
              </a:ext>
            </a:extLst>
          </p:cNvPr>
          <p:cNvSpPr txBox="1"/>
          <p:nvPr/>
        </p:nvSpPr>
        <p:spPr>
          <a:xfrm>
            <a:off x="3600423" y="3995117"/>
            <a:ext cx="10824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1 7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197A16B-A028-4FE3-A031-5C3E7221E0CE}"/>
              </a:ext>
            </a:extLst>
          </p:cNvPr>
          <p:cNvGrpSpPr/>
          <p:nvPr/>
        </p:nvGrpSpPr>
        <p:grpSpPr>
          <a:xfrm>
            <a:off x="2429596" y="443095"/>
            <a:ext cx="1086722" cy="1076984"/>
            <a:chOff x="2429596" y="443095"/>
            <a:chExt cx="1086722" cy="1076984"/>
          </a:xfrm>
        </p:grpSpPr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6E90DD08-B541-4582-8C25-CFCC78646B2F}"/>
                </a:ext>
              </a:extLst>
            </p:cNvPr>
            <p:cNvCxnSpPr>
              <a:cxnSpLocks/>
            </p:cNvCxnSpPr>
            <p:nvPr/>
          </p:nvCxnSpPr>
          <p:spPr>
            <a:xfrm>
              <a:off x="2429597" y="950929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C4272107-9A75-4B68-BB8A-196A5DA34D62}"/>
                </a:ext>
              </a:extLst>
            </p:cNvPr>
            <p:cNvSpPr txBox="1"/>
            <p:nvPr/>
          </p:nvSpPr>
          <p:spPr>
            <a:xfrm>
              <a:off x="2429596" y="88913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2 4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1FA7F051-947C-4F09-A592-E4B7E2461E27}"/>
                </a:ext>
              </a:extLst>
            </p:cNvPr>
            <p:cNvSpPr txBox="1"/>
            <p:nvPr/>
          </p:nvSpPr>
          <p:spPr>
            <a:xfrm>
              <a:off x="2433841" y="443095"/>
              <a:ext cx="108247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1 7</a:t>
              </a:r>
            </a:p>
          </p:txBody>
        </p:sp>
      </p:grpSp>
      <p:cxnSp>
        <p:nvCxnSpPr>
          <p:cNvPr id="307" name="Straight Connector 306">
            <a:extLst>
              <a:ext uri="{FF2B5EF4-FFF2-40B4-BE49-F238E27FC236}">
                <a16:creationId xmlns:a16="http://schemas.microsoft.com/office/drawing/2014/main" id="{69E9DACD-2082-4BC4-807A-EAF0BB2890AF}"/>
              </a:ext>
            </a:extLst>
          </p:cNvPr>
          <p:cNvCxnSpPr>
            <a:cxnSpLocks/>
          </p:cNvCxnSpPr>
          <p:nvPr/>
        </p:nvCxnSpPr>
        <p:spPr>
          <a:xfrm>
            <a:off x="5382123" y="2726490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8" name="Straight Connector 307">
            <a:extLst>
              <a:ext uri="{FF2B5EF4-FFF2-40B4-BE49-F238E27FC236}">
                <a16:creationId xmlns:a16="http://schemas.microsoft.com/office/drawing/2014/main" id="{2A9B6229-AEFF-4742-A9F0-7E6721ADA584}"/>
              </a:ext>
            </a:extLst>
          </p:cNvPr>
          <p:cNvCxnSpPr>
            <a:cxnSpLocks/>
          </p:cNvCxnSpPr>
          <p:nvPr/>
        </p:nvCxnSpPr>
        <p:spPr>
          <a:xfrm>
            <a:off x="6261353" y="272649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9" name="TextBox 308">
            <a:extLst>
              <a:ext uri="{FF2B5EF4-FFF2-40B4-BE49-F238E27FC236}">
                <a16:creationId xmlns:a16="http://schemas.microsoft.com/office/drawing/2014/main" id="{60800D67-4E7F-43C8-A2EB-A198E8523AE7}"/>
              </a:ext>
            </a:extLst>
          </p:cNvPr>
          <p:cNvSpPr txBox="1"/>
          <p:nvPr/>
        </p:nvSpPr>
        <p:spPr>
          <a:xfrm>
            <a:off x="5344750" y="221865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CF47900A-6080-44E6-BC1E-621288D64328}"/>
              </a:ext>
            </a:extLst>
          </p:cNvPr>
          <p:cNvSpPr txBox="1"/>
          <p:nvPr/>
        </p:nvSpPr>
        <p:spPr>
          <a:xfrm>
            <a:off x="5355316" y="266469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F7D001EF-178D-4AC9-A300-2BC459D091BB}"/>
              </a:ext>
            </a:extLst>
          </p:cNvPr>
          <p:cNvSpPr txBox="1"/>
          <p:nvPr/>
        </p:nvSpPr>
        <p:spPr>
          <a:xfrm>
            <a:off x="6261352" y="266469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C3A5DF1C-7E58-4E0B-AC94-0C890A3BAA48}"/>
              </a:ext>
            </a:extLst>
          </p:cNvPr>
          <p:cNvSpPr txBox="1"/>
          <p:nvPr/>
        </p:nvSpPr>
        <p:spPr>
          <a:xfrm>
            <a:off x="5814310" y="2411019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13" name="Arc 312">
            <a:extLst>
              <a:ext uri="{FF2B5EF4-FFF2-40B4-BE49-F238E27FC236}">
                <a16:creationId xmlns:a16="http://schemas.microsoft.com/office/drawing/2014/main" id="{CD79FF7D-9447-4E45-96E2-A32D1E27F56B}"/>
              </a:ext>
            </a:extLst>
          </p:cNvPr>
          <p:cNvSpPr/>
          <p:nvPr/>
        </p:nvSpPr>
        <p:spPr>
          <a:xfrm rot="16200000">
            <a:off x="5747011" y="169653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4" name="Arc 313">
            <a:extLst>
              <a:ext uri="{FF2B5EF4-FFF2-40B4-BE49-F238E27FC236}">
                <a16:creationId xmlns:a16="http://schemas.microsoft.com/office/drawing/2014/main" id="{6929024B-9804-4188-A3CB-FC3E3AA0437B}"/>
              </a:ext>
            </a:extLst>
          </p:cNvPr>
          <p:cNvSpPr/>
          <p:nvPr/>
        </p:nvSpPr>
        <p:spPr>
          <a:xfrm rot="5400000">
            <a:off x="5736724" y="263018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B9818960-E4F2-45D4-92CD-3087F4D434FB}"/>
              </a:ext>
            </a:extLst>
          </p:cNvPr>
          <p:cNvSpPr txBox="1"/>
          <p:nvPr/>
        </p:nvSpPr>
        <p:spPr>
          <a:xfrm>
            <a:off x="5867314" y="316556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16" name="TextBox 315">
            <a:extLst>
              <a:ext uri="{FF2B5EF4-FFF2-40B4-BE49-F238E27FC236}">
                <a16:creationId xmlns:a16="http://schemas.microsoft.com/office/drawing/2014/main" id="{671A150B-A505-45C6-8CC7-6A0B288046D1}"/>
              </a:ext>
            </a:extLst>
          </p:cNvPr>
          <p:cNvSpPr txBox="1"/>
          <p:nvPr/>
        </p:nvSpPr>
        <p:spPr>
          <a:xfrm>
            <a:off x="5867313" y="186471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17" name="TextBox 316">
            <a:extLst>
              <a:ext uri="{FF2B5EF4-FFF2-40B4-BE49-F238E27FC236}">
                <a16:creationId xmlns:a16="http://schemas.microsoft.com/office/drawing/2014/main" id="{47CD5D17-FF09-46B1-AE99-02D00C44C9D2}"/>
              </a:ext>
            </a:extLst>
          </p:cNvPr>
          <p:cNvSpPr txBox="1"/>
          <p:nvPr/>
        </p:nvSpPr>
        <p:spPr>
          <a:xfrm>
            <a:off x="6481710" y="2218656"/>
            <a:ext cx="527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318" name="Straight Connector 317">
            <a:extLst>
              <a:ext uri="{FF2B5EF4-FFF2-40B4-BE49-F238E27FC236}">
                <a16:creationId xmlns:a16="http://schemas.microsoft.com/office/drawing/2014/main" id="{01BA7FFD-3044-454B-B7DA-AB46D2124320}"/>
              </a:ext>
            </a:extLst>
          </p:cNvPr>
          <p:cNvCxnSpPr>
            <a:cxnSpLocks/>
          </p:cNvCxnSpPr>
          <p:nvPr/>
        </p:nvCxnSpPr>
        <p:spPr>
          <a:xfrm>
            <a:off x="7622701" y="272784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9" name="Straight Connector 318">
            <a:extLst>
              <a:ext uri="{FF2B5EF4-FFF2-40B4-BE49-F238E27FC236}">
                <a16:creationId xmlns:a16="http://schemas.microsoft.com/office/drawing/2014/main" id="{481D66BE-2777-4371-85DB-BA91234CE9A3}"/>
              </a:ext>
            </a:extLst>
          </p:cNvPr>
          <p:cNvCxnSpPr>
            <a:cxnSpLocks/>
          </p:cNvCxnSpPr>
          <p:nvPr/>
        </p:nvCxnSpPr>
        <p:spPr>
          <a:xfrm>
            <a:off x="8501931" y="272784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0" name="TextBox 319">
            <a:extLst>
              <a:ext uri="{FF2B5EF4-FFF2-40B4-BE49-F238E27FC236}">
                <a16:creationId xmlns:a16="http://schemas.microsoft.com/office/drawing/2014/main" id="{D6DF6A69-821E-450E-B900-F9A981D7E214}"/>
              </a:ext>
            </a:extLst>
          </p:cNvPr>
          <p:cNvSpPr txBox="1"/>
          <p:nvPr/>
        </p:nvSpPr>
        <p:spPr>
          <a:xfrm>
            <a:off x="7585328" y="222001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9BEFACE4-56D5-4886-A10B-DC8151D8BA2A}"/>
              </a:ext>
            </a:extLst>
          </p:cNvPr>
          <p:cNvSpPr txBox="1"/>
          <p:nvPr/>
        </p:nvSpPr>
        <p:spPr>
          <a:xfrm>
            <a:off x="7595894" y="266605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22" name="TextBox 321">
            <a:extLst>
              <a:ext uri="{FF2B5EF4-FFF2-40B4-BE49-F238E27FC236}">
                <a16:creationId xmlns:a16="http://schemas.microsoft.com/office/drawing/2014/main" id="{1C7CC83F-CBFC-481C-B1AC-884F6CAD02F5}"/>
              </a:ext>
            </a:extLst>
          </p:cNvPr>
          <p:cNvSpPr txBox="1"/>
          <p:nvPr/>
        </p:nvSpPr>
        <p:spPr>
          <a:xfrm>
            <a:off x="8501930" y="266605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323" name="TextBox 322">
            <a:extLst>
              <a:ext uri="{FF2B5EF4-FFF2-40B4-BE49-F238E27FC236}">
                <a16:creationId xmlns:a16="http://schemas.microsoft.com/office/drawing/2014/main" id="{7DC2B861-65F3-4B2B-9A9B-EB6E52996B46}"/>
              </a:ext>
            </a:extLst>
          </p:cNvPr>
          <p:cNvSpPr txBox="1"/>
          <p:nvPr/>
        </p:nvSpPr>
        <p:spPr>
          <a:xfrm>
            <a:off x="8054888" y="241237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24" name="Arc 323">
            <a:extLst>
              <a:ext uri="{FF2B5EF4-FFF2-40B4-BE49-F238E27FC236}">
                <a16:creationId xmlns:a16="http://schemas.microsoft.com/office/drawing/2014/main" id="{89BEA40C-8E57-4E65-A66C-EAB8466626E3}"/>
              </a:ext>
            </a:extLst>
          </p:cNvPr>
          <p:cNvSpPr/>
          <p:nvPr/>
        </p:nvSpPr>
        <p:spPr>
          <a:xfrm rot="16200000">
            <a:off x="7987589" y="169788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5" name="Arc 324">
            <a:extLst>
              <a:ext uri="{FF2B5EF4-FFF2-40B4-BE49-F238E27FC236}">
                <a16:creationId xmlns:a16="http://schemas.microsoft.com/office/drawing/2014/main" id="{8D04882C-216B-4A57-BB52-DB7B4E0875A6}"/>
              </a:ext>
            </a:extLst>
          </p:cNvPr>
          <p:cNvSpPr/>
          <p:nvPr/>
        </p:nvSpPr>
        <p:spPr>
          <a:xfrm rot="5400000">
            <a:off x="7977302" y="263153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6" name="TextBox 325">
            <a:extLst>
              <a:ext uri="{FF2B5EF4-FFF2-40B4-BE49-F238E27FC236}">
                <a16:creationId xmlns:a16="http://schemas.microsoft.com/office/drawing/2014/main" id="{EC4A7347-0B63-45D5-B6D4-DC24B6F27AB1}"/>
              </a:ext>
            </a:extLst>
          </p:cNvPr>
          <p:cNvSpPr txBox="1"/>
          <p:nvPr/>
        </p:nvSpPr>
        <p:spPr>
          <a:xfrm>
            <a:off x="8107892" y="316691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27" name="TextBox 326">
            <a:extLst>
              <a:ext uri="{FF2B5EF4-FFF2-40B4-BE49-F238E27FC236}">
                <a16:creationId xmlns:a16="http://schemas.microsoft.com/office/drawing/2014/main" id="{756F6E68-5BF2-4932-BC6F-3CA976BC129D}"/>
              </a:ext>
            </a:extLst>
          </p:cNvPr>
          <p:cNvSpPr txBox="1"/>
          <p:nvPr/>
        </p:nvSpPr>
        <p:spPr>
          <a:xfrm>
            <a:off x="8107891" y="18660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1BE46CFD-C1E7-4858-9044-0DDE803806A9}"/>
              </a:ext>
            </a:extLst>
          </p:cNvPr>
          <p:cNvSpPr txBox="1"/>
          <p:nvPr/>
        </p:nvSpPr>
        <p:spPr>
          <a:xfrm>
            <a:off x="8710330" y="2220012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329" name="Straight Connector 328">
            <a:extLst>
              <a:ext uri="{FF2B5EF4-FFF2-40B4-BE49-F238E27FC236}">
                <a16:creationId xmlns:a16="http://schemas.microsoft.com/office/drawing/2014/main" id="{41BBE1FF-A914-406B-96F9-F3EB304562D2}"/>
              </a:ext>
            </a:extLst>
          </p:cNvPr>
          <p:cNvCxnSpPr>
            <a:cxnSpLocks/>
          </p:cNvCxnSpPr>
          <p:nvPr/>
        </p:nvCxnSpPr>
        <p:spPr>
          <a:xfrm>
            <a:off x="5814311" y="451540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0" name="TextBox 329">
            <a:extLst>
              <a:ext uri="{FF2B5EF4-FFF2-40B4-BE49-F238E27FC236}">
                <a16:creationId xmlns:a16="http://schemas.microsoft.com/office/drawing/2014/main" id="{60BC0193-6C53-49CD-8861-48FBA142DEBE}"/>
              </a:ext>
            </a:extLst>
          </p:cNvPr>
          <p:cNvSpPr txBox="1"/>
          <p:nvPr/>
        </p:nvSpPr>
        <p:spPr>
          <a:xfrm>
            <a:off x="5803159" y="445361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331" name="TextBox 330">
            <a:extLst>
              <a:ext uri="{FF2B5EF4-FFF2-40B4-BE49-F238E27FC236}">
                <a16:creationId xmlns:a16="http://schemas.microsoft.com/office/drawing/2014/main" id="{9D0BC77B-D9EF-483E-B285-4B87447C78D3}"/>
              </a:ext>
            </a:extLst>
          </p:cNvPr>
          <p:cNvSpPr txBox="1"/>
          <p:nvPr/>
        </p:nvSpPr>
        <p:spPr>
          <a:xfrm>
            <a:off x="6037727" y="4007574"/>
            <a:ext cx="69243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332" name="TextBox 331">
            <a:extLst>
              <a:ext uri="{FF2B5EF4-FFF2-40B4-BE49-F238E27FC236}">
                <a16:creationId xmlns:a16="http://schemas.microsoft.com/office/drawing/2014/main" id="{0947BEC1-A64E-48A4-8CE0-37C0A63F42E3}"/>
              </a:ext>
            </a:extLst>
          </p:cNvPr>
          <p:cNvSpPr txBox="1"/>
          <p:nvPr/>
        </p:nvSpPr>
        <p:spPr>
          <a:xfrm>
            <a:off x="6763718" y="4166484"/>
            <a:ext cx="4666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</a:t>
            </a:r>
          </a:p>
        </p:txBody>
      </p:sp>
      <p:cxnSp>
        <p:nvCxnSpPr>
          <p:cNvPr id="333" name="Straight Connector 332">
            <a:extLst>
              <a:ext uri="{FF2B5EF4-FFF2-40B4-BE49-F238E27FC236}">
                <a16:creationId xmlns:a16="http://schemas.microsoft.com/office/drawing/2014/main" id="{2D15CE6C-9B99-453A-ABE5-228E55093EFD}"/>
              </a:ext>
            </a:extLst>
          </p:cNvPr>
          <p:cNvCxnSpPr>
            <a:cxnSpLocks/>
          </p:cNvCxnSpPr>
          <p:nvPr/>
        </p:nvCxnSpPr>
        <p:spPr>
          <a:xfrm>
            <a:off x="7177209" y="4528383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4" name="TextBox 333">
            <a:extLst>
              <a:ext uri="{FF2B5EF4-FFF2-40B4-BE49-F238E27FC236}">
                <a16:creationId xmlns:a16="http://schemas.microsoft.com/office/drawing/2014/main" id="{1269D9EC-A4DF-4954-BBAD-24D6F75D8030}"/>
              </a:ext>
            </a:extLst>
          </p:cNvPr>
          <p:cNvSpPr txBox="1"/>
          <p:nvPr/>
        </p:nvSpPr>
        <p:spPr>
          <a:xfrm>
            <a:off x="7177208" y="4466591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335" name="TextBox 334">
            <a:extLst>
              <a:ext uri="{FF2B5EF4-FFF2-40B4-BE49-F238E27FC236}">
                <a16:creationId xmlns:a16="http://schemas.microsoft.com/office/drawing/2014/main" id="{5E95C97B-4B8F-46D2-80C0-111D4F5948C2}"/>
              </a:ext>
            </a:extLst>
          </p:cNvPr>
          <p:cNvSpPr txBox="1"/>
          <p:nvPr/>
        </p:nvSpPr>
        <p:spPr>
          <a:xfrm>
            <a:off x="7388871" y="4020549"/>
            <a:ext cx="72971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7D215E27-EB77-4B9B-9FE4-290216988E55}"/>
              </a:ext>
            </a:extLst>
          </p:cNvPr>
          <p:cNvSpPr txBox="1"/>
          <p:nvPr/>
        </p:nvSpPr>
        <p:spPr>
          <a:xfrm>
            <a:off x="8026823" y="4221458"/>
            <a:ext cx="4666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337" name="Straight Connector 336">
            <a:extLst>
              <a:ext uri="{FF2B5EF4-FFF2-40B4-BE49-F238E27FC236}">
                <a16:creationId xmlns:a16="http://schemas.microsoft.com/office/drawing/2014/main" id="{E90FB615-DC80-4C8F-999A-8A22A29DA79E}"/>
              </a:ext>
            </a:extLst>
          </p:cNvPr>
          <p:cNvCxnSpPr>
            <a:cxnSpLocks/>
          </p:cNvCxnSpPr>
          <p:nvPr/>
        </p:nvCxnSpPr>
        <p:spPr>
          <a:xfrm>
            <a:off x="8508190" y="451867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8" name="TextBox 337">
            <a:extLst>
              <a:ext uri="{FF2B5EF4-FFF2-40B4-BE49-F238E27FC236}">
                <a16:creationId xmlns:a16="http://schemas.microsoft.com/office/drawing/2014/main" id="{BC61C2AE-531E-456E-90A3-3FF314C83392}"/>
              </a:ext>
            </a:extLst>
          </p:cNvPr>
          <p:cNvSpPr txBox="1"/>
          <p:nvPr/>
        </p:nvSpPr>
        <p:spPr>
          <a:xfrm>
            <a:off x="8508189" y="445687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339" name="TextBox 338">
            <a:extLst>
              <a:ext uri="{FF2B5EF4-FFF2-40B4-BE49-F238E27FC236}">
                <a16:creationId xmlns:a16="http://schemas.microsoft.com/office/drawing/2014/main" id="{9F710A7A-9589-41CC-A4AB-559FBE7386C2}"/>
              </a:ext>
            </a:extLst>
          </p:cNvPr>
          <p:cNvSpPr txBox="1"/>
          <p:nvPr/>
        </p:nvSpPr>
        <p:spPr>
          <a:xfrm>
            <a:off x="8723858" y="4010836"/>
            <a:ext cx="8710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B9F6F66-5AC6-4D31-93CA-73DEDB674AE9}"/>
              </a:ext>
            </a:extLst>
          </p:cNvPr>
          <p:cNvGrpSpPr/>
          <p:nvPr/>
        </p:nvGrpSpPr>
        <p:grpSpPr>
          <a:xfrm>
            <a:off x="7356580" y="419352"/>
            <a:ext cx="1086722" cy="1076984"/>
            <a:chOff x="7356580" y="419352"/>
            <a:chExt cx="1086722" cy="1076984"/>
          </a:xfrm>
        </p:grpSpPr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9891F460-20F4-45DA-922A-108BF7FE6559}"/>
                </a:ext>
              </a:extLst>
            </p:cNvPr>
            <p:cNvCxnSpPr>
              <a:cxnSpLocks/>
            </p:cNvCxnSpPr>
            <p:nvPr/>
          </p:nvCxnSpPr>
          <p:spPr>
            <a:xfrm>
              <a:off x="7356581" y="927186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EA94455B-9744-44AA-9DE9-A8003B73822E}"/>
                </a:ext>
              </a:extLst>
            </p:cNvPr>
            <p:cNvSpPr txBox="1"/>
            <p:nvPr/>
          </p:nvSpPr>
          <p:spPr>
            <a:xfrm>
              <a:off x="7356580" y="865394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21906441-DAAD-4095-91F1-934F6FA82326}"/>
                </a:ext>
              </a:extLst>
            </p:cNvPr>
            <p:cNvSpPr txBox="1"/>
            <p:nvPr/>
          </p:nvSpPr>
          <p:spPr>
            <a:xfrm>
              <a:off x="7572249" y="419352"/>
              <a:ext cx="8710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</a:t>
              </a:r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9F450D48-F5A0-4A6B-8BBF-2A7E602D0B38}"/>
              </a:ext>
            </a:extLst>
          </p:cNvPr>
          <p:cNvGrpSpPr/>
          <p:nvPr/>
        </p:nvGrpSpPr>
        <p:grpSpPr>
          <a:xfrm rot="5400000">
            <a:off x="6777704" y="4546517"/>
            <a:ext cx="360000" cy="2160000"/>
            <a:chOff x="3172262" y="3429000"/>
            <a:chExt cx="360000" cy="2160000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C4FBED83-D9C9-493B-8967-5F96E1C6C03C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B5B28198-2090-4699-9502-8550F45AE30E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B0A89731-B3F8-4FEA-B282-77D27A4339F0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4A3521F3-D68E-44AB-8FB1-80CC4C1F7AB7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2475A04F-7D79-44BD-85B8-4BD0A8DAA89D}"/>
              </a:ext>
            </a:extLst>
          </p:cNvPr>
          <p:cNvGrpSpPr/>
          <p:nvPr/>
        </p:nvGrpSpPr>
        <p:grpSpPr>
          <a:xfrm rot="5400000">
            <a:off x="1839178" y="4557625"/>
            <a:ext cx="360000" cy="2160000"/>
            <a:chOff x="4332644" y="3429000"/>
            <a:chExt cx="360000" cy="2160000"/>
          </a:xfrm>
        </p:grpSpPr>
        <p:sp>
          <p:nvSpPr>
            <p:cNvPr id="349" name="Rectangle 348">
              <a:extLst>
                <a:ext uri="{FF2B5EF4-FFF2-40B4-BE49-F238E27FC236}">
                  <a16:creationId xmlns:a16="http://schemas.microsoft.com/office/drawing/2014/main" id="{53B038DA-86AF-43BD-937C-8EA41F388F3C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8E203ECD-22B4-448D-B8B0-E9FA10953C8C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7C3DE980-600A-4442-BE51-0C0678022DBF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2" name="Rectangle 351">
              <a:extLst>
                <a:ext uri="{FF2B5EF4-FFF2-40B4-BE49-F238E27FC236}">
                  <a16:creationId xmlns:a16="http://schemas.microsoft.com/office/drawing/2014/main" id="{1EDE1EDE-BED8-4273-8850-1BE9284D32B8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06D6AD27-7037-4A72-B2E5-14D19CC44008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29AB0696-1006-472A-A6D9-D37DB8A7BCF0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7" name="Group 356">
            <a:extLst>
              <a:ext uri="{FF2B5EF4-FFF2-40B4-BE49-F238E27FC236}">
                <a16:creationId xmlns:a16="http://schemas.microsoft.com/office/drawing/2014/main" id="{0A1CF599-A970-433D-A5DB-2047D06174C4}"/>
              </a:ext>
            </a:extLst>
          </p:cNvPr>
          <p:cNvGrpSpPr/>
          <p:nvPr/>
        </p:nvGrpSpPr>
        <p:grpSpPr>
          <a:xfrm rot="5400000">
            <a:off x="6777704" y="4545187"/>
            <a:ext cx="360000" cy="2160000"/>
            <a:chOff x="7813790" y="3429000"/>
            <a:chExt cx="360000" cy="2160000"/>
          </a:xfrm>
        </p:grpSpPr>
        <p:sp>
          <p:nvSpPr>
            <p:cNvPr id="358" name="Rectangle 357">
              <a:extLst>
                <a:ext uri="{FF2B5EF4-FFF2-40B4-BE49-F238E27FC236}">
                  <a16:creationId xmlns:a16="http://schemas.microsoft.com/office/drawing/2014/main" id="{6CBC84AE-0DE1-4A28-8B31-E7E8668B70D8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9" name="Rectangle 358">
              <a:extLst>
                <a:ext uri="{FF2B5EF4-FFF2-40B4-BE49-F238E27FC236}">
                  <a16:creationId xmlns:a16="http://schemas.microsoft.com/office/drawing/2014/main" id="{BD9569CE-DD09-4E49-862E-0DCD1683FDDC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AE08B933-8BFE-47D1-ACE5-D279F0A3199B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089108B4-142D-49BC-B73B-00C7DF6EEC73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2" name="Rectangle 361">
              <a:extLst>
                <a:ext uri="{FF2B5EF4-FFF2-40B4-BE49-F238E27FC236}">
                  <a16:creationId xmlns:a16="http://schemas.microsoft.com/office/drawing/2014/main" id="{B4C6E512-40D2-4357-AF96-9260E0ECE59D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8725538A-11F3-4D72-AD9A-3CB62B9D095C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97A1E111-2F48-49BF-805D-AACA445DC67A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771EE787-A3A5-4EF1-8C8B-672225D6764C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C0580993-0E01-4E02-A43C-928F94A07607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7" name="Rectangle 366">
              <a:extLst>
                <a:ext uri="{FF2B5EF4-FFF2-40B4-BE49-F238E27FC236}">
                  <a16:creationId xmlns:a16="http://schemas.microsoft.com/office/drawing/2014/main" id="{90669208-C367-43C2-9224-AF519B1A3F84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D0D9F373-58FF-4394-87D9-D3BAA9ECB954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E66A99B5-60EB-49E2-916E-CEB766F30AF7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78DDB3C7-859B-4BF8-A0B8-B1B0CDB72ABF}"/>
              </a:ext>
            </a:extLst>
          </p:cNvPr>
          <p:cNvGrpSpPr/>
          <p:nvPr/>
        </p:nvGrpSpPr>
        <p:grpSpPr>
          <a:xfrm rot="5400000">
            <a:off x="1839532" y="4558559"/>
            <a:ext cx="360000" cy="2160000"/>
            <a:chOff x="5493026" y="3429000"/>
            <a:chExt cx="360000" cy="2160000"/>
          </a:xfrm>
        </p:grpSpPr>
        <p:sp>
          <p:nvSpPr>
            <p:cNvPr id="372" name="Rectangle 371">
              <a:extLst>
                <a:ext uri="{FF2B5EF4-FFF2-40B4-BE49-F238E27FC236}">
                  <a16:creationId xmlns:a16="http://schemas.microsoft.com/office/drawing/2014/main" id="{3A904296-D013-4861-B7BB-A4C5015BCF42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3" name="Rectangle 372">
              <a:extLst>
                <a:ext uri="{FF2B5EF4-FFF2-40B4-BE49-F238E27FC236}">
                  <a16:creationId xmlns:a16="http://schemas.microsoft.com/office/drawing/2014/main" id="{5BB6C8F8-9625-4491-AA14-065671D2391E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B4C131B3-4759-49C0-8E67-177098727A8A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FA2A32F6-FC93-4B3E-89FE-A53FF245C4E9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31B85212-9C1F-48F2-9FC5-D51B1E4714C3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5EAA1952-6BE6-42DC-B94B-346EC48B31ED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4A0E68AC-A9A4-4CAD-8DD8-F4C550BEA9D3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7A2EFA28-F941-4D86-875D-EB19C276EEE9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99CDCDA3-3421-4E98-A32E-18952E609D42}"/>
              </a:ext>
            </a:extLst>
          </p:cNvPr>
          <p:cNvGrpSpPr/>
          <p:nvPr/>
        </p:nvGrpSpPr>
        <p:grpSpPr>
          <a:xfrm rot="5400000">
            <a:off x="6778517" y="4545185"/>
            <a:ext cx="360000" cy="2160000"/>
            <a:chOff x="2592071" y="3429000"/>
            <a:chExt cx="360000" cy="2160000"/>
          </a:xfrm>
        </p:grpSpPr>
        <p:sp>
          <p:nvSpPr>
            <p:cNvPr id="382" name="Rectangle 381">
              <a:extLst>
                <a:ext uri="{FF2B5EF4-FFF2-40B4-BE49-F238E27FC236}">
                  <a16:creationId xmlns:a16="http://schemas.microsoft.com/office/drawing/2014/main" id="{4387FF36-72FD-4305-B6F1-E662AB97AF84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0EFDE822-A6AE-4621-8E03-AEB5A6A3F86A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6F0FE91C-F7E6-4AC5-96ED-6D145747AE53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15612194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>
                      <p:stCondLst>
                        <p:cond delay="indefinite"/>
                      </p:stCondLst>
                      <p:childTnLst>
                        <p:par>
                          <p:cTn id="201" fill="hold">
                            <p:stCondLst>
                              <p:cond delay="0"/>
                            </p:stCondLst>
                            <p:childTnLst>
                              <p:par>
                                <p:cTn id="2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8" fill="hold">
                      <p:stCondLst>
                        <p:cond delay="indefinite"/>
                      </p:stCondLst>
                      <p:childTnLst>
                        <p:par>
                          <p:cTn id="209" fill="hold">
                            <p:stCondLst>
                              <p:cond delay="0"/>
                            </p:stCondLst>
                            <p:childTnLst>
                              <p:par>
                                <p:cTn id="2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>
                      <p:stCondLst>
                        <p:cond delay="indefinite"/>
                      </p:stCondLst>
                      <p:childTnLst>
                        <p:par>
                          <p:cTn id="242" fill="hold">
                            <p:stCondLst>
                              <p:cond delay="0"/>
                            </p:stCondLst>
                            <p:childTnLst>
                              <p:par>
                                <p:cTn id="2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8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9" fill="hold">
                      <p:stCondLst>
                        <p:cond delay="indefinite"/>
                      </p:stCondLst>
                      <p:childTnLst>
                        <p:par>
                          <p:cTn id="250" fill="hold">
                            <p:stCondLst>
                              <p:cond delay="0"/>
                            </p:stCondLst>
                            <p:childTnLst>
                              <p:par>
                                <p:cTn id="2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4" fill="hold">
                      <p:stCondLst>
                        <p:cond delay="indefinite"/>
                      </p:stCondLst>
                      <p:childTnLst>
                        <p:par>
                          <p:cTn id="255" fill="hold">
                            <p:stCondLst>
                              <p:cond delay="0"/>
                            </p:stCondLst>
                            <p:childTnLst>
                              <p:par>
                                <p:cTn id="25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9" fill="hold">
                      <p:stCondLst>
                        <p:cond delay="indefinite"/>
                      </p:stCondLst>
                      <p:childTnLst>
                        <p:par>
                          <p:cTn id="260" fill="hold">
                            <p:stCondLst>
                              <p:cond delay="0"/>
                            </p:stCondLst>
                            <p:childTnLst>
                              <p:par>
                                <p:cTn id="2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6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7" fill="hold">
                      <p:stCondLst>
                        <p:cond delay="indefinite"/>
                      </p:stCondLst>
                      <p:childTnLst>
                        <p:par>
                          <p:cTn id="268" fill="hold">
                            <p:stCondLst>
                              <p:cond delay="0"/>
                            </p:stCondLst>
                            <p:childTnLst>
                              <p:par>
                                <p:cTn id="2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1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4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5" fill="hold">
                      <p:stCondLst>
                        <p:cond delay="indefinite"/>
                      </p:stCondLst>
                      <p:childTnLst>
                        <p:par>
                          <p:cTn id="276" fill="hold">
                            <p:stCondLst>
                              <p:cond delay="0"/>
                            </p:stCondLst>
                            <p:childTnLst>
                              <p:par>
                                <p:cTn id="27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0" fill="hold">
                      <p:stCondLst>
                        <p:cond delay="indefinite"/>
                      </p:stCondLst>
                      <p:childTnLst>
                        <p:par>
                          <p:cTn id="281" fill="hold">
                            <p:stCondLst>
                              <p:cond delay="0"/>
                            </p:stCondLst>
                            <p:childTnLst>
                              <p:par>
                                <p:cTn id="2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5" fill="hold">
                      <p:stCondLst>
                        <p:cond delay="indefinite"/>
                      </p:stCondLst>
                      <p:childTnLst>
                        <p:par>
                          <p:cTn id="286" fill="hold">
                            <p:stCondLst>
                              <p:cond delay="0"/>
                            </p:stCondLst>
                            <p:childTnLst>
                              <p:par>
                                <p:cTn id="28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8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3" fill="hold">
                            <p:stCondLst>
                              <p:cond delay="500"/>
                            </p:stCondLst>
                            <p:childTnLst>
                              <p:par>
                                <p:cTn id="29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6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7" fill="hold">
                      <p:stCondLst>
                        <p:cond delay="indefinite"/>
                      </p:stCondLst>
                      <p:childTnLst>
                        <p:par>
                          <p:cTn id="298" fill="hold">
                            <p:stCondLst>
                              <p:cond delay="0"/>
                            </p:stCondLst>
                            <p:childTnLst>
                              <p:par>
                                <p:cTn id="29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0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2" fill="hold">
                            <p:stCondLst>
                              <p:cond delay="500"/>
                            </p:stCondLst>
                            <p:childTnLst>
                              <p:par>
                                <p:cTn id="30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5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8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9" fill="hold">
                      <p:stCondLst>
                        <p:cond delay="indefinite"/>
                      </p:stCondLst>
                      <p:childTnLst>
                        <p:par>
                          <p:cTn id="310" fill="hold">
                            <p:stCondLst>
                              <p:cond delay="0"/>
                            </p:stCondLst>
                            <p:childTnLst>
                              <p:par>
                                <p:cTn id="3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7" fill="hold">
                      <p:stCondLst>
                        <p:cond delay="indefinite"/>
                      </p:stCondLst>
                      <p:childTnLst>
                        <p:par>
                          <p:cTn id="318" fill="hold">
                            <p:stCondLst>
                              <p:cond delay="0"/>
                            </p:stCondLst>
                            <p:childTnLst>
                              <p:par>
                                <p:cTn id="3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1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2" fill="hold">
                      <p:stCondLst>
                        <p:cond delay="indefinite"/>
                      </p:stCondLst>
                      <p:childTnLst>
                        <p:par>
                          <p:cTn id="323" fill="hold">
                            <p:stCondLst>
                              <p:cond delay="0"/>
                            </p:stCondLst>
                            <p:childTnLst>
                              <p:par>
                                <p:cTn id="3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7" fill="hold">
                      <p:stCondLst>
                        <p:cond delay="indefinite"/>
                      </p:stCondLst>
                      <p:childTnLst>
                        <p:par>
                          <p:cTn id="328" fill="hold">
                            <p:stCondLst>
                              <p:cond delay="0"/>
                            </p:stCondLst>
                            <p:childTnLst>
                              <p:par>
                                <p:cTn id="32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0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3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5" fill="hold">
                            <p:stCondLst>
                              <p:cond delay="500"/>
                            </p:stCondLst>
                            <p:childTnLst>
                              <p:par>
                                <p:cTn id="3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8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9" fill="hold">
                      <p:stCondLst>
                        <p:cond delay="indefinite"/>
                      </p:stCondLst>
                      <p:childTnLst>
                        <p:par>
                          <p:cTn id="340" fill="hold">
                            <p:stCondLst>
                              <p:cond delay="0"/>
                            </p:stCondLst>
                            <p:childTnLst>
                              <p:par>
                                <p:cTn id="34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2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500"/>
                            </p:stCondLst>
                            <p:childTnLst>
                              <p:par>
                                <p:cTn id="3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5" grpId="0" animBg="1"/>
      <p:bldP spid="386" grpId="0" animBg="1"/>
      <p:bldP spid="356" grpId="0" animBg="1"/>
      <p:bldP spid="380" grpId="0" animBg="1"/>
      <p:bldP spid="355" grpId="0" animBg="1"/>
      <p:bldP spid="370" grpId="0" animBg="1"/>
      <p:bldP spid="262" grpId="0"/>
      <p:bldP spid="263" grpId="0"/>
      <p:bldP spid="264" grpId="0"/>
      <p:bldP spid="265" grpId="0"/>
      <p:bldP spid="266" grpId="0" animBg="1"/>
      <p:bldP spid="267" grpId="0" animBg="1"/>
      <p:bldP spid="268" grpId="0"/>
      <p:bldP spid="269" grpId="0"/>
      <p:bldP spid="270" grpId="0"/>
      <p:bldP spid="273" grpId="0"/>
      <p:bldP spid="274" grpId="0"/>
      <p:bldP spid="275" grpId="0"/>
      <p:bldP spid="276" grpId="0"/>
      <p:bldP spid="277" grpId="0" animBg="1"/>
      <p:bldP spid="278" grpId="0" animBg="1"/>
      <p:bldP spid="279" grpId="0"/>
      <p:bldP spid="280" grpId="0"/>
      <p:bldP spid="281" grpId="0"/>
      <p:bldP spid="283" grpId="0"/>
      <p:bldP spid="284" grpId="0"/>
      <p:bldP spid="285" grpId="0"/>
      <p:bldP spid="287" grpId="0"/>
      <p:bldP spid="288" grpId="0"/>
      <p:bldP spid="289" grpId="0"/>
      <p:bldP spid="291" grpId="0"/>
      <p:bldP spid="292" grpId="0"/>
      <p:bldP spid="309" grpId="0"/>
      <p:bldP spid="310" grpId="0"/>
      <p:bldP spid="311" grpId="0"/>
      <p:bldP spid="312" grpId="0"/>
      <p:bldP spid="313" grpId="0" animBg="1"/>
      <p:bldP spid="314" grpId="0" animBg="1"/>
      <p:bldP spid="315" grpId="0"/>
      <p:bldP spid="316" grpId="0"/>
      <p:bldP spid="317" grpId="0"/>
      <p:bldP spid="320" grpId="0"/>
      <p:bldP spid="321" grpId="0"/>
      <p:bldP spid="322" grpId="0"/>
      <p:bldP spid="323" grpId="0"/>
      <p:bldP spid="324" grpId="0" animBg="1"/>
      <p:bldP spid="325" grpId="0" animBg="1"/>
      <p:bldP spid="326" grpId="0"/>
      <p:bldP spid="327" grpId="0"/>
      <p:bldP spid="328" grpId="0"/>
      <p:bldP spid="330" grpId="0"/>
      <p:bldP spid="331" grpId="0"/>
      <p:bldP spid="332" grpId="0"/>
      <p:bldP spid="334" grpId="0"/>
      <p:bldP spid="335" grpId="0"/>
      <p:bldP spid="336" grpId="0"/>
      <p:bldP spid="338" grpId="0"/>
      <p:bldP spid="339" grpId="0"/>
    </p:bld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C5F489DE-167C-433C-A06C-F8D6D1B00EB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0136" y="144479"/>
            <a:ext cx="11835330" cy="5093118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79AB903-47F1-48A0-8580-6BEAB1346BBC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BFA0D220-2D36-4F49-A6A9-9F0C02E86C67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6A5988B4-50DF-473C-844D-F30CDCB319B8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9B8D0DF-17AA-43DD-B155-B687AEBA345B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DC2CA2B-32B3-4E7E-BFAE-1C058C99FA01}"/>
              </a:ext>
            </a:extLst>
          </p:cNvPr>
          <p:cNvSpPr txBox="1"/>
          <p:nvPr/>
        </p:nvSpPr>
        <p:spPr>
          <a:xfrm>
            <a:off x="2708029" y="240190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568CEA8-66FB-46F7-BB8D-F2C41CDCA5AB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0" name="Arc 9">
            <a:extLst>
              <a:ext uri="{FF2B5EF4-FFF2-40B4-BE49-F238E27FC236}">
                <a16:creationId xmlns:a16="http://schemas.microsoft.com/office/drawing/2014/main" id="{37A0E4D9-6A38-4C2B-97F1-F44A3C00A064}"/>
              </a:ext>
            </a:extLst>
          </p:cNvPr>
          <p:cNvSpPr/>
          <p:nvPr/>
        </p:nvSpPr>
        <p:spPr>
          <a:xfrm rot="16200000">
            <a:off x="2193688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3AEA76A7-371B-44C5-86DB-4D21113868EE}"/>
              </a:ext>
            </a:extLst>
          </p:cNvPr>
          <p:cNvSpPr/>
          <p:nvPr/>
        </p:nvSpPr>
        <p:spPr>
          <a:xfrm rot="5400000">
            <a:off x="2183401" y="23673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70917E-11B5-4E6A-A0B5-A7F3A712FE0A}"/>
              </a:ext>
            </a:extLst>
          </p:cNvPr>
          <p:cNvSpPr txBox="1"/>
          <p:nvPr/>
        </p:nvSpPr>
        <p:spPr>
          <a:xfrm>
            <a:off x="2313991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3D84BF01-B9D3-49F4-A94E-C2D2204404DA}"/>
              </a:ext>
            </a:extLst>
          </p:cNvPr>
          <p:cNvSpPr txBox="1"/>
          <p:nvPr/>
        </p:nvSpPr>
        <p:spPr>
          <a:xfrm>
            <a:off x="2313990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657CB75-6314-4F74-B394-CF45CE695345}"/>
              </a:ext>
            </a:extLst>
          </p:cNvPr>
          <p:cNvSpPr txBox="1"/>
          <p:nvPr/>
        </p:nvSpPr>
        <p:spPr>
          <a:xfrm>
            <a:off x="3157263" y="1955867"/>
            <a:ext cx="4666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8B7B1738-3E21-4DBC-86DC-86A04EC8B988}"/>
              </a:ext>
            </a:extLst>
          </p:cNvPr>
          <p:cNvCxnSpPr>
            <a:cxnSpLocks/>
          </p:cNvCxnSpPr>
          <p:nvPr/>
        </p:nvCxnSpPr>
        <p:spPr>
          <a:xfrm>
            <a:off x="4035925" y="245390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8387904-41A5-4322-8E43-C932959D082F}"/>
              </a:ext>
            </a:extLst>
          </p:cNvPr>
          <p:cNvCxnSpPr>
            <a:cxnSpLocks/>
          </p:cNvCxnSpPr>
          <p:nvPr/>
        </p:nvCxnSpPr>
        <p:spPr>
          <a:xfrm>
            <a:off x="4915155" y="245390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6F647BEB-23B2-40F5-B7F0-D13EA51DA7C7}"/>
              </a:ext>
            </a:extLst>
          </p:cNvPr>
          <p:cNvSpPr txBox="1"/>
          <p:nvPr/>
        </p:nvSpPr>
        <p:spPr>
          <a:xfrm>
            <a:off x="3998552" y="194607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3B91F1B5-E6A2-46E1-AF55-ACF7BDB0EE85}"/>
              </a:ext>
            </a:extLst>
          </p:cNvPr>
          <p:cNvSpPr txBox="1"/>
          <p:nvPr/>
        </p:nvSpPr>
        <p:spPr>
          <a:xfrm>
            <a:off x="4009118" y="239211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65C3F59-39DA-4EA9-89FF-6AA1FBD14311}"/>
              </a:ext>
            </a:extLst>
          </p:cNvPr>
          <p:cNvSpPr txBox="1"/>
          <p:nvPr/>
        </p:nvSpPr>
        <p:spPr>
          <a:xfrm>
            <a:off x="4915154" y="239211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894B9DF-8911-48B7-A8D2-DD7132B5BAF4}"/>
              </a:ext>
            </a:extLst>
          </p:cNvPr>
          <p:cNvSpPr txBox="1"/>
          <p:nvPr/>
        </p:nvSpPr>
        <p:spPr>
          <a:xfrm>
            <a:off x="4468112" y="213843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1" name="Arc 20">
            <a:extLst>
              <a:ext uri="{FF2B5EF4-FFF2-40B4-BE49-F238E27FC236}">
                <a16:creationId xmlns:a16="http://schemas.microsoft.com/office/drawing/2014/main" id="{59A67648-7CFE-452E-886A-5981DD5C11CB}"/>
              </a:ext>
            </a:extLst>
          </p:cNvPr>
          <p:cNvSpPr/>
          <p:nvPr/>
        </p:nvSpPr>
        <p:spPr>
          <a:xfrm rot="16200000">
            <a:off x="4400813" y="142394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" name="Arc 21">
            <a:extLst>
              <a:ext uri="{FF2B5EF4-FFF2-40B4-BE49-F238E27FC236}">
                <a16:creationId xmlns:a16="http://schemas.microsoft.com/office/drawing/2014/main" id="{A565BB1C-3F77-4483-96FE-9ABE6188D3C2}"/>
              </a:ext>
            </a:extLst>
          </p:cNvPr>
          <p:cNvSpPr/>
          <p:nvPr/>
        </p:nvSpPr>
        <p:spPr>
          <a:xfrm rot="5400000">
            <a:off x="4390526" y="235759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C372A97-4B26-49FF-9F42-A22C1EC8C53A}"/>
              </a:ext>
            </a:extLst>
          </p:cNvPr>
          <p:cNvSpPr txBox="1"/>
          <p:nvPr/>
        </p:nvSpPr>
        <p:spPr>
          <a:xfrm>
            <a:off x="4521116" y="289297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E2E3910-4743-416A-9F05-10FC654412AF}"/>
              </a:ext>
            </a:extLst>
          </p:cNvPr>
          <p:cNvSpPr txBox="1"/>
          <p:nvPr/>
        </p:nvSpPr>
        <p:spPr>
          <a:xfrm>
            <a:off x="4521115" y="159213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790CC46-FEB3-4DF9-A3AB-43A9F46C3E0F}"/>
              </a:ext>
            </a:extLst>
          </p:cNvPr>
          <p:cNvSpPr txBox="1"/>
          <p:nvPr/>
        </p:nvSpPr>
        <p:spPr>
          <a:xfrm>
            <a:off x="5354295" y="1946072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04F76A85-22B7-4A6A-984D-986BC156EF7B}"/>
              </a:ext>
            </a:extLst>
          </p:cNvPr>
          <p:cNvCxnSpPr>
            <a:cxnSpLocks/>
          </p:cNvCxnSpPr>
          <p:nvPr/>
        </p:nvCxnSpPr>
        <p:spPr>
          <a:xfrm>
            <a:off x="2260988" y="424146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11595831-F74D-4F2D-9550-00C6E9C4A338}"/>
              </a:ext>
            </a:extLst>
          </p:cNvPr>
          <p:cNvSpPr txBox="1"/>
          <p:nvPr/>
        </p:nvSpPr>
        <p:spPr>
          <a:xfrm>
            <a:off x="2260987" y="417967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8498273-D1F2-4829-B761-01F99DA99B10}"/>
              </a:ext>
            </a:extLst>
          </p:cNvPr>
          <p:cNvSpPr txBox="1"/>
          <p:nvPr/>
        </p:nvSpPr>
        <p:spPr>
          <a:xfrm>
            <a:off x="2710221" y="3733634"/>
            <a:ext cx="4666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1EA4699-4B13-43AC-B295-79E554FF3EA7}"/>
              </a:ext>
            </a:extLst>
          </p:cNvPr>
          <p:cNvSpPr txBox="1"/>
          <p:nvPr/>
        </p:nvSpPr>
        <p:spPr>
          <a:xfrm>
            <a:off x="3221546" y="3925997"/>
            <a:ext cx="4666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</a:t>
            </a:r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6D9A4EE7-D92F-4F4A-B126-1F6FA1DBB52C}"/>
              </a:ext>
            </a:extLst>
          </p:cNvPr>
          <p:cNvCxnSpPr>
            <a:cxnSpLocks/>
          </p:cNvCxnSpPr>
          <p:nvPr/>
        </p:nvCxnSpPr>
        <p:spPr>
          <a:xfrm>
            <a:off x="3623886" y="4254443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52DD060B-7CD4-4070-9434-6F7C56106565}"/>
              </a:ext>
            </a:extLst>
          </p:cNvPr>
          <p:cNvSpPr txBox="1"/>
          <p:nvPr/>
        </p:nvSpPr>
        <p:spPr>
          <a:xfrm>
            <a:off x="3623885" y="4192651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9A52ED2D-9834-4DFD-A2BB-7DEF5F72F760}"/>
              </a:ext>
            </a:extLst>
          </p:cNvPr>
          <p:cNvSpPr txBox="1"/>
          <p:nvPr/>
        </p:nvSpPr>
        <p:spPr>
          <a:xfrm>
            <a:off x="4063026" y="3746609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62AE606-CB7F-4BAC-A86D-CDDC028F3003}"/>
              </a:ext>
            </a:extLst>
          </p:cNvPr>
          <p:cNvSpPr txBox="1"/>
          <p:nvPr/>
        </p:nvSpPr>
        <p:spPr>
          <a:xfrm>
            <a:off x="4473500" y="3938972"/>
            <a:ext cx="4666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CEF6BFA0-9C75-4C89-8C40-A8D9FE317F06}"/>
              </a:ext>
            </a:extLst>
          </p:cNvPr>
          <p:cNvCxnSpPr>
            <a:cxnSpLocks/>
          </p:cNvCxnSpPr>
          <p:nvPr/>
        </p:nvCxnSpPr>
        <p:spPr>
          <a:xfrm>
            <a:off x="4923871" y="425168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B975C727-B994-4E38-9A00-E2085CEE8E0E}"/>
              </a:ext>
            </a:extLst>
          </p:cNvPr>
          <p:cNvSpPr txBox="1"/>
          <p:nvPr/>
        </p:nvSpPr>
        <p:spPr>
          <a:xfrm>
            <a:off x="4923870" y="418989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CCCB8B23-709B-4B87-B8AD-EA33A73A00AC}"/>
              </a:ext>
            </a:extLst>
          </p:cNvPr>
          <p:cNvSpPr txBox="1"/>
          <p:nvPr/>
        </p:nvSpPr>
        <p:spPr>
          <a:xfrm>
            <a:off x="5363011" y="3743848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00FFB1D1-6C20-4890-B6CB-86F085B3C9E0}"/>
              </a:ext>
            </a:extLst>
          </p:cNvPr>
          <p:cNvCxnSpPr>
            <a:cxnSpLocks/>
          </p:cNvCxnSpPr>
          <p:nvPr/>
        </p:nvCxnSpPr>
        <p:spPr>
          <a:xfrm>
            <a:off x="8762006" y="424146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>
            <a:extLst>
              <a:ext uri="{FF2B5EF4-FFF2-40B4-BE49-F238E27FC236}">
                <a16:creationId xmlns:a16="http://schemas.microsoft.com/office/drawing/2014/main" id="{5F548FAB-05FA-4424-9460-034B0329B48B}"/>
              </a:ext>
            </a:extLst>
          </p:cNvPr>
          <p:cNvSpPr txBox="1"/>
          <p:nvPr/>
        </p:nvSpPr>
        <p:spPr>
          <a:xfrm>
            <a:off x="8762005" y="417967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304C955F-C784-482F-8566-1A39B676A0DB}"/>
              </a:ext>
            </a:extLst>
          </p:cNvPr>
          <p:cNvSpPr txBox="1"/>
          <p:nvPr/>
        </p:nvSpPr>
        <p:spPr>
          <a:xfrm>
            <a:off x="9201146" y="3733634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1E3E034E-7D72-4259-8576-F83EE00DA62B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</a:t>
            </a:r>
          </a:p>
        </p:txBody>
      </p:sp>
    </p:spTree>
    <p:extLst>
      <p:ext uri="{BB962C8B-B14F-4D97-AF65-F5344CB8AC3E}">
        <p14:creationId xmlns:p14="http://schemas.microsoft.com/office/powerpoint/2010/main" val="22427735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 animBg="1"/>
      <p:bldP spid="11" grpId="0" animBg="1"/>
      <p:bldP spid="12" grpId="0"/>
      <p:bldP spid="13" grpId="0"/>
      <p:bldP spid="14" grpId="0"/>
      <p:bldP spid="17" grpId="0"/>
      <p:bldP spid="18" grpId="0"/>
      <p:bldP spid="19" grpId="0"/>
      <p:bldP spid="20" grpId="0"/>
      <p:bldP spid="21" grpId="0" animBg="1"/>
      <p:bldP spid="22" grpId="0" animBg="1"/>
      <p:bldP spid="23" grpId="0"/>
      <p:bldP spid="24" grpId="0"/>
      <p:bldP spid="25" grpId="0"/>
      <p:bldP spid="27" grpId="0"/>
      <p:bldP spid="28" grpId="0"/>
      <p:bldP spid="29" grpId="0"/>
      <p:bldP spid="31" grpId="0"/>
      <p:bldP spid="32" grpId="0"/>
      <p:bldP spid="33" grpId="0"/>
      <p:bldP spid="35" grpId="0"/>
      <p:bldP spid="36" grpId="0"/>
      <p:bldP spid="38" grpId="0"/>
      <p:bldP spid="39" grpId="0"/>
    </p:bld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C5F489DE-167C-433C-A06C-F8D6D1B00EB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0136" y="144479"/>
            <a:ext cx="11835330" cy="5093118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79AB903-47F1-48A0-8580-6BEAB1346BBC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BFA0D220-2D36-4F49-A6A9-9F0C02E86C67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6A5988B4-50DF-473C-844D-F30CDCB319B8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9B8D0DF-17AA-43DD-B155-B687AEBA345B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DC2CA2B-32B3-4E7E-BFAE-1C058C99FA01}"/>
              </a:ext>
            </a:extLst>
          </p:cNvPr>
          <p:cNvSpPr txBox="1"/>
          <p:nvPr/>
        </p:nvSpPr>
        <p:spPr>
          <a:xfrm>
            <a:off x="2708029" y="240190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568CEA8-66FB-46F7-BB8D-F2C41CDCA5AB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0" name="Arc 9">
            <a:extLst>
              <a:ext uri="{FF2B5EF4-FFF2-40B4-BE49-F238E27FC236}">
                <a16:creationId xmlns:a16="http://schemas.microsoft.com/office/drawing/2014/main" id="{37A0E4D9-6A38-4C2B-97F1-F44A3C00A064}"/>
              </a:ext>
            </a:extLst>
          </p:cNvPr>
          <p:cNvSpPr/>
          <p:nvPr/>
        </p:nvSpPr>
        <p:spPr>
          <a:xfrm rot="16200000">
            <a:off x="2193688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3AEA76A7-371B-44C5-86DB-4D21113868EE}"/>
              </a:ext>
            </a:extLst>
          </p:cNvPr>
          <p:cNvSpPr/>
          <p:nvPr/>
        </p:nvSpPr>
        <p:spPr>
          <a:xfrm rot="5400000">
            <a:off x="2183401" y="23673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70917E-11B5-4E6A-A0B5-A7F3A712FE0A}"/>
              </a:ext>
            </a:extLst>
          </p:cNvPr>
          <p:cNvSpPr txBox="1"/>
          <p:nvPr/>
        </p:nvSpPr>
        <p:spPr>
          <a:xfrm>
            <a:off x="2313991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x8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3D84BF01-B9D3-49F4-A94E-C2D2204404DA}"/>
              </a:ext>
            </a:extLst>
          </p:cNvPr>
          <p:cNvSpPr txBox="1"/>
          <p:nvPr/>
        </p:nvSpPr>
        <p:spPr>
          <a:xfrm>
            <a:off x="2313990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x8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657CB75-6314-4F74-B394-CF45CE695345}"/>
              </a:ext>
            </a:extLst>
          </p:cNvPr>
          <p:cNvSpPr txBox="1"/>
          <p:nvPr/>
        </p:nvSpPr>
        <p:spPr>
          <a:xfrm>
            <a:off x="2700877" y="1955867"/>
            <a:ext cx="93626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8B7B1738-3E21-4DBC-86DC-86A04EC8B988}"/>
              </a:ext>
            </a:extLst>
          </p:cNvPr>
          <p:cNvCxnSpPr>
            <a:cxnSpLocks/>
          </p:cNvCxnSpPr>
          <p:nvPr/>
        </p:nvCxnSpPr>
        <p:spPr>
          <a:xfrm>
            <a:off x="4035925" y="245390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8387904-41A5-4322-8E43-C932959D082F}"/>
              </a:ext>
            </a:extLst>
          </p:cNvPr>
          <p:cNvCxnSpPr>
            <a:cxnSpLocks/>
          </p:cNvCxnSpPr>
          <p:nvPr/>
        </p:nvCxnSpPr>
        <p:spPr>
          <a:xfrm>
            <a:off x="4915155" y="245390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6F647BEB-23B2-40F5-B7F0-D13EA51DA7C7}"/>
              </a:ext>
            </a:extLst>
          </p:cNvPr>
          <p:cNvSpPr txBox="1"/>
          <p:nvPr/>
        </p:nvSpPr>
        <p:spPr>
          <a:xfrm>
            <a:off x="3998552" y="194607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3B91F1B5-E6A2-46E1-AF55-ACF7BDB0EE85}"/>
              </a:ext>
            </a:extLst>
          </p:cNvPr>
          <p:cNvSpPr txBox="1"/>
          <p:nvPr/>
        </p:nvSpPr>
        <p:spPr>
          <a:xfrm>
            <a:off x="4009118" y="239211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65C3F59-39DA-4EA9-89FF-6AA1FBD14311}"/>
              </a:ext>
            </a:extLst>
          </p:cNvPr>
          <p:cNvSpPr txBox="1"/>
          <p:nvPr/>
        </p:nvSpPr>
        <p:spPr>
          <a:xfrm>
            <a:off x="4915154" y="239211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894B9DF-8911-48B7-A8D2-DD7132B5BAF4}"/>
              </a:ext>
            </a:extLst>
          </p:cNvPr>
          <p:cNvSpPr txBox="1"/>
          <p:nvPr/>
        </p:nvSpPr>
        <p:spPr>
          <a:xfrm>
            <a:off x="4468112" y="213843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1" name="Arc 20">
            <a:extLst>
              <a:ext uri="{FF2B5EF4-FFF2-40B4-BE49-F238E27FC236}">
                <a16:creationId xmlns:a16="http://schemas.microsoft.com/office/drawing/2014/main" id="{59A67648-7CFE-452E-886A-5981DD5C11CB}"/>
              </a:ext>
            </a:extLst>
          </p:cNvPr>
          <p:cNvSpPr/>
          <p:nvPr/>
        </p:nvSpPr>
        <p:spPr>
          <a:xfrm rot="16200000">
            <a:off x="4400813" y="142394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" name="Arc 21">
            <a:extLst>
              <a:ext uri="{FF2B5EF4-FFF2-40B4-BE49-F238E27FC236}">
                <a16:creationId xmlns:a16="http://schemas.microsoft.com/office/drawing/2014/main" id="{A565BB1C-3F77-4483-96FE-9ABE6188D3C2}"/>
              </a:ext>
            </a:extLst>
          </p:cNvPr>
          <p:cNvSpPr/>
          <p:nvPr/>
        </p:nvSpPr>
        <p:spPr>
          <a:xfrm rot="5400000">
            <a:off x="4390526" y="235759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C372A97-4B26-49FF-9F42-A22C1EC8C53A}"/>
              </a:ext>
            </a:extLst>
          </p:cNvPr>
          <p:cNvSpPr txBox="1"/>
          <p:nvPr/>
        </p:nvSpPr>
        <p:spPr>
          <a:xfrm>
            <a:off x="4521116" y="289297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E2E3910-4743-416A-9F05-10FC654412AF}"/>
              </a:ext>
            </a:extLst>
          </p:cNvPr>
          <p:cNvSpPr txBox="1"/>
          <p:nvPr/>
        </p:nvSpPr>
        <p:spPr>
          <a:xfrm>
            <a:off x="4521115" y="159213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790CC46-FEB3-4DF9-A3AB-43A9F46C3E0F}"/>
              </a:ext>
            </a:extLst>
          </p:cNvPr>
          <p:cNvSpPr txBox="1"/>
          <p:nvPr/>
        </p:nvSpPr>
        <p:spPr>
          <a:xfrm>
            <a:off x="5354295" y="1946072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04F76A85-22B7-4A6A-984D-986BC156EF7B}"/>
              </a:ext>
            </a:extLst>
          </p:cNvPr>
          <p:cNvCxnSpPr>
            <a:cxnSpLocks/>
          </p:cNvCxnSpPr>
          <p:nvPr/>
        </p:nvCxnSpPr>
        <p:spPr>
          <a:xfrm>
            <a:off x="2260988" y="424146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11595831-F74D-4F2D-9550-00C6E9C4A338}"/>
              </a:ext>
            </a:extLst>
          </p:cNvPr>
          <p:cNvSpPr txBox="1"/>
          <p:nvPr/>
        </p:nvSpPr>
        <p:spPr>
          <a:xfrm>
            <a:off x="2260987" y="417967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8498273-D1F2-4829-B761-01F99DA99B10}"/>
              </a:ext>
            </a:extLst>
          </p:cNvPr>
          <p:cNvSpPr txBox="1"/>
          <p:nvPr/>
        </p:nvSpPr>
        <p:spPr>
          <a:xfrm>
            <a:off x="2256856" y="373363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1EA4699-4B13-43AC-B295-79E554FF3EA7}"/>
              </a:ext>
            </a:extLst>
          </p:cNvPr>
          <p:cNvSpPr txBox="1"/>
          <p:nvPr/>
        </p:nvSpPr>
        <p:spPr>
          <a:xfrm>
            <a:off x="3195042" y="3925997"/>
            <a:ext cx="4666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</a:t>
            </a:r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6D9A4EE7-D92F-4F4A-B126-1F6FA1DBB52C}"/>
              </a:ext>
            </a:extLst>
          </p:cNvPr>
          <p:cNvCxnSpPr>
            <a:cxnSpLocks/>
          </p:cNvCxnSpPr>
          <p:nvPr/>
        </p:nvCxnSpPr>
        <p:spPr>
          <a:xfrm>
            <a:off x="3623886" y="4254443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52DD060B-7CD4-4070-9434-6F7C56106565}"/>
              </a:ext>
            </a:extLst>
          </p:cNvPr>
          <p:cNvSpPr txBox="1"/>
          <p:nvPr/>
        </p:nvSpPr>
        <p:spPr>
          <a:xfrm>
            <a:off x="3623885" y="4192651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9A52ED2D-9834-4DFD-A2BB-7DEF5F72F760}"/>
              </a:ext>
            </a:extLst>
          </p:cNvPr>
          <p:cNvSpPr txBox="1"/>
          <p:nvPr/>
        </p:nvSpPr>
        <p:spPr>
          <a:xfrm>
            <a:off x="4063026" y="3746609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62AE606-CB7F-4BAC-A86D-CDDC028F3003}"/>
              </a:ext>
            </a:extLst>
          </p:cNvPr>
          <p:cNvSpPr txBox="1"/>
          <p:nvPr/>
        </p:nvSpPr>
        <p:spPr>
          <a:xfrm>
            <a:off x="4473500" y="3938972"/>
            <a:ext cx="4666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CEF6BFA0-9C75-4C89-8C40-A8D9FE317F06}"/>
              </a:ext>
            </a:extLst>
          </p:cNvPr>
          <p:cNvCxnSpPr>
            <a:cxnSpLocks/>
          </p:cNvCxnSpPr>
          <p:nvPr/>
        </p:nvCxnSpPr>
        <p:spPr>
          <a:xfrm>
            <a:off x="4923871" y="425168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B975C727-B994-4E38-9A00-E2085CEE8E0E}"/>
              </a:ext>
            </a:extLst>
          </p:cNvPr>
          <p:cNvSpPr txBox="1"/>
          <p:nvPr/>
        </p:nvSpPr>
        <p:spPr>
          <a:xfrm>
            <a:off x="4923870" y="418989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CCCB8B23-709B-4B87-B8AD-EA33A73A00AC}"/>
              </a:ext>
            </a:extLst>
          </p:cNvPr>
          <p:cNvSpPr txBox="1"/>
          <p:nvPr/>
        </p:nvSpPr>
        <p:spPr>
          <a:xfrm>
            <a:off x="4918758" y="374384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00FFB1D1-6C20-4890-B6CB-86F085B3C9E0}"/>
              </a:ext>
            </a:extLst>
          </p:cNvPr>
          <p:cNvCxnSpPr>
            <a:cxnSpLocks/>
          </p:cNvCxnSpPr>
          <p:nvPr/>
        </p:nvCxnSpPr>
        <p:spPr>
          <a:xfrm>
            <a:off x="8762006" y="424146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>
            <a:extLst>
              <a:ext uri="{FF2B5EF4-FFF2-40B4-BE49-F238E27FC236}">
                <a16:creationId xmlns:a16="http://schemas.microsoft.com/office/drawing/2014/main" id="{5F548FAB-05FA-4424-9460-034B0329B48B}"/>
              </a:ext>
            </a:extLst>
          </p:cNvPr>
          <p:cNvSpPr txBox="1"/>
          <p:nvPr/>
        </p:nvSpPr>
        <p:spPr>
          <a:xfrm>
            <a:off x="8762005" y="417967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304C955F-C784-482F-8566-1A39B676A0DB}"/>
              </a:ext>
            </a:extLst>
          </p:cNvPr>
          <p:cNvSpPr txBox="1"/>
          <p:nvPr/>
        </p:nvSpPr>
        <p:spPr>
          <a:xfrm>
            <a:off x="8753865" y="3733634"/>
            <a:ext cx="93626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4ABDD736-80BC-445D-A5A3-9B4D2BFC4555}"/>
              </a:ext>
            </a:extLst>
          </p:cNvPr>
          <p:cNvSpPr/>
          <p:nvPr/>
        </p:nvSpPr>
        <p:spPr>
          <a:xfrm>
            <a:off x="1524000" y="569842"/>
            <a:ext cx="2782957" cy="69042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C556C6F2-52E7-4A6B-9025-C304902C3F82}"/>
              </a:ext>
            </a:extLst>
          </p:cNvPr>
          <p:cNvSpPr/>
          <p:nvPr/>
        </p:nvSpPr>
        <p:spPr>
          <a:xfrm>
            <a:off x="1524000" y="468899"/>
            <a:ext cx="2782957" cy="79998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5F745A0E-667C-463B-94DE-91C4E203B126}"/>
              </a:ext>
            </a:extLst>
          </p:cNvPr>
          <p:cNvSpPr/>
          <p:nvPr/>
        </p:nvSpPr>
        <p:spPr>
          <a:xfrm>
            <a:off x="1582056" y="569842"/>
            <a:ext cx="1601451" cy="63094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569246B0-E373-48F7-B884-7F55C1E76CBA}"/>
              </a:ext>
            </a:extLst>
          </p:cNvPr>
          <p:cNvSpPr/>
          <p:nvPr/>
        </p:nvSpPr>
        <p:spPr>
          <a:xfrm>
            <a:off x="1582057" y="569842"/>
            <a:ext cx="1629954" cy="63093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BBA417E6-C1BC-4F45-80C5-AF841BEB3A5B}"/>
              </a:ext>
            </a:extLst>
          </p:cNvPr>
          <p:cNvSpPr/>
          <p:nvPr/>
        </p:nvSpPr>
        <p:spPr>
          <a:xfrm>
            <a:off x="1595225" y="508442"/>
            <a:ext cx="1890434" cy="77752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A59C4D47-8D4B-4414-8F5E-2F765120966C}"/>
              </a:ext>
            </a:extLst>
          </p:cNvPr>
          <p:cNvGrpSpPr/>
          <p:nvPr/>
        </p:nvGrpSpPr>
        <p:grpSpPr>
          <a:xfrm>
            <a:off x="1669658" y="362880"/>
            <a:ext cx="442756" cy="1045655"/>
            <a:chOff x="2724738" y="5471319"/>
            <a:chExt cx="442756" cy="1045655"/>
          </a:xfrm>
        </p:grpSpPr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755279BF-9CD3-4ABE-B22F-FE1378BC2921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D1004A2-A491-4004-B846-3C106B925B4F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B9E32F00-6AF6-4752-B2D4-1EBE6B60841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TextBox 52">
            <a:extLst>
              <a:ext uri="{FF2B5EF4-FFF2-40B4-BE49-F238E27FC236}">
                <a16:creationId xmlns:a16="http://schemas.microsoft.com/office/drawing/2014/main" id="{89AFC3D8-79DF-41B6-98A9-BBE2C8DDA732}"/>
              </a:ext>
            </a:extLst>
          </p:cNvPr>
          <p:cNvSpPr txBox="1"/>
          <p:nvPr/>
        </p:nvSpPr>
        <p:spPr>
          <a:xfrm>
            <a:off x="3151553" y="554793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07CA52D8-265E-46B7-A6B4-73DF801B18BC}"/>
              </a:ext>
            </a:extLst>
          </p:cNvPr>
          <p:cNvSpPr txBox="1"/>
          <p:nvPr/>
        </p:nvSpPr>
        <p:spPr>
          <a:xfrm>
            <a:off x="2168488" y="547029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A9D492D4-79D6-4725-BDC2-BAD74BFD7968}"/>
              </a:ext>
            </a:extLst>
          </p:cNvPr>
          <p:cNvGrpSpPr/>
          <p:nvPr/>
        </p:nvGrpSpPr>
        <p:grpSpPr>
          <a:xfrm>
            <a:off x="2646061" y="365423"/>
            <a:ext cx="442756" cy="1045655"/>
            <a:chOff x="2724738" y="5471319"/>
            <a:chExt cx="442756" cy="1045655"/>
          </a:xfrm>
        </p:grpSpPr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54CFA946-58AA-4BA1-867D-16B4287E32EC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29719BF2-396F-45C0-A22E-762C792313B3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CF9C91A5-6A10-4C5D-B042-F8B7F922272B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AF4DC6A4-7F00-4FD0-8EF9-F1EF67FE4023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2017WDN</a:t>
            </a:r>
          </a:p>
        </p:txBody>
      </p:sp>
    </p:spTree>
    <p:extLst>
      <p:ext uri="{BB962C8B-B14F-4D97-AF65-F5344CB8AC3E}">
        <p14:creationId xmlns:p14="http://schemas.microsoft.com/office/powerpoint/2010/main" val="3843908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 animBg="1"/>
      <p:bldP spid="11" grpId="0" animBg="1"/>
      <p:bldP spid="12" grpId="0"/>
      <p:bldP spid="13" grpId="0"/>
      <p:bldP spid="14" grpId="0"/>
      <p:bldP spid="17" grpId="0"/>
      <p:bldP spid="18" grpId="0"/>
      <p:bldP spid="19" grpId="0"/>
      <p:bldP spid="20" grpId="0"/>
      <p:bldP spid="21" grpId="0" animBg="1"/>
      <p:bldP spid="22" grpId="0" animBg="1"/>
      <p:bldP spid="23" grpId="0"/>
      <p:bldP spid="24" grpId="0"/>
      <p:bldP spid="25" grpId="0"/>
      <p:bldP spid="27" grpId="0"/>
      <p:bldP spid="28" grpId="0"/>
      <p:bldP spid="29" grpId="0"/>
      <p:bldP spid="31" grpId="0"/>
      <p:bldP spid="32" grpId="0"/>
      <p:bldP spid="33" grpId="0"/>
      <p:bldP spid="35" grpId="0"/>
      <p:bldP spid="36" grpId="0"/>
      <p:bldP spid="38" grpId="0"/>
      <p:bldP spid="39" grpId="0"/>
    </p:bld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241733AB-D2A0-482D-AE04-43222EA8EF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9236" y="162952"/>
            <a:ext cx="11763548" cy="5012588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DBF0644-D884-45BA-93D6-7C623B2D3678}"/>
              </a:ext>
            </a:extLst>
          </p:cNvPr>
          <p:cNvCxnSpPr>
            <a:cxnSpLocks/>
          </p:cNvCxnSpPr>
          <p:nvPr/>
        </p:nvCxnSpPr>
        <p:spPr>
          <a:xfrm>
            <a:off x="1814286" y="2449187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33E5BFCE-96FE-41D6-9254-A4EF5E040D7A}"/>
              </a:ext>
            </a:extLst>
          </p:cNvPr>
          <p:cNvCxnSpPr>
            <a:cxnSpLocks/>
          </p:cNvCxnSpPr>
          <p:nvPr/>
        </p:nvCxnSpPr>
        <p:spPr>
          <a:xfrm>
            <a:off x="2693516" y="244918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42C44678-6A10-43BA-AC37-18D854ADD6F3}"/>
              </a:ext>
            </a:extLst>
          </p:cNvPr>
          <p:cNvSpPr txBox="1"/>
          <p:nvPr/>
        </p:nvSpPr>
        <p:spPr>
          <a:xfrm>
            <a:off x="1776913" y="194135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E61FD57-A19E-4883-979E-56E5AF37A8AA}"/>
              </a:ext>
            </a:extLst>
          </p:cNvPr>
          <p:cNvSpPr txBox="1"/>
          <p:nvPr/>
        </p:nvSpPr>
        <p:spPr>
          <a:xfrm>
            <a:off x="1787479" y="238739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F4EFE44-8ED5-49B2-A2A7-0E5754801DDD}"/>
              </a:ext>
            </a:extLst>
          </p:cNvPr>
          <p:cNvSpPr txBox="1"/>
          <p:nvPr/>
        </p:nvSpPr>
        <p:spPr>
          <a:xfrm>
            <a:off x="2693515" y="238739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C8FCE23-C1DA-41E0-A587-1E54C545637A}"/>
              </a:ext>
            </a:extLst>
          </p:cNvPr>
          <p:cNvSpPr txBox="1"/>
          <p:nvPr/>
        </p:nvSpPr>
        <p:spPr>
          <a:xfrm>
            <a:off x="2246473" y="213371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9" name="Arc 8">
            <a:extLst>
              <a:ext uri="{FF2B5EF4-FFF2-40B4-BE49-F238E27FC236}">
                <a16:creationId xmlns:a16="http://schemas.microsoft.com/office/drawing/2014/main" id="{64245922-E9EA-48A8-AE8A-0A8138A43779}"/>
              </a:ext>
            </a:extLst>
          </p:cNvPr>
          <p:cNvSpPr/>
          <p:nvPr/>
        </p:nvSpPr>
        <p:spPr>
          <a:xfrm rot="16200000">
            <a:off x="2179174" y="141922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Arc 9">
            <a:extLst>
              <a:ext uri="{FF2B5EF4-FFF2-40B4-BE49-F238E27FC236}">
                <a16:creationId xmlns:a16="http://schemas.microsoft.com/office/drawing/2014/main" id="{C8B70253-4472-4812-B8CD-F537DFA8D562}"/>
              </a:ext>
            </a:extLst>
          </p:cNvPr>
          <p:cNvSpPr/>
          <p:nvPr/>
        </p:nvSpPr>
        <p:spPr>
          <a:xfrm rot="5400000">
            <a:off x="2168887" y="2352880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7E81CE3-C7D4-46CF-8AA6-6A1BCE502509}"/>
              </a:ext>
            </a:extLst>
          </p:cNvPr>
          <p:cNvSpPr txBox="1"/>
          <p:nvPr/>
        </p:nvSpPr>
        <p:spPr>
          <a:xfrm>
            <a:off x="2299477" y="288825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9AD316E-254E-4470-98E5-23A1674D6506}"/>
              </a:ext>
            </a:extLst>
          </p:cNvPr>
          <p:cNvSpPr txBox="1"/>
          <p:nvPr/>
        </p:nvSpPr>
        <p:spPr>
          <a:xfrm>
            <a:off x="2299476" y="158741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C65F18C-2F8E-4453-8B95-3A7B1EA759A3}"/>
              </a:ext>
            </a:extLst>
          </p:cNvPr>
          <p:cNvSpPr txBox="1"/>
          <p:nvPr/>
        </p:nvSpPr>
        <p:spPr>
          <a:xfrm>
            <a:off x="2686363" y="1941353"/>
            <a:ext cx="93626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3 2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442B5EF2-9432-4A27-B526-000B3F6D5756}"/>
              </a:ext>
            </a:extLst>
          </p:cNvPr>
          <p:cNvCxnSpPr>
            <a:cxnSpLocks/>
          </p:cNvCxnSpPr>
          <p:nvPr/>
        </p:nvCxnSpPr>
        <p:spPr>
          <a:xfrm>
            <a:off x="4021411" y="243939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0BA0A919-4992-41BB-9C14-9668357D9C75}"/>
              </a:ext>
            </a:extLst>
          </p:cNvPr>
          <p:cNvCxnSpPr>
            <a:cxnSpLocks/>
          </p:cNvCxnSpPr>
          <p:nvPr/>
        </p:nvCxnSpPr>
        <p:spPr>
          <a:xfrm>
            <a:off x="4900641" y="243939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869ACCFC-8571-40F2-AD3D-24DD373CB906}"/>
              </a:ext>
            </a:extLst>
          </p:cNvPr>
          <p:cNvSpPr txBox="1"/>
          <p:nvPr/>
        </p:nvSpPr>
        <p:spPr>
          <a:xfrm>
            <a:off x="3984038" y="193155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CF84150-A43A-4541-9F4F-F172496E3C93}"/>
              </a:ext>
            </a:extLst>
          </p:cNvPr>
          <p:cNvSpPr txBox="1"/>
          <p:nvPr/>
        </p:nvSpPr>
        <p:spPr>
          <a:xfrm>
            <a:off x="3994604" y="237760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BCBCB36-ABC1-4F66-8F0D-BD593BDB804C}"/>
              </a:ext>
            </a:extLst>
          </p:cNvPr>
          <p:cNvSpPr txBox="1"/>
          <p:nvPr/>
        </p:nvSpPr>
        <p:spPr>
          <a:xfrm>
            <a:off x="4900640" y="237760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8A74BCD-0D6A-4159-BC67-29B79F2D851B}"/>
              </a:ext>
            </a:extLst>
          </p:cNvPr>
          <p:cNvSpPr txBox="1"/>
          <p:nvPr/>
        </p:nvSpPr>
        <p:spPr>
          <a:xfrm>
            <a:off x="4453598" y="212392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0" name="Arc 19">
            <a:extLst>
              <a:ext uri="{FF2B5EF4-FFF2-40B4-BE49-F238E27FC236}">
                <a16:creationId xmlns:a16="http://schemas.microsoft.com/office/drawing/2014/main" id="{DBCB1AF4-7FEC-44A7-9CA7-18395C3DE4BA}"/>
              </a:ext>
            </a:extLst>
          </p:cNvPr>
          <p:cNvSpPr/>
          <p:nvPr/>
        </p:nvSpPr>
        <p:spPr>
          <a:xfrm rot="16200000">
            <a:off x="4386299" y="140943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" name="Arc 20">
            <a:extLst>
              <a:ext uri="{FF2B5EF4-FFF2-40B4-BE49-F238E27FC236}">
                <a16:creationId xmlns:a16="http://schemas.microsoft.com/office/drawing/2014/main" id="{D21BAC5A-76FB-4A13-8779-3CB6BEE96AD6}"/>
              </a:ext>
            </a:extLst>
          </p:cNvPr>
          <p:cNvSpPr/>
          <p:nvPr/>
        </p:nvSpPr>
        <p:spPr>
          <a:xfrm rot="5400000">
            <a:off x="4376012" y="234308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7B81F10-605D-4270-9522-EF7A69B0D053}"/>
              </a:ext>
            </a:extLst>
          </p:cNvPr>
          <p:cNvSpPr txBox="1"/>
          <p:nvPr/>
        </p:nvSpPr>
        <p:spPr>
          <a:xfrm>
            <a:off x="4506602" y="287846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x9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76D08AF-3BC1-410D-9F0F-BB1C7733E380}"/>
              </a:ext>
            </a:extLst>
          </p:cNvPr>
          <p:cNvSpPr txBox="1"/>
          <p:nvPr/>
        </p:nvSpPr>
        <p:spPr>
          <a:xfrm>
            <a:off x="4506601" y="157761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x9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9CBA31A-6274-4CC4-AD5B-09BDCDC4D60C}"/>
              </a:ext>
            </a:extLst>
          </p:cNvPr>
          <p:cNvSpPr txBox="1"/>
          <p:nvPr/>
        </p:nvSpPr>
        <p:spPr>
          <a:xfrm>
            <a:off x="5339781" y="1931558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7BA0FB16-A337-4033-A8E3-64AE74A52D55}"/>
              </a:ext>
            </a:extLst>
          </p:cNvPr>
          <p:cNvCxnSpPr>
            <a:cxnSpLocks/>
          </p:cNvCxnSpPr>
          <p:nvPr/>
        </p:nvCxnSpPr>
        <p:spPr>
          <a:xfrm>
            <a:off x="2246474" y="4226954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6DC4EC02-5207-443A-B552-8F565A204113}"/>
              </a:ext>
            </a:extLst>
          </p:cNvPr>
          <p:cNvSpPr txBox="1"/>
          <p:nvPr/>
        </p:nvSpPr>
        <p:spPr>
          <a:xfrm>
            <a:off x="2246473" y="4165162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3 6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42B0581-2095-42AA-AE49-8EDC38C4EC17}"/>
              </a:ext>
            </a:extLst>
          </p:cNvPr>
          <p:cNvSpPr txBox="1"/>
          <p:nvPr/>
        </p:nvSpPr>
        <p:spPr>
          <a:xfrm>
            <a:off x="2242342" y="371912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3 2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53FF5E6-EC05-4F98-8C86-126AC299DDF3}"/>
              </a:ext>
            </a:extLst>
          </p:cNvPr>
          <p:cNvSpPr txBox="1"/>
          <p:nvPr/>
        </p:nvSpPr>
        <p:spPr>
          <a:xfrm>
            <a:off x="3180528" y="3911483"/>
            <a:ext cx="4666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</a:t>
            </a:r>
          </a:p>
        </p:txBody>
      </p: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39724D8A-5F9D-48E3-82CC-C795EF8D5013}"/>
              </a:ext>
            </a:extLst>
          </p:cNvPr>
          <p:cNvCxnSpPr>
            <a:cxnSpLocks/>
          </p:cNvCxnSpPr>
          <p:nvPr/>
        </p:nvCxnSpPr>
        <p:spPr>
          <a:xfrm>
            <a:off x="3609372" y="423992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4C1A7A61-CD0F-49C3-AB45-29AC3C8FCF87}"/>
              </a:ext>
            </a:extLst>
          </p:cNvPr>
          <p:cNvSpPr txBox="1"/>
          <p:nvPr/>
        </p:nvSpPr>
        <p:spPr>
          <a:xfrm>
            <a:off x="3609371" y="4178137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3 6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90809737-220C-40A0-B26A-4558596979EE}"/>
              </a:ext>
            </a:extLst>
          </p:cNvPr>
          <p:cNvSpPr txBox="1"/>
          <p:nvPr/>
        </p:nvSpPr>
        <p:spPr>
          <a:xfrm>
            <a:off x="4048512" y="373209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91E581B6-7611-44CA-A878-7EF337AE32A7}"/>
              </a:ext>
            </a:extLst>
          </p:cNvPr>
          <p:cNvSpPr txBox="1"/>
          <p:nvPr/>
        </p:nvSpPr>
        <p:spPr>
          <a:xfrm>
            <a:off x="4458986" y="3924458"/>
            <a:ext cx="4666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93B5F367-88E0-4DFD-896F-4CB55CCD6577}"/>
              </a:ext>
            </a:extLst>
          </p:cNvPr>
          <p:cNvCxnSpPr>
            <a:cxnSpLocks/>
          </p:cNvCxnSpPr>
          <p:nvPr/>
        </p:nvCxnSpPr>
        <p:spPr>
          <a:xfrm>
            <a:off x="4909357" y="423716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7C8FE093-9DB8-4092-B387-28C290D3964A}"/>
              </a:ext>
            </a:extLst>
          </p:cNvPr>
          <p:cNvSpPr txBox="1"/>
          <p:nvPr/>
        </p:nvSpPr>
        <p:spPr>
          <a:xfrm>
            <a:off x="4909356" y="417537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3 6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C34208D2-DE06-429F-89A3-94F901C7AE1A}"/>
              </a:ext>
            </a:extLst>
          </p:cNvPr>
          <p:cNvSpPr txBox="1"/>
          <p:nvPr/>
        </p:nvSpPr>
        <p:spPr>
          <a:xfrm>
            <a:off x="4904244" y="372933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2 3</a:t>
            </a:r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7EB36F4F-89BE-4781-A7F4-22C8B8283F23}"/>
              </a:ext>
            </a:extLst>
          </p:cNvPr>
          <p:cNvCxnSpPr>
            <a:cxnSpLocks/>
          </p:cNvCxnSpPr>
          <p:nvPr/>
        </p:nvCxnSpPr>
        <p:spPr>
          <a:xfrm>
            <a:off x="8747492" y="4226954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A831045A-F26F-40D7-98BE-10A43CB60CC0}"/>
              </a:ext>
            </a:extLst>
          </p:cNvPr>
          <p:cNvSpPr txBox="1"/>
          <p:nvPr/>
        </p:nvSpPr>
        <p:spPr>
          <a:xfrm>
            <a:off x="8747491" y="4165162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3 6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8E4C8BB8-98C6-4387-8BC0-01206C3E9977}"/>
              </a:ext>
            </a:extLst>
          </p:cNvPr>
          <p:cNvSpPr txBox="1"/>
          <p:nvPr/>
        </p:nvSpPr>
        <p:spPr>
          <a:xfrm>
            <a:off x="8739351" y="3719120"/>
            <a:ext cx="93626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2 3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5DE21E5-E9D7-4D53-845E-C5581BAD33D5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2019</a:t>
            </a:r>
          </a:p>
        </p:txBody>
      </p:sp>
    </p:spTree>
    <p:extLst>
      <p:ext uri="{BB962C8B-B14F-4D97-AF65-F5344CB8AC3E}">
        <p14:creationId xmlns:p14="http://schemas.microsoft.com/office/powerpoint/2010/main" val="23770744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 animBg="1"/>
      <p:bldP spid="10" grpId="0" animBg="1"/>
      <p:bldP spid="11" grpId="0"/>
      <p:bldP spid="12" grpId="0"/>
      <p:bldP spid="13" grpId="0"/>
      <p:bldP spid="16" grpId="0"/>
      <p:bldP spid="17" grpId="0"/>
      <p:bldP spid="18" grpId="0"/>
      <p:bldP spid="19" grpId="0"/>
      <p:bldP spid="20" grpId="0" animBg="1"/>
      <p:bldP spid="21" grpId="0" animBg="1"/>
      <p:bldP spid="22" grpId="0"/>
      <p:bldP spid="23" grpId="0"/>
      <p:bldP spid="24" grpId="0"/>
      <p:bldP spid="26" grpId="0"/>
      <p:bldP spid="27" grpId="0"/>
      <p:bldP spid="28" grpId="0"/>
      <p:bldP spid="30" grpId="0"/>
      <p:bldP spid="31" grpId="0"/>
      <p:bldP spid="32" grpId="0"/>
      <p:bldP spid="34" grpId="0"/>
      <p:bldP spid="35" grpId="0"/>
      <p:bldP spid="37" grpId="0"/>
      <p:bldP spid="38" grpId="0"/>
    </p:bld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3D8DDD-C348-42D6-BDAC-DE81CEF3C91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Solve missing number problems for addition and subtraction of fractions with denominators which are not common multiples within 1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F44E4F9-AB93-4C12-8B76-28E1D17F22D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6314214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3" name="Group 422">
            <a:extLst>
              <a:ext uri="{FF2B5EF4-FFF2-40B4-BE49-F238E27FC236}">
                <a16:creationId xmlns:a16="http://schemas.microsoft.com/office/drawing/2014/main" id="{BD13A18B-E4EA-4D64-B8C1-83491B0C6322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24" name="Straight Connector 423">
              <a:extLst>
                <a:ext uri="{FF2B5EF4-FFF2-40B4-BE49-F238E27FC236}">
                  <a16:creationId xmlns:a16="http://schemas.microsoft.com/office/drawing/2014/main" id="{CE254E41-3826-4D79-8646-D9A502F0D60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" name="Straight Connector 424">
              <a:extLst>
                <a:ext uri="{FF2B5EF4-FFF2-40B4-BE49-F238E27FC236}">
                  <a16:creationId xmlns:a16="http://schemas.microsoft.com/office/drawing/2014/main" id="{14C6ED53-A0BE-4874-B833-CC9EF39730E3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" name="Straight Connector 425">
              <a:extLst>
                <a:ext uri="{FF2B5EF4-FFF2-40B4-BE49-F238E27FC236}">
                  <a16:creationId xmlns:a16="http://schemas.microsoft.com/office/drawing/2014/main" id="{71832F42-063F-4E48-B663-12AD6ED1BD2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AF77EA83-42D0-4AE2-B2CF-5153C901726A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0A7D74E4-ADEB-43D0-9FE8-B1C228D7446A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7434E048-E83E-43AC-BBEE-F52C1DE19993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4632D65A-A97E-4990-882C-55568C34C59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6BFA9401-F700-4478-A320-52082785B801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D071937E-0EED-4A0F-AC6E-57708662770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136C2347-CDE6-4498-84B4-B6F424E936B4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Straight Connector 433">
              <a:extLst>
                <a:ext uri="{FF2B5EF4-FFF2-40B4-BE49-F238E27FC236}">
                  <a16:creationId xmlns:a16="http://schemas.microsoft.com/office/drawing/2014/main" id="{3C6FA4B9-D7C6-491B-AB86-FE61988D616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EEE7FE6C-FAA2-46C7-9AE7-251D3504260D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Straight Connector 435">
              <a:extLst>
                <a:ext uri="{FF2B5EF4-FFF2-40B4-BE49-F238E27FC236}">
                  <a16:creationId xmlns:a16="http://schemas.microsoft.com/office/drawing/2014/main" id="{CFC4813C-831D-4105-8E9B-7C95CCCF82B3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27616343-2A58-49E3-9D08-E72CB57D41E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E52BF8C9-3711-4E9E-BE0E-EBCC0ED3C80D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Straight Connector 438">
              <a:extLst>
                <a:ext uri="{FF2B5EF4-FFF2-40B4-BE49-F238E27FC236}">
                  <a16:creationId xmlns:a16="http://schemas.microsoft.com/office/drawing/2014/main" id="{570FF20C-A00B-44CB-B189-C27E01AEDF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0" name="Straight Connector 439">
              <a:extLst>
                <a:ext uri="{FF2B5EF4-FFF2-40B4-BE49-F238E27FC236}">
                  <a16:creationId xmlns:a16="http://schemas.microsoft.com/office/drawing/2014/main" id="{5085125C-DF23-4DB9-81D3-9F1C26489D09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92522C5-DB14-48C4-883A-7147FE868BFA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32530874-5CA0-4A10-965F-63832ED34447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D373E3CB-F5E4-44E3-93AA-B28E4EFDD7D1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47664282-9C36-4807-B561-E3404D94573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D9CA65DD-A1EE-4593-A184-1630817842C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8A33FC12-1F31-46BD-BA4D-03960C3112E5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F97A478A-57E3-4E78-8AA4-BBD5B5D4A5A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A48A0E53-4B26-4EED-8080-A045C930BFD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A9B42E06-FF1D-4A00-BE30-FA613F6C9EEE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A57F70BC-A528-4873-9652-16C0D6782FA2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7F4171A8-9CBA-4036-AC76-9E7A3B27C84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A3C704FA-8DDE-48B1-83DB-2D329E8BC77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21AADB61-6218-4E92-9723-43AD7EF420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802C59B2-55CB-464C-9B86-FF60B605C9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39D1322B-FE4D-411C-97E6-71D9288940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CAE2DEE7-FE69-48FF-A3C0-6539A4259F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FE6C84F9-C183-44A3-B8BD-61E7DAC273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22A2AD82-188C-435B-8ECE-8BFB0CC7B6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A7BDC97C-7C68-40EF-8A72-66F21267EC3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F14BE7FA-9FAA-4CFB-BDEB-CB0F3F5C063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4B8452B6-C288-4D4B-9668-5592C06512C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8F461E12-AE2F-4731-9573-E61F2843A44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0EEFABE2-4BB1-4703-A242-15A68A50B47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F5730358-19FA-4E2B-8645-68E4113CD6E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3BC082A8-0217-406B-A8C1-523210C7818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38D1E4FA-ACD3-4B5E-889D-0BE2EE9A47E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79" name="Rectangle: Rounded Corners 678">
            <a:extLst>
              <a:ext uri="{FF2B5EF4-FFF2-40B4-BE49-F238E27FC236}">
                <a16:creationId xmlns:a16="http://schemas.microsoft.com/office/drawing/2014/main" id="{816AAA51-CE67-4A38-BAFC-68CF8D70DA85}"/>
              </a:ext>
            </a:extLst>
          </p:cNvPr>
          <p:cNvSpPr/>
          <p:nvPr/>
        </p:nvSpPr>
        <p:spPr>
          <a:xfrm rot="5400000">
            <a:off x="8665840" y="837906"/>
            <a:ext cx="2586063" cy="1361842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80" name="Rectangle: Rounded Corners 679">
            <a:extLst>
              <a:ext uri="{FF2B5EF4-FFF2-40B4-BE49-F238E27FC236}">
                <a16:creationId xmlns:a16="http://schemas.microsoft.com/office/drawing/2014/main" id="{58EC2F3A-BD86-4E45-A0C6-028FB7C3B22E}"/>
              </a:ext>
            </a:extLst>
          </p:cNvPr>
          <p:cNvSpPr/>
          <p:nvPr/>
        </p:nvSpPr>
        <p:spPr>
          <a:xfrm rot="5400000">
            <a:off x="3270114" y="817476"/>
            <a:ext cx="2586063" cy="1361842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4" name="Rectangle 653">
            <a:extLst>
              <a:ext uri="{FF2B5EF4-FFF2-40B4-BE49-F238E27FC236}">
                <a16:creationId xmlns:a16="http://schemas.microsoft.com/office/drawing/2014/main" id="{CB32E34B-2625-470B-815F-7708DC491FF7}"/>
              </a:ext>
            </a:extLst>
          </p:cNvPr>
          <p:cNvSpPr/>
          <p:nvPr/>
        </p:nvSpPr>
        <p:spPr>
          <a:xfrm>
            <a:off x="9407312" y="375708"/>
            <a:ext cx="366378" cy="107374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78" name="Rectangle 677">
            <a:extLst>
              <a:ext uri="{FF2B5EF4-FFF2-40B4-BE49-F238E27FC236}">
                <a16:creationId xmlns:a16="http://schemas.microsoft.com/office/drawing/2014/main" id="{D36BD0A3-FF48-434F-B771-49C070F75EBB}"/>
              </a:ext>
            </a:extLst>
          </p:cNvPr>
          <p:cNvSpPr/>
          <p:nvPr/>
        </p:nvSpPr>
        <p:spPr>
          <a:xfrm>
            <a:off x="9415880" y="808779"/>
            <a:ext cx="366378" cy="641667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A9FCAB55-DCBD-4A76-97E2-3C9EC98D3DD4}"/>
              </a:ext>
            </a:extLst>
          </p:cNvPr>
          <p:cNvSpPr/>
          <p:nvPr/>
        </p:nvSpPr>
        <p:spPr>
          <a:xfrm>
            <a:off x="10138423" y="367190"/>
            <a:ext cx="366378" cy="43579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01" name="Rectangle 600">
            <a:extLst>
              <a:ext uri="{FF2B5EF4-FFF2-40B4-BE49-F238E27FC236}">
                <a16:creationId xmlns:a16="http://schemas.microsoft.com/office/drawing/2014/main" id="{48EAF5D5-0129-4602-97B7-CCC79D66221C}"/>
              </a:ext>
            </a:extLst>
          </p:cNvPr>
          <p:cNvSpPr/>
          <p:nvPr/>
        </p:nvSpPr>
        <p:spPr>
          <a:xfrm>
            <a:off x="4729441" y="426870"/>
            <a:ext cx="366378" cy="162136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44" name="Rectangle 643">
            <a:extLst>
              <a:ext uri="{FF2B5EF4-FFF2-40B4-BE49-F238E27FC236}">
                <a16:creationId xmlns:a16="http://schemas.microsoft.com/office/drawing/2014/main" id="{46EDD513-E5D7-4AE1-B547-8B4615B33D67}"/>
              </a:ext>
            </a:extLst>
          </p:cNvPr>
          <p:cNvSpPr/>
          <p:nvPr/>
        </p:nvSpPr>
        <p:spPr>
          <a:xfrm>
            <a:off x="4729723" y="1729452"/>
            <a:ext cx="366378" cy="33338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7" name="Rectangle 466">
            <a:extLst>
              <a:ext uri="{FF2B5EF4-FFF2-40B4-BE49-F238E27FC236}">
                <a16:creationId xmlns:a16="http://schemas.microsoft.com/office/drawing/2014/main" id="{6C259FCA-10E1-449B-8410-1222CF4C35D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19B7CD32-800E-47C0-BE3D-92887BC17CC0}"/>
              </a:ext>
            </a:extLst>
          </p:cNvPr>
          <p:cNvSpPr/>
          <p:nvPr/>
        </p:nvSpPr>
        <p:spPr>
          <a:xfrm>
            <a:off x="473506" y="305406"/>
            <a:ext cx="3167744" cy="129440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3B124320-85E4-4D92-A4A2-2D3E9201311D}"/>
              </a:ext>
            </a:extLst>
          </p:cNvPr>
          <p:cNvGrpSpPr/>
          <p:nvPr/>
        </p:nvGrpSpPr>
        <p:grpSpPr>
          <a:xfrm>
            <a:off x="621861" y="417653"/>
            <a:ext cx="435719" cy="1032867"/>
            <a:chOff x="2724738" y="5471319"/>
            <a:chExt cx="435719" cy="1032867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E113522-CD52-457F-B562-099B647C1E6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F62276-861A-44A9-A9B1-5FD9B49FDA30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2A3EFEC-AF87-4FED-8D57-7F2758748F2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0539AD7B-44F2-4B48-B53E-EA809C4FCBB1}"/>
              </a:ext>
            </a:extLst>
          </p:cNvPr>
          <p:cNvGrpSpPr/>
          <p:nvPr/>
        </p:nvGrpSpPr>
        <p:grpSpPr>
          <a:xfrm>
            <a:off x="3049071" y="417653"/>
            <a:ext cx="539347" cy="1032867"/>
            <a:chOff x="2724738" y="5471319"/>
            <a:chExt cx="539347" cy="1032867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0E945EFC-B3DC-4A45-8AE4-A8765BCCF04A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DBFF7368-029A-4661-A3CC-CE561CC3A6B0}"/>
                </a:ext>
              </a:extLst>
            </p:cNvPr>
            <p:cNvSpPr txBox="1"/>
            <p:nvPr/>
          </p:nvSpPr>
          <p:spPr>
            <a:xfrm>
              <a:off x="2729089" y="5857855"/>
              <a:ext cx="53499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06FF7F4A-07C7-4B4D-8873-1B7FE933982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2F540AD3-9859-4814-A878-8CC4AA45464F}"/>
              </a:ext>
            </a:extLst>
          </p:cNvPr>
          <p:cNvSpPr txBox="1"/>
          <p:nvPr/>
        </p:nvSpPr>
        <p:spPr>
          <a:xfrm>
            <a:off x="1071835" y="619858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D8157B19-6956-4574-BBA4-EDAC58ED8B8B}"/>
              </a:ext>
            </a:extLst>
          </p:cNvPr>
          <p:cNvSpPr txBox="1"/>
          <p:nvPr/>
        </p:nvSpPr>
        <p:spPr>
          <a:xfrm>
            <a:off x="2602900" y="63031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F6A2C209-B229-43F6-A011-F7B3780C0AF8}"/>
              </a:ext>
            </a:extLst>
          </p:cNvPr>
          <p:cNvSpPr/>
          <p:nvPr/>
        </p:nvSpPr>
        <p:spPr>
          <a:xfrm>
            <a:off x="1508969" y="417653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99FD82D2-6BE9-4C8C-8D31-D993AE4C3F8E}"/>
              </a:ext>
            </a:extLst>
          </p:cNvPr>
          <p:cNvGrpSpPr/>
          <p:nvPr/>
        </p:nvGrpSpPr>
        <p:grpSpPr>
          <a:xfrm>
            <a:off x="1607633" y="416782"/>
            <a:ext cx="933868" cy="1071647"/>
            <a:chOff x="1963495" y="36281"/>
            <a:chExt cx="933868" cy="1071647"/>
          </a:xfrm>
        </p:grpSpPr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3429CE11-A634-4D1C-9FD9-3C3CCC77888A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807A2B8D-1E89-40B0-8E0E-2EDA1D6AEFF7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1D50DA-7B62-4607-A87A-E01321C382BB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118" name="Rectangle: Rounded Corners 117">
            <a:extLst>
              <a:ext uri="{FF2B5EF4-FFF2-40B4-BE49-F238E27FC236}">
                <a16:creationId xmlns:a16="http://schemas.microsoft.com/office/drawing/2014/main" id="{CF0574D4-C85C-4F04-8468-CA0E00F61617}"/>
              </a:ext>
            </a:extLst>
          </p:cNvPr>
          <p:cNvSpPr/>
          <p:nvPr/>
        </p:nvSpPr>
        <p:spPr>
          <a:xfrm>
            <a:off x="5669245" y="305406"/>
            <a:ext cx="3167744" cy="129440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573734D7-8D9A-491E-9DB3-0C3F3100C961}"/>
              </a:ext>
            </a:extLst>
          </p:cNvPr>
          <p:cNvGrpSpPr/>
          <p:nvPr/>
        </p:nvGrpSpPr>
        <p:grpSpPr>
          <a:xfrm>
            <a:off x="5817600" y="417653"/>
            <a:ext cx="435719" cy="1032867"/>
            <a:chOff x="2724738" y="5471319"/>
            <a:chExt cx="435719" cy="10328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0D284BAC-8B4C-41DE-A666-ED3D202B161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52A192CB-DC09-49C3-8373-884466C46FD7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2410BFDD-1450-4230-B59A-2C537F2FBBA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88D5A084-52B4-4EA8-A7CC-45D3D9B6FDBC}"/>
              </a:ext>
            </a:extLst>
          </p:cNvPr>
          <p:cNvGrpSpPr/>
          <p:nvPr/>
        </p:nvGrpSpPr>
        <p:grpSpPr>
          <a:xfrm>
            <a:off x="8244810" y="417653"/>
            <a:ext cx="435719" cy="1032867"/>
            <a:chOff x="2724738" y="5471319"/>
            <a:chExt cx="435719" cy="1032867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83A7AED4-899B-4F1D-8AB7-19426760326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0AB38395-12CA-4F1E-AE29-5449D3E2CDF5}"/>
                </a:ext>
              </a:extLst>
            </p:cNvPr>
            <p:cNvSpPr txBox="1"/>
            <p:nvPr/>
          </p:nvSpPr>
          <p:spPr>
            <a:xfrm>
              <a:off x="2732662" y="5857855"/>
              <a:ext cx="29738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9B0C5977-F8B8-4ABD-B0D5-2A2A59F85E3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7" name="TextBox 126">
            <a:extLst>
              <a:ext uri="{FF2B5EF4-FFF2-40B4-BE49-F238E27FC236}">
                <a16:creationId xmlns:a16="http://schemas.microsoft.com/office/drawing/2014/main" id="{2CCF7532-1778-4C7F-8BE7-70CFF3856531}"/>
              </a:ext>
            </a:extLst>
          </p:cNvPr>
          <p:cNvSpPr txBox="1"/>
          <p:nvPr/>
        </p:nvSpPr>
        <p:spPr>
          <a:xfrm>
            <a:off x="6267574" y="602273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DB54BA5E-A9EC-48D5-AB6C-ECEB98CB054D}"/>
              </a:ext>
            </a:extLst>
          </p:cNvPr>
          <p:cNvSpPr txBox="1"/>
          <p:nvPr/>
        </p:nvSpPr>
        <p:spPr>
          <a:xfrm>
            <a:off x="7798639" y="63031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29" name="Rectangle 128">
            <a:extLst>
              <a:ext uri="{FF2B5EF4-FFF2-40B4-BE49-F238E27FC236}">
                <a16:creationId xmlns:a16="http://schemas.microsoft.com/office/drawing/2014/main" id="{8FCCF67B-317A-4E3E-B24B-913AFF75798B}"/>
              </a:ext>
            </a:extLst>
          </p:cNvPr>
          <p:cNvSpPr/>
          <p:nvPr/>
        </p:nvSpPr>
        <p:spPr>
          <a:xfrm>
            <a:off x="6704708" y="417653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B1392604-B4A1-4927-AB79-57458870B3D1}"/>
              </a:ext>
            </a:extLst>
          </p:cNvPr>
          <p:cNvGrpSpPr/>
          <p:nvPr/>
        </p:nvGrpSpPr>
        <p:grpSpPr>
          <a:xfrm>
            <a:off x="457614" y="1769515"/>
            <a:ext cx="666817" cy="1076984"/>
            <a:chOff x="4909821" y="3109622"/>
            <a:chExt cx="666817" cy="1076984"/>
          </a:xfrm>
        </p:grpSpPr>
        <p:cxnSp>
          <p:nvCxnSpPr>
            <p:cNvPr id="490" name="Straight Connector 489">
              <a:extLst>
                <a:ext uri="{FF2B5EF4-FFF2-40B4-BE49-F238E27FC236}">
                  <a16:creationId xmlns:a16="http://schemas.microsoft.com/office/drawing/2014/main" id="{A2FF1C06-783B-4238-8663-DF099652A46B}"/>
                </a:ext>
              </a:extLst>
            </p:cNvPr>
            <p:cNvCxnSpPr>
              <a:cxnSpLocks/>
            </p:cNvCxnSpPr>
            <p:nvPr/>
          </p:nvCxnSpPr>
          <p:spPr>
            <a:xfrm>
              <a:off x="4929278" y="3617456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953EFD53-0950-44D4-82ED-C332AA9B42AB}"/>
                </a:ext>
              </a:extLst>
            </p:cNvPr>
            <p:cNvSpPr txBox="1"/>
            <p:nvPr/>
          </p:nvSpPr>
          <p:spPr>
            <a:xfrm>
              <a:off x="4909821" y="3555664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B79AD98B-7FA0-42CB-99C6-EE5E2E6FAC22}"/>
                </a:ext>
              </a:extLst>
            </p:cNvPr>
            <p:cNvSpPr txBox="1"/>
            <p:nvPr/>
          </p:nvSpPr>
          <p:spPr>
            <a:xfrm>
              <a:off x="4910242" y="3109622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493" name="Group 492">
            <a:extLst>
              <a:ext uri="{FF2B5EF4-FFF2-40B4-BE49-F238E27FC236}">
                <a16:creationId xmlns:a16="http://schemas.microsoft.com/office/drawing/2014/main" id="{90ED2A4B-DE29-4206-A9AE-8F86E30DF583}"/>
              </a:ext>
            </a:extLst>
          </p:cNvPr>
          <p:cNvGrpSpPr/>
          <p:nvPr/>
        </p:nvGrpSpPr>
        <p:grpSpPr>
          <a:xfrm>
            <a:off x="953118" y="1774140"/>
            <a:ext cx="1367168" cy="1071789"/>
            <a:chOff x="5400556" y="3099566"/>
            <a:chExt cx="1367168" cy="1071789"/>
          </a:xfrm>
        </p:grpSpPr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824D5F02-ABD5-4954-89DA-41E972AC0D17}"/>
                </a:ext>
              </a:extLst>
            </p:cNvPr>
            <p:cNvSpPr txBox="1"/>
            <p:nvPr/>
          </p:nvSpPr>
          <p:spPr>
            <a:xfrm>
              <a:off x="5400556" y="3258663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E7EAF5DF-3913-433D-8B8D-6B778C45D8B2}"/>
                </a:ext>
              </a:extLst>
            </p:cNvPr>
            <p:cNvCxnSpPr>
              <a:cxnSpLocks/>
            </p:cNvCxnSpPr>
            <p:nvPr/>
          </p:nvCxnSpPr>
          <p:spPr>
            <a:xfrm>
              <a:off x="5828906" y="3607400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AE3F61AE-89D8-4357-B26B-75CD8040C7A6}"/>
                </a:ext>
              </a:extLst>
            </p:cNvPr>
            <p:cNvSpPr txBox="1"/>
            <p:nvPr/>
          </p:nvSpPr>
          <p:spPr>
            <a:xfrm>
              <a:off x="5804254" y="3540413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497" name="TextBox 496">
              <a:extLst>
                <a:ext uri="{FF2B5EF4-FFF2-40B4-BE49-F238E27FC236}">
                  <a16:creationId xmlns:a16="http://schemas.microsoft.com/office/drawing/2014/main" id="{3C206AB1-ED5A-41AF-BE69-472E1E7125C6}"/>
                </a:ext>
              </a:extLst>
            </p:cNvPr>
            <p:cNvSpPr txBox="1"/>
            <p:nvPr/>
          </p:nvSpPr>
          <p:spPr>
            <a:xfrm>
              <a:off x="5786818" y="309956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40E9FA12-3A62-4430-B70E-F2DF1281C077}"/>
                </a:ext>
              </a:extLst>
            </p:cNvPr>
            <p:cNvSpPr txBox="1"/>
            <p:nvPr/>
          </p:nvSpPr>
          <p:spPr>
            <a:xfrm>
              <a:off x="6265486" y="3306087"/>
              <a:ext cx="5022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cxnSp>
        <p:nvCxnSpPr>
          <p:cNvPr id="499" name="Straight Connector 498">
            <a:extLst>
              <a:ext uri="{FF2B5EF4-FFF2-40B4-BE49-F238E27FC236}">
                <a16:creationId xmlns:a16="http://schemas.microsoft.com/office/drawing/2014/main" id="{909446E2-7A9C-46AC-BD45-E01B1609F023}"/>
              </a:ext>
            </a:extLst>
          </p:cNvPr>
          <p:cNvCxnSpPr>
            <a:cxnSpLocks/>
          </p:cNvCxnSpPr>
          <p:nvPr/>
        </p:nvCxnSpPr>
        <p:spPr>
          <a:xfrm>
            <a:off x="471479" y="406389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0" name="Straight Connector 499">
            <a:extLst>
              <a:ext uri="{FF2B5EF4-FFF2-40B4-BE49-F238E27FC236}">
                <a16:creationId xmlns:a16="http://schemas.microsoft.com/office/drawing/2014/main" id="{B5962FA6-2E26-4A2B-A784-F2CF4C05FA75}"/>
              </a:ext>
            </a:extLst>
          </p:cNvPr>
          <p:cNvCxnSpPr>
            <a:cxnSpLocks/>
          </p:cNvCxnSpPr>
          <p:nvPr/>
        </p:nvCxnSpPr>
        <p:spPr>
          <a:xfrm>
            <a:off x="1350709" y="406389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1" name="TextBox 500">
            <a:extLst>
              <a:ext uri="{FF2B5EF4-FFF2-40B4-BE49-F238E27FC236}">
                <a16:creationId xmlns:a16="http://schemas.microsoft.com/office/drawing/2014/main" id="{252FF766-0D60-4B2C-ABB2-92FA3877AFFD}"/>
              </a:ext>
            </a:extLst>
          </p:cNvPr>
          <p:cNvSpPr txBox="1"/>
          <p:nvPr/>
        </p:nvSpPr>
        <p:spPr>
          <a:xfrm>
            <a:off x="434106" y="355606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502" name="TextBox 501">
            <a:extLst>
              <a:ext uri="{FF2B5EF4-FFF2-40B4-BE49-F238E27FC236}">
                <a16:creationId xmlns:a16="http://schemas.microsoft.com/office/drawing/2014/main" id="{084636EF-7BBD-4048-A193-BEADBF0B38D0}"/>
              </a:ext>
            </a:extLst>
          </p:cNvPr>
          <p:cNvSpPr txBox="1"/>
          <p:nvPr/>
        </p:nvSpPr>
        <p:spPr>
          <a:xfrm>
            <a:off x="444672" y="400210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503" name="TextBox 502">
            <a:extLst>
              <a:ext uri="{FF2B5EF4-FFF2-40B4-BE49-F238E27FC236}">
                <a16:creationId xmlns:a16="http://schemas.microsoft.com/office/drawing/2014/main" id="{D2FC4B32-E569-48AC-831B-FDCDBF753AC9}"/>
              </a:ext>
            </a:extLst>
          </p:cNvPr>
          <p:cNvSpPr txBox="1"/>
          <p:nvPr/>
        </p:nvSpPr>
        <p:spPr>
          <a:xfrm>
            <a:off x="1350708" y="4002107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504" name="TextBox 503">
            <a:extLst>
              <a:ext uri="{FF2B5EF4-FFF2-40B4-BE49-F238E27FC236}">
                <a16:creationId xmlns:a16="http://schemas.microsoft.com/office/drawing/2014/main" id="{EA91A425-7B23-4D67-B540-229CF12A4646}"/>
              </a:ext>
            </a:extLst>
          </p:cNvPr>
          <p:cNvSpPr txBox="1"/>
          <p:nvPr/>
        </p:nvSpPr>
        <p:spPr>
          <a:xfrm>
            <a:off x="903666" y="3748428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505" name="Arc 504">
            <a:extLst>
              <a:ext uri="{FF2B5EF4-FFF2-40B4-BE49-F238E27FC236}">
                <a16:creationId xmlns:a16="http://schemas.microsoft.com/office/drawing/2014/main" id="{EE087068-27AA-4D70-B6D4-324957B8F430}"/>
              </a:ext>
            </a:extLst>
          </p:cNvPr>
          <p:cNvSpPr/>
          <p:nvPr/>
        </p:nvSpPr>
        <p:spPr>
          <a:xfrm rot="16200000">
            <a:off x="836367" y="3033940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6" name="Arc 505">
            <a:extLst>
              <a:ext uri="{FF2B5EF4-FFF2-40B4-BE49-F238E27FC236}">
                <a16:creationId xmlns:a16="http://schemas.microsoft.com/office/drawing/2014/main" id="{904B2A41-22B4-423F-B90B-9C58E3EC14EA}"/>
              </a:ext>
            </a:extLst>
          </p:cNvPr>
          <p:cNvSpPr/>
          <p:nvPr/>
        </p:nvSpPr>
        <p:spPr>
          <a:xfrm rot="5400000">
            <a:off x="826080" y="396759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7" name="TextBox 506">
            <a:extLst>
              <a:ext uri="{FF2B5EF4-FFF2-40B4-BE49-F238E27FC236}">
                <a16:creationId xmlns:a16="http://schemas.microsoft.com/office/drawing/2014/main" id="{8DB0013B-D173-44F7-9B46-589EE961EA65}"/>
              </a:ext>
            </a:extLst>
          </p:cNvPr>
          <p:cNvSpPr txBox="1"/>
          <p:nvPr/>
        </p:nvSpPr>
        <p:spPr>
          <a:xfrm>
            <a:off x="956670" y="450297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508" name="TextBox 507">
            <a:extLst>
              <a:ext uri="{FF2B5EF4-FFF2-40B4-BE49-F238E27FC236}">
                <a16:creationId xmlns:a16="http://schemas.microsoft.com/office/drawing/2014/main" id="{59A83549-EDA0-47CF-BAD0-557E0A5AA6B6}"/>
              </a:ext>
            </a:extLst>
          </p:cNvPr>
          <p:cNvSpPr txBox="1"/>
          <p:nvPr/>
        </p:nvSpPr>
        <p:spPr>
          <a:xfrm>
            <a:off x="956669" y="320212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509" name="TextBox 508">
            <a:extLst>
              <a:ext uri="{FF2B5EF4-FFF2-40B4-BE49-F238E27FC236}">
                <a16:creationId xmlns:a16="http://schemas.microsoft.com/office/drawing/2014/main" id="{2D683112-C575-4481-9B59-0F93CB0DD061}"/>
              </a:ext>
            </a:extLst>
          </p:cNvPr>
          <p:cNvSpPr txBox="1"/>
          <p:nvPr/>
        </p:nvSpPr>
        <p:spPr>
          <a:xfrm>
            <a:off x="1348872" y="3556065"/>
            <a:ext cx="9511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66687362-4809-48C0-B256-3C61DDB5D98F}"/>
              </a:ext>
            </a:extLst>
          </p:cNvPr>
          <p:cNvCxnSpPr>
            <a:cxnSpLocks/>
          </p:cNvCxnSpPr>
          <p:nvPr/>
        </p:nvCxnSpPr>
        <p:spPr>
          <a:xfrm>
            <a:off x="2712057" y="4065255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2499F5B6-3B73-41B7-A731-DB877A453E26}"/>
              </a:ext>
            </a:extLst>
          </p:cNvPr>
          <p:cNvCxnSpPr>
            <a:cxnSpLocks/>
          </p:cNvCxnSpPr>
          <p:nvPr/>
        </p:nvCxnSpPr>
        <p:spPr>
          <a:xfrm>
            <a:off x="3591287" y="406525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2" name="TextBox 511">
            <a:extLst>
              <a:ext uri="{FF2B5EF4-FFF2-40B4-BE49-F238E27FC236}">
                <a16:creationId xmlns:a16="http://schemas.microsoft.com/office/drawing/2014/main" id="{E2307D0F-0AC4-40A4-8322-09AF70CA700A}"/>
              </a:ext>
            </a:extLst>
          </p:cNvPr>
          <p:cNvSpPr txBox="1"/>
          <p:nvPr/>
        </p:nvSpPr>
        <p:spPr>
          <a:xfrm>
            <a:off x="2674684" y="355742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513" name="TextBox 512">
            <a:extLst>
              <a:ext uri="{FF2B5EF4-FFF2-40B4-BE49-F238E27FC236}">
                <a16:creationId xmlns:a16="http://schemas.microsoft.com/office/drawing/2014/main" id="{CF4DB8CF-678B-4CCA-A4E2-62BA6A65B2C4}"/>
              </a:ext>
            </a:extLst>
          </p:cNvPr>
          <p:cNvSpPr txBox="1"/>
          <p:nvPr/>
        </p:nvSpPr>
        <p:spPr>
          <a:xfrm>
            <a:off x="2685250" y="400346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514" name="TextBox 513">
            <a:extLst>
              <a:ext uri="{FF2B5EF4-FFF2-40B4-BE49-F238E27FC236}">
                <a16:creationId xmlns:a16="http://schemas.microsoft.com/office/drawing/2014/main" id="{15F82C25-1134-4A99-A0D7-188A1EDE0DD6}"/>
              </a:ext>
            </a:extLst>
          </p:cNvPr>
          <p:cNvSpPr txBox="1"/>
          <p:nvPr/>
        </p:nvSpPr>
        <p:spPr>
          <a:xfrm>
            <a:off x="3591286" y="400346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515" name="TextBox 514">
            <a:extLst>
              <a:ext uri="{FF2B5EF4-FFF2-40B4-BE49-F238E27FC236}">
                <a16:creationId xmlns:a16="http://schemas.microsoft.com/office/drawing/2014/main" id="{FEF4B24C-69C3-461A-A928-475807AAF6EF}"/>
              </a:ext>
            </a:extLst>
          </p:cNvPr>
          <p:cNvSpPr txBox="1"/>
          <p:nvPr/>
        </p:nvSpPr>
        <p:spPr>
          <a:xfrm>
            <a:off x="3144244" y="3749784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516" name="Arc 515">
            <a:extLst>
              <a:ext uri="{FF2B5EF4-FFF2-40B4-BE49-F238E27FC236}">
                <a16:creationId xmlns:a16="http://schemas.microsoft.com/office/drawing/2014/main" id="{704321DD-186E-4F24-9617-E60F07454548}"/>
              </a:ext>
            </a:extLst>
          </p:cNvPr>
          <p:cNvSpPr/>
          <p:nvPr/>
        </p:nvSpPr>
        <p:spPr>
          <a:xfrm rot="16200000">
            <a:off x="3076945" y="3035296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7" name="Arc 516">
            <a:extLst>
              <a:ext uri="{FF2B5EF4-FFF2-40B4-BE49-F238E27FC236}">
                <a16:creationId xmlns:a16="http://schemas.microsoft.com/office/drawing/2014/main" id="{59901419-B522-4514-A5F5-E6E1C5DABE76}"/>
              </a:ext>
            </a:extLst>
          </p:cNvPr>
          <p:cNvSpPr/>
          <p:nvPr/>
        </p:nvSpPr>
        <p:spPr>
          <a:xfrm rot="5400000">
            <a:off x="3066658" y="396894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8" name="TextBox 517">
            <a:extLst>
              <a:ext uri="{FF2B5EF4-FFF2-40B4-BE49-F238E27FC236}">
                <a16:creationId xmlns:a16="http://schemas.microsoft.com/office/drawing/2014/main" id="{6C2430B2-57B8-426E-95A2-62F8FEA11DD0}"/>
              </a:ext>
            </a:extLst>
          </p:cNvPr>
          <p:cNvSpPr txBox="1"/>
          <p:nvPr/>
        </p:nvSpPr>
        <p:spPr>
          <a:xfrm>
            <a:off x="3197248" y="450432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519" name="TextBox 518">
            <a:extLst>
              <a:ext uri="{FF2B5EF4-FFF2-40B4-BE49-F238E27FC236}">
                <a16:creationId xmlns:a16="http://schemas.microsoft.com/office/drawing/2014/main" id="{E81402F9-D61E-4361-9361-8A77501458A8}"/>
              </a:ext>
            </a:extLst>
          </p:cNvPr>
          <p:cNvSpPr txBox="1"/>
          <p:nvPr/>
        </p:nvSpPr>
        <p:spPr>
          <a:xfrm>
            <a:off x="3197247" y="320348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520" name="TextBox 519">
            <a:extLst>
              <a:ext uri="{FF2B5EF4-FFF2-40B4-BE49-F238E27FC236}">
                <a16:creationId xmlns:a16="http://schemas.microsoft.com/office/drawing/2014/main" id="{E4786B06-85F3-4968-97E4-AC29E59BF606}"/>
              </a:ext>
            </a:extLst>
          </p:cNvPr>
          <p:cNvSpPr txBox="1"/>
          <p:nvPr/>
        </p:nvSpPr>
        <p:spPr>
          <a:xfrm>
            <a:off x="3581993" y="3557421"/>
            <a:ext cx="9412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grpSp>
        <p:nvGrpSpPr>
          <p:cNvPr id="521" name="Group 520">
            <a:extLst>
              <a:ext uri="{FF2B5EF4-FFF2-40B4-BE49-F238E27FC236}">
                <a16:creationId xmlns:a16="http://schemas.microsoft.com/office/drawing/2014/main" id="{AFBACD64-B3C2-4546-83DD-09B70E581FFF}"/>
              </a:ext>
            </a:extLst>
          </p:cNvPr>
          <p:cNvGrpSpPr/>
          <p:nvPr/>
        </p:nvGrpSpPr>
        <p:grpSpPr>
          <a:xfrm>
            <a:off x="446224" y="5319277"/>
            <a:ext cx="958061" cy="1071647"/>
            <a:chOff x="1962285" y="36281"/>
            <a:chExt cx="958061" cy="1071647"/>
          </a:xfrm>
        </p:grpSpPr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825B0DED-84AF-4630-9C7A-E3E3D271A396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cxnSp>
          <p:nvCxnSpPr>
            <p:cNvPr id="523" name="Straight Connector 522">
              <a:extLst>
                <a:ext uri="{FF2B5EF4-FFF2-40B4-BE49-F238E27FC236}">
                  <a16:creationId xmlns:a16="http://schemas.microsoft.com/office/drawing/2014/main" id="{CBC52EB5-ECE2-4AEB-B60A-A4655FB87061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E3F3C052-1611-425A-8754-2C268603C54E}"/>
                </a:ext>
              </a:extLst>
            </p:cNvPr>
            <p:cNvSpPr txBox="1"/>
            <p:nvPr/>
          </p:nvSpPr>
          <p:spPr>
            <a:xfrm>
              <a:off x="1962285" y="36281"/>
              <a:ext cx="95806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BD979F72-32A3-4452-B66D-82C78907656C}"/>
              </a:ext>
            </a:extLst>
          </p:cNvPr>
          <p:cNvGrpSpPr/>
          <p:nvPr/>
        </p:nvGrpSpPr>
        <p:grpSpPr>
          <a:xfrm>
            <a:off x="1395841" y="5318519"/>
            <a:ext cx="1722437" cy="1071647"/>
            <a:chOff x="1827437" y="3094110"/>
            <a:chExt cx="1722437" cy="1071647"/>
          </a:xfrm>
        </p:grpSpPr>
        <p:grpSp>
          <p:nvGrpSpPr>
            <p:cNvPr id="526" name="Group 525">
              <a:extLst>
                <a:ext uri="{FF2B5EF4-FFF2-40B4-BE49-F238E27FC236}">
                  <a16:creationId xmlns:a16="http://schemas.microsoft.com/office/drawing/2014/main" id="{B6837977-E293-463E-B5AC-A190D0549286}"/>
                </a:ext>
              </a:extLst>
            </p:cNvPr>
            <p:cNvGrpSpPr/>
            <p:nvPr/>
          </p:nvGrpSpPr>
          <p:grpSpPr>
            <a:xfrm>
              <a:off x="1827437" y="3265912"/>
              <a:ext cx="1722437" cy="669961"/>
              <a:chOff x="1380205" y="3264738"/>
              <a:chExt cx="1722437" cy="669961"/>
            </a:xfrm>
          </p:grpSpPr>
          <p:sp>
            <p:nvSpPr>
              <p:cNvPr id="531" name="TextBox 530">
                <a:extLst>
                  <a:ext uri="{FF2B5EF4-FFF2-40B4-BE49-F238E27FC236}">
                    <a16:creationId xmlns:a16="http://schemas.microsoft.com/office/drawing/2014/main" id="{5F0626D8-AF8C-4D18-AFF5-BAD64A09D34D}"/>
                  </a:ext>
                </a:extLst>
              </p:cNvPr>
              <p:cNvSpPr txBox="1"/>
              <p:nvPr/>
            </p:nvSpPr>
            <p:spPr>
              <a:xfrm>
                <a:off x="1380205" y="3264738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sp>
            <p:nvSpPr>
              <p:cNvPr id="532" name="TextBox 531">
                <a:extLst>
                  <a:ext uri="{FF2B5EF4-FFF2-40B4-BE49-F238E27FC236}">
                    <a16:creationId xmlns:a16="http://schemas.microsoft.com/office/drawing/2014/main" id="{70522687-BF76-4190-94DE-9B2B2C0BF72D}"/>
                  </a:ext>
                </a:extLst>
              </p:cNvPr>
              <p:cNvSpPr txBox="1"/>
              <p:nvPr/>
            </p:nvSpPr>
            <p:spPr>
              <a:xfrm>
                <a:off x="2668904" y="3303757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  <p:grpSp>
          <p:nvGrpSpPr>
            <p:cNvPr id="527" name="Group 526">
              <a:extLst>
                <a:ext uri="{FF2B5EF4-FFF2-40B4-BE49-F238E27FC236}">
                  <a16:creationId xmlns:a16="http://schemas.microsoft.com/office/drawing/2014/main" id="{ED4C0F94-242C-41A3-A89C-6EDE53EF3111}"/>
                </a:ext>
              </a:extLst>
            </p:cNvPr>
            <p:cNvGrpSpPr/>
            <p:nvPr/>
          </p:nvGrpSpPr>
          <p:grpSpPr>
            <a:xfrm>
              <a:off x="2220785" y="3094110"/>
              <a:ext cx="965898" cy="1071647"/>
              <a:chOff x="1963495" y="36281"/>
              <a:chExt cx="965898" cy="1071647"/>
            </a:xfrm>
          </p:grpSpPr>
          <p:sp>
            <p:nvSpPr>
              <p:cNvPr id="528" name="TextBox 527">
                <a:extLst>
                  <a:ext uri="{FF2B5EF4-FFF2-40B4-BE49-F238E27FC236}">
                    <a16:creationId xmlns:a16="http://schemas.microsoft.com/office/drawing/2014/main" id="{B3838602-4B70-4BB6-B412-570979DC8AA4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2 0</a:t>
                </a:r>
              </a:p>
            </p:txBody>
          </p:sp>
          <p:cxnSp>
            <p:nvCxnSpPr>
              <p:cNvPr id="529" name="Straight Connector 528">
                <a:extLst>
                  <a:ext uri="{FF2B5EF4-FFF2-40B4-BE49-F238E27FC236}">
                    <a16:creationId xmlns:a16="http://schemas.microsoft.com/office/drawing/2014/main" id="{05F69E65-4B04-4E9F-AC87-4025CEF4BD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0" name="TextBox 529">
                <a:extLst>
                  <a:ext uri="{FF2B5EF4-FFF2-40B4-BE49-F238E27FC236}">
                    <a16:creationId xmlns:a16="http://schemas.microsoft.com/office/drawing/2014/main" id="{D9612AB1-5C82-428A-A78A-ED6959A3DE6C}"/>
                  </a:ext>
                </a:extLst>
              </p:cNvPr>
              <p:cNvSpPr txBox="1"/>
              <p:nvPr/>
            </p:nvSpPr>
            <p:spPr>
              <a:xfrm>
                <a:off x="1977675" y="36281"/>
                <a:ext cx="95171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1 2</a:t>
                </a:r>
              </a:p>
            </p:txBody>
          </p:sp>
        </p:grp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65F212E4-0FB0-424D-AFCE-BD694D063EFC}"/>
              </a:ext>
            </a:extLst>
          </p:cNvPr>
          <p:cNvGrpSpPr/>
          <p:nvPr/>
        </p:nvGrpSpPr>
        <p:grpSpPr>
          <a:xfrm>
            <a:off x="3121246" y="5750451"/>
            <a:ext cx="933868" cy="630942"/>
            <a:chOff x="3121638" y="4867004"/>
            <a:chExt cx="933868" cy="630942"/>
          </a:xfrm>
        </p:grpSpPr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59641AB8-BCEA-431E-9353-C9379B741FFA}"/>
                </a:ext>
              </a:extLst>
            </p:cNvPr>
            <p:cNvSpPr txBox="1"/>
            <p:nvPr/>
          </p:nvSpPr>
          <p:spPr>
            <a:xfrm>
              <a:off x="3121638" y="4867004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cxnSp>
          <p:nvCxnSpPr>
            <p:cNvPr id="535" name="Straight Connector 534">
              <a:extLst>
                <a:ext uri="{FF2B5EF4-FFF2-40B4-BE49-F238E27FC236}">
                  <a16:creationId xmlns:a16="http://schemas.microsoft.com/office/drawing/2014/main" id="{9D0E781D-E4B8-4C9A-AFE8-98541B2BCDA1}"/>
                </a:ext>
              </a:extLst>
            </p:cNvPr>
            <p:cNvCxnSpPr>
              <a:cxnSpLocks/>
            </p:cNvCxnSpPr>
            <p:nvPr/>
          </p:nvCxnSpPr>
          <p:spPr>
            <a:xfrm>
              <a:off x="3139350" y="4944994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6" name="TextBox 535">
            <a:extLst>
              <a:ext uri="{FF2B5EF4-FFF2-40B4-BE49-F238E27FC236}">
                <a16:creationId xmlns:a16="http://schemas.microsoft.com/office/drawing/2014/main" id="{5C8807B0-01C1-4890-8244-2F5DDD4B426D}"/>
              </a:ext>
            </a:extLst>
          </p:cNvPr>
          <p:cNvSpPr txBox="1"/>
          <p:nvPr/>
        </p:nvSpPr>
        <p:spPr>
          <a:xfrm>
            <a:off x="3351326" y="5309746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728B0D10-8931-4347-A8A6-D08482E95290}"/>
              </a:ext>
            </a:extLst>
          </p:cNvPr>
          <p:cNvGrpSpPr/>
          <p:nvPr/>
        </p:nvGrpSpPr>
        <p:grpSpPr>
          <a:xfrm>
            <a:off x="5804000" y="1767300"/>
            <a:ext cx="666817" cy="1076984"/>
            <a:chOff x="4909821" y="3109622"/>
            <a:chExt cx="666817" cy="1076984"/>
          </a:xfrm>
        </p:grpSpPr>
        <p:cxnSp>
          <p:nvCxnSpPr>
            <p:cNvPr id="538" name="Straight Connector 537">
              <a:extLst>
                <a:ext uri="{FF2B5EF4-FFF2-40B4-BE49-F238E27FC236}">
                  <a16:creationId xmlns:a16="http://schemas.microsoft.com/office/drawing/2014/main" id="{0579A4BB-73CE-48C6-B4FE-BDAC629D2481}"/>
                </a:ext>
              </a:extLst>
            </p:cNvPr>
            <p:cNvCxnSpPr>
              <a:cxnSpLocks/>
            </p:cNvCxnSpPr>
            <p:nvPr/>
          </p:nvCxnSpPr>
          <p:spPr>
            <a:xfrm>
              <a:off x="4929278" y="3617456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9" name="TextBox 538">
              <a:extLst>
                <a:ext uri="{FF2B5EF4-FFF2-40B4-BE49-F238E27FC236}">
                  <a16:creationId xmlns:a16="http://schemas.microsoft.com/office/drawing/2014/main" id="{6DAA185C-2081-431D-A264-5E6790F6A20F}"/>
                </a:ext>
              </a:extLst>
            </p:cNvPr>
            <p:cNvSpPr txBox="1"/>
            <p:nvPr/>
          </p:nvSpPr>
          <p:spPr>
            <a:xfrm>
              <a:off x="4909821" y="3555664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540" name="TextBox 539">
              <a:extLst>
                <a:ext uri="{FF2B5EF4-FFF2-40B4-BE49-F238E27FC236}">
                  <a16:creationId xmlns:a16="http://schemas.microsoft.com/office/drawing/2014/main" id="{E8496FF0-6568-4617-8FE1-C8A4A88063E5}"/>
                </a:ext>
              </a:extLst>
            </p:cNvPr>
            <p:cNvSpPr txBox="1"/>
            <p:nvPr/>
          </p:nvSpPr>
          <p:spPr>
            <a:xfrm>
              <a:off x="4910242" y="3109622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41" name="Group 540">
            <a:extLst>
              <a:ext uri="{FF2B5EF4-FFF2-40B4-BE49-F238E27FC236}">
                <a16:creationId xmlns:a16="http://schemas.microsoft.com/office/drawing/2014/main" id="{CAE3C607-DD5C-42BB-A28A-91F10FB271F7}"/>
              </a:ext>
            </a:extLst>
          </p:cNvPr>
          <p:cNvGrpSpPr/>
          <p:nvPr/>
        </p:nvGrpSpPr>
        <p:grpSpPr>
          <a:xfrm>
            <a:off x="6299504" y="1771925"/>
            <a:ext cx="1367168" cy="1071789"/>
            <a:chOff x="5400556" y="3099566"/>
            <a:chExt cx="1367168" cy="1071789"/>
          </a:xfrm>
        </p:grpSpPr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EC7B081D-1992-426C-9A27-FB314E21D8E4}"/>
                </a:ext>
              </a:extLst>
            </p:cNvPr>
            <p:cNvSpPr txBox="1"/>
            <p:nvPr/>
          </p:nvSpPr>
          <p:spPr>
            <a:xfrm>
              <a:off x="5400556" y="3258663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543" name="Straight Connector 542">
              <a:extLst>
                <a:ext uri="{FF2B5EF4-FFF2-40B4-BE49-F238E27FC236}">
                  <a16:creationId xmlns:a16="http://schemas.microsoft.com/office/drawing/2014/main" id="{9D9A1BBB-B179-4165-801A-7AD609DA3EF5}"/>
                </a:ext>
              </a:extLst>
            </p:cNvPr>
            <p:cNvCxnSpPr>
              <a:cxnSpLocks/>
            </p:cNvCxnSpPr>
            <p:nvPr/>
          </p:nvCxnSpPr>
          <p:spPr>
            <a:xfrm>
              <a:off x="5828906" y="3607400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4" name="TextBox 543">
              <a:extLst>
                <a:ext uri="{FF2B5EF4-FFF2-40B4-BE49-F238E27FC236}">
                  <a16:creationId xmlns:a16="http://schemas.microsoft.com/office/drawing/2014/main" id="{15E56A86-0DCC-4480-8D5A-94A8FB11B5A2}"/>
                </a:ext>
              </a:extLst>
            </p:cNvPr>
            <p:cNvSpPr txBox="1"/>
            <p:nvPr/>
          </p:nvSpPr>
          <p:spPr>
            <a:xfrm>
              <a:off x="5804254" y="3540413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1A788307-1736-4B8B-A5F5-A8C4351798EF}"/>
                </a:ext>
              </a:extLst>
            </p:cNvPr>
            <p:cNvSpPr txBox="1"/>
            <p:nvPr/>
          </p:nvSpPr>
          <p:spPr>
            <a:xfrm>
              <a:off x="5786818" y="309956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D8B0EFB1-717E-4590-A13E-4EF693D34ACB}"/>
                </a:ext>
              </a:extLst>
            </p:cNvPr>
            <p:cNvSpPr txBox="1"/>
            <p:nvPr/>
          </p:nvSpPr>
          <p:spPr>
            <a:xfrm>
              <a:off x="6265486" y="3306087"/>
              <a:ext cx="5022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cxnSp>
        <p:nvCxnSpPr>
          <p:cNvPr id="547" name="Straight Connector 546">
            <a:extLst>
              <a:ext uri="{FF2B5EF4-FFF2-40B4-BE49-F238E27FC236}">
                <a16:creationId xmlns:a16="http://schemas.microsoft.com/office/drawing/2014/main" id="{BD890FD4-91C3-426D-AE1E-354BA64724C0}"/>
              </a:ext>
            </a:extLst>
          </p:cNvPr>
          <p:cNvCxnSpPr>
            <a:cxnSpLocks/>
          </p:cNvCxnSpPr>
          <p:nvPr/>
        </p:nvCxnSpPr>
        <p:spPr>
          <a:xfrm>
            <a:off x="5817865" y="4061684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8" name="Straight Connector 547">
            <a:extLst>
              <a:ext uri="{FF2B5EF4-FFF2-40B4-BE49-F238E27FC236}">
                <a16:creationId xmlns:a16="http://schemas.microsoft.com/office/drawing/2014/main" id="{DCAEB859-7D75-4AA7-87BF-63D262F9ACFD}"/>
              </a:ext>
            </a:extLst>
          </p:cNvPr>
          <p:cNvCxnSpPr>
            <a:cxnSpLocks/>
          </p:cNvCxnSpPr>
          <p:nvPr/>
        </p:nvCxnSpPr>
        <p:spPr>
          <a:xfrm>
            <a:off x="6697095" y="4061684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9" name="TextBox 548">
            <a:extLst>
              <a:ext uri="{FF2B5EF4-FFF2-40B4-BE49-F238E27FC236}">
                <a16:creationId xmlns:a16="http://schemas.microsoft.com/office/drawing/2014/main" id="{581CDA60-0E4A-499B-9F3A-D4FC11EF51A4}"/>
              </a:ext>
            </a:extLst>
          </p:cNvPr>
          <p:cNvSpPr txBox="1"/>
          <p:nvPr/>
        </p:nvSpPr>
        <p:spPr>
          <a:xfrm>
            <a:off x="5780492" y="355385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550" name="TextBox 549">
            <a:extLst>
              <a:ext uri="{FF2B5EF4-FFF2-40B4-BE49-F238E27FC236}">
                <a16:creationId xmlns:a16="http://schemas.microsoft.com/office/drawing/2014/main" id="{C85D2164-D911-459D-868B-0C8FD90288E8}"/>
              </a:ext>
            </a:extLst>
          </p:cNvPr>
          <p:cNvSpPr txBox="1"/>
          <p:nvPr/>
        </p:nvSpPr>
        <p:spPr>
          <a:xfrm>
            <a:off x="5791058" y="399989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551" name="TextBox 550">
            <a:extLst>
              <a:ext uri="{FF2B5EF4-FFF2-40B4-BE49-F238E27FC236}">
                <a16:creationId xmlns:a16="http://schemas.microsoft.com/office/drawing/2014/main" id="{8696FA12-F4E7-47B6-94D7-26C66C01F2FA}"/>
              </a:ext>
            </a:extLst>
          </p:cNvPr>
          <p:cNvSpPr txBox="1"/>
          <p:nvPr/>
        </p:nvSpPr>
        <p:spPr>
          <a:xfrm>
            <a:off x="6697094" y="3999892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552" name="TextBox 551">
            <a:extLst>
              <a:ext uri="{FF2B5EF4-FFF2-40B4-BE49-F238E27FC236}">
                <a16:creationId xmlns:a16="http://schemas.microsoft.com/office/drawing/2014/main" id="{DF4477DB-B16D-4F9D-9F1A-312CDAFB9EE9}"/>
              </a:ext>
            </a:extLst>
          </p:cNvPr>
          <p:cNvSpPr txBox="1"/>
          <p:nvPr/>
        </p:nvSpPr>
        <p:spPr>
          <a:xfrm>
            <a:off x="6250052" y="3746213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553" name="Arc 552">
            <a:extLst>
              <a:ext uri="{FF2B5EF4-FFF2-40B4-BE49-F238E27FC236}">
                <a16:creationId xmlns:a16="http://schemas.microsoft.com/office/drawing/2014/main" id="{EB6DA07B-79A3-41C2-9BBD-55F0EF58AA63}"/>
              </a:ext>
            </a:extLst>
          </p:cNvPr>
          <p:cNvSpPr/>
          <p:nvPr/>
        </p:nvSpPr>
        <p:spPr>
          <a:xfrm rot="16200000">
            <a:off x="6182753" y="303172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4" name="Arc 553">
            <a:extLst>
              <a:ext uri="{FF2B5EF4-FFF2-40B4-BE49-F238E27FC236}">
                <a16:creationId xmlns:a16="http://schemas.microsoft.com/office/drawing/2014/main" id="{523455D4-7C05-4E33-B844-C6D72844DF44}"/>
              </a:ext>
            </a:extLst>
          </p:cNvPr>
          <p:cNvSpPr/>
          <p:nvPr/>
        </p:nvSpPr>
        <p:spPr>
          <a:xfrm rot="5400000">
            <a:off x="6172466" y="396537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5" name="TextBox 554">
            <a:extLst>
              <a:ext uri="{FF2B5EF4-FFF2-40B4-BE49-F238E27FC236}">
                <a16:creationId xmlns:a16="http://schemas.microsoft.com/office/drawing/2014/main" id="{36360235-5C17-49E8-A8AB-24957584D7F5}"/>
              </a:ext>
            </a:extLst>
          </p:cNvPr>
          <p:cNvSpPr txBox="1"/>
          <p:nvPr/>
        </p:nvSpPr>
        <p:spPr>
          <a:xfrm>
            <a:off x="6303056" y="450075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556" name="TextBox 555">
            <a:extLst>
              <a:ext uri="{FF2B5EF4-FFF2-40B4-BE49-F238E27FC236}">
                <a16:creationId xmlns:a16="http://schemas.microsoft.com/office/drawing/2014/main" id="{8A60052E-4E41-48AF-8500-802B751E2C56}"/>
              </a:ext>
            </a:extLst>
          </p:cNvPr>
          <p:cNvSpPr txBox="1"/>
          <p:nvPr/>
        </p:nvSpPr>
        <p:spPr>
          <a:xfrm>
            <a:off x="6303055" y="319991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557" name="TextBox 556">
            <a:extLst>
              <a:ext uri="{FF2B5EF4-FFF2-40B4-BE49-F238E27FC236}">
                <a16:creationId xmlns:a16="http://schemas.microsoft.com/office/drawing/2014/main" id="{7CF96C59-34AD-4792-84B4-6A128AB68864}"/>
              </a:ext>
            </a:extLst>
          </p:cNvPr>
          <p:cNvSpPr txBox="1"/>
          <p:nvPr/>
        </p:nvSpPr>
        <p:spPr>
          <a:xfrm>
            <a:off x="6915729" y="3553850"/>
            <a:ext cx="7306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558" name="Straight Connector 557">
            <a:extLst>
              <a:ext uri="{FF2B5EF4-FFF2-40B4-BE49-F238E27FC236}">
                <a16:creationId xmlns:a16="http://schemas.microsoft.com/office/drawing/2014/main" id="{6C08561C-05A7-4D79-A7F6-02BCBE200DDF}"/>
              </a:ext>
            </a:extLst>
          </p:cNvPr>
          <p:cNvCxnSpPr>
            <a:cxnSpLocks/>
          </p:cNvCxnSpPr>
          <p:nvPr/>
        </p:nvCxnSpPr>
        <p:spPr>
          <a:xfrm>
            <a:off x="8058443" y="4063040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Straight Connector 558">
            <a:extLst>
              <a:ext uri="{FF2B5EF4-FFF2-40B4-BE49-F238E27FC236}">
                <a16:creationId xmlns:a16="http://schemas.microsoft.com/office/drawing/2014/main" id="{B9B7DA57-619A-47A7-81E9-27B859BC62E7}"/>
              </a:ext>
            </a:extLst>
          </p:cNvPr>
          <p:cNvCxnSpPr>
            <a:cxnSpLocks/>
          </p:cNvCxnSpPr>
          <p:nvPr/>
        </p:nvCxnSpPr>
        <p:spPr>
          <a:xfrm>
            <a:off x="8937673" y="406304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0" name="TextBox 559">
            <a:extLst>
              <a:ext uri="{FF2B5EF4-FFF2-40B4-BE49-F238E27FC236}">
                <a16:creationId xmlns:a16="http://schemas.microsoft.com/office/drawing/2014/main" id="{27C0C7B5-C32D-40D7-B420-2746F54EB82C}"/>
              </a:ext>
            </a:extLst>
          </p:cNvPr>
          <p:cNvSpPr txBox="1"/>
          <p:nvPr/>
        </p:nvSpPr>
        <p:spPr>
          <a:xfrm>
            <a:off x="8021070" y="355520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561" name="TextBox 560">
            <a:extLst>
              <a:ext uri="{FF2B5EF4-FFF2-40B4-BE49-F238E27FC236}">
                <a16:creationId xmlns:a16="http://schemas.microsoft.com/office/drawing/2014/main" id="{9E95ED73-143F-4C68-8E8D-4FB14A5B346B}"/>
              </a:ext>
            </a:extLst>
          </p:cNvPr>
          <p:cNvSpPr txBox="1"/>
          <p:nvPr/>
        </p:nvSpPr>
        <p:spPr>
          <a:xfrm>
            <a:off x="8031636" y="400124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562" name="TextBox 561">
            <a:extLst>
              <a:ext uri="{FF2B5EF4-FFF2-40B4-BE49-F238E27FC236}">
                <a16:creationId xmlns:a16="http://schemas.microsoft.com/office/drawing/2014/main" id="{132425AA-7BC8-48C8-BE4C-33313988B461}"/>
              </a:ext>
            </a:extLst>
          </p:cNvPr>
          <p:cNvSpPr txBox="1"/>
          <p:nvPr/>
        </p:nvSpPr>
        <p:spPr>
          <a:xfrm>
            <a:off x="8937672" y="400124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563" name="TextBox 562">
            <a:extLst>
              <a:ext uri="{FF2B5EF4-FFF2-40B4-BE49-F238E27FC236}">
                <a16:creationId xmlns:a16="http://schemas.microsoft.com/office/drawing/2014/main" id="{4EBC9B31-BD10-4F7F-A516-AFA63168D9FB}"/>
              </a:ext>
            </a:extLst>
          </p:cNvPr>
          <p:cNvSpPr txBox="1"/>
          <p:nvPr/>
        </p:nvSpPr>
        <p:spPr>
          <a:xfrm>
            <a:off x="8490630" y="3747569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564" name="Arc 563">
            <a:extLst>
              <a:ext uri="{FF2B5EF4-FFF2-40B4-BE49-F238E27FC236}">
                <a16:creationId xmlns:a16="http://schemas.microsoft.com/office/drawing/2014/main" id="{15E4520C-E70C-406E-9043-B2824859B47B}"/>
              </a:ext>
            </a:extLst>
          </p:cNvPr>
          <p:cNvSpPr/>
          <p:nvPr/>
        </p:nvSpPr>
        <p:spPr>
          <a:xfrm rot="16200000">
            <a:off x="8423331" y="303308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65" name="Arc 564">
            <a:extLst>
              <a:ext uri="{FF2B5EF4-FFF2-40B4-BE49-F238E27FC236}">
                <a16:creationId xmlns:a16="http://schemas.microsoft.com/office/drawing/2014/main" id="{93E937FC-60F9-487C-886E-FD5B664BD295}"/>
              </a:ext>
            </a:extLst>
          </p:cNvPr>
          <p:cNvSpPr/>
          <p:nvPr/>
        </p:nvSpPr>
        <p:spPr>
          <a:xfrm rot="5400000">
            <a:off x="8413044" y="396673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66" name="TextBox 565">
            <a:extLst>
              <a:ext uri="{FF2B5EF4-FFF2-40B4-BE49-F238E27FC236}">
                <a16:creationId xmlns:a16="http://schemas.microsoft.com/office/drawing/2014/main" id="{278B132D-7CCC-43DE-BFFC-785CC7381871}"/>
              </a:ext>
            </a:extLst>
          </p:cNvPr>
          <p:cNvSpPr txBox="1"/>
          <p:nvPr/>
        </p:nvSpPr>
        <p:spPr>
          <a:xfrm>
            <a:off x="8543634" y="450211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567" name="TextBox 566">
            <a:extLst>
              <a:ext uri="{FF2B5EF4-FFF2-40B4-BE49-F238E27FC236}">
                <a16:creationId xmlns:a16="http://schemas.microsoft.com/office/drawing/2014/main" id="{ED903EF7-198B-44B6-A79A-BBDD121ECF4A}"/>
              </a:ext>
            </a:extLst>
          </p:cNvPr>
          <p:cNvSpPr txBox="1"/>
          <p:nvPr/>
        </p:nvSpPr>
        <p:spPr>
          <a:xfrm>
            <a:off x="8543633" y="320126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568" name="TextBox 567">
            <a:extLst>
              <a:ext uri="{FF2B5EF4-FFF2-40B4-BE49-F238E27FC236}">
                <a16:creationId xmlns:a16="http://schemas.microsoft.com/office/drawing/2014/main" id="{64947E3C-7926-4F7E-940D-03501FE23A3E}"/>
              </a:ext>
            </a:extLst>
          </p:cNvPr>
          <p:cNvSpPr txBox="1"/>
          <p:nvPr/>
        </p:nvSpPr>
        <p:spPr>
          <a:xfrm>
            <a:off x="9131450" y="3555206"/>
            <a:ext cx="73817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569" name="Group 568">
            <a:extLst>
              <a:ext uri="{FF2B5EF4-FFF2-40B4-BE49-F238E27FC236}">
                <a16:creationId xmlns:a16="http://schemas.microsoft.com/office/drawing/2014/main" id="{A47CE42D-3F6F-4001-BD1D-B4858B163C66}"/>
              </a:ext>
            </a:extLst>
          </p:cNvPr>
          <p:cNvGrpSpPr/>
          <p:nvPr/>
        </p:nvGrpSpPr>
        <p:grpSpPr>
          <a:xfrm>
            <a:off x="5793820" y="5317062"/>
            <a:ext cx="956851" cy="1071647"/>
            <a:chOff x="1963495" y="36281"/>
            <a:chExt cx="956851" cy="1071647"/>
          </a:xfrm>
        </p:grpSpPr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444F49D9-8170-4788-901B-7AA0C8022180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571" name="Straight Connector 570">
              <a:extLst>
                <a:ext uri="{FF2B5EF4-FFF2-40B4-BE49-F238E27FC236}">
                  <a16:creationId xmlns:a16="http://schemas.microsoft.com/office/drawing/2014/main" id="{A232B72B-EA72-418F-A595-55A29EB0D001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345198B1-5CD3-4A29-B84F-AA4B5B0FE19D}"/>
                </a:ext>
              </a:extLst>
            </p:cNvPr>
            <p:cNvSpPr txBox="1"/>
            <p:nvPr/>
          </p:nvSpPr>
          <p:spPr>
            <a:xfrm>
              <a:off x="2200494" y="36281"/>
              <a:ext cx="71985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A4F7BE54-3277-4A1C-AB45-3868E21A43F8}"/>
              </a:ext>
            </a:extLst>
          </p:cNvPr>
          <p:cNvGrpSpPr/>
          <p:nvPr/>
        </p:nvGrpSpPr>
        <p:grpSpPr>
          <a:xfrm>
            <a:off x="6742227" y="5316304"/>
            <a:ext cx="1722437" cy="1071647"/>
            <a:chOff x="1827437" y="3094110"/>
            <a:chExt cx="1722437" cy="1071647"/>
          </a:xfrm>
        </p:grpSpPr>
        <p:grpSp>
          <p:nvGrpSpPr>
            <p:cNvPr id="574" name="Group 573">
              <a:extLst>
                <a:ext uri="{FF2B5EF4-FFF2-40B4-BE49-F238E27FC236}">
                  <a16:creationId xmlns:a16="http://schemas.microsoft.com/office/drawing/2014/main" id="{1A41920F-5D55-4B79-8131-EB420EC99D29}"/>
                </a:ext>
              </a:extLst>
            </p:cNvPr>
            <p:cNvGrpSpPr/>
            <p:nvPr/>
          </p:nvGrpSpPr>
          <p:grpSpPr>
            <a:xfrm>
              <a:off x="1827437" y="3265912"/>
              <a:ext cx="1722437" cy="669961"/>
              <a:chOff x="1380205" y="3264738"/>
              <a:chExt cx="1722437" cy="669961"/>
            </a:xfrm>
          </p:grpSpPr>
          <p:sp>
            <p:nvSpPr>
              <p:cNvPr id="579" name="TextBox 578">
                <a:extLst>
                  <a:ext uri="{FF2B5EF4-FFF2-40B4-BE49-F238E27FC236}">
                    <a16:creationId xmlns:a16="http://schemas.microsoft.com/office/drawing/2014/main" id="{DBC4D186-9941-4F38-97AB-04365D3C0779}"/>
                  </a:ext>
                </a:extLst>
              </p:cNvPr>
              <p:cNvSpPr txBox="1"/>
              <p:nvPr/>
            </p:nvSpPr>
            <p:spPr>
              <a:xfrm>
                <a:off x="1380205" y="3264738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sp>
            <p:nvSpPr>
              <p:cNvPr id="580" name="TextBox 579">
                <a:extLst>
                  <a:ext uri="{FF2B5EF4-FFF2-40B4-BE49-F238E27FC236}">
                    <a16:creationId xmlns:a16="http://schemas.microsoft.com/office/drawing/2014/main" id="{BCB07997-C1FC-424B-BEAA-51574C14D9B6}"/>
                  </a:ext>
                </a:extLst>
              </p:cNvPr>
              <p:cNvSpPr txBox="1"/>
              <p:nvPr/>
            </p:nvSpPr>
            <p:spPr>
              <a:xfrm>
                <a:off x="2668904" y="3303757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  <p:grpSp>
          <p:nvGrpSpPr>
            <p:cNvPr id="575" name="Group 574">
              <a:extLst>
                <a:ext uri="{FF2B5EF4-FFF2-40B4-BE49-F238E27FC236}">
                  <a16:creationId xmlns:a16="http://schemas.microsoft.com/office/drawing/2014/main" id="{71A7D759-B2A0-465E-9AFE-565EBCCDD0B7}"/>
                </a:ext>
              </a:extLst>
            </p:cNvPr>
            <p:cNvGrpSpPr/>
            <p:nvPr/>
          </p:nvGrpSpPr>
          <p:grpSpPr>
            <a:xfrm>
              <a:off x="2220785" y="3094110"/>
              <a:ext cx="965898" cy="1071647"/>
              <a:chOff x="1963495" y="36281"/>
              <a:chExt cx="965898" cy="1071647"/>
            </a:xfrm>
          </p:grpSpPr>
          <p:sp>
            <p:nvSpPr>
              <p:cNvPr id="576" name="TextBox 575">
                <a:extLst>
                  <a:ext uri="{FF2B5EF4-FFF2-40B4-BE49-F238E27FC236}">
                    <a16:creationId xmlns:a16="http://schemas.microsoft.com/office/drawing/2014/main" id="{4EDF7FE9-0753-4858-9008-34CC835EB40F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577" name="Straight Connector 576">
                <a:extLst>
                  <a:ext uri="{FF2B5EF4-FFF2-40B4-BE49-F238E27FC236}">
                    <a16:creationId xmlns:a16="http://schemas.microsoft.com/office/drawing/2014/main" id="{2709CC0E-CD30-44EE-9B6E-66A0BCF829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78" name="TextBox 577">
                <a:extLst>
                  <a:ext uri="{FF2B5EF4-FFF2-40B4-BE49-F238E27FC236}">
                    <a16:creationId xmlns:a16="http://schemas.microsoft.com/office/drawing/2014/main" id="{307426D4-ADE8-4263-8FBC-E96D9279BE93}"/>
                  </a:ext>
                </a:extLst>
              </p:cNvPr>
              <p:cNvSpPr txBox="1"/>
              <p:nvPr/>
            </p:nvSpPr>
            <p:spPr>
              <a:xfrm>
                <a:off x="2197939" y="36281"/>
                <a:ext cx="731454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</p:grp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B94E0D9A-9146-448F-8501-0B8F76228D02}"/>
              </a:ext>
            </a:extLst>
          </p:cNvPr>
          <p:cNvGrpSpPr/>
          <p:nvPr/>
        </p:nvGrpSpPr>
        <p:grpSpPr>
          <a:xfrm>
            <a:off x="8467632" y="5748236"/>
            <a:ext cx="933868" cy="630942"/>
            <a:chOff x="3121638" y="4867004"/>
            <a:chExt cx="933868" cy="630942"/>
          </a:xfrm>
        </p:grpSpPr>
        <p:sp>
          <p:nvSpPr>
            <p:cNvPr id="582" name="TextBox 581">
              <a:extLst>
                <a:ext uri="{FF2B5EF4-FFF2-40B4-BE49-F238E27FC236}">
                  <a16:creationId xmlns:a16="http://schemas.microsoft.com/office/drawing/2014/main" id="{76D7E644-E40D-46FA-B54F-779C5EBC4472}"/>
                </a:ext>
              </a:extLst>
            </p:cNvPr>
            <p:cNvSpPr txBox="1"/>
            <p:nvPr/>
          </p:nvSpPr>
          <p:spPr>
            <a:xfrm>
              <a:off x="3121638" y="4867004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583" name="Straight Connector 582">
              <a:extLst>
                <a:ext uri="{FF2B5EF4-FFF2-40B4-BE49-F238E27FC236}">
                  <a16:creationId xmlns:a16="http://schemas.microsoft.com/office/drawing/2014/main" id="{B85DCF55-1F0D-4667-B537-B1C43414F084}"/>
                </a:ext>
              </a:extLst>
            </p:cNvPr>
            <p:cNvCxnSpPr>
              <a:cxnSpLocks/>
            </p:cNvCxnSpPr>
            <p:nvPr/>
          </p:nvCxnSpPr>
          <p:spPr>
            <a:xfrm>
              <a:off x="3139350" y="4944994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4" name="TextBox 583">
            <a:extLst>
              <a:ext uri="{FF2B5EF4-FFF2-40B4-BE49-F238E27FC236}">
                <a16:creationId xmlns:a16="http://schemas.microsoft.com/office/drawing/2014/main" id="{8596D176-4BE7-4C89-85BB-FA72162348F3}"/>
              </a:ext>
            </a:extLst>
          </p:cNvPr>
          <p:cNvSpPr txBox="1"/>
          <p:nvPr/>
        </p:nvSpPr>
        <p:spPr>
          <a:xfrm>
            <a:off x="8697712" y="5307531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1755949-3E5D-477F-B77A-6F5D5A1B4792}"/>
              </a:ext>
            </a:extLst>
          </p:cNvPr>
          <p:cNvGrpSpPr/>
          <p:nvPr/>
        </p:nvGrpSpPr>
        <p:grpSpPr>
          <a:xfrm>
            <a:off x="6778015" y="429986"/>
            <a:ext cx="933868" cy="1071647"/>
            <a:chOff x="6778015" y="429986"/>
            <a:chExt cx="933868" cy="1071647"/>
          </a:xfrm>
        </p:grpSpPr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B5046D6A-3A75-426B-8CDB-AFF8B496DF4F}"/>
                </a:ext>
              </a:extLst>
            </p:cNvPr>
            <p:cNvGrpSpPr/>
            <p:nvPr/>
          </p:nvGrpSpPr>
          <p:grpSpPr>
            <a:xfrm>
              <a:off x="6778015" y="870691"/>
              <a:ext cx="933868" cy="630942"/>
              <a:chOff x="3121638" y="4867004"/>
              <a:chExt cx="933868" cy="630942"/>
            </a:xfrm>
          </p:grpSpPr>
          <p:sp>
            <p:nvSpPr>
              <p:cNvPr id="586" name="TextBox 585">
                <a:extLst>
                  <a:ext uri="{FF2B5EF4-FFF2-40B4-BE49-F238E27FC236}">
                    <a16:creationId xmlns:a16="http://schemas.microsoft.com/office/drawing/2014/main" id="{C3567C2C-A588-41B1-8590-DB275DEC044D}"/>
                  </a:ext>
                </a:extLst>
              </p:cNvPr>
              <p:cNvSpPr txBox="1"/>
              <p:nvPr/>
            </p:nvSpPr>
            <p:spPr>
              <a:xfrm>
                <a:off x="3121638" y="4867004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587" name="Straight Connector 586">
                <a:extLst>
                  <a:ext uri="{FF2B5EF4-FFF2-40B4-BE49-F238E27FC236}">
                    <a16:creationId xmlns:a16="http://schemas.microsoft.com/office/drawing/2014/main" id="{3FE4F013-95AF-455F-8B3D-ECFF358CFF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39350" y="4944994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88" name="TextBox 587">
              <a:extLst>
                <a:ext uri="{FF2B5EF4-FFF2-40B4-BE49-F238E27FC236}">
                  <a16:creationId xmlns:a16="http://schemas.microsoft.com/office/drawing/2014/main" id="{5F095AB6-42FE-4CFD-B906-E755F68ED28B}"/>
                </a:ext>
              </a:extLst>
            </p:cNvPr>
            <p:cNvSpPr txBox="1"/>
            <p:nvPr/>
          </p:nvSpPr>
          <p:spPr>
            <a:xfrm>
              <a:off x="7008095" y="429986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589" name="Rectangle 588">
            <a:extLst>
              <a:ext uri="{FF2B5EF4-FFF2-40B4-BE49-F238E27FC236}">
                <a16:creationId xmlns:a16="http://schemas.microsoft.com/office/drawing/2014/main" id="{BD209353-370F-4055-9CCC-7715261C19D5}"/>
              </a:ext>
            </a:extLst>
          </p:cNvPr>
          <p:cNvSpPr/>
          <p:nvPr/>
        </p:nvSpPr>
        <p:spPr>
          <a:xfrm>
            <a:off x="4067294" y="429392"/>
            <a:ext cx="366378" cy="129412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590" name="Group 589">
            <a:extLst>
              <a:ext uri="{FF2B5EF4-FFF2-40B4-BE49-F238E27FC236}">
                <a16:creationId xmlns:a16="http://schemas.microsoft.com/office/drawing/2014/main" id="{A35BF9B3-9CC0-4B06-B461-0CEDF6E93EE3}"/>
              </a:ext>
            </a:extLst>
          </p:cNvPr>
          <p:cNvGrpSpPr/>
          <p:nvPr/>
        </p:nvGrpSpPr>
        <p:grpSpPr>
          <a:xfrm>
            <a:off x="4731621" y="431183"/>
            <a:ext cx="360000" cy="2160000"/>
            <a:chOff x="3172262" y="3429000"/>
            <a:chExt cx="360000" cy="2160000"/>
          </a:xfrm>
        </p:grpSpPr>
        <p:sp>
          <p:nvSpPr>
            <p:cNvPr id="591" name="Rectangle 590">
              <a:extLst>
                <a:ext uri="{FF2B5EF4-FFF2-40B4-BE49-F238E27FC236}">
                  <a16:creationId xmlns:a16="http://schemas.microsoft.com/office/drawing/2014/main" id="{BF6B14DA-13C7-4A8C-9C06-0A0AEEE4BFB5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2" name="Rectangle 591">
              <a:extLst>
                <a:ext uri="{FF2B5EF4-FFF2-40B4-BE49-F238E27FC236}">
                  <a16:creationId xmlns:a16="http://schemas.microsoft.com/office/drawing/2014/main" id="{5B4033B9-B493-41CD-ABB9-905A1169EF03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3" name="Rectangle 592">
              <a:extLst>
                <a:ext uri="{FF2B5EF4-FFF2-40B4-BE49-F238E27FC236}">
                  <a16:creationId xmlns:a16="http://schemas.microsoft.com/office/drawing/2014/main" id="{60FA164C-DABD-41AE-84FA-02C00E9C7D50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4" name="Rectangle 593">
              <a:extLst>
                <a:ext uri="{FF2B5EF4-FFF2-40B4-BE49-F238E27FC236}">
                  <a16:creationId xmlns:a16="http://schemas.microsoft.com/office/drawing/2014/main" id="{9A639685-7EC6-410B-8375-C043E3D33495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95" name="Group 594">
            <a:extLst>
              <a:ext uri="{FF2B5EF4-FFF2-40B4-BE49-F238E27FC236}">
                <a16:creationId xmlns:a16="http://schemas.microsoft.com/office/drawing/2014/main" id="{9CEAFA36-03DD-4437-ABC9-E86E8E70AFFE}"/>
              </a:ext>
            </a:extLst>
          </p:cNvPr>
          <p:cNvGrpSpPr/>
          <p:nvPr/>
        </p:nvGrpSpPr>
        <p:grpSpPr>
          <a:xfrm>
            <a:off x="4057759" y="431183"/>
            <a:ext cx="360000" cy="2160000"/>
            <a:chOff x="3752453" y="3429000"/>
            <a:chExt cx="360000" cy="2160000"/>
          </a:xfrm>
        </p:grpSpPr>
        <p:sp>
          <p:nvSpPr>
            <p:cNvPr id="596" name="Rectangle 595">
              <a:extLst>
                <a:ext uri="{FF2B5EF4-FFF2-40B4-BE49-F238E27FC236}">
                  <a16:creationId xmlns:a16="http://schemas.microsoft.com/office/drawing/2014/main" id="{CED15A4E-E974-4DA8-B522-582471B635EF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7" name="Rectangle 596">
              <a:extLst>
                <a:ext uri="{FF2B5EF4-FFF2-40B4-BE49-F238E27FC236}">
                  <a16:creationId xmlns:a16="http://schemas.microsoft.com/office/drawing/2014/main" id="{D82CB7B5-4433-49E1-8C44-A08B19E8D17B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8" name="Rectangle 597">
              <a:extLst>
                <a:ext uri="{FF2B5EF4-FFF2-40B4-BE49-F238E27FC236}">
                  <a16:creationId xmlns:a16="http://schemas.microsoft.com/office/drawing/2014/main" id="{9560FC80-07CB-4FE0-8EB0-BD5A8A1771CF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9" name="Rectangle 598">
              <a:extLst>
                <a:ext uri="{FF2B5EF4-FFF2-40B4-BE49-F238E27FC236}">
                  <a16:creationId xmlns:a16="http://schemas.microsoft.com/office/drawing/2014/main" id="{D26A885C-25DD-4DC3-9A22-373036D9BF0C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0" name="Rectangle 599">
              <a:extLst>
                <a:ext uri="{FF2B5EF4-FFF2-40B4-BE49-F238E27FC236}">
                  <a16:creationId xmlns:a16="http://schemas.microsoft.com/office/drawing/2014/main" id="{5F9E845B-2FA8-4DF1-B48D-2862F7F8BDE8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02" name="Group 601">
            <a:extLst>
              <a:ext uri="{FF2B5EF4-FFF2-40B4-BE49-F238E27FC236}">
                <a16:creationId xmlns:a16="http://schemas.microsoft.com/office/drawing/2014/main" id="{A7530D0E-B77F-4FCF-B5FF-6723D2E1EF1B}"/>
              </a:ext>
            </a:extLst>
          </p:cNvPr>
          <p:cNvGrpSpPr/>
          <p:nvPr/>
        </p:nvGrpSpPr>
        <p:grpSpPr>
          <a:xfrm>
            <a:off x="4057632" y="430312"/>
            <a:ext cx="360000" cy="2160000"/>
            <a:chOff x="5703186" y="3443270"/>
            <a:chExt cx="360000" cy="2160000"/>
          </a:xfrm>
        </p:grpSpPr>
        <p:sp>
          <p:nvSpPr>
            <p:cNvPr id="603" name="Rectangle 602">
              <a:extLst>
                <a:ext uri="{FF2B5EF4-FFF2-40B4-BE49-F238E27FC236}">
                  <a16:creationId xmlns:a16="http://schemas.microsoft.com/office/drawing/2014/main" id="{F74F0F41-CBEB-4B11-A64D-F14028203BC4}"/>
                </a:ext>
              </a:extLst>
            </p:cNvPr>
            <p:cNvSpPr/>
            <p:nvPr/>
          </p:nvSpPr>
          <p:spPr>
            <a:xfrm>
              <a:off x="5703186" y="344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4" name="Rectangle 603">
              <a:extLst>
                <a:ext uri="{FF2B5EF4-FFF2-40B4-BE49-F238E27FC236}">
                  <a16:creationId xmlns:a16="http://schemas.microsoft.com/office/drawing/2014/main" id="{CBF5F646-ABCB-4C36-9648-33BEC3BC80B4}"/>
                </a:ext>
              </a:extLst>
            </p:cNvPr>
            <p:cNvSpPr/>
            <p:nvPr/>
          </p:nvSpPr>
          <p:spPr>
            <a:xfrm>
              <a:off x="5703186" y="355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5" name="Rectangle 604">
              <a:extLst>
                <a:ext uri="{FF2B5EF4-FFF2-40B4-BE49-F238E27FC236}">
                  <a16:creationId xmlns:a16="http://schemas.microsoft.com/office/drawing/2014/main" id="{23D65499-66F9-4A87-9AFF-7FA0E05697B8}"/>
                </a:ext>
              </a:extLst>
            </p:cNvPr>
            <p:cNvSpPr/>
            <p:nvPr/>
          </p:nvSpPr>
          <p:spPr>
            <a:xfrm>
              <a:off x="5703186" y="365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6" name="Rectangle 605">
              <a:extLst>
                <a:ext uri="{FF2B5EF4-FFF2-40B4-BE49-F238E27FC236}">
                  <a16:creationId xmlns:a16="http://schemas.microsoft.com/office/drawing/2014/main" id="{F953B2F1-F79E-4C83-A1CC-C8710017DF50}"/>
                </a:ext>
              </a:extLst>
            </p:cNvPr>
            <p:cNvSpPr/>
            <p:nvPr/>
          </p:nvSpPr>
          <p:spPr>
            <a:xfrm>
              <a:off x="5703186" y="376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7" name="Rectangle 606">
              <a:extLst>
                <a:ext uri="{FF2B5EF4-FFF2-40B4-BE49-F238E27FC236}">
                  <a16:creationId xmlns:a16="http://schemas.microsoft.com/office/drawing/2014/main" id="{0D79B212-700A-432E-80E1-748E11F94767}"/>
                </a:ext>
              </a:extLst>
            </p:cNvPr>
            <p:cNvSpPr/>
            <p:nvPr/>
          </p:nvSpPr>
          <p:spPr>
            <a:xfrm>
              <a:off x="5703186" y="387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8" name="Rectangle 607">
              <a:extLst>
                <a:ext uri="{FF2B5EF4-FFF2-40B4-BE49-F238E27FC236}">
                  <a16:creationId xmlns:a16="http://schemas.microsoft.com/office/drawing/2014/main" id="{E155AB13-2997-4084-B9DA-0C1C95CD31A2}"/>
                </a:ext>
              </a:extLst>
            </p:cNvPr>
            <p:cNvSpPr/>
            <p:nvPr/>
          </p:nvSpPr>
          <p:spPr>
            <a:xfrm>
              <a:off x="5703186" y="398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9" name="Rectangle 608">
              <a:extLst>
                <a:ext uri="{FF2B5EF4-FFF2-40B4-BE49-F238E27FC236}">
                  <a16:creationId xmlns:a16="http://schemas.microsoft.com/office/drawing/2014/main" id="{ABC10FD2-011E-4EFF-96BB-4775763DF252}"/>
                </a:ext>
              </a:extLst>
            </p:cNvPr>
            <p:cNvSpPr/>
            <p:nvPr/>
          </p:nvSpPr>
          <p:spPr>
            <a:xfrm>
              <a:off x="5703186" y="409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10" name="Rectangle 609">
              <a:extLst>
                <a:ext uri="{FF2B5EF4-FFF2-40B4-BE49-F238E27FC236}">
                  <a16:creationId xmlns:a16="http://schemas.microsoft.com/office/drawing/2014/main" id="{AD89A0AF-47F3-4A7C-A18A-F96F62026ECB}"/>
                </a:ext>
              </a:extLst>
            </p:cNvPr>
            <p:cNvSpPr/>
            <p:nvPr/>
          </p:nvSpPr>
          <p:spPr>
            <a:xfrm>
              <a:off x="5703186" y="419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11" name="Rectangle 610">
              <a:extLst>
                <a:ext uri="{FF2B5EF4-FFF2-40B4-BE49-F238E27FC236}">
                  <a16:creationId xmlns:a16="http://schemas.microsoft.com/office/drawing/2014/main" id="{5AA4D985-4D9C-46C8-BE21-D809A4C75A06}"/>
                </a:ext>
              </a:extLst>
            </p:cNvPr>
            <p:cNvSpPr/>
            <p:nvPr/>
          </p:nvSpPr>
          <p:spPr>
            <a:xfrm>
              <a:off x="5703186" y="430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12" name="Rectangle 611">
              <a:extLst>
                <a:ext uri="{FF2B5EF4-FFF2-40B4-BE49-F238E27FC236}">
                  <a16:creationId xmlns:a16="http://schemas.microsoft.com/office/drawing/2014/main" id="{38C229A3-B5D0-4714-A372-402A76273AFB}"/>
                </a:ext>
              </a:extLst>
            </p:cNvPr>
            <p:cNvSpPr/>
            <p:nvPr/>
          </p:nvSpPr>
          <p:spPr>
            <a:xfrm>
              <a:off x="5703186" y="441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13" name="Rectangle 612">
              <a:extLst>
                <a:ext uri="{FF2B5EF4-FFF2-40B4-BE49-F238E27FC236}">
                  <a16:creationId xmlns:a16="http://schemas.microsoft.com/office/drawing/2014/main" id="{9DFD14FB-52B0-485A-8DCD-EF3BAEC51219}"/>
                </a:ext>
              </a:extLst>
            </p:cNvPr>
            <p:cNvSpPr/>
            <p:nvPr/>
          </p:nvSpPr>
          <p:spPr>
            <a:xfrm>
              <a:off x="5703186" y="452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14" name="Rectangle 613">
              <a:extLst>
                <a:ext uri="{FF2B5EF4-FFF2-40B4-BE49-F238E27FC236}">
                  <a16:creationId xmlns:a16="http://schemas.microsoft.com/office/drawing/2014/main" id="{9E176296-C5F1-4316-BF03-2EA28284B78A}"/>
                </a:ext>
              </a:extLst>
            </p:cNvPr>
            <p:cNvSpPr/>
            <p:nvPr/>
          </p:nvSpPr>
          <p:spPr>
            <a:xfrm>
              <a:off x="5703186" y="463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15" name="Rectangle 614">
              <a:extLst>
                <a:ext uri="{FF2B5EF4-FFF2-40B4-BE49-F238E27FC236}">
                  <a16:creationId xmlns:a16="http://schemas.microsoft.com/office/drawing/2014/main" id="{0634B681-ECF4-4D8F-BCC9-B0BBD32A9735}"/>
                </a:ext>
              </a:extLst>
            </p:cNvPr>
            <p:cNvSpPr/>
            <p:nvPr/>
          </p:nvSpPr>
          <p:spPr>
            <a:xfrm>
              <a:off x="5703186" y="473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16" name="Rectangle 615">
              <a:extLst>
                <a:ext uri="{FF2B5EF4-FFF2-40B4-BE49-F238E27FC236}">
                  <a16:creationId xmlns:a16="http://schemas.microsoft.com/office/drawing/2014/main" id="{7F1FC756-28CC-49A6-92A4-EC04FD34D9F4}"/>
                </a:ext>
              </a:extLst>
            </p:cNvPr>
            <p:cNvSpPr/>
            <p:nvPr/>
          </p:nvSpPr>
          <p:spPr>
            <a:xfrm>
              <a:off x="5703186" y="484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17" name="Rectangle 616">
              <a:extLst>
                <a:ext uri="{FF2B5EF4-FFF2-40B4-BE49-F238E27FC236}">
                  <a16:creationId xmlns:a16="http://schemas.microsoft.com/office/drawing/2014/main" id="{75F2E669-B45D-4E76-AE21-FA0B5A528E32}"/>
                </a:ext>
              </a:extLst>
            </p:cNvPr>
            <p:cNvSpPr/>
            <p:nvPr/>
          </p:nvSpPr>
          <p:spPr>
            <a:xfrm>
              <a:off x="5703186" y="495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18" name="Rectangle 617">
              <a:extLst>
                <a:ext uri="{FF2B5EF4-FFF2-40B4-BE49-F238E27FC236}">
                  <a16:creationId xmlns:a16="http://schemas.microsoft.com/office/drawing/2014/main" id="{B7CA7366-5DC9-4E38-97F3-25A6629EB71B}"/>
                </a:ext>
              </a:extLst>
            </p:cNvPr>
            <p:cNvSpPr/>
            <p:nvPr/>
          </p:nvSpPr>
          <p:spPr>
            <a:xfrm>
              <a:off x="5703186" y="506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19" name="Rectangle 618">
              <a:extLst>
                <a:ext uri="{FF2B5EF4-FFF2-40B4-BE49-F238E27FC236}">
                  <a16:creationId xmlns:a16="http://schemas.microsoft.com/office/drawing/2014/main" id="{6C0FCCB6-0447-4E39-8D60-056C1EB62A93}"/>
                </a:ext>
              </a:extLst>
            </p:cNvPr>
            <p:cNvSpPr/>
            <p:nvPr/>
          </p:nvSpPr>
          <p:spPr>
            <a:xfrm>
              <a:off x="5703186" y="517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0" name="Rectangle 619">
              <a:extLst>
                <a:ext uri="{FF2B5EF4-FFF2-40B4-BE49-F238E27FC236}">
                  <a16:creationId xmlns:a16="http://schemas.microsoft.com/office/drawing/2014/main" id="{784B6919-008F-4CD6-BA47-147DAD75A189}"/>
                </a:ext>
              </a:extLst>
            </p:cNvPr>
            <p:cNvSpPr/>
            <p:nvPr/>
          </p:nvSpPr>
          <p:spPr>
            <a:xfrm>
              <a:off x="5703186" y="527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1" name="Rectangle 620">
              <a:extLst>
                <a:ext uri="{FF2B5EF4-FFF2-40B4-BE49-F238E27FC236}">
                  <a16:creationId xmlns:a16="http://schemas.microsoft.com/office/drawing/2014/main" id="{11ED64E9-F0BA-4281-9476-18F03D5525CF}"/>
                </a:ext>
              </a:extLst>
            </p:cNvPr>
            <p:cNvSpPr/>
            <p:nvPr/>
          </p:nvSpPr>
          <p:spPr>
            <a:xfrm>
              <a:off x="5703186" y="538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2" name="Rectangle 621">
              <a:extLst>
                <a:ext uri="{FF2B5EF4-FFF2-40B4-BE49-F238E27FC236}">
                  <a16:creationId xmlns:a16="http://schemas.microsoft.com/office/drawing/2014/main" id="{BF425B93-6CD7-432C-BCF7-21494C757B0A}"/>
                </a:ext>
              </a:extLst>
            </p:cNvPr>
            <p:cNvSpPr/>
            <p:nvPr/>
          </p:nvSpPr>
          <p:spPr>
            <a:xfrm>
              <a:off x="5703186" y="549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C6FAB9EB-A4ED-430D-9D10-4DA03E9471AA}"/>
              </a:ext>
            </a:extLst>
          </p:cNvPr>
          <p:cNvGrpSpPr/>
          <p:nvPr/>
        </p:nvGrpSpPr>
        <p:grpSpPr>
          <a:xfrm>
            <a:off x="4734041" y="429966"/>
            <a:ext cx="360000" cy="2160000"/>
            <a:chOff x="5703186" y="3443270"/>
            <a:chExt cx="360000" cy="2160000"/>
          </a:xfrm>
        </p:grpSpPr>
        <p:sp>
          <p:nvSpPr>
            <p:cNvPr id="624" name="Rectangle 623">
              <a:extLst>
                <a:ext uri="{FF2B5EF4-FFF2-40B4-BE49-F238E27FC236}">
                  <a16:creationId xmlns:a16="http://schemas.microsoft.com/office/drawing/2014/main" id="{9F5A56D0-CEF4-4D1E-ABDB-9052A964C31C}"/>
                </a:ext>
              </a:extLst>
            </p:cNvPr>
            <p:cNvSpPr/>
            <p:nvPr/>
          </p:nvSpPr>
          <p:spPr>
            <a:xfrm>
              <a:off x="5703186" y="344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5" name="Rectangle 624">
              <a:extLst>
                <a:ext uri="{FF2B5EF4-FFF2-40B4-BE49-F238E27FC236}">
                  <a16:creationId xmlns:a16="http://schemas.microsoft.com/office/drawing/2014/main" id="{93F265AC-D300-491E-9EF9-4FE3141FBDC2}"/>
                </a:ext>
              </a:extLst>
            </p:cNvPr>
            <p:cNvSpPr/>
            <p:nvPr/>
          </p:nvSpPr>
          <p:spPr>
            <a:xfrm>
              <a:off x="5703186" y="355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6" name="Rectangle 625">
              <a:extLst>
                <a:ext uri="{FF2B5EF4-FFF2-40B4-BE49-F238E27FC236}">
                  <a16:creationId xmlns:a16="http://schemas.microsoft.com/office/drawing/2014/main" id="{B647C6BF-A2B7-484C-8F27-56287984D684}"/>
                </a:ext>
              </a:extLst>
            </p:cNvPr>
            <p:cNvSpPr/>
            <p:nvPr/>
          </p:nvSpPr>
          <p:spPr>
            <a:xfrm>
              <a:off x="5703186" y="365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7" name="Rectangle 626">
              <a:extLst>
                <a:ext uri="{FF2B5EF4-FFF2-40B4-BE49-F238E27FC236}">
                  <a16:creationId xmlns:a16="http://schemas.microsoft.com/office/drawing/2014/main" id="{E448950F-E4ED-4B5F-AC8F-439360340E9E}"/>
                </a:ext>
              </a:extLst>
            </p:cNvPr>
            <p:cNvSpPr/>
            <p:nvPr/>
          </p:nvSpPr>
          <p:spPr>
            <a:xfrm>
              <a:off x="5703186" y="376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8" name="Rectangle 627">
              <a:extLst>
                <a:ext uri="{FF2B5EF4-FFF2-40B4-BE49-F238E27FC236}">
                  <a16:creationId xmlns:a16="http://schemas.microsoft.com/office/drawing/2014/main" id="{ABC130F0-27AC-4918-9C2F-2C51CDB5C9B0}"/>
                </a:ext>
              </a:extLst>
            </p:cNvPr>
            <p:cNvSpPr/>
            <p:nvPr/>
          </p:nvSpPr>
          <p:spPr>
            <a:xfrm>
              <a:off x="5703186" y="387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9" name="Rectangle 628">
              <a:extLst>
                <a:ext uri="{FF2B5EF4-FFF2-40B4-BE49-F238E27FC236}">
                  <a16:creationId xmlns:a16="http://schemas.microsoft.com/office/drawing/2014/main" id="{1DEE25FC-16CC-4A3C-AB69-455F7E0B47FC}"/>
                </a:ext>
              </a:extLst>
            </p:cNvPr>
            <p:cNvSpPr/>
            <p:nvPr/>
          </p:nvSpPr>
          <p:spPr>
            <a:xfrm>
              <a:off x="5703186" y="398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0" name="Rectangle 629">
              <a:extLst>
                <a:ext uri="{FF2B5EF4-FFF2-40B4-BE49-F238E27FC236}">
                  <a16:creationId xmlns:a16="http://schemas.microsoft.com/office/drawing/2014/main" id="{15FE7257-80B1-4F61-90E5-C5C07176A767}"/>
                </a:ext>
              </a:extLst>
            </p:cNvPr>
            <p:cNvSpPr/>
            <p:nvPr/>
          </p:nvSpPr>
          <p:spPr>
            <a:xfrm>
              <a:off x="5703186" y="409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1" name="Rectangle 630">
              <a:extLst>
                <a:ext uri="{FF2B5EF4-FFF2-40B4-BE49-F238E27FC236}">
                  <a16:creationId xmlns:a16="http://schemas.microsoft.com/office/drawing/2014/main" id="{2A32679A-2036-4AB3-AD2D-7721E8293C80}"/>
                </a:ext>
              </a:extLst>
            </p:cNvPr>
            <p:cNvSpPr/>
            <p:nvPr/>
          </p:nvSpPr>
          <p:spPr>
            <a:xfrm>
              <a:off x="5703186" y="419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2" name="Rectangle 631">
              <a:extLst>
                <a:ext uri="{FF2B5EF4-FFF2-40B4-BE49-F238E27FC236}">
                  <a16:creationId xmlns:a16="http://schemas.microsoft.com/office/drawing/2014/main" id="{2A1FA84F-68C4-47D3-9306-12F39DBBE8A1}"/>
                </a:ext>
              </a:extLst>
            </p:cNvPr>
            <p:cNvSpPr/>
            <p:nvPr/>
          </p:nvSpPr>
          <p:spPr>
            <a:xfrm>
              <a:off x="5703186" y="430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3" name="Rectangle 632">
              <a:extLst>
                <a:ext uri="{FF2B5EF4-FFF2-40B4-BE49-F238E27FC236}">
                  <a16:creationId xmlns:a16="http://schemas.microsoft.com/office/drawing/2014/main" id="{BAC82FB9-CBE2-4EE1-8AB3-D32FD4DF354D}"/>
                </a:ext>
              </a:extLst>
            </p:cNvPr>
            <p:cNvSpPr/>
            <p:nvPr/>
          </p:nvSpPr>
          <p:spPr>
            <a:xfrm>
              <a:off x="5703186" y="441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4" name="Rectangle 633">
              <a:extLst>
                <a:ext uri="{FF2B5EF4-FFF2-40B4-BE49-F238E27FC236}">
                  <a16:creationId xmlns:a16="http://schemas.microsoft.com/office/drawing/2014/main" id="{FCB3F1E8-3CA6-456C-9ABF-B59C2DAED5A7}"/>
                </a:ext>
              </a:extLst>
            </p:cNvPr>
            <p:cNvSpPr/>
            <p:nvPr/>
          </p:nvSpPr>
          <p:spPr>
            <a:xfrm>
              <a:off x="5703186" y="452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5" name="Rectangle 634">
              <a:extLst>
                <a:ext uri="{FF2B5EF4-FFF2-40B4-BE49-F238E27FC236}">
                  <a16:creationId xmlns:a16="http://schemas.microsoft.com/office/drawing/2014/main" id="{8C5E74A0-8384-4425-86CB-533A8014A039}"/>
                </a:ext>
              </a:extLst>
            </p:cNvPr>
            <p:cNvSpPr/>
            <p:nvPr/>
          </p:nvSpPr>
          <p:spPr>
            <a:xfrm>
              <a:off x="5703186" y="463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6" name="Rectangle 635">
              <a:extLst>
                <a:ext uri="{FF2B5EF4-FFF2-40B4-BE49-F238E27FC236}">
                  <a16:creationId xmlns:a16="http://schemas.microsoft.com/office/drawing/2014/main" id="{2604CDCC-3302-4549-B2BF-810E2A3D1265}"/>
                </a:ext>
              </a:extLst>
            </p:cNvPr>
            <p:cNvSpPr/>
            <p:nvPr/>
          </p:nvSpPr>
          <p:spPr>
            <a:xfrm>
              <a:off x="5703186" y="473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7" name="Rectangle 636">
              <a:extLst>
                <a:ext uri="{FF2B5EF4-FFF2-40B4-BE49-F238E27FC236}">
                  <a16:creationId xmlns:a16="http://schemas.microsoft.com/office/drawing/2014/main" id="{A29E1F48-FAAD-4090-B481-C4FF9B7347DC}"/>
                </a:ext>
              </a:extLst>
            </p:cNvPr>
            <p:cNvSpPr/>
            <p:nvPr/>
          </p:nvSpPr>
          <p:spPr>
            <a:xfrm>
              <a:off x="5703186" y="484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8" name="Rectangle 637">
              <a:extLst>
                <a:ext uri="{FF2B5EF4-FFF2-40B4-BE49-F238E27FC236}">
                  <a16:creationId xmlns:a16="http://schemas.microsoft.com/office/drawing/2014/main" id="{9041C493-BCBA-4DB3-B476-26E2FD168110}"/>
                </a:ext>
              </a:extLst>
            </p:cNvPr>
            <p:cNvSpPr/>
            <p:nvPr/>
          </p:nvSpPr>
          <p:spPr>
            <a:xfrm>
              <a:off x="5703186" y="495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9" name="Rectangle 638">
              <a:extLst>
                <a:ext uri="{FF2B5EF4-FFF2-40B4-BE49-F238E27FC236}">
                  <a16:creationId xmlns:a16="http://schemas.microsoft.com/office/drawing/2014/main" id="{96336E0F-D337-487A-B899-EAA6156839EE}"/>
                </a:ext>
              </a:extLst>
            </p:cNvPr>
            <p:cNvSpPr/>
            <p:nvPr/>
          </p:nvSpPr>
          <p:spPr>
            <a:xfrm>
              <a:off x="5703186" y="506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5F980577-D652-4893-B024-5CA3F34AA9F4}"/>
                </a:ext>
              </a:extLst>
            </p:cNvPr>
            <p:cNvSpPr/>
            <p:nvPr/>
          </p:nvSpPr>
          <p:spPr>
            <a:xfrm>
              <a:off x="5703186" y="517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97DFC4B4-48D7-4935-BFDD-AFAA5EB3EDC8}"/>
                </a:ext>
              </a:extLst>
            </p:cNvPr>
            <p:cNvSpPr/>
            <p:nvPr/>
          </p:nvSpPr>
          <p:spPr>
            <a:xfrm>
              <a:off x="5703186" y="527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42" name="Rectangle 641">
              <a:extLst>
                <a:ext uri="{FF2B5EF4-FFF2-40B4-BE49-F238E27FC236}">
                  <a16:creationId xmlns:a16="http://schemas.microsoft.com/office/drawing/2014/main" id="{FD470760-57EE-404F-B92F-E941147A7746}"/>
                </a:ext>
              </a:extLst>
            </p:cNvPr>
            <p:cNvSpPr/>
            <p:nvPr/>
          </p:nvSpPr>
          <p:spPr>
            <a:xfrm>
              <a:off x="5703186" y="538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43" name="Rectangle 642">
              <a:extLst>
                <a:ext uri="{FF2B5EF4-FFF2-40B4-BE49-F238E27FC236}">
                  <a16:creationId xmlns:a16="http://schemas.microsoft.com/office/drawing/2014/main" id="{DBBA4191-4419-42E0-8779-58BD226962FA}"/>
                </a:ext>
              </a:extLst>
            </p:cNvPr>
            <p:cNvSpPr/>
            <p:nvPr/>
          </p:nvSpPr>
          <p:spPr>
            <a:xfrm>
              <a:off x="5703186" y="549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45" name="Group 644">
            <a:extLst>
              <a:ext uri="{FF2B5EF4-FFF2-40B4-BE49-F238E27FC236}">
                <a16:creationId xmlns:a16="http://schemas.microsoft.com/office/drawing/2014/main" id="{47097C71-9B2B-47EB-8667-BBA62984F89D}"/>
              </a:ext>
            </a:extLst>
          </p:cNvPr>
          <p:cNvGrpSpPr/>
          <p:nvPr/>
        </p:nvGrpSpPr>
        <p:grpSpPr>
          <a:xfrm>
            <a:off x="9410809" y="368454"/>
            <a:ext cx="360000" cy="2160000"/>
            <a:chOff x="2011880" y="3429000"/>
            <a:chExt cx="360000" cy="2160000"/>
          </a:xfrm>
        </p:grpSpPr>
        <p:sp>
          <p:nvSpPr>
            <p:cNvPr id="646" name="Rectangle 645">
              <a:extLst>
                <a:ext uri="{FF2B5EF4-FFF2-40B4-BE49-F238E27FC236}">
                  <a16:creationId xmlns:a16="http://schemas.microsoft.com/office/drawing/2014/main" id="{4E3C7966-A5AC-4DE0-BC36-DA2A7A90DC39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47" name="Rectangle 646">
              <a:extLst>
                <a:ext uri="{FF2B5EF4-FFF2-40B4-BE49-F238E27FC236}">
                  <a16:creationId xmlns:a16="http://schemas.microsoft.com/office/drawing/2014/main" id="{754090B8-F9D4-4316-B900-A1FCC3DF0DFF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</p:grp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A1A6D256-78E5-4D69-A7EE-A0B5312AA25A}"/>
              </a:ext>
            </a:extLst>
          </p:cNvPr>
          <p:cNvGrpSpPr/>
          <p:nvPr/>
        </p:nvGrpSpPr>
        <p:grpSpPr>
          <a:xfrm>
            <a:off x="10144801" y="368454"/>
            <a:ext cx="360000" cy="2160000"/>
            <a:chOff x="3752453" y="3429000"/>
            <a:chExt cx="360000" cy="2160000"/>
          </a:xfrm>
        </p:grpSpPr>
        <p:sp>
          <p:nvSpPr>
            <p:cNvPr id="649" name="Rectangle 648">
              <a:extLst>
                <a:ext uri="{FF2B5EF4-FFF2-40B4-BE49-F238E27FC236}">
                  <a16:creationId xmlns:a16="http://schemas.microsoft.com/office/drawing/2014/main" id="{CC828BC0-D2C6-497E-9F4F-53AFC6F07625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0" name="Rectangle 649">
              <a:extLst>
                <a:ext uri="{FF2B5EF4-FFF2-40B4-BE49-F238E27FC236}">
                  <a16:creationId xmlns:a16="http://schemas.microsoft.com/office/drawing/2014/main" id="{DA3ABDED-7884-4DCE-9350-03D0DC9A9A3B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1" name="Rectangle 650">
              <a:extLst>
                <a:ext uri="{FF2B5EF4-FFF2-40B4-BE49-F238E27FC236}">
                  <a16:creationId xmlns:a16="http://schemas.microsoft.com/office/drawing/2014/main" id="{2BB0080C-8AC1-4DC6-BCCE-C69FCD5D2DC2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2" name="Rectangle 651">
              <a:extLst>
                <a:ext uri="{FF2B5EF4-FFF2-40B4-BE49-F238E27FC236}">
                  <a16:creationId xmlns:a16="http://schemas.microsoft.com/office/drawing/2014/main" id="{C12FB522-8F00-40C9-9AED-F42FABFD097F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3" name="Rectangle 652">
              <a:extLst>
                <a:ext uri="{FF2B5EF4-FFF2-40B4-BE49-F238E27FC236}">
                  <a16:creationId xmlns:a16="http://schemas.microsoft.com/office/drawing/2014/main" id="{16B436A2-846E-488A-8B8D-1806841F8BC5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56" name="Group 655">
            <a:extLst>
              <a:ext uri="{FF2B5EF4-FFF2-40B4-BE49-F238E27FC236}">
                <a16:creationId xmlns:a16="http://schemas.microsoft.com/office/drawing/2014/main" id="{93445D61-B5F6-413D-8C58-BCA0F44A2E59}"/>
              </a:ext>
            </a:extLst>
          </p:cNvPr>
          <p:cNvGrpSpPr/>
          <p:nvPr/>
        </p:nvGrpSpPr>
        <p:grpSpPr>
          <a:xfrm>
            <a:off x="9415880" y="367279"/>
            <a:ext cx="360000" cy="2159457"/>
            <a:chOff x="6653408" y="3429000"/>
            <a:chExt cx="360000" cy="2159457"/>
          </a:xfrm>
        </p:grpSpPr>
        <p:sp>
          <p:nvSpPr>
            <p:cNvPr id="657" name="Rectangle 656">
              <a:extLst>
                <a:ext uri="{FF2B5EF4-FFF2-40B4-BE49-F238E27FC236}">
                  <a16:creationId xmlns:a16="http://schemas.microsoft.com/office/drawing/2014/main" id="{13C96CB7-2504-4464-86FF-C86B39A3C69B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8" name="Rectangle 657">
              <a:extLst>
                <a:ext uri="{FF2B5EF4-FFF2-40B4-BE49-F238E27FC236}">
                  <a16:creationId xmlns:a16="http://schemas.microsoft.com/office/drawing/2014/main" id="{FE194060-4E3C-458E-85F7-285A0D02DB53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9" name="Rectangle 658">
              <a:extLst>
                <a:ext uri="{FF2B5EF4-FFF2-40B4-BE49-F238E27FC236}">
                  <a16:creationId xmlns:a16="http://schemas.microsoft.com/office/drawing/2014/main" id="{3BCC08F0-354D-42F3-8838-C16B440AA947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0" name="Rectangle 659">
              <a:extLst>
                <a:ext uri="{FF2B5EF4-FFF2-40B4-BE49-F238E27FC236}">
                  <a16:creationId xmlns:a16="http://schemas.microsoft.com/office/drawing/2014/main" id="{5AB65C1A-20DA-4D22-98EF-C57E610694BC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1" name="Rectangle 660">
              <a:extLst>
                <a:ext uri="{FF2B5EF4-FFF2-40B4-BE49-F238E27FC236}">
                  <a16:creationId xmlns:a16="http://schemas.microsoft.com/office/drawing/2014/main" id="{CECEC1CD-1DD2-4E1A-A60B-3C87B1504094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2" name="Rectangle 661">
              <a:extLst>
                <a:ext uri="{FF2B5EF4-FFF2-40B4-BE49-F238E27FC236}">
                  <a16:creationId xmlns:a16="http://schemas.microsoft.com/office/drawing/2014/main" id="{77E4B460-7A3B-4DF0-ABDB-988EB2C64512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3" name="Rectangle 662">
              <a:extLst>
                <a:ext uri="{FF2B5EF4-FFF2-40B4-BE49-F238E27FC236}">
                  <a16:creationId xmlns:a16="http://schemas.microsoft.com/office/drawing/2014/main" id="{B16B77AA-276D-49A4-9105-2C20D485BBA9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DDF429D4-5B26-4D41-8A0E-4C28193C002F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FD9DC978-8BC0-402F-A090-7A133605021E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79EF4F5C-8D0A-4F26-B0BB-7A701089C0FA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67" name="Group 666">
            <a:extLst>
              <a:ext uri="{FF2B5EF4-FFF2-40B4-BE49-F238E27FC236}">
                <a16:creationId xmlns:a16="http://schemas.microsoft.com/office/drawing/2014/main" id="{50E8DA60-E366-4F32-8DA7-81CD5A45182D}"/>
              </a:ext>
            </a:extLst>
          </p:cNvPr>
          <p:cNvGrpSpPr/>
          <p:nvPr/>
        </p:nvGrpSpPr>
        <p:grpSpPr>
          <a:xfrm>
            <a:off x="10146991" y="369483"/>
            <a:ext cx="360000" cy="2159457"/>
            <a:chOff x="6653408" y="3429000"/>
            <a:chExt cx="360000" cy="2159457"/>
          </a:xfrm>
        </p:grpSpPr>
        <p:sp>
          <p:nvSpPr>
            <p:cNvPr id="668" name="Rectangle 667">
              <a:extLst>
                <a:ext uri="{FF2B5EF4-FFF2-40B4-BE49-F238E27FC236}">
                  <a16:creationId xmlns:a16="http://schemas.microsoft.com/office/drawing/2014/main" id="{8C6D345D-1AC0-47DC-8570-22EDB69124AD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9" name="Rectangle 668">
              <a:extLst>
                <a:ext uri="{FF2B5EF4-FFF2-40B4-BE49-F238E27FC236}">
                  <a16:creationId xmlns:a16="http://schemas.microsoft.com/office/drawing/2014/main" id="{E3F4423B-9E0B-4969-A785-9D38E148A10D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0" name="Rectangle 669">
              <a:extLst>
                <a:ext uri="{FF2B5EF4-FFF2-40B4-BE49-F238E27FC236}">
                  <a16:creationId xmlns:a16="http://schemas.microsoft.com/office/drawing/2014/main" id="{39C326A2-9048-4CB2-B788-2820B0D3C177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F831AD49-9EF8-4531-A9E4-9705F94FACE5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2" name="Rectangle 671">
              <a:extLst>
                <a:ext uri="{FF2B5EF4-FFF2-40B4-BE49-F238E27FC236}">
                  <a16:creationId xmlns:a16="http://schemas.microsoft.com/office/drawing/2014/main" id="{2C7CE2F6-C4B0-4C20-A4F6-81277BE1A9DF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813CD075-D8F5-4F38-B19A-1E083A377142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2571F520-EBEB-4523-9A92-D17025BF3E36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41FDB7BB-4873-4B88-9764-67DA3318F9E3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AEF20114-A940-4B52-B46C-D3EF7B0A9C18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7" name="Rectangle 676">
              <a:extLst>
                <a:ext uri="{FF2B5EF4-FFF2-40B4-BE49-F238E27FC236}">
                  <a16:creationId xmlns:a16="http://schemas.microsoft.com/office/drawing/2014/main" id="{F6B777EC-9301-4030-8A66-A26A288D4699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40827818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5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>
                      <p:stCondLst>
                        <p:cond delay="indefinite"/>
                      </p:stCondLst>
                      <p:childTnLst>
                        <p:par>
                          <p:cTn id="171" fill="hold">
                            <p:stCondLst>
                              <p:cond delay="0"/>
                            </p:stCondLst>
                            <p:childTnLst>
                              <p:par>
                                <p:cTn id="1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5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5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5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2" fill="hold">
                      <p:stCondLst>
                        <p:cond delay="indefinite"/>
                      </p:stCondLst>
                      <p:childTnLst>
                        <p:par>
                          <p:cTn id="223" fill="hold">
                            <p:stCondLst>
                              <p:cond delay="0"/>
                            </p:stCondLst>
                            <p:childTnLst>
                              <p:par>
                                <p:cTn id="2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5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2" fill="hold">
                      <p:stCondLst>
                        <p:cond delay="indefinite"/>
                      </p:stCondLst>
                      <p:childTnLst>
                        <p:par>
                          <p:cTn id="233" fill="hold">
                            <p:stCondLst>
                              <p:cond delay="0"/>
                            </p:stCondLst>
                            <p:childTnLst>
                              <p:par>
                                <p:cTn id="2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6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" dur="500"/>
                                        <p:tgtEl>
                                          <p:spTgt spid="6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0" fill="hold">
                      <p:stCondLst>
                        <p:cond delay="indefinite"/>
                      </p:stCondLst>
                      <p:childTnLst>
                        <p:par>
                          <p:cTn id="241" fill="hold">
                            <p:stCondLst>
                              <p:cond delay="0"/>
                            </p:stCondLst>
                            <p:childTnLst>
                              <p:par>
                                <p:cTn id="2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500"/>
                                        <p:tgtEl>
                                          <p:spTgt spid="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500"/>
                                        <p:tgtEl>
                                          <p:spTgt spid="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3" fill="hold">
                      <p:stCondLst>
                        <p:cond delay="indefinite"/>
                      </p:stCondLst>
                      <p:childTnLst>
                        <p:par>
                          <p:cTn id="254" fill="hold">
                            <p:stCondLst>
                              <p:cond delay="0"/>
                            </p:stCondLst>
                            <p:childTnLst>
                              <p:par>
                                <p:cTn id="2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5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0" dur="500"/>
                                        <p:tgtEl>
                                          <p:spTgt spid="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1" fill="hold">
                      <p:stCondLst>
                        <p:cond delay="indefinite"/>
                      </p:stCondLst>
                      <p:childTnLst>
                        <p:par>
                          <p:cTn id="262" fill="hold">
                            <p:stCondLst>
                              <p:cond delay="0"/>
                            </p:stCondLst>
                            <p:childTnLst>
                              <p:par>
                                <p:cTn id="2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9" fill="hold">
                      <p:stCondLst>
                        <p:cond delay="indefinite"/>
                      </p:stCondLst>
                      <p:childTnLst>
                        <p:par>
                          <p:cTn id="270" fill="hold">
                            <p:stCondLst>
                              <p:cond delay="0"/>
                            </p:stCondLst>
                            <p:childTnLst>
                              <p:par>
                                <p:cTn id="2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4" fill="hold">
                      <p:stCondLst>
                        <p:cond delay="indefinite"/>
                      </p:stCondLst>
                      <p:childTnLst>
                        <p:par>
                          <p:cTn id="275" fill="hold">
                            <p:stCondLst>
                              <p:cond delay="0"/>
                            </p:stCondLst>
                            <p:childTnLst>
                              <p:par>
                                <p:cTn id="276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8333E-6 1.11111E-6 L -0.05455 -0.00046 " pathEditMode="relative" rAng="0" ptsTypes="AA">
                                      <p:cBhvr>
                                        <p:cTn id="277" dur="2000" fill="hold"/>
                                        <p:tgtEl>
                                          <p:spTgt spid="6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734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8" fill="hold">
                      <p:stCondLst>
                        <p:cond delay="indefinite"/>
                      </p:stCondLst>
                      <p:childTnLst>
                        <p:par>
                          <p:cTn id="279" fill="hold">
                            <p:stCondLst>
                              <p:cond delay="0"/>
                            </p:stCondLst>
                            <p:childTnLst>
                              <p:par>
                                <p:cTn id="28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1" dur="500"/>
                                        <p:tgtEl>
                                          <p:spTgt spid="6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" dur="500"/>
                                        <p:tgtEl>
                                          <p:spTgt spid="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0" dur="500"/>
                                        <p:tgtEl>
                                          <p:spTgt spid="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1" fill="hold">
                      <p:stCondLst>
                        <p:cond delay="indefinite"/>
                      </p:stCondLst>
                      <p:childTnLst>
                        <p:par>
                          <p:cTn id="292" fill="hold">
                            <p:stCondLst>
                              <p:cond delay="0"/>
                            </p:stCondLst>
                            <p:childTnLst>
                              <p:par>
                                <p:cTn id="2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5" dur="500"/>
                                        <p:tgtEl>
                                          <p:spTgt spid="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8" dur="500"/>
                                        <p:tgtEl>
                                          <p:spTgt spid="6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9" fill="hold">
                      <p:stCondLst>
                        <p:cond delay="indefinite"/>
                      </p:stCondLst>
                      <p:childTnLst>
                        <p:par>
                          <p:cTn id="300" fill="hold">
                            <p:stCondLst>
                              <p:cond delay="0"/>
                            </p:stCondLst>
                            <p:childTnLst>
                              <p:par>
                                <p:cTn id="30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3" dur="500"/>
                                        <p:tgtEl>
                                          <p:spTgt spid="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6" dur="500"/>
                                        <p:tgtEl>
                                          <p:spTgt spid="6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7" fill="hold">
                      <p:stCondLst>
                        <p:cond delay="indefinite"/>
                      </p:stCondLst>
                      <p:childTnLst>
                        <p:par>
                          <p:cTn id="308" fill="hold">
                            <p:stCondLst>
                              <p:cond delay="0"/>
                            </p:stCondLst>
                            <p:childTnLst>
                              <p:par>
                                <p:cTn id="3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1" dur="500"/>
                                        <p:tgtEl>
                                          <p:spTgt spid="6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9" grpId="0" animBg="1"/>
      <p:bldP spid="680" grpId="0" animBg="1"/>
      <p:bldP spid="654" grpId="0" animBg="1"/>
      <p:bldP spid="678" grpId="0" animBg="1"/>
      <p:bldP spid="655" grpId="0" animBg="1"/>
      <p:bldP spid="601" grpId="0" animBg="1"/>
      <p:bldP spid="644" grpId="0" animBg="1"/>
      <p:bldP spid="644" grpId="1" animBg="1"/>
      <p:bldP spid="501" grpId="0"/>
      <p:bldP spid="502" grpId="0"/>
      <p:bldP spid="503" grpId="0"/>
      <p:bldP spid="504" grpId="0"/>
      <p:bldP spid="505" grpId="0" animBg="1"/>
      <p:bldP spid="506" grpId="0" animBg="1"/>
      <p:bldP spid="507" grpId="0"/>
      <p:bldP spid="508" grpId="0"/>
      <p:bldP spid="509" grpId="0"/>
      <p:bldP spid="512" grpId="0"/>
      <p:bldP spid="513" grpId="0"/>
      <p:bldP spid="514" grpId="0"/>
      <p:bldP spid="515" grpId="0"/>
      <p:bldP spid="516" grpId="0" animBg="1"/>
      <p:bldP spid="517" grpId="0" animBg="1"/>
      <p:bldP spid="518" grpId="0"/>
      <p:bldP spid="519" grpId="0"/>
      <p:bldP spid="520" grpId="0"/>
      <p:bldP spid="536" grpId="0"/>
      <p:bldP spid="549" grpId="0"/>
      <p:bldP spid="550" grpId="0"/>
      <p:bldP spid="551" grpId="0"/>
      <p:bldP spid="552" grpId="0"/>
      <p:bldP spid="553" grpId="0" animBg="1"/>
      <p:bldP spid="554" grpId="0" animBg="1"/>
      <p:bldP spid="555" grpId="0"/>
      <p:bldP spid="556" grpId="0"/>
      <p:bldP spid="557" grpId="0"/>
      <p:bldP spid="560" grpId="0"/>
      <p:bldP spid="561" grpId="0"/>
      <p:bldP spid="562" grpId="0"/>
      <p:bldP spid="563" grpId="0"/>
      <p:bldP spid="564" grpId="0" animBg="1"/>
      <p:bldP spid="565" grpId="0" animBg="1"/>
      <p:bldP spid="566" grpId="0"/>
      <p:bldP spid="567" grpId="0"/>
      <p:bldP spid="568" grpId="0"/>
      <p:bldP spid="584" grpId="0"/>
      <p:bldP spid="589" grpId="0" animBg="1"/>
    </p:bld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3" name="Group 422">
            <a:extLst>
              <a:ext uri="{FF2B5EF4-FFF2-40B4-BE49-F238E27FC236}">
                <a16:creationId xmlns:a16="http://schemas.microsoft.com/office/drawing/2014/main" id="{BD13A18B-E4EA-4D64-B8C1-83491B0C6322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24" name="Straight Connector 423">
              <a:extLst>
                <a:ext uri="{FF2B5EF4-FFF2-40B4-BE49-F238E27FC236}">
                  <a16:creationId xmlns:a16="http://schemas.microsoft.com/office/drawing/2014/main" id="{CE254E41-3826-4D79-8646-D9A502F0D60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" name="Straight Connector 424">
              <a:extLst>
                <a:ext uri="{FF2B5EF4-FFF2-40B4-BE49-F238E27FC236}">
                  <a16:creationId xmlns:a16="http://schemas.microsoft.com/office/drawing/2014/main" id="{14C6ED53-A0BE-4874-B833-CC9EF39730E3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" name="Straight Connector 425">
              <a:extLst>
                <a:ext uri="{FF2B5EF4-FFF2-40B4-BE49-F238E27FC236}">
                  <a16:creationId xmlns:a16="http://schemas.microsoft.com/office/drawing/2014/main" id="{71832F42-063F-4E48-B663-12AD6ED1BD2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AF77EA83-42D0-4AE2-B2CF-5153C901726A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0A7D74E4-ADEB-43D0-9FE8-B1C228D7446A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7434E048-E83E-43AC-BBEE-F52C1DE19993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4632D65A-A97E-4990-882C-55568C34C59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6BFA9401-F700-4478-A320-52082785B801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D071937E-0EED-4A0F-AC6E-57708662770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136C2347-CDE6-4498-84B4-B6F424E936B4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Straight Connector 433">
              <a:extLst>
                <a:ext uri="{FF2B5EF4-FFF2-40B4-BE49-F238E27FC236}">
                  <a16:creationId xmlns:a16="http://schemas.microsoft.com/office/drawing/2014/main" id="{3C6FA4B9-D7C6-491B-AB86-FE61988D616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EEE7FE6C-FAA2-46C7-9AE7-251D3504260D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Straight Connector 435">
              <a:extLst>
                <a:ext uri="{FF2B5EF4-FFF2-40B4-BE49-F238E27FC236}">
                  <a16:creationId xmlns:a16="http://schemas.microsoft.com/office/drawing/2014/main" id="{CFC4813C-831D-4105-8E9B-7C95CCCF82B3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27616343-2A58-49E3-9D08-E72CB57D41E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E52BF8C9-3711-4E9E-BE0E-EBCC0ED3C80D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Straight Connector 438">
              <a:extLst>
                <a:ext uri="{FF2B5EF4-FFF2-40B4-BE49-F238E27FC236}">
                  <a16:creationId xmlns:a16="http://schemas.microsoft.com/office/drawing/2014/main" id="{570FF20C-A00B-44CB-B189-C27E01AEDF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0" name="Straight Connector 439">
              <a:extLst>
                <a:ext uri="{FF2B5EF4-FFF2-40B4-BE49-F238E27FC236}">
                  <a16:creationId xmlns:a16="http://schemas.microsoft.com/office/drawing/2014/main" id="{5085125C-DF23-4DB9-81D3-9F1C26489D09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92522C5-DB14-48C4-883A-7147FE868BFA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32530874-5CA0-4A10-965F-63832ED34447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D373E3CB-F5E4-44E3-93AA-B28E4EFDD7D1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47664282-9C36-4807-B561-E3404D94573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D9CA65DD-A1EE-4593-A184-1630817842C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8A33FC12-1F31-46BD-BA4D-03960C3112E5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F97A478A-57E3-4E78-8AA4-BBD5B5D4A5A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A48A0E53-4B26-4EED-8080-A045C930BFD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A9B42E06-FF1D-4A00-BE30-FA613F6C9EEE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A57F70BC-A528-4873-9652-16C0D6782FA2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7F4171A8-9CBA-4036-AC76-9E7A3B27C84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A3C704FA-8DDE-48B1-83DB-2D329E8BC77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21AADB61-6218-4E92-9723-43AD7EF420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802C59B2-55CB-464C-9B86-FF60B605C9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39D1322B-FE4D-411C-97E6-71D9288940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CAE2DEE7-FE69-48FF-A3C0-6539A4259F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FE6C84F9-C183-44A3-B8BD-61E7DAC273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22A2AD82-188C-435B-8ECE-8BFB0CC7B6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A7BDC97C-7C68-40EF-8A72-66F21267EC3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F14BE7FA-9FAA-4CFB-BDEB-CB0F3F5C063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4B8452B6-C288-4D4B-9668-5592C06512C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8F461E12-AE2F-4731-9573-E61F2843A44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0EEFABE2-4BB1-4703-A242-15A68A50B47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F5730358-19FA-4E2B-8645-68E4113CD6E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3BC082A8-0217-406B-A8C1-523210C7818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38D1E4FA-ACD3-4B5E-889D-0BE2EE9A47E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18" name="Rectangle: Rounded Corners 317">
            <a:extLst>
              <a:ext uri="{FF2B5EF4-FFF2-40B4-BE49-F238E27FC236}">
                <a16:creationId xmlns:a16="http://schemas.microsoft.com/office/drawing/2014/main" id="{67087471-5066-4704-9818-A89A7C3D45A9}"/>
              </a:ext>
            </a:extLst>
          </p:cNvPr>
          <p:cNvSpPr/>
          <p:nvPr/>
        </p:nvSpPr>
        <p:spPr>
          <a:xfrm rot="5400000">
            <a:off x="3270114" y="817476"/>
            <a:ext cx="2586063" cy="1361842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5" name="Rectangle 174">
            <a:extLst>
              <a:ext uri="{FF2B5EF4-FFF2-40B4-BE49-F238E27FC236}">
                <a16:creationId xmlns:a16="http://schemas.microsoft.com/office/drawing/2014/main" id="{8F2D72C7-40EF-4995-BD7D-CA12EA34DC43}"/>
              </a:ext>
            </a:extLst>
          </p:cNvPr>
          <p:cNvSpPr/>
          <p:nvPr/>
        </p:nvSpPr>
        <p:spPr>
          <a:xfrm>
            <a:off x="4751304" y="515283"/>
            <a:ext cx="366378" cy="71719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6" name="Rectangle 205">
            <a:extLst>
              <a:ext uri="{FF2B5EF4-FFF2-40B4-BE49-F238E27FC236}">
                <a16:creationId xmlns:a16="http://schemas.microsoft.com/office/drawing/2014/main" id="{1638EE26-3D2F-4B7C-94BB-C99B2D7FC659}"/>
              </a:ext>
            </a:extLst>
          </p:cNvPr>
          <p:cNvSpPr/>
          <p:nvPr/>
        </p:nvSpPr>
        <p:spPr>
          <a:xfrm>
            <a:off x="4053064" y="507170"/>
            <a:ext cx="366378" cy="867967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7" name="Rectangle 466">
            <a:extLst>
              <a:ext uri="{FF2B5EF4-FFF2-40B4-BE49-F238E27FC236}">
                <a16:creationId xmlns:a16="http://schemas.microsoft.com/office/drawing/2014/main" id="{6C259FCA-10E1-449B-8410-1222CF4C35D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4" name="Rectangle: Rounded Corners 133">
            <a:extLst>
              <a:ext uri="{FF2B5EF4-FFF2-40B4-BE49-F238E27FC236}">
                <a16:creationId xmlns:a16="http://schemas.microsoft.com/office/drawing/2014/main" id="{1645E3D1-CE02-41E1-B2B6-C8E347709E07}"/>
              </a:ext>
            </a:extLst>
          </p:cNvPr>
          <p:cNvSpPr/>
          <p:nvPr/>
        </p:nvSpPr>
        <p:spPr>
          <a:xfrm>
            <a:off x="462384" y="308012"/>
            <a:ext cx="3167744" cy="129440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EFF322EE-9F9A-4AC0-91A4-12B42A5B779C}"/>
              </a:ext>
            </a:extLst>
          </p:cNvPr>
          <p:cNvGrpSpPr/>
          <p:nvPr/>
        </p:nvGrpSpPr>
        <p:grpSpPr>
          <a:xfrm>
            <a:off x="2149049" y="422520"/>
            <a:ext cx="435719" cy="1032867"/>
            <a:chOff x="2724738" y="5471319"/>
            <a:chExt cx="435719" cy="1032867"/>
          </a:xfrm>
        </p:grpSpPr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5B4336F6-7E96-414C-A017-FE6E2BCA2CD8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A60CCC6D-3163-4F7F-962E-8EAFB5DE148F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1D1EB9A6-9256-435E-858A-1AE81DD1556A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D276B507-9F0A-4B36-BEB3-63D5AC4ACB84}"/>
              </a:ext>
            </a:extLst>
          </p:cNvPr>
          <p:cNvGrpSpPr/>
          <p:nvPr/>
        </p:nvGrpSpPr>
        <p:grpSpPr>
          <a:xfrm>
            <a:off x="3086077" y="420259"/>
            <a:ext cx="579964" cy="1032867"/>
            <a:chOff x="2724738" y="5471319"/>
            <a:chExt cx="579964" cy="1032867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5F5BBF04-38B3-4F7E-8E2E-8537360F089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14693204-EF65-4C39-A991-EB113DA8B0D6}"/>
                </a:ext>
              </a:extLst>
            </p:cNvPr>
            <p:cNvSpPr txBox="1"/>
            <p:nvPr/>
          </p:nvSpPr>
          <p:spPr>
            <a:xfrm>
              <a:off x="2732662" y="5857855"/>
              <a:ext cx="57204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E06DCDED-9E95-4D8D-84E9-101D8037E42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TextBox 142">
            <a:extLst>
              <a:ext uri="{FF2B5EF4-FFF2-40B4-BE49-F238E27FC236}">
                <a16:creationId xmlns:a16="http://schemas.microsoft.com/office/drawing/2014/main" id="{3A038D1F-2E68-4E5E-BE22-FFA29096D408}"/>
              </a:ext>
            </a:extLst>
          </p:cNvPr>
          <p:cNvSpPr txBox="1"/>
          <p:nvPr/>
        </p:nvSpPr>
        <p:spPr>
          <a:xfrm>
            <a:off x="1698223" y="598203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42410AB7-68ED-4919-846E-C6E0C728E966}"/>
              </a:ext>
            </a:extLst>
          </p:cNvPr>
          <p:cNvSpPr txBox="1"/>
          <p:nvPr/>
        </p:nvSpPr>
        <p:spPr>
          <a:xfrm>
            <a:off x="2627874" y="63291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45" name="Rectangle 144">
            <a:extLst>
              <a:ext uri="{FF2B5EF4-FFF2-40B4-BE49-F238E27FC236}">
                <a16:creationId xmlns:a16="http://schemas.microsoft.com/office/drawing/2014/main" id="{14E5CA48-80E4-4F23-BED3-742F8A25AA3A}"/>
              </a:ext>
            </a:extLst>
          </p:cNvPr>
          <p:cNvSpPr/>
          <p:nvPr/>
        </p:nvSpPr>
        <p:spPr>
          <a:xfrm>
            <a:off x="618616" y="42025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847707BF-F959-4F03-9DA2-68B33A9DCC5D}"/>
              </a:ext>
            </a:extLst>
          </p:cNvPr>
          <p:cNvGrpSpPr/>
          <p:nvPr/>
        </p:nvGrpSpPr>
        <p:grpSpPr>
          <a:xfrm>
            <a:off x="457614" y="1769515"/>
            <a:ext cx="666817" cy="1076984"/>
            <a:chOff x="4909821" y="3109622"/>
            <a:chExt cx="666817" cy="1076984"/>
          </a:xfrm>
        </p:grpSpPr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CEA9ECD0-2A39-4272-A5EB-FBFA7EEAB856}"/>
                </a:ext>
              </a:extLst>
            </p:cNvPr>
            <p:cNvCxnSpPr>
              <a:cxnSpLocks/>
            </p:cNvCxnSpPr>
            <p:nvPr/>
          </p:nvCxnSpPr>
          <p:spPr>
            <a:xfrm>
              <a:off x="4929278" y="3617456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4D353E4-941C-467A-B4CF-9EC0A59A5C10}"/>
                </a:ext>
              </a:extLst>
            </p:cNvPr>
            <p:cNvSpPr txBox="1"/>
            <p:nvPr/>
          </p:nvSpPr>
          <p:spPr>
            <a:xfrm>
              <a:off x="4909821" y="3555664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863FF7DA-98DB-4F86-8243-8D55DE3FE6AB}"/>
                </a:ext>
              </a:extLst>
            </p:cNvPr>
            <p:cNvSpPr txBox="1"/>
            <p:nvPr/>
          </p:nvSpPr>
          <p:spPr>
            <a:xfrm>
              <a:off x="4910242" y="3109622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9" name="Group 98">
            <a:extLst>
              <a:ext uri="{FF2B5EF4-FFF2-40B4-BE49-F238E27FC236}">
                <a16:creationId xmlns:a16="http://schemas.microsoft.com/office/drawing/2014/main" id="{1123CA05-2E23-421F-B6BE-A68B3DAC7168}"/>
              </a:ext>
            </a:extLst>
          </p:cNvPr>
          <p:cNvGrpSpPr/>
          <p:nvPr/>
        </p:nvGrpSpPr>
        <p:grpSpPr>
          <a:xfrm>
            <a:off x="921034" y="1774140"/>
            <a:ext cx="1399252" cy="1071789"/>
            <a:chOff x="5368472" y="3099566"/>
            <a:chExt cx="1399252" cy="1071789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5FC1E0BF-9045-4888-BFF1-629BE1A942EF}"/>
                </a:ext>
              </a:extLst>
            </p:cNvPr>
            <p:cNvSpPr txBox="1"/>
            <p:nvPr/>
          </p:nvSpPr>
          <p:spPr>
            <a:xfrm>
              <a:off x="5368472" y="330678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77794BC3-E540-4254-AD4C-BBBD0AB41EE7}"/>
                </a:ext>
              </a:extLst>
            </p:cNvPr>
            <p:cNvCxnSpPr>
              <a:cxnSpLocks/>
            </p:cNvCxnSpPr>
            <p:nvPr/>
          </p:nvCxnSpPr>
          <p:spPr>
            <a:xfrm>
              <a:off x="5828906" y="3607400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7E137D36-7C91-4611-A6D2-63E7F46E389A}"/>
                </a:ext>
              </a:extLst>
            </p:cNvPr>
            <p:cNvSpPr txBox="1"/>
            <p:nvPr/>
          </p:nvSpPr>
          <p:spPr>
            <a:xfrm>
              <a:off x="5804254" y="3540413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C48F1A86-6B6E-4143-8DB8-1E842FF79164}"/>
                </a:ext>
              </a:extLst>
            </p:cNvPr>
            <p:cNvSpPr txBox="1"/>
            <p:nvPr/>
          </p:nvSpPr>
          <p:spPr>
            <a:xfrm>
              <a:off x="5786818" y="309956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84B56650-0709-435B-8C2D-DA26609E371C}"/>
                </a:ext>
              </a:extLst>
            </p:cNvPr>
            <p:cNvSpPr txBox="1"/>
            <p:nvPr/>
          </p:nvSpPr>
          <p:spPr>
            <a:xfrm>
              <a:off x="6265486" y="3306087"/>
              <a:ext cx="5022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cxnSp>
        <p:nvCxnSpPr>
          <p:cNvPr id="105" name="Straight Connector 104">
            <a:extLst>
              <a:ext uri="{FF2B5EF4-FFF2-40B4-BE49-F238E27FC236}">
                <a16:creationId xmlns:a16="http://schemas.microsoft.com/office/drawing/2014/main" id="{9CBD3BAA-CADB-432B-83C7-4906DC4B0876}"/>
              </a:ext>
            </a:extLst>
          </p:cNvPr>
          <p:cNvCxnSpPr>
            <a:cxnSpLocks/>
          </p:cNvCxnSpPr>
          <p:nvPr/>
        </p:nvCxnSpPr>
        <p:spPr>
          <a:xfrm>
            <a:off x="471479" y="406389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71182AE2-A81B-4F3D-929B-8372F45663C6}"/>
              </a:ext>
            </a:extLst>
          </p:cNvPr>
          <p:cNvCxnSpPr>
            <a:cxnSpLocks/>
          </p:cNvCxnSpPr>
          <p:nvPr/>
        </p:nvCxnSpPr>
        <p:spPr>
          <a:xfrm>
            <a:off x="1350709" y="406389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TextBox 106">
            <a:extLst>
              <a:ext uri="{FF2B5EF4-FFF2-40B4-BE49-F238E27FC236}">
                <a16:creationId xmlns:a16="http://schemas.microsoft.com/office/drawing/2014/main" id="{B9AFEB31-2925-414B-8FAA-2F9E3F8BA070}"/>
              </a:ext>
            </a:extLst>
          </p:cNvPr>
          <p:cNvSpPr txBox="1"/>
          <p:nvPr/>
        </p:nvSpPr>
        <p:spPr>
          <a:xfrm>
            <a:off x="434106" y="355606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B4C82EFB-DD8D-4AEB-957C-B6F0A3244404}"/>
              </a:ext>
            </a:extLst>
          </p:cNvPr>
          <p:cNvSpPr txBox="1"/>
          <p:nvPr/>
        </p:nvSpPr>
        <p:spPr>
          <a:xfrm>
            <a:off x="444672" y="400210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D5C25DA6-26F0-49E3-A318-00D9158599FD}"/>
              </a:ext>
            </a:extLst>
          </p:cNvPr>
          <p:cNvSpPr txBox="1"/>
          <p:nvPr/>
        </p:nvSpPr>
        <p:spPr>
          <a:xfrm>
            <a:off x="1350708" y="4002107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2D7D6BF1-DEE0-491D-9E54-B1CECC6D7859}"/>
              </a:ext>
            </a:extLst>
          </p:cNvPr>
          <p:cNvSpPr txBox="1"/>
          <p:nvPr/>
        </p:nvSpPr>
        <p:spPr>
          <a:xfrm>
            <a:off x="903666" y="3748428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11" name="Arc 110">
            <a:extLst>
              <a:ext uri="{FF2B5EF4-FFF2-40B4-BE49-F238E27FC236}">
                <a16:creationId xmlns:a16="http://schemas.microsoft.com/office/drawing/2014/main" id="{381610A1-8A76-44D9-A2AB-78C1697CC43F}"/>
              </a:ext>
            </a:extLst>
          </p:cNvPr>
          <p:cNvSpPr/>
          <p:nvPr/>
        </p:nvSpPr>
        <p:spPr>
          <a:xfrm rot="16200000">
            <a:off x="836367" y="3033940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2" name="Arc 111">
            <a:extLst>
              <a:ext uri="{FF2B5EF4-FFF2-40B4-BE49-F238E27FC236}">
                <a16:creationId xmlns:a16="http://schemas.microsoft.com/office/drawing/2014/main" id="{93F019E3-0EDB-4B6F-9131-637313AD7DB7}"/>
              </a:ext>
            </a:extLst>
          </p:cNvPr>
          <p:cNvSpPr/>
          <p:nvPr/>
        </p:nvSpPr>
        <p:spPr>
          <a:xfrm rot="5400000">
            <a:off x="826080" y="396759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7E99CDA7-B033-4606-94D6-260FBAF02232}"/>
              </a:ext>
            </a:extLst>
          </p:cNvPr>
          <p:cNvSpPr txBox="1"/>
          <p:nvPr/>
        </p:nvSpPr>
        <p:spPr>
          <a:xfrm>
            <a:off x="956670" y="450297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2BD55A5D-C184-49A6-8809-CD1185D0E385}"/>
              </a:ext>
            </a:extLst>
          </p:cNvPr>
          <p:cNvSpPr txBox="1"/>
          <p:nvPr/>
        </p:nvSpPr>
        <p:spPr>
          <a:xfrm>
            <a:off x="956669" y="320212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56A9B36E-A925-43D3-8DCF-63042C9F6F39}"/>
              </a:ext>
            </a:extLst>
          </p:cNvPr>
          <p:cNvSpPr txBox="1"/>
          <p:nvPr/>
        </p:nvSpPr>
        <p:spPr>
          <a:xfrm>
            <a:off x="1569343" y="3556065"/>
            <a:ext cx="7306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0B419475-69AD-42BA-8A15-983B46E62159}"/>
              </a:ext>
            </a:extLst>
          </p:cNvPr>
          <p:cNvCxnSpPr>
            <a:cxnSpLocks/>
          </p:cNvCxnSpPr>
          <p:nvPr/>
        </p:nvCxnSpPr>
        <p:spPr>
          <a:xfrm>
            <a:off x="2712057" y="4065255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0622A88D-5EFE-47C5-B798-8BAE093C228B}"/>
              </a:ext>
            </a:extLst>
          </p:cNvPr>
          <p:cNvCxnSpPr>
            <a:cxnSpLocks/>
          </p:cNvCxnSpPr>
          <p:nvPr/>
        </p:nvCxnSpPr>
        <p:spPr>
          <a:xfrm>
            <a:off x="3591287" y="406525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" name="TextBox 145">
            <a:extLst>
              <a:ext uri="{FF2B5EF4-FFF2-40B4-BE49-F238E27FC236}">
                <a16:creationId xmlns:a16="http://schemas.microsoft.com/office/drawing/2014/main" id="{C43B2204-0BEE-4AEA-A3CD-9EA701903F8F}"/>
              </a:ext>
            </a:extLst>
          </p:cNvPr>
          <p:cNvSpPr txBox="1"/>
          <p:nvPr/>
        </p:nvSpPr>
        <p:spPr>
          <a:xfrm>
            <a:off x="2674684" y="355742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06AA9B54-6537-44D4-84EA-1F9A1407BE97}"/>
              </a:ext>
            </a:extLst>
          </p:cNvPr>
          <p:cNvSpPr txBox="1"/>
          <p:nvPr/>
        </p:nvSpPr>
        <p:spPr>
          <a:xfrm>
            <a:off x="2685250" y="400346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29999A7E-32CF-44AF-83AE-40CB3704AC3E}"/>
              </a:ext>
            </a:extLst>
          </p:cNvPr>
          <p:cNvSpPr txBox="1"/>
          <p:nvPr/>
        </p:nvSpPr>
        <p:spPr>
          <a:xfrm>
            <a:off x="3591286" y="400346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D89DDD01-4494-4230-9A4C-F3D633D25215}"/>
              </a:ext>
            </a:extLst>
          </p:cNvPr>
          <p:cNvSpPr txBox="1"/>
          <p:nvPr/>
        </p:nvSpPr>
        <p:spPr>
          <a:xfrm>
            <a:off x="3144244" y="3749784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50" name="Arc 149">
            <a:extLst>
              <a:ext uri="{FF2B5EF4-FFF2-40B4-BE49-F238E27FC236}">
                <a16:creationId xmlns:a16="http://schemas.microsoft.com/office/drawing/2014/main" id="{157DC229-E746-4CC6-8010-D47E49D52426}"/>
              </a:ext>
            </a:extLst>
          </p:cNvPr>
          <p:cNvSpPr/>
          <p:nvPr/>
        </p:nvSpPr>
        <p:spPr>
          <a:xfrm rot="16200000">
            <a:off x="3076945" y="3035296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1" name="Arc 150">
            <a:extLst>
              <a:ext uri="{FF2B5EF4-FFF2-40B4-BE49-F238E27FC236}">
                <a16:creationId xmlns:a16="http://schemas.microsoft.com/office/drawing/2014/main" id="{64ECB892-9004-4FDE-A1A7-C9F3278954E9}"/>
              </a:ext>
            </a:extLst>
          </p:cNvPr>
          <p:cNvSpPr/>
          <p:nvPr/>
        </p:nvSpPr>
        <p:spPr>
          <a:xfrm rot="5400000">
            <a:off x="3066658" y="396894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1387366D-8127-4259-A91B-49DF6DFB103A}"/>
              </a:ext>
            </a:extLst>
          </p:cNvPr>
          <p:cNvSpPr txBox="1"/>
          <p:nvPr/>
        </p:nvSpPr>
        <p:spPr>
          <a:xfrm>
            <a:off x="3197248" y="450432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89F067BE-04F9-4183-97E3-289D335859C3}"/>
              </a:ext>
            </a:extLst>
          </p:cNvPr>
          <p:cNvSpPr txBox="1"/>
          <p:nvPr/>
        </p:nvSpPr>
        <p:spPr>
          <a:xfrm>
            <a:off x="3197247" y="320348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15661C68-AF41-4876-AAC2-5F8CBEECFAF3}"/>
              </a:ext>
            </a:extLst>
          </p:cNvPr>
          <p:cNvSpPr txBox="1"/>
          <p:nvPr/>
        </p:nvSpPr>
        <p:spPr>
          <a:xfrm>
            <a:off x="3819875" y="3557421"/>
            <a:ext cx="70335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860890C-B038-4F5D-A6E0-AC6BC12D8C23}"/>
              </a:ext>
            </a:extLst>
          </p:cNvPr>
          <p:cNvGrpSpPr/>
          <p:nvPr/>
        </p:nvGrpSpPr>
        <p:grpSpPr>
          <a:xfrm>
            <a:off x="447434" y="5319277"/>
            <a:ext cx="956851" cy="1071647"/>
            <a:chOff x="1963495" y="36281"/>
            <a:chExt cx="956851" cy="107164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7DD9E18A-7747-4B1B-803C-BB1B31161A84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DE39DBF9-C05C-425B-9C73-56E5AAB7493D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C9700A13-4470-401D-A3CD-85838CA5ECE4}"/>
                </a:ext>
              </a:extLst>
            </p:cNvPr>
            <p:cNvSpPr txBox="1"/>
            <p:nvPr/>
          </p:nvSpPr>
          <p:spPr>
            <a:xfrm>
              <a:off x="2224185" y="36281"/>
              <a:ext cx="69616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9B4D9756-85DE-4F4A-90F0-FF7D2358C3DA}"/>
              </a:ext>
            </a:extLst>
          </p:cNvPr>
          <p:cNvGrpSpPr/>
          <p:nvPr/>
        </p:nvGrpSpPr>
        <p:grpSpPr>
          <a:xfrm>
            <a:off x="1363757" y="5318519"/>
            <a:ext cx="1754521" cy="1071647"/>
            <a:chOff x="1795353" y="3094110"/>
            <a:chExt cx="1754521" cy="1071647"/>
          </a:xfrm>
        </p:grpSpPr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15EE791F-B781-4F7B-8EEB-F7E9689EAEDB}"/>
                </a:ext>
              </a:extLst>
            </p:cNvPr>
            <p:cNvGrpSpPr/>
            <p:nvPr/>
          </p:nvGrpSpPr>
          <p:grpSpPr>
            <a:xfrm>
              <a:off x="1795353" y="3304931"/>
              <a:ext cx="1754521" cy="640049"/>
              <a:chOff x="1348121" y="3303757"/>
              <a:chExt cx="1754521" cy="640049"/>
            </a:xfrm>
          </p:grpSpPr>
          <p:sp>
            <p:nvSpPr>
              <p:cNvPr id="165" name="TextBox 164">
                <a:extLst>
                  <a:ext uri="{FF2B5EF4-FFF2-40B4-BE49-F238E27FC236}">
                    <a16:creationId xmlns:a16="http://schemas.microsoft.com/office/drawing/2014/main" id="{F9E5A39D-3751-447B-866E-E4BD3D8A4CDE}"/>
                  </a:ext>
                </a:extLst>
              </p:cNvPr>
              <p:cNvSpPr txBox="1"/>
              <p:nvPr/>
            </p:nvSpPr>
            <p:spPr>
              <a:xfrm>
                <a:off x="1348121" y="331286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</a:p>
            </p:txBody>
          </p:sp>
          <p:sp>
            <p:nvSpPr>
              <p:cNvPr id="166" name="TextBox 165">
                <a:extLst>
                  <a:ext uri="{FF2B5EF4-FFF2-40B4-BE49-F238E27FC236}">
                    <a16:creationId xmlns:a16="http://schemas.microsoft.com/office/drawing/2014/main" id="{7F140D15-3E3A-486B-92D0-5922807D7210}"/>
                  </a:ext>
                </a:extLst>
              </p:cNvPr>
              <p:cNvSpPr txBox="1"/>
              <p:nvPr/>
            </p:nvSpPr>
            <p:spPr>
              <a:xfrm>
                <a:off x="2668904" y="3303757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F924ACA4-48A0-4DCC-8BC8-B0ACA9F2EAF3}"/>
                </a:ext>
              </a:extLst>
            </p:cNvPr>
            <p:cNvGrpSpPr/>
            <p:nvPr/>
          </p:nvGrpSpPr>
          <p:grpSpPr>
            <a:xfrm>
              <a:off x="2220785" y="3094110"/>
              <a:ext cx="965898" cy="1071647"/>
              <a:chOff x="1963495" y="36281"/>
              <a:chExt cx="965898" cy="1071647"/>
            </a:xfrm>
          </p:grpSpPr>
          <p:sp>
            <p:nvSpPr>
              <p:cNvPr id="162" name="TextBox 161">
                <a:extLst>
                  <a:ext uri="{FF2B5EF4-FFF2-40B4-BE49-F238E27FC236}">
                    <a16:creationId xmlns:a16="http://schemas.microsoft.com/office/drawing/2014/main" id="{9E1B8268-BE26-439A-A2EE-4B8BE336BEB1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64BD1D6D-DE70-4EAA-836A-34C20262C3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606FCF76-F29E-4586-A50F-FD873A7EC4A6}"/>
                  </a:ext>
                </a:extLst>
              </p:cNvPr>
              <p:cNvSpPr txBox="1"/>
              <p:nvPr/>
            </p:nvSpPr>
            <p:spPr>
              <a:xfrm>
                <a:off x="2218737" y="36281"/>
                <a:ext cx="710656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</p:grpSp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635991FB-3160-4A58-B4C9-151C96638498}"/>
              </a:ext>
            </a:extLst>
          </p:cNvPr>
          <p:cNvGrpSpPr/>
          <p:nvPr/>
        </p:nvGrpSpPr>
        <p:grpSpPr>
          <a:xfrm>
            <a:off x="3121246" y="5750451"/>
            <a:ext cx="933868" cy="630942"/>
            <a:chOff x="3121638" y="4867004"/>
            <a:chExt cx="933868" cy="630942"/>
          </a:xfrm>
        </p:grpSpPr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AC75CA3C-B98A-493C-A4B7-9CA203821462}"/>
                </a:ext>
              </a:extLst>
            </p:cNvPr>
            <p:cNvSpPr txBox="1"/>
            <p:nvPr/>
          </p:nvSpPr>
          <p:spPr>
            <a:xfrm>
              <a:off x="3121638" y="4867004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01F4E33F-9E97-4DAD-B433-CEB000647E0E}"/>
                </a:ext>
              </a:extLst>
            </p:cNvPr>
            <p:cNvCxnSpPr>
              <a:cxnSpLocks/>
            </p:cNvCxnSpPr>
            <p:nvPr/>
          </p:nvCxnSpPr>
          <p:spPr>
            <a:xfrm>
              <a:off x="3139350" y="4944994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0" name="TextBox 169">
            <a:extLst>
              <a:ext uri="{FF2B5EF4-FFF2-40B4-BE49-F238E27FC236}">
                <a16:creationId xmlns:a16="http://schemas.microsoft.com/office/drawing/2014/main" id="{DA6BCB42-36FD-428C-9220-6642D873F390}"/>
              </a:ext>
            </a:extLst>
          </p:cNvPr>
          <p:cNvSpPr txBox="1"/>
          <p:nvPr/>
        </p:nvSpPr>
        <p:spPr>
          <a:xfrm>
            <a:off x="3157682" y="5309746"/>
            <a:ext cx="9344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BD7B690C-74ED-4AB4-AA38-9479B0857641}"/>
              </a:ext>
            </a:extLst>
          </p:cNvPr>
          <p:cNvGrpSpPr/>
          <p:nvPr/>
        </p:nvGrpSpPr>
        <p:grpSpPr>
          <a:xfrm>
            <a:off x="690420" y="423537"/>
            <a:ext cx="970873" cy="1071647"/>
            <a:chOff x="690420" y="423537"/>
            <a:chExt cx="970873" cy="1071647"/>
          </a:xfrm>
        </p:grpSpPr>
        <p:grpSp>
          <p:nvGrpSpPr>
            <p:cNvPr id="171" name="Group 170">
              <a:extLst>
                <a:ext uri="{FF2B5EF4-FFF2-40B4-BE49-F238E27FC236}">
                  <a16:creationId xmlns:a16="http://schemas.microsoft.com/office/drawing/2014/main" id="{540D85AF-0F10-4D45-8F58-48E9F309E33A}"/>
                </a:ext>
              </a:extLst>
            </p:cNvPr>
            <p:cNvGrpSpPr/>
            <p:nvPr/>
          </p:nvGrpSpPr>
          <p:grpSpPr>
            <a:xfrm>
              <a:off x="690420" y="864242"/>
              <a:ext cx="933868" cy="630942"/>
              <a:chOff x="3121638" y="4867004"/>
              <a:chExt cx="933868" cy="630942"/>
            </a:xfrm>
          </p:grpSpPr>
          <p:sp>
            <p:nvSpPr>
              <p:cNvPr id="172" name="TextBox 171">
                <a:extLst>
                  <a:ext uri="{FF2B5EF4-FFF2-40B4-BE49-F238E27FC236}">
                    <a16:creationId xmlns:a16="http://schemas.microsoft.com/office/drawing/2014/main" id="{8C11311B-671F-4536-978E-EC18E6ED1A4D}"/>
                  </a:ext>
                </a:extLst>
              </p:cNvPr>
              <p:cNvSpPr txBox="1"/>
              <p:nvPr/>
            </p:nvSpPr>
            <p:spPr>
              <a:xfrm>
                <a:off x="3121638" y="4867004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3BE0E25A-6469-4F2B-B661-1333955D66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39350" y="4944994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D4545DB3-4AEE-4917-8783-B3897B4798FE}"/>
                </a:ext>
              </a:extLst>
            </p:cNvPr>
            <p:cNvSpPr txBox="1"/>
            <p:nvPr/>
          </p:nvSpPr>
          <p:spPr>
            <a:xfrm>
              <a:off x="726856" y="423537"/>
              <a:ext cx="93443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AA769880-C697-47CA-B6D7-52E0F7DD54E9}"/>
              </a:ext>
            </a:extLst>
          </p:cNvPr>
          <p:cNvGrpSpPr/>
          <p:nvPr/>
        </p:nvGrpSpPr>
        <p:grpSpPr>
          <a:xfrm>
            <a:off x="4758950" y="503857"/>
            <a:ext cx="360000" cy="2160000"/>
            <a:chOff x="2592071" y="3429000"/>
            <a:chExt cx="360000" cy="2160000"/>
          </a:xfrm>
        </p:grpSpPr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A2B5FD4F-FD45-4F95-B153-F543837D90B9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8" name="Rectangle 177">
              <a:extLst>
                <a:ext uri="{FF2B5EF4-FFF2-40B4-BE49-F238E27FC236}">
                  <a16:creationId xmlns:a16="http://schemas.microsoft.com/office/drawing/2014/main" id="{3F50BA9A-45D4-448E-B038-61C62B4F829C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76FB1D19-1DE0-4EA4-8811-48ADFF565D8D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C47D7C09-0C6C-4B07-9B3A-56D49807ED3D}"/>
              </a:ext>
            </a:extLst>
          </p:cNvPr>
          <p:cNvGrpSpPr/>
          <p:nvPr/>
        </p:nvGrpSpPr>
        <p:grpSpPr>
          <a:xfrm>
            <a:off x="4059262" y="504335"/>
            <a:ext cx="360000" cy="2160000"/>
            <a:chOff x="3752453" y="3429000"/>
            <a:chExt cx="360000" cy="2160000"/>
          </a:xfrm>
        </p:grpSpPr>
        <p:sp>
          <p:nvSpPr>
            <p:cNvPr id="181" name="Rectangle 180">
              <a:extLst>
                <a:ext uri="{FF2B5EF4-FFF2-40B4-BE49-F238E27FC236}">
                  <a16:creationId xmlns:a16="http://schemas.microsoft.com/office/drawing/2014/main" id="{280D330A-092A-49B7-931F-C7A9D1D399B0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2" name="Rectangle 181">
              <a:extLst>
                <a:ext uri="{FF2B5EF4-FFF2-40B4-BE49-F238E27FC236}">
                  <a16:creationId xmlns:a16="http://schemas.microsoft.com/office/drawing/2014/main" id="{90C769BE-6D40-4908-8986-9F5956BD8427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3" name="Rectangle 182">
              <a:extLst>
                <a:ext uri="{FF2B5EF4-FFF2-40B4-BE49-F238E27FC236}">
                  <a16:creationId xmlns:a16="http://schemas.microsoft.com/office/drawing/2014/main" id="{A0B8ACA4-61BA-4C7C-867A-C53714D19646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4" name="Rectangle 183">
              <a:extLst>
                <a:ext uri="{FF2B5EF4-FFF2-40B4-BE49-F238E27FC236}">
                  <a16:creationId xmlns:a16="http://schemas.microsoft.com/office/drawing/2014/main" id="{8604CF19-ADD7-44EE-9350-3880009D0080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5" name="Rectangle 184">
              <a:extLst>
                <a:ext uri="{FF2B5EF4-FFF2-40B4-BE49-F238E27FC236}">
                  <a16:creationId xmlns:a16="http://schemas.microsoft.com/office/drawing/2014/main" id="{1D291731-A54A-4344-AE2F-8ED099708FD7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B3BC179A-6432-41F5-8475-397E27CCD480}"/>
              </a:ext>
            </a:extLst>
          </p:cNvPr>
          <p:cNvGrpSpPr/>
          <p:nvPr/>
        </p:nvGrpSpPr>
        <p:grpSpPr>
          <a:xfrm>
            <a:off x="4058529" y="509033"/>
            <a:ext cx="360000" cy="2151575"/>
            <a:chOff x="2997430" y="2197518"/>
            <a:chExt cx="360000" cy="2151575"/>
          </a:xfrm>
        </p:grpSpPr>
        <p:sp>
          <p:nvSpPr>
            <p:cNvPr id="288" name="Rectangle 287">
              <a:extLst>
                <a:ext uri="{FF2B5EF4-FFF2-40B4-BE49-F238E27FC236}">
                  <a16:creationId xmlns:a16="http://schemas.microsoft.com/office/drawing/2014/main" id="{E4BA3E8F-7E3B-4898-90BF-297C92538333}"/>
                </a:ext>
              </a:extLst>
            </p:cNvPr>
            <p:cNvSpPr/>
            <p:nvPr/>
          </p:nvSpPr>
          <p:spPr>
            <a:xfrm>
              <a:off x="2997430" y="291293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9" name="Rectangle 288">
              <a:extLst>
                <a:ext uri="{FF2B5EF4-FFF2-40B4-BE49-F238E27FC236}">
                  <a16:creationId xmlns:a16="http://schemas.microsoft.com/office/drawing/2014/main" id="{F37EFF13-903C-4188-A406-4301E7F652A5}"/>
                </a:ext>
              </a:extLst>
            </p:cNvPr>
            <p:cNvSpPr/>
            <p:nvPr/>
          </p:nvSpPr>
          <p:spPr>
            <a:xfrm>
              <a:off x="2997430" y="305693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10D94BEC-C161-443E-B583-10F7F5829CE1}"/>
                </a:ext>
              </a:extLst>
            </p:cNvPr>
            <p:cNvSpPr/>
            <p:nvPr/>
          </p:nvSpPr>
          <p:spPr>
            <a:xfrm>
              <a:off x="2997430" y="334843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D908FC9B-9D0C-44EC-940F-133536BDA9EC}"/>
                </a:ext>
              </a:extLst>
            </p:cNvPr>
            <p:cNvSpPr/>
            <p:nvPr/>
          </p:nvSpPr>
          <p:spPr>
            <a:xfrm>
              <a:off x="2997430" y="363101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8" name="Rectangle 297">
              <a:extLst>
                <a:ext uri="{FF2B5EF4-FFF2-40B4-BE49-F238E27FC236}">
                  <a16:creationId xmlns:a16="http://schemas.microsoft.com/office/drawing/2014/main" id="{B6B6CB99-7ABA-4C8D-BFFA-27D25D219C51}"/>
                </a:ext>
              </a:extLst>
            </p:cNvPr>
            <p:cNvSpPr/>
            <p:nvPr/>
          </p:nvSpPr>
          <p:spPr>
            <a:xfrm>
              <a:off x="2997430" y="377501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637EF136-A771-47AC-8C4F-83BAC79D3FF4}"/>
                </a:ext>
              </a:extLst>
            </p:cNvPr>
            <p:cNvSpPr/>
            <p:nvPr/>
          </p:nvSpPr>
          <p:spPr>
            <a:xfrm>
              <a:off x="2997430" y="391805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ECEC2F0A-9382-49C9-89A4-72D2CF960D72}"/>
                </a:ext>
              </a:extLst>
            </p:cNvPr>
            <p:cNvSpPr/>
            <p:nvPr/>
          </p:nvSpPr>
          <p:spPr>
            <a:xfrm>
              <a:off x="2997430" y="420509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D3B02EF7-0E3D-4C6F-86EA-054C932FE008}"/>
                </a:ext>
              </a:extLst>
            </p:cNvPr>
            <p:cNvSpPr/>
            <p:nvPr/>
          </p:nvSpPr>
          <p:spPr>
            <a:xfrm>
              <a:off x="2997430" y="2197518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4" name="Rectangle 303">
              <a:extLst>
                <a:ext uri="{FF2B5EF4-FFF2-40B4-BE49-F238E27FC236}">
                  <a16:creationId xmlns:a16="http://schemas.microsoft.com/office/drawing/2014/main" id="{0BB773AD-1612-4F23-B8BC-BA313DAE6619}"/>
                </a:ext>
              </a:extLst>
            </p:cNvPr>
            <p:cNvSpPr/>
            <p:nvPr/>
          </p:nvSpPr>
          <p:spPr>
            <a:xfrm>
              <a:off x="2997430" y="2484558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BAB12D02-C041-403B-AD4A-14F8453FB249}"/>
                </a:ext>
              </a:extLst>
            </p:cNvPr>
            <p:cNvSpPr/>
            <p:nvPr/>
          </p:nvSpPr>
          <p:spPr>
            <a:xfrm>
              <a:off x="2997430" y="2628558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B3B0AE59-97E2-47E5-A96A-A51835BBC3E3}"/>
              </a:ext>
            </a:extLst>
          </p:cNvPr>
          <p:cNvGrpSpPr/>
          <p:nvPr/>
        </p:nvGrpSpPr>
        <p:grpSpPr>
          <a:xfrm>
            <a:off x="4758950" y="509921"/>
            <a:ext cx="360000" cy="2151575"/>
            <a:chOff x="2997430" y="2197518"/>
            <a:chExt cx="360000" cy="2151575"/>
          </a:xfrm>
        </p:grpSpPr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41556858-0951-47A9-9572-DE5C45E73EE8}"/>
                </a:ext>
              </a:extLst>
            </p:cNvPr>
            <p:cNvSpPr/>
            <p:nvPr/>
          </p:nvSpPr>
          <p:spPr>
            <a:xfrm>
              <a:off x="2997430" y="291293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1E63F34B-21AF-45F4-AD10-87179CE728A1}"/>
                </a:ext>
              </a:extLst>
            </p:cNvPr>
            <p:cNvSpPr/>
            <p:nvPr/>
          </p:nvSpPr>
          <p:spPr>
            <a:xfrm>
              <a:off x="2997430" y="305693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6B04AD53-C775-4DA9-A366-073F59192229}"/>
                </a:ext>
              </a:extLst>
            </p:cNvPr>
            <p:cNvSpPr/>
            <p:nvPr/>
          </p:nvSpPr>
          <p:spPr>
            <a:xfrm>
              <a:off x="2997430" y="334843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1" name="Rectangle 310">
              <a:extLst>
                <a:ext uri="{FF2B5EF4-FFF2-40B4-BE49-F238E27FC236}">
                  <a16:creationId xmlns:a16="http://schemas.microsoft.com/office/drawing/2014/main" id="{81A5F781-B546-4B72-8D8B-AB3A27791DBE}"/>
                </a:ext>
              </a:extLst>
            </p:cNvPr>
            <p:cNvSpPr/>
            <p:nvPr/>
          </p:nvSpPr>
          <p:spPr>
            <a:xfrm>
              <a:off x="2997430" y="363101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1294AA9C-DADF-4601-9740-E25C19E30E74}"/>
                </a:ext>
              </a:extLst>
            </p:cNvPr>
            <p:cNvSpPr/>
            <p:nvPr/>
          </p:nvSpPr>
          <p:spPr>
            <a:xfrm>
              <a:off x="2997430" y="377501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id="{0B36EDFF-A57E-4315-98E5-D84351DA8EF4}"/>
                </a:ext>
              </a:extLst>
            </p:cNvPr>
            <p:cNvSpPr/>
            <p:nvPr/>
          </p:nvSpPr>
          <p:spPr>
            <a:xfrm>
              <a:off x="2997430" y="391805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4" name="Rectangle 313">
              <a:extLst>
                <a:ext uri="{FF2B5EF4-FFF2-40B4-BE49-F238E27FC236}">
                  <a16:creationId xmlns:a16="http://schemas.microsoft.com/office/drawing/2014/main" id="{5A7E8762-0DF8-434D-9D41-37F51A233ACE}"/>
                </a:ext>
              </a:extLst>
            </p:cNvPr>
            <p:cNvSpPr/>
            <p:nvPr/>
          </p:nvSpPr>
          <p:spPr>
            <a:xfrm>
              <a:off x="2997430" y="420509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E6051FFB-702B-4CC2-B384-E0E56981A3E0}"/>
                </a:ext>
              </a:extLst>
            </p:cNvPr>
            <p:cNvSpPr/>
            <p:nvPr/>
          </p:nvSpPr>
          <p:spPr>
            <a:xfrm>
              <a:off x="2997430" y="2197518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0C5BAAB3-1C79-4AC6-9C0B-F6BBEEC4B063}"/>
                </a:ext>
              </a:extLst>
            </p:cNvPr>
            <p:cNvSpPr/>
            <p:nvPr/>
          </p:nvSpPr>
          <p:spPr>
            <a:xfrm>
              <a:off x="2997430" y="2484558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7" name="Rectangle 316">
              <a:extLst>
                <a:ext uri="{FF2B5EF4-FFF2-40B4-BE49-F238E27FC236}">
                  <a16:creationId xmlns:a16="http://schemas.microsoft.com/office/drawing/2014/main" id="{CB6A8F11-AF66-488D-AA9C-E4766853A6D2}"/>
                </a:ext>
              </a:extLst>
            </p:cNvPr>
            <p:cNvSpPr/>
            <p:nvPr/>
          </p:nvSpPr>
          <p:spPr>
            <a:xfrm>
              <a:off x="2997430" y="2628558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10883871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4.81481E-6 L -0.05664 0.12477 " pathEditMode="relative" rAng="0" ptsTypes="AA">
                                      <p:cBhvr>
                                        <p:cTn id="152" dur="2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839" y="622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8" grpId="0" animBg="1"/>
      <p:bldP spid="175" grpId="0" animBg="1"/>
      <p:bldP spid="175" grpId="1" animBg="1"/>
      <p:bldP spid="206" grpId="0" animBg="1"/>
      <p:bldP spid="107" grpId="0"/>
      <p:bldP spid="108" grpId="0"/>
      <p:bldP spid="109" grpId="0"/>
      <p:bldP spid="110" grpId="0"/>
      <p:bldP spid="111" grpId="0" animBg="1"/>
      <p:bldP spid="112" grpId="0" animBg="1"/>
      <p:bldP spid="113" grpId="0"/>
      <p:bldP spid="130" grpId="0"/>
      <p:bldP spid="131" grpId="0"/>
      <p:bldP spid="146" grpId="0"/>
      <p:bldP spid="147" grpId="0"/>
      <p:bldP spid="148" grpId="0"/>
      <p:bldP spid="149" grpId="0"/>
      <p:bldP spid="150" grpId="0" animBg="1"/>
      <p:bldP spid="151" grpId="0" animBg="1"/>
      <p:bldP spid="152" grpId="0"/>
      <p:bldP spid="153" grpId="0"/>
      <p:bldP spid="154" grpId="0"/>
      <p:bldP spid="170" grpId="0"/>
    </p:bld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2B14573-93DD-4395-88FA-44BA667EE19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Add fractions with denominators which are not common multiples beyond 1 whole, writing answers as mixed numbers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97FE351-77D6-446A-A3D8-DCDD2371047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25944587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0" name="Group 309">
            <a:extLst>
              <a:ext uri="{FF2B5EF4-FFF2-40B4-BE49-F238E27FC236}">
                <a16:creationId xmlns:a16="http://schemas.microsoft.com/office/drawing/2014/main" id="{FBD6672F-0ED3-488B-BC7D-3C821456ED8E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052EE170-028F-4AD7-B01C-5120BB555D9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D346C82A-8732-4856-91F3-DF41D4CAB4AD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EF659F5B-7868-46D2-B626-7AD68C1144F4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22AC7D06-DD0A-4EE8-BB9B-EE7B9F672EB9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ECF783C9-A8D7-48AF-95CB-80AA2083FAF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0912F768-F6B5-4A49-B282-06428B21AA72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536450C0-4E7C-478F-8F6E-4C89BB1DF41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B87D165E-9097-4BDA-A527-19F382E5FB2D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CA52E187-9DA3-429F-8D12-F625FFF587D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9BD905DE-933C-48D8-B129-68429E94B37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27F66BEA-DAB9-45F5-A524-643FC416508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8ADD3DFA-76EF-441D-B73B-6CDFB9EFF332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F6A95652-E658-48E7-A306-F379AEC1020D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7AD9CB30-1202-4F2D-B8AC-19D3DCE796C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B4EF430D-4110-484F-86E0-4955D231325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BEB8AD2E-F44B-4BFE-824C-6B06270195C0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4FC1B3F2-AFA4-4029-8472-BC65ADED344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FC0B0236-E4E8-4051-93A8-02AB3E20EED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B5C7F750-08CB-49BE-8A80-0677164F3E5A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2C574233-A798-4FB0-BD75-EE0A409096B5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88BCE940-B955-41F9-899A-1EE3DC12806D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24FB4E09-35FF-4856-ABAD-262CA7341BB5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90E45A7B-7AC9-47D9-B16E-44BBE5D0571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6CE46144-BA44-40E6-AE55-32ACF4F17C44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4D9C48DA-B824-496A-A1D4-A4256751AB2A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F2DA3240-1514-4A7C-9B19-07959E0A22D9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003313A2-2043-4263-83DA-9817CC5945BB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41BAC699-D217-472C-AE91-C5C287F265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78875E00-425C-417E-A803-16A542E940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E0D24A1F-782F-4D6D-8CC8-B42E3B34EAC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5508E663-99DE-4220-9BD8-7C714015F5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00170C13-4A1D-43F2-8BAA-8942C9948A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Straight Connector 342">
              <a:extLst>
                <a:ext uri="{FF2B5EF4-FFF2-40B4-BE49-F238E27FC236}">
                  <a16:creationId xmlns:a16="http://schemas.microsoft.com/office/drawing/2014/main" id="{0909A678-E3B4-4AC4-914C-F76C10BE5E2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Straight Connector 343">
              <a:extLst>
                <a:ext uri="{FF2B5EF4-FFF2-40B4-BE49-F238E27FC236}">
                  <a16:creationId xmlns:a16="http://schemas.microsoft.com/office/drawing/2014/main" id="{D11202F4-C5E1-408C-86EC-585956EBC46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Straight Connector 344">
              <a:extLst>
                <a:ext uri="{FF2B5EF4-FFF2-40B4-BE49-F238E27FC236}">
                  <a16:creationId xmlns:a16="http://schemas.microsoft.com/office/drawing/2014/main" id="{BB6F7F70-C7F8-4C84-AE83-5189ADB70FC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Straight Connector 345">
              <a:extLst>
                <a:ext uri="{FF2B5EF4-FFF2-40B4-BE49-F238E27FC236}">
                  <a16:creationId xmlns:a16="http://schemas.microsoft.com/office/drawing/2014/main" id="{3BA0B994-77AE-4EC0-8803-DEA05AFF3F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Straight Connector 346">
              <a:extLst>
                <a:ext uri="{FF2B5EF4-FFF2-40B4-BE49-F238E27FC236}">
                  <a16:creationId xmlns:a16="http://schemas.microsoft.com/office/drawing/2014/main" id="{27BEB45E-3E6B-45A5-83DF-9A303C6C3F9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20FB73D0-867A-4A95-9B55-B0D3DCF090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0F62A1AC-6A7E-4EF0-91C5-74C37C972E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Straight Connector 349">
              <a:extLst>
                <a:ext uri="{FF2B5EF4-FFF2-40B4-BE49-F238E27FC236}">
                  <a16:creationId xmlns:a16="http://schemas.microsoft.com/office/drawing/2014/main" id="{9A285242-0027-4D02-8792-908CE502129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Straight Connector 350">
              <a:extLst>
                <a:ext uri="{FF2B5EF4-FFF2-40B4-BE49-F238E27FC236}">
                  <a16:creationId xmlns:a16="http://schemas.microsoft.com/office/drawing/2014/main" id="{CF2ADC19-00F1-4D69-998B-C9DB0592CE5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A4F43B99-27C4-4355-95CE-E95C0ED22A7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Straight Connector 352">
              <a:extLst>
                <a:ext uri="{FF2B5EF4-FFF2-40B4-BE49-F238E27FC236}">
                  <a16:creationId xmlns:a16="http://schemas.microsoft.com/office/drawing/2014/main" id="{27CE2301-6ABD-43E3-B5F9-5375F1843AC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3" name="Rectangle: Rounded Corners 122">
            <a:extLst>
              <a:ext uri="{FF2B5EF4-FFF2-40B4-BE49-F238E27FC236}">
                <a16:creationId xmlns:a16="http://schemas.microsoft.com/office/drawing/2014/main" id="{BE88AD95-7891-4853-863E-A3BF8521F6B9}"/>
              </a:ext>
            </a:extLst>
          </p:cNvPr>
          <p:cNvSpPr/>
          <p:nvPr/>
        </p:nvSpPr>
        <p:spPr>
          <a:xfrm>
            <a:off x="6181212" y="284207"/>
            <a:ext cx="5523977" cy="1970895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90" name="Rectangle 589">
            <a:extLst>
              <a:ext uri="{FF2B5EF4-FFF2-40B4-BE49-F238E27FC236}">
                <a16:creationId xmlns:a16="http://schemas.microsoft.com/office/drawing/2014/main" id="{C67B748D-1349-4A52-B8DC-8B5BEB5D3246}"/>
              </a:ext>
            </a:extLst>
          </p:cNvPr>
          <p:cNvSpPr/>
          <p:nvPr/>
        </p:nvSpPr>
        <p:spPr>
          <a:xfrm rot="5400000">
            <a:off x="7315950" y="954431"/>
            <a:ext cx="366378" cy="185006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91" name="Rectangle 590">
            <a:extLst>
              <a:ext uri="{FF2B5EF4-FFF2-40B4-BE49-F238E27FC236}">
                <a16:creationId xmlns:a16="http://schemas.microsoft.com/office/drawing/2014/main" id="{F611ABCD-51E8-4FC5-ADC2-8FE8692BFEBE}"/>
              </a:ext>
            </a:extLst>
          </p:cNvPr>
          <p:cNvSpPr/>
          <p:nvPr/>
        </p:nvSpPr>
        <p:spPr>
          <a:xfrm rot="5400000">
            <a:off x="9046755" y="1737210"/>
            <a:ext cx="366378" cy="3096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92" name="Rectangle 591">
            <a:extLst>
              <a:ext uri="{FF2B5EF4-FFF2-40B4-BE49-F238E27FC236}">
                <a16:creationId xmlns:a16="http://schemas.microsoft.com/office/drawing/2014/main" id="{B4582040-5829-4D2E-BC11-76D669F52F4E}"/>
              </a:ext>
            </a:extLst>
          </p:cNvPr>
          <p:cNvSpPr/>
          <p:nvPr/>
        </p:nvSpPr>
        <p:spPr>
          <a:xfrm rot="5400000">
            <a:off x="9581959" y="1502940"/>
            <a:ext cx="366378" cy="77336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D4ACE32C-F154-4851-A1BC-6D6C5F4CF279}"/>
              </a:ext>
            </a:extLst>
          </p:cNvPr>
          <p:cNvSpPr/>
          <p:nvPr/>
        </p:nvSpPr>
        <p:spPr>
          <a:xfrm>
            <a:off x="367228" y="284207"/>
            <a:ext cx="5523977" cy="1970895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6" name="Rectangle 545">
            <a:extLst>
              <a:ext uri="{FF2B5EF4-FFF2-40B4-BE49-F238E27FC236}">
                <a16:creationId xmlns:a16="http://schemas.microsoft.com/office/drawing/2014/main" id="{854069C2-2103-4158-9BFF-8E3A78E3894A}"/>
              </a:ext>
            </a:extLst>
          </p:cNvPr>
          <p:cNvSpPr/>
          <p:nvPr/>
        </p:nvSpPr>
        <p:spPr>
          <a:xfrm rot="5400000">
            <a:off x="4101233" y="1290054"/>
            <a:ext cx="366378" cy="11841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3" name="Rectangle 372">
            <a:extLst>
              <a:ext uri="{FF2B5EF4-FFF2-40B4-BE49-F238E27FC236}">
                <a16:creationId xmlns:a16="http://schemas.microsoft.com/office/drawing/2014/main" id="{847CEA9F-F18D-4692-9B4B-304AAC26F71F}"/>
              </a:ext>
            </a:extLst>
          </p:cNvPr>
          <p:cNvSpPr/>
          <p:nvPr/>
        </p:nvSpPr>
        <p:spPr>
          <a:xfrm rot="5400000">
            <a:off x="1440455" y="1017174"/>
            <a:ext cx="366378" cy="172228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4" name="Rectangle 373">
            <a:extLst>
              <a:ext uri="{FF2B5EF4-FFF2-40B4-BE49-F238E27FC236}">
                <a16:creationId xmlns:a16="http://schemas.microsoft.com/office/drawing/2014/main" id="{4878EADB-78D6-4AA1-A679-287B1C0F01D3}"/>
              </a:ext>
            </a:extLst>
          </p:cNvPr>
          <p:cNvSpPr/>
          <p:nvPr/>
        </p:nvSpPr>
        <p:spPr>
          <a:xfrm rot="5400000">
            <a:off x="3292695" y="1666775"/>
            <a:ext cx="366378" cy="4297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4" name="Rectangle 353">
            <a:extLst>
              <a:ext uri="{FF2B5EF4-FFF2-40B4-BE49-F238E27FC236}">
                <a16:creationId xmlns:a16="http://schemas.microsoft.com/office/drawing/2014/main" id="{CCA34237-7E0A-423B-855C-58EB6BFFF75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B44A1F2-3600-440C-971C-20CD609A3D05}"/>
              </a:ext>
            </a:extLst>
          </p:cNvPr>
          <p:cNvGrpSpPr/>
          <p:nvPr/>
        </p:nvGrpSpPr>
        <p:grpSpPr>
          <a:xfrm>
            <a:off x="748596" y="469699"/>
            <a:ext cx="435719" cy="1032867"/>
            <a:chOff x="2724738" y="5471319"/>
            <a:chExt cx="435719" cy="1032867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EFC84F5D-022F-4967-B119-FD2947D056B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8ADA302C-8FB3-4589-9097-11E2F0DB4494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7B80887-D505-4A7F-A9FA-69E80E68098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3F1B88FE-51CE-4A6D-99E9-244224F186EC}"/>
              </a:ext>
            </a:extLst>
          </p:cNvPr>
          <p:cNvGrpSpPr/>
          <p:nvPr/>
        </p:nvGrpSpPr>
        <p:grpSpPr>
          <a:xfrm>
            <a:off x="1608183" y="469699"/>
            <a:ext cx="435719" cy="1032867"/>
            <a:chOff x="2724738" y="5471319"/>
            <a:chExt cx="435719" cy="1032867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84FB8C1D-30BA-412A-9659-D4ECB3E4117B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6104F926-5AEB-4861-9A72-0AF429AAB885}"/>
                </a:ext>
              </a:extLst>
            </p:cNvPr>
            <p:cNvSpPr txBox="1"/>
            <p:nvPr/>
          </p:nvSpPr>
          <p:spPr>
            <a:xfrm>
              <a:off x="2738435" y="5857855"/>
              <a:ext cx="29072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214F4900-1C6F-4D3E-97C5-483EEDE54A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6E9D9EA2-11D9-400D-A9A5-38B1AE686F9A}"/>
              </a:ext>
            </a:extLst>
          </p:cNvPr>
          <p:cNvSpPr txBox="1"/>
          <p:nvPr/>
        </p:nvSpPr>
        <p:spPr>
          <a:xfrm>
            <a:off x="1198570" y="6719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F71EE3A-2FCD-458B-BE6F-087F8F8716B8}"/>
              </a:ext>
            </a:extLst>
          </p:cNvPr>
          <p:cNvSpPr txBox="1"/>
          <p:nvPr/>
        </p:nvSpPr>
        <p:spPr>
          <a:xfrm>
            <a:off x="2066081" y="6719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9E3F2476-E5D6-4267-9661-E9D96DDB73FF}"/>
              </a:ext>
            </a:extLst>
          </p:cNvPr>
          <p:cNvSpPr/>
          <p:nvPr/>
        </p:nvSpPr>
        <p:spPr>
          <a:xfrm>
            <a:off x="2484785" y="46969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9C15B650-5123-4DF4-9718-3FEBFCA292C8}"/>
              </a:ext>
            </a:extLst>
          </p:cNvPr>
          <p:cNvSpPr/>
          <p:nvPr/>
        </p:nvSpPr>
        <p:spPr>
          <a:xfrm>
            <a:off x="4054980" y="469699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CC6A02D-BA66-4BB0-A163-135DDA88592C}"/>
              </a:ext>
            </a:extLst>
          </p:cNvPr>
          <p:cNvSpPr txBox="1"/>
          <p:nvPr/>
        </p:nvSpPr>
        <p:spPr>
          <a:xfrm>
            <a:off x="3582746" y="67190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26EDA27F-99E8-4DEC-9686-767A66FCFB4B}"/>
              </a:ext>
            </a:extLst>
          </p:cNvPr>
          <p:cNvGrpSpPr/>
          <p:nvPr/>
        </p:nvGrpSpPr>
        <p:grpSpPr>
          <a:xfrm>
            <a:off x="6562580" y="469699"/>
            <a:ext cx="435719" cy="1032867"/>
            <a:chOff x="2724738" y="5471319"/>
            <a:chExt cx="435719" cy="1032867"/>
          </a:xfrm>
        </p:grpSpPr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D057480-8A65-48F2-9329-DAEA1508403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569E1B96-D227-4BE1-B859-42C3ACFB30B7}"/>
                </a:ext>
              </a:extLst>
            </p:cNvPr>
            <p:cNvSpPr txBox="1"/>
            <p:nvPr/>
          </p:nvSpPr>
          <p:spPr>
            <a:xfrm>
              <a:off x="2732661" y="5857855"/>
              <a:ext cx="29487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C97C35B7-40EC-4682-AF6B-2647FC0DDC6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81B9D150-6C1C-4112-BE61-FD68E3F46888}"/>
              </a:ext>
            </a:extLst>
          </p:cNvPr>
          <p:cNvGrpSpPr/>
          <p:nvPr/>
        </p:nvGrpSpPr>
        <p:grpSpPr>
          <a:xfrm>
            <a:off x="7422167" y="469699"/>
            <a:ext cx="435719" cy="1032867"/>
            <a:chOff x="2724738" y="5471319"/>
            <a:chExt cx="435719" cy="1032867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150D9DCE-B409-4CB1-9613-49248C679C3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6C1E873E-72E8-48F8-8F49-6CCD4E253DD3}"/>
                </a:ext>
              </a:extLst>
            </p:cNvPr>
            <p:cNvSpPr txBox="1"/>
            <p:nvPr/>
          </p:nvSpPr>
          <p:spPr>
            <a:xfrm>
              <a:off x="272667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E1B012A2-05EB-4C8A-9E69-2AEB8E9FB85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96D491CC-49E6-415C-BFD9-9D4B194B6EB8}"/>
              </a:ext>
            </a:extLst>
          </p:cNvPr>
          <p:cNvSpPr txBox="1"/>
          <p:nvPr/>
        </p:nvSpPr>
        <p:spPr>
          <a:xfrm>
            <a:off x="7012554" y="6719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E04B81AC-E10D-47DE-9B9C-33EB8857D41E}"/>
              </a:ext>
            </a:extLst>
          </p:cNvPr>
          <p:cNvSpPr txBox="1"/>
          <p:nvPr/>
        </p:nvSpPr>
        <p:spPr>
          <a:xfrm>
            <a:off x="7880065" y="6719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5DA436DF-F3AE-4ADF-94ED-2943F0B470DF}"/>
              </a:ext>
            </a:extLst>
          </p:cNvPr>
          <p:cNvSpPr/>
          <p:nvPr/>
        </p:nvSpPr>
        <p:spPr>
          <a:xfrm>
            <a:off x="8298769" y="46969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Rectangle 138">
            <a:extLst>
              <a:ext uri="{FF2B5EF4-FFF2-40B4-BE49-F238E27FC236}">
                <a16:creationId xmlns:a16="http://schemas.microsoft.com/office/drawing/2014/main" id="{B64330FE-E5FD-40E0-9BBD-6726523FF1E7}"/>
              </a:ext>
            </a:extLst>
          </p:cNvPr>
          <p:cNvSpPr/>
          <p:nvPr/>
        </p:nvSpPr>
        <p:spPr>
          <a:xfrm>
            <a:off x="9868964" y="469699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58BA4D-6B86-4BF4-AE39-799F8865BDAC}"/>
              </a:ext>
            </a:extLst>
          </p:cNvPr>
          <p:cNvSpPr txBox="1"/>
          <p:nvPr/>
        </p:nvSpPr>
        <p:spPr>
          <a:xfrm>
            <a:off x="9396730" y="67190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31661830-AA35-4F7C-AE8E-2F05EF858D5C}"/>
              </a:ext>
            </a:extLst>
          </p:cNvPr>
          <p:cNvGrpSpPr/>
          <p:nvPr/>
        </p:nvGrpSpPr>
        <p:grpSpPr>
          <a:xfrm>
            <a:off x="2551906" y="459243"/>
            <a:ext cx="1031459" cy="1071647"/>
            <a:chOff x="1963495" y="36281"/>
            <a:chExt cx="1031459" cy="1071647"/>
          </a:xfrm>
        </p:grpSpPr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20F83F7A-6913-49A5-A7BD-062EE1BDD82F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12FCBD66-E7FA-4A2F-91BE-7200A1530D83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DAF5F995-EC7F-4E5A-99D1-4F2A7F081707}"/>
                </a:ext>
              </a:extLst>
            </p:cNvPr>
            <p:cNvSpPr txBox="1"/>
            <p:nvPr/>
          </p:nvSpPr>
          <p:spPr>
            <a:xfrm>
              <a:off x="1976601" y="36281"/>
              <a:ext cx="10183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3 1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EDCEDC9-44DB-40A1-83D7-B416DB7E2C9D}"/>
              </a:ext>
            </a:extLst>
          </p:cNvPr>
          <p:cNvGrpSpPr/>
          <p:nvPr/>
        </p:nvGrpSpPr>
        <p:grpSpPr>
          <a:xfrm>
            <a:off x="4056531" y="464973"/>
            <a:ext cx="1416421" cy="1071647"/>
            <a:chOff x="4056531" y="464973"/>
            <a:chExt cx="1416421" cy="1071647"/>
          </a:xfrm>
        </p:grpSpPr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B986A1-20CF-4665-AA86-60DD865F9017}"/>
                </a:ext>
              </a:extLst>
            </p:cNvPr>
            <p:cNvSpPr txBox="1"/>
            <p:nvPr/>
          </p:nvSpPr>
          <p:spPr>
            <a:xfrm>
              <a:off x="4056531" y="692162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FA108FF4-03CC-4534-B044-DE05711F6CFB}"/>
                </a:ext>
              </a:extLst>
            </p:cNvPr>
            <p:cNvGrpSpPr/>
            <p:nvPr/>
          </p:nvGrpSpPr>
          <p:grpSpPr>
            <a:xfrm>
              <a:off x="4436528" y="464973"/>
              <a:ext cx="1036424" cy="1071647"/>
              <a:chOff x="1958530" y="36281"/>
              <a:chExt cx="1036424" cy="1071647"/>
            </a:xfrm>
          </p:grpSpPr>
          <p:sp>
            <p:nvSpPr>
              <p:cNvPr id="243" name="TextBox 242">
                <a:extLst>
                  <a:ext uri="{FF2B5EF4-FFF2-40B4-BE49-F238E27FC236}">
                    <a16:creationId xmlns:a16="http://schemas.microsoft.com/office/drawing/2014/main" id="{009C3819-1027-42EF-BAB2-EAAE603A1CD4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2 0</a:t>
                </a:r>
              </a:p>
            </p:txBody>
          </p:sp>
          <p:cxnSp>
            <p:nvCxnSpPr>
              <p:cNvPr id="244" name="Straight Connector 243">
                <a:extLst>
                  <a:ext uri="{FF2B5EF4-FFF2-40B4-BE49-F238E27FC236}">
                    <a16:creationId xmlns:a16="http://schemas.microsoft.com/office/drawing/2014/main" id="{BA2FFB07-142B-4A70-BFCB-A76220DA22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035E467F-D487-46E8-9BDF-E8EC3E19DBD6}"/>
                  </a:ext>
                </a:extLst>
              </p:cNvPr>
              <p:cNvSpPr txBox="1"/>
              <p:nvPr/>
            </p:nvSpPr>
            <p:spPr>
              <a:xfrm>
                <a:off x="1958530" y="36281"/>
                <a:ext cx="1036424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1 1</a:t>
                </a:r>
              </a:p>
            </p:txBody>
          </p:sp>
        </p:grpSp>
      </p:grpSp>
      <p:grpSp>
        <p:nvGrpSpPr>
          <p:cNvPr id="357" name="Group 356">
            <a:extLst>
              <a:ext uri="{FF2B5EF4-FFF2-40B4-BE49-F238E27FC236}">
                <a16:creationId xmlns:a16="http://schemas.microsoft.com/office/drawing/2014/main" id="{7E5251DB-AF75-4A02-B3CD-744407324127}"/>
              </a:ext>
            </a:extLst>
          </p:cNvPr>
          <p:cNvGrpSpPr/>
          <p:nvPr/>
        </p:nvGrpSpPr>
        <p:grpSpPr>
          <a:xfrm>
            <a:off x="8383904" y="484180"/>
            <a:ext cx="1031459" cy="1071647"/>
            <a:chOff x="1963495" y="36281"/>
            <a:chExt cx="1031459" cy="1071647"/>
          </a:xfrm>
        </p:grpSpPr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4C8BF70A-762F-44D9-8F93-968472C97B09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  <p:cxnSp>
          <p:nvCxnSpPr>
            <p:cNvPr id="359" name="Straight Connector 358">
              <a:extLst>
                <a:ext uri="{FF2B5EF4-FFF2-40B4-BE49-F238E27FC236}">
                  <a16:creationId xmlns:a16="http://schemas.microsoft.com/office/drawing/2014/main" id="{B370325B-480D-4AA2-B8DA-4524EBD38DC0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E35DE01C-7548-4D30-ADC3-478C60ADF595}"/>
                </a:ext>
              </a:extLst>
            </p:cNvPr>
            <p:cNvSpPr txBox="1"/>
            <p:nvPr/>
          </p:nvSpPr>
          <p:spPr>
            <a:xfrm>
              <a:off x="1976601" y="36281"/>
              <a:ext cx="10183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1 9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419D254-DA90-41AB-BDAA-7B54CC166A0D}"/>
              </a:ext>
            </a:extLst>
          </p:cNvPr>
          <p:cNvGrpSpPr/>
          <p:nvPr/>
        </p:nvGrpSpPr>
        <p:grpSpPr>
          <a:xfrm>
            <a:off x="9888529" y="489910"/>
            <a:ext cx="1416421" cy="1071647"/>
            <a:chOff x="9888529" y="489910"/>
            <a:chExt cx="1416421" cy="1071647"/>
          </a:xfrm>
        </p:grpSpPr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3F5CDC33-ED1B-4399-9FE6-5667A578A13D}"/>
                </a:ext>
              </a:extLst>
            </p:cNvPr>
            <p:cNvSpPr txBox="1"/>
            <p:nvPr/>
          </p:nvSpPr>
          <p:spPr>
            <a:xfrm>
              <a:off x="9888529" y="717099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361" name="Group 360">
              <a:extLst>
                <a:ext uri="{FF2B5EF4-FFF2-40B4-BE49-F238E27FC236}">
                  <a16:creationId xmlns:a16="http://schemas.microsoft.com/office/drawing/2014/main" id="{50E42D3C-A8F9-4F49-8AA5-E84A72D3581A}"/>
                </a:ext>
              </a:extLst>
            </p:cNvPr>
            <p:cNvGrpSpPr/>
            <p:nvPr/>
          </p:nvGrpSpPr>
          <p:grpSpPr>
            <a:xfrm>
              <a:off x="10273491" y="489910"/>
              <a:ext cx="1031459" cy="1071647"/>
              <a:chOff x="1963495" y="36281"/>
              <a:chExt cx="1031459" cy="1071647"/>
            </a:xfrm>
          </p:grpSpPr>
          <p:sp>
            <p:nvSpPr>
              <p:cNvPr id="362" name="TextBox 361">
                <a:extLst>
                  <a:ext uri="{FF2B5EF4-FFF2-40B4-BE49-F238E27FC236}">
                    <a16:creationId xmlns:a16="http://schemas.microsoft.com/office/drawing/2014/main" id="{E8C1DDC2-2E8C-4311-9754-F320736A98D2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1 4</a:t>
                </a:r>
              </a:p>
            </p:txBody>
          </p:sp>
          <p:cxnSp>
            <p:nvCxnSpPr>
              <p:cNvPr id="363" name="Straight Connector 362">
                <a:extLst>
                  <a:ext uri="{FF2B5EF4-FFF2-40B4-BE49-F238E27FC236}">
                    <a16:creationId xmlns:a16="http://schemas.microsoft.com/office/drawing/2014/main" id="{376A2EEA-9125-4D24-BD5E-515C5CAADE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4" name="TextBox 363">
                <a:extLst>
                  <a:ext uri="{FF2B5EF4-FFF2-40B4-BE49-F238E27FC236}">
                    <a16:creationId xmlns:a16="http://schemas.microsoft.com/office/drawing/2014/main" id="{19B94CD9-8859-4F41-94E5-284A05306D53}"/>
                  </a:ext>
                </a:extLst>
              </p:cNvPr>
              <p:cNvSpPr txBox="1"/>
              <p:nvPr/>
            </p:nvSpPr>
            <p:spPr>
              <a:xfrm>
                <a:off x="2203316" y="36281"/>
                <a:ext cx="7916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</p:grpSp>
      <p:cxnSp>
        <p:nvCxnSpPr>
          <p:cNvPr id="224" name="Straight Connector 223">
            <a:extLst>
              <a:ext uri="{FF2B5EF4-FFF2-40B4-BE49-F238E27FC236}">
                <a16:creationId xmlns:a16="http://schemas.microsoft.com/office/drawing/2014/main" id="{B92B63C9-CA91-4B36-B95D-8ECCA3B23A92}"/>
              </a:ext>
            </a:extLst>
          </p:cNvPr>
          <p:cNvCxnSpPr>
            <a:cxnSpLocks/>
          </p:cNvCxnSpPr>
          <p:nvPr/>
        </p:nvCxnSpPr>
        <p:spPr>
          <a:xfrm>
            <a:off x="473192" y="3617473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5" name="Straight Connector 224">
            <a:extLst>
              <a:ext uri="{FF2B5EF4-FFF2-40B4-BE49-F238E27FC236}">
                <a16:creationId xmlns:a16="http://schemas.microsoft.com/office/drawing/2014/main" id="{AB94432A-2742-4EFA-9F83-9BB9B49198D4}"/>
              </a:ext>
            </a:extLst>
          </p:cNvPr>
          <p:cNvCxnSpPr>
            <a:cxnSpLocks/>
          </p:cNvCxnSpPr>
          <p:nvPr/>
        </p:nvCxnSpPr>
        <p:spPr>
          <a:xfrm>
            <a:off x="1352422" y="3617473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TextBox 225">
            <a:extLst>
              <a:ext uri="{FF2B5EF4-FFF2-40B4-BE49-F238E27FC236}">
                <a16:creationId xmlns:a16="http://schemas.microsoft.com/office/drawing/2014/main" id="{5A114DC1-37AD-40CC-B9D4-721E422332DA}"/>
              </a:ext>
            </a:extLst>
          </p:cNvPr>
          <p:cNvSpPr txBox="1"/>
          <p:nvPr/>
        </p:nvSpPr>
        <p:spPr>
          <a:xfrm>
            <a:off x="435819" y="310963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E3A2D40B-D2AF-46D4-9083-153F3F1EB439}"/>
              </a:ext>
            </a:extLst>
          </p:cNvPr>
          <p:cNvSpPr txBox="1"/>
          <p:nvPr/>
        </p:nvSpPr>
        <p:spPr>
          <a:xfrm>
            <a:off x="446385" y="355568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BDF44AAE-6855-4892-B8A3-609F859D0C88}"/>
              </a:ext>
            </a:extLst>
          </p:cNvPr>
          <p:cNvSpPr txBox="1"/>
          <p:nvPr/>
        </p:nvSpPr>
        <p:spPr>
          <a:xfrm>
            <a:off x="1352421" y="3555681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E17A66D5-1B59-45C4-8EDC-A27662D0828E}"/>
              </a:ext>
            </a:extLst>
          </p:cNvPr>
          <p:cNvSpPr txBox="1"/>
          <p:nvPr/>
        </p:nvSpPr>
        <p:spPr>
          <a:xfrm>
            <a:off x="905379" y="3302002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32" name="Arc 231">
            <a:extLst>
              <a:ext uri="{FF2B5EF4-FFF2-40B4-BE49-F238E27FC236}">
                <a16:creationId xmlns:a16="http://schemas.microsoft.com/office/drawing/2014/main" id="{F6FD6A8A-63E9-40F9-92AC-DBC3DB62564F}"/>
              </a:ext>
            </a:extLst>
          </p:cNvPr>
          <p:cNvSpPr/>
          <p:nvPr/>
        </p:nvSpPr>
        <p:spPr>
          <a:xfrm rot="16200000">
            <a:off x="838080" y="258751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3" name="Arc 232">
            <a:extLst>
              <a:ext uri="{FF2B5EF4-FFF2-40B4-BE49-F238E27FC236}">
                <a16:creationId xmlns:a16="http://schemas.microsoft.com/office/drawing/2014/main" id="{8CD11D98-C3A6-40A6-9449-FEE25F98D9B5}"/>
              </a:ext>
            </a:extLst>
          </p:cNvPr>
          <p:cNvSpPr/>
          <p:nvPr/>
        </p:nvSpPr>
        <p:spPr>
          <a:xfrm rot="5400000">
            <a:off x="827793" y="3521166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3F6F2B95-5908-47C9-83DA-BD3037FA52EC}"/>
              </a:ext>
            </a:extLst>
          </p:cNvPr>
          <p:cNvSpPr txBox="1"/>
          <p:nvPr/>
        </p:nvSpPr>
        <p:spPr>
          <a:xfrm>
            <a:off x="958383" y="405654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477A366-E025-4625-9850-13F81B5857DA}"/>
              </a:ext>
            </a:extLst>
          </p:cNvPr>
          <p:cNvSpPr txBox="1"/>
          <p:nvPr/>
        </p:nvSpPr>
        <p:spPr>
          <a:xfrm>
            <a:off x="958382" y="2755699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CA5080E9-3C1B-4A50-9C81-92B0C00BAE9A}"/>
              </a:ext>
            </a:extLst>
          </p:cNvPr>
          <p:cNvSpPr txBox="1"/>
          <p:nvPr/>
        </p:nvSpPr>
        <p:spPr>
          <a:xfrm>
            <a:off x="1350585" y="3109639"/>
            <a:ext cx="9511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cxnSp>
        <p:nvCxnSpPr>
          <p:cNvPr id="237" name="Straight Connector 236">
            <a:extLst>
              <a:ext uri="{FF2B5EF4-FFF2-40B4-BE49-F238E27FC236}">
                <a16:creationId xmlns:a16="http://schemas.microsoft.com/office/drawing/2014/main" id="{33032FAF-D63A-4123-B16E-4C0FF392636D}"/>
              </a:ext>
            </a:extLst>
          </p:cNvPr>
          <p:cNvCxnSpPr>
            <a:cxnSpLocks/>
          </p:cNvCxnSpPr>
          <p:nvPr/>
        </p:nvCxnSpPr>
        <p:spPr>
          <a:xfrm>
            <a:off x="2713770" y="361882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Straight Connector 237">
            <a:extLst>
              <a:ext uri="{FF2B5EF4-FFF2-40B4-BE49-F238E27FC236}">
                <a16:creationId xmlns:a16="http://schemas.microsoft.com/office/drawing/2014/main" id="{B1EF07F2-6FE3-40DB-A9ED-DD01283FED86}"/>
              </a:ext>
            </a:extLst>
          </p:cNvPr>
          <p:cNvCxnSpPr>
            <a:cxnSpLocks/>
          </p:cNvCxnSpPr>
          <p:nvPr/>
        </p:nvCxnSpPr>
        <p:spPr>
          <a:xfrm>
            <a:off x="3593000" y="361882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9" name="TextBox 238">
            <a:extLst>
              <a:ext uri="{FF2B5EF4-FFF2-40B4-BE49-F238E27FC236}">
                <a16:creationId xmlns:a16="http://schemas.microsoft.com/office/drawing/2014/main" id="{48157EA7-3C7E-4805-94B2-6C63E406A797}"/>
              </a:ext>
            </a:extLst>
          </p:cNvPr>
          <p:cNvSpPr txBox="1"/>
          <p:nvPr/>
        </p:nvSpPr>
        <p:spPr>
          <a:xfrm>
            <a:off x="2676397" y="311099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46" name="TextBox 245">
            <a:extLst>
              <a:ext uri="{FF2B5EF4-FFF2-40B4-BE49-F238E27FC236}">
                <a16:creationId xmlns:a16="http://schemas.microsoft.com/office/drawing/2014/main" id="{4C65E3A2-87C9-486E-99EC-BD58909ECD08}"/>
              </a:ext>
            </a:extLst>
          </p:cNvPr>
          <p:cNvSpPr txBox="1"/>
          <p:nvPr/>
        </p:nvSpPr>
        <p:spPr>
          <a:xfrm>
            <a:off x="2686963" y="355703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B856E455-A40D-4B40-93ED-CCFF8B1AE35C}"/>
              </a:ext>
            </a:extLst>
          </p:cNvPr>
          <p:cNvSpPr txBox="1"/>
          <p:nvPr/>
        </p:nvSpPr>
        <p:spPr>
          <a:xfrm>
            <a:off x="3592999" y="3557037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F436FC4E-C659-4098-8140-02501D37C6E7}"/>
              </a:ext>
            </a:extLst>
          </p:cNvPr>
          <p:cNvSpPr txBox="1"/>
          <p:nvPr/>
        </p:nvSpPr>
        <p:spPr>
          <a:xfrm>
            <a:off x="3145957" y="3303358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49" name="Arc 248">
            <a:extLst>
              <a:ext uri="{FF2B5EF4-FFF2-40B4-BE49-F238E27FC236}">
                <a16:creationId xmlns:a16="http://schemas.microsoft.com/office/drawing/2014/main" id="{C152BD77-602E-4336-A276-D1EDD420AA8B}"/>
              </a:ext>
            </a:extLst>
          </p:cNvPr>
          <p:cNvSpPr/>
          <p:nvPr/>
        </p:nvSpPr>
        <p:spPr>
          <a:xfrm rot="16200000">
            <a:off x="3078658" y="2588870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0" name="Arc 249">
            <a:extLst>
              <a:ext uri="{FF2B5EF4-FFF2-40B4-BE49-F238E27FC236}">
                <a16:creationId xmlns:a16="http://schemas.microsoft.com/office/drawing/2014/main" id="{236C4FC6-0464-43BB-9EC5-1900290FD110}"/>
              </a:ext>
            </a:extLst>
          </p:cNvPr>
          <p:cNvSpPr/>
          <p:nvPr/>
        </p:nvSpPr>
        <p:spPr>
          <a:xfrm rot="5400000">
            <a:off x="3068371" y="352252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1" name="TextBox 250">
            <a:extLst>
              <a:ext uri="{FF2B5EF4-FFF2-40B4-BE49-F238E27FC236}">
                <a16:creationId xmlns:a16="http://schemas.microsoft.com/office/drawing/2014/main" id="{A4E22660-BEA8-425A-B4BB-1F99790E98E0}"/>
              </a:ext>
            </a:extLst>
          </p:cNvPr>
          <p:cNvSpPr txBox="1"/>
          <p:nvPr/>
        </p:nvSpPr>
        <p:spPr>
          <a:xfrm>
            <a:off x="3198961" y="405790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52" name="TextBox 251">
            <a:extLst>
              <a:ext uri="{FF2B5EF4-FFF2-40B4-BE49-F238E27FC236}">
                <a16:creationId xmlns:a16="http://schemas.microsoft.com/office/drawing/2014/main" id="{061BA2FC-FEDA-421B-BDFB-46CE88695FDF}"/>
              </a:ext>
            </a:extLst>
          </p:cNvPr>
          <p:cNvSpPr txBox="1"/>
          <p:nvPr/>
        </p:nvSpPr>
        <p:spPr>
          <a:xfrm>
            <a:off x="3198960" y="275705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53" name="TextBox 252">
            <a:extLst>
              <a:ext uri="{FF2B5EF4-FFF2-40B4-BE49-F238E27FC236}">
                <a16:creationId xmlns:a16="http://schemas.microsoft.com/office/drawing/2014/main" id="{F1F9E07A-7332-4BFD-B990-B1DCDC7A9000}"/>
              </a:ext>
            </a:extLst>
          </p:cNvPr>
          <p:cNvSpPr txBox="1"/>
          <p:nvPr/>
        </p:nvSpPr>
        <p:spPr>
          <a:xfrm>
            <a:off x="3583706" y="3110995"/>
            <a:ext cx="9412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ABF5449D-97AA-44E4-9A9B-A5892B70DF2D}"/>
              </a:ext>
            </a:extLst>
          </p:cNvPr>
          <p:cNvGrpSpPr/>
          <p:nvPr/>
        </p:nvGrpSpPr>
        <p:grpSpPr>
          <a:xfrm>
            <a:off x="447937" y="4872851"/>
            <a:ext cx="958061" cy="1071647"/>
            <a:chOff x="1962285" y="36281"/>
            <a:chExt cx="958061" cy="1071647"/>
          </a:xfrm>
        </p:grpSpPr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ED136532-96C7-4879-8BD4-E8DEB453ECC8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296DD1D4-0FB8-4B3D-951A-B8547CB85F20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C73D4EC5-FD9D-486E-8E14-C82B09620206}"/>
                </a:ext>
              </a:extLst>
            </p:cNvPr>
            <p:cNvSpPr txBox="1"/>
            <p:nvPr/>
          </p:nvSpPr>
          <p:spPr>
            <a:xfrm>
              <a:off x="1962285" y="36281"/>
              <a:ext cx="95806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1 6</a:t>
              </a:r>
            </a:p>
          </p:txBody>
        </p:sp>
      </p:grp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8033509F-BDDF-4596-9A35-CCF299A4503A}"/>
              </a:ext>
            </a:extLst>
          </p:cNvPr>
          <p:cNvGrpSpPr/>
          <p:nvPr/>
        </p:nvGrpSpPr>
        <p:grpSpPr>
          <a:xfrm>
            <a:off x="1354824" y="4872093"/>
            <a:ext cx="1765167" cy="1071647"/>
            <a:chOff x="1784707" y="3094110"/>
            <a:chExt cx="1765167" cy="1071647"/>
          </a:xfrm>
        </p:grpSpPr>
        <p:grpSp>
          <p:nvGrpSpPr>
            <p:cNvPr id="259" name="Group 258">
              <a:extLst>
                <a:ext uri="{FF2B5EF4-FFF2-40B4-BE49-F238E27FC236}">
                  <a16:creationId xmlns:a16="http://schemas.microsoft.com/office/drawing/2014/main" id="{7D572B89-FB13-4FBC-A957-67AAC69CEFB9}"/>
                </a:ext>
              </a:extLst>
            </p:cNvPr>
            <p:cNvGrpSpPr/>
            <p:nvPr/>
          </p:nvGrpSpPr>
          <p:grpSpPr>
            <a:xfrm>
              <a:off x="1784707" y="3291550"/>
              <a:ext cx="1765167" cy="644323"/>
              <a:chOff x="1337475" y="3290376"/>
              <a:chExt cx="1765167" cy="644323"/>
            </a:xfrm>
          </p:grpSpPr>
          <p:sp>
            <p:nvSpPr>
              <p:cNvPr id="264" name="TextBox 263">
                <a:extLst>
                  <a:ext uri="{FF2B5EF4-FFF2-40B4-BE49-F238E27FC236}">
                    <a16:creationId xmlns:a16="http://schemas.microsoft.com/office/drawing/2014/main" id="{516E68EF-137E-49D3-ABF2-C900396A7A9E}"/>
                  </a:ext>
                </a:extLst>
              </p:cNvPr>
              <p:cNvSpPr txBox="1"/>
              <p:nvPr/>
            </p:nvSpPr>
            <p:spPr>
              <a:xfrm>
                <a:off x="1337475" y="3290376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</a:p>
            </p:txBody>
          </p:sp>
          <p:sp>
            <p:nvSpPr>
              <p:cNvPr id="265" name="TextBox 264">
                <a:extLst>
                  <a:ext uri="{FF2B5EF4-FFF2-40B4-BE49-F238E27FC236}">
                    <a16:creationId xmlns:a16="http://schemas.microsoft.com/office/drawing/2014/main" id="{75725623-D468-4C49-B6C9-D6813E161079}"/>
                  </a:ext>
                </a:extLst>
              </p:cNvPr>
              <p:cNvSpPr txBox="1"/>
              <p:nvPr/>
            </p:nvSpPr>
            <p:spPr>
              <a:xfrm>
                <a:off x="2668904" y="3303757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  <p:grpSp>
          <p:nvGrpSpPr>
            <p:cNvPr id="260" name="Group 259">
              <a:extLst>
                <a:ext uri="{FF2B5EF4-FFF2-40B4-BE49-F238E27FC236}">
                  <a16:creationId xmlns:a16="http://schemas.microsoft.com/office/drawing/2014/main" id="{789D7816-DB13-4C32-A15B-710399F75756}"/>
                </a:ext>
              </a:extLst>
            </p:cNvPr>
            <p:cNvGrpSpPr/>
            <p:nvPr/>
          </p:nvGrpSpPr>
          <p:grpSpPr>
            <a:xfrm>
              <a:off x="2220785" y="3094110"/>
              <a:ext cx="965898" cy="1071647"/>
              <a:chOff x="1963495" y="36281"/>
              <a:chExt cx="965898" cy="1071647"/>
            </a:xfrm>
          </p:grpSpPr>
          <p:sp>
            <p:nvSpPr>
              <p:cNvPr id="261" name="TextBox 260">
                <a:extLst>
                  <a:ext uri="{FF2B5EF4-FFF2-40B4-BE49-F238E27FC236}">
                    <a16:creationId xmlns:a16="http://schemas.microsoft.com/office/drawing/2014/main" id="{4B6CE1B3-2C6E-4554-8C68-229BEEE29F86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2 0</a:t>
                </a:r>
              </a:p>
            </p:txBody>
          </p:sp>
          <p:cxnSp>
            <p:nvCxnSpPr>
              <p:cNvPr id="262" name="Straight Connector 261">
                <a:extLst>
                  <a:ext uri="{FF2B5EF4-FFF2-40B4-BE49-F238E27FC236}">
                    <a16:creationId xmlns:a16="http://schemas.microsoft.com/office/drawing/2014/main" id="{417E3F51-6B97-4B0E-BE5E-6BED4F3F84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3" name="TextBox 262">
                <a:extLst>
                  <a:ext uri="{FF2B5EF4-FFF2-40B4-BE49-F238E27FC236}">
                    <a16:creationId xmlns:a16="http://schemas.microsoft.com/office/drawing/2014/main" id="{40617C4B-BAE1-4D9F-A0D6-66436832EFDB}"/>
                  </a:ext>
                </a:extLst>
              </p:cNvPr>
              <p:cNvSpPr txBox="1"/>
              <p:nvPr/>
            </p:nvSpPr>
            <p:spPr>
              <a:xfrm>
                <a:off x="1977675" y="36281"/>
                <a:ext cx="95171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</p:grpSp>
      </p:grp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043C00A9-A5C1-48D2-87EF-50B637B24C86}"/>
              </a:ext>
            </a:extLst>
          </p:cNvPr>
          <p:cNvGrpSpPr/>
          <p:nvPr/>
        </p:nvGrpSpPr>
        <p:grpSpPr>
          <a:xfrm>
            <a:off x="3122959" y="5304025"/>
            <a:ext cx="933868" cy="630942"/>
            <a:chOff x="3121638" y="4867004"/>
            <a:chExt cx="933868" cy="630942"/>
          </a:xfrm>
        </p:grpSpPr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8EE1ADFA-8F5E-4748-97C4-59C02468EE70}"/>
                </a:ext>
              </a:extLst>
            </p:cNvPr>
            <p:cNvSpPr txBox="1"/>
            <p:nvPr/>
          </p:nvSpPr>
          <p:spPr>
            <a:xfrm>
              <a:off x="3121638" y="4867004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180D9B6F-F516-43C5-B0BE-77F8A4366117}"/>
                </a:ext>
              </a:extLst>
            </p:cNvPr>
            <p:cNvCxnSpPr>
              <a:cxnSpLocks/>
            </p:cNvCxnSpPr>
            <p:nvPr/>
          </p:nvCxnSpPr>
          <p:spPr>
            <a:xfrm>
              <a:off x="3139350" y="4944994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9" name="TextBox 268">
            <a:extLst>
              <a:ext uri="{FF2B5EF4-FFF2-40B4-BE49-F238E27FC236}">
                <a16:creationId xmlns:a16="http://schemas.microsoft.com/office/drawing/2014/main" id="{E50E2840-EACA-4957-9B55-DC6854AE9C87}"/>
              </a:ext>
            </a:extLst>
          </p:cNvPr>
          <p:cNvSpPr txBox="1"/>
          <p:nvPr/>
        </p:nvSpPr>
        <p:spPr>
          <a:xfrm>
            <a:off x="3156480" y="4863320"/>
            <a:ext cx="96961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3 1</a:t>
            </a:r>
          </a:p>
        </p:txBody>
      </p:sp>
      <p:cxnSp>
        <p:nvCxnSpPr>
          <p:cNvPr id="270" name="Straight Connector 269">
            <a:extLst>
              <a:ext uri="{FF2B5EF4-FFF2-40B4-BE49-F238E27FC236}">
                <a16:creationId xmlns:a16="http://schemas.microsoft.com/office/drawing/2014/main" id="{EB365075-DA57-4130-A444-E33B08973BAC}"/>
              </a:ext>
            </a:extLst>
          </p:cNvPr>
          <p:cNvCxnSpPr>
            <a:cxnSpLocks/>
          </p:cNvCxnSpPr>
          <p:nvPr/>
        </p:nvCxnSpPr>
        <p:spPr>
          <a:xfrm>
            <a:off x="6277680" y="362231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1" name="Straight Connector 270">
            <a:extLst>
              <a:ext uri="{FF2B5EF4-FFF2-40B4-BE49-F238E27FC236}">
                <a16:creationId xmlns:a16="http://schemas.microsoft.com/office/drawing/2014/main" id="{1FDABDD5-6E49-42A9-BC49-78DC655AC777}"/>
              </a:ext>
            </a:extLst>
          </p:cNvPr>
          <p:cNvCxnSpPr>
            <a:cxnSpLocks/>
          </p:cNvCxnSpPr>
          <p:nvPr/>
        </p:nvCxnSpPr>
        <p:spPr>
          <a:xfrm>
            <a:off x="7156910" y="362231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2" name="TextBox 271">
            <a:extLst>
              <a:ext uri="{FF2B5EF4-FFF2-40B4-BE49-F238E27FC236}">
                <a16:creationId xmlns:a16="http://schemas.microsoft.com/office/drawing/2014/main" id="{DEC4CC93-1EAC-4853-BC15-6F10BDADB274}"/>
              </a:ext>
            </a:extLst>
          </p:cNvPr>
          <p:cNvSpPr txBox="1"/>
          <p:nvPr/>
        </p:nvSpPr>
        <p:spPr>
          <a:xfrm>
            <a:off x="6240307" y="311448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2DBC1C6E-07D7-419F-81EF-D7DC7C3EE971}"/>
              </a:ext>
            </a:extLst>
          </p:cNvPr>
          <p:cNvSpPr txBox="1"/>
          <p:nvPr/>
        </p:nvSpPr>
        <p:spPr>
          <a:xfrm>
            <a:off x="6250873" y="356052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B042ECDA-AF71-4ACA-A767-06BE15B88E2E}"/>
              </a:ext>
            </a:extLst>
          </p:cNvPr>
          <p:cNvSpPr txBox="1"/>
          <p:nvPr/>
        </p:nvSpPr>
        <p:spPr>
          <a:xfrm>
            <a:off x="7156909" y="356052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232B03A3-3CF9-45FA-A73E-B318EF7EF4BA}"/>
              </a:ext>
            </a:extLst>
          </p:cNvPr>
          <p:cNvSpPr txBox="1"/>
          <p:nvPr/>
        </p:nvSpPr>
        <p:spPr>
          <a:xfrm>
            <a:off x="6709867" y="3306847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76" name="Arc 275">
            <a:extLst>
              <a:ext uri="{FF2B5EF4-FFF2-40B4-BE49-F238E27FC236}">
                <a16:creationId xmlns:a16="http://schemas.microsoft.com/office/drawing/2014/main" id="{4AA0AC1A-5153-4D7A-AF62-4220B98CA722}"/>
              </a:ext>
            </a:extLst>
          </p:cNvPr>
          <p:cNvSpPr/>
          <p:nvPr/>
        </p:nvSpPr>
        <p:spPr>
          <a:xfrm rot="16200000">
            <a:off x="6642568" y="259235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7" name="Arc 276">
            <a:extLst>
              <a:ext uri="{FF2B5EF4-FFF2-40B4-BE49-F238E27FC236}">
                <a16:creationId xmlns:a16="http://schemas.microsoft.com/office/drawing/2014/main" id="{CD500F5B-2B81-4D18-8C15-7B9635CFBF3A}"/>
              </a:ext>
            </a:extLst>
          </p:cNvPr>
          <p:cNvSpPr/>
          <p:nvPr/>
        </p:nvSpPr>
        <p:spPr>
          <a:xfrm rot="5400000">
            <a:off x="6632281" y="352601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44E1D7A8-DA0A-4D0E-AB55-126B1FCD5FD4}"/>
              </a:ext>
            </a:extLst>
          </p:cNvPr>
          <p:cNvSpPr txBox="1"/>
          <p:nvPr/>
        </p:nvSpPr>
        <p:spPr>
          <a:xfrm>
            <a:off x="6762871" y="4061389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D5D4320A-126D-4573-B72F-D9BD4415295B}"/>
              </a:ext>
            </a:extLst>
          </p:cNvPr>
          <p:cNvSpPr txBox="1"/>
          <p:nvPr/>
        </p:nvSpPr>
        <p:spPr>
          <a:xfrm>
            <a:off x="6762870" y="276054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F8B4A189-D4C8-4E68-A565-26B73F92AF49}"/>
              </a:ext>
            </a:extLst>
          </p:cNvPr>
          <p:cNvSpPr txBox="1"/>
          <p:nvPr/>
        </p:nvSpPr>
        <p:spPr>
          <a:xfrm>
            <a:off x="7155073" y="3114484"/>
            <a:ext cx="9511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cxnSp>
        <p:nvCxnSpPr>
          <p:cNvPr id="281" name="Straight Connector 280">
            <a:extLst>
              <a:ext uri="{FF2B5EF4-FFF2-40B4-BE49-F238E27FC236}">
                <a16:creationId xmlns:a16="http://schemas.microsoft.com/office/drawing/2014/main" id="{A08D61FD-3FA9-4E04-805B-E54EA565829B}"/>
              </a:ext>
            </a:extLst>
          </p:cNvPr>
          <p:cNvCxnSpPr>
            <a:cxnSpLocks/>
          </p:cNvCxnSpPr>
          <p:nvPr/>
        </p:nvCxnSpPr>
        <p:spPr>
          <a:xfrm>
            <a:off x="8518258" y="3623674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Straight Connector 281">
            <a:extLst>
              <a:ext uri="{FF2B5EF4-FFF2-40B4-BE49-F238E27FC236}">
                <a16:creationId xmlns:a16="http://schemas.microsoft.com/office/drawing/2014/main" id="{873D37F1-A266-4ACA-BAE3-F67BCDDCBFA6}"/>
              </a:ext>
            </a:extLst>
          </p:cNvPr>
          <p:cNvCxnSpPr>
            <a:cxnSpLocks/>
          </p:cNvCxnSpPr>
          <p:nvPr/>
        </p:nvCxnSpPr>
        <p:spPr>
          <a:xfrm>
            <a:off x="9397488" y="3623674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3" name="TextBox 282">
            <a:extLst>
              <a:ext uri="{FF2B5EF4-FFF2-40B4-BE49-F238E27FC236}">
                <a16:creationId xmlns:a16="http://schemas.microsoft.com/office/drawing/2014/main" id="{B2FB0497-2FA9-451C-B3C3-EA5F420EAC9E}"/>
              </a:ext>
            </a:extLst>
          </p:cNvPr>
          <p:cNvSpPr txBox="1"/>
          <p:nvPr/>
        </p:nvSpPr>
        <p:spPr>
          <a:xfrm>
            <a:off x="8480885" y="311584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84" name="TextBox 283">
            <a:extLst>
              <a:ext uri="{FF2B5EF4-FFF2-40B4-BE49-F238E27FC236}">
                <a16:creationId xmlns:a16="http://schemas.microsoft.com/office/drawing/2014/main" id="{34735E87-2499-4641-BA54-9921FD1E0F6F}"/>
              </a:ext>
            </a:extLst>
          </p:cNvPr>
          <p:cNvSpPr txBox="1"/>
          <p:nvPr/>
        </p:nvSpPr>
        <p:spPr>
          <a:xfrm>
            <a:off x="8491451" y="356188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85" name="TextBox 284">
            <a:extLst>
              <a:ext uri="{FF2B5EF4-FFF2-40B4-BE49-F238E27FC236}">
                <a16:creationId xmlns:a16="http://schemas.microsoft.com/office/drawing/2014/main" id="{CB94F561-4F37-4CF4-82CF-6478F9F75367}"/>
              </a:ext>
            </a:extLst>
          </p:cNvPr>
          <p:cNvSpPr txBox="1"/>
          <p:nvPr/>
        </p:nvSpPr>
        <p:spPr>
          <a:xfrm>
            <a:off x="9397487" y="3561882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286" name="TextBox 285">
            <a:extLst>
              <a:ext uri="{FF2B5EF4-FFF2-40B4-BE49-F238E27FC236}">
                <a16:creationId xmlns:a16="http://schemas.microsoft.com/office/drawing/2014/main" id="{252931D9-5932-487F-B599-7189EA3EF95B}"/>
              </a:ext>
            </a:extLst>
          </p:cNvPr>
          <p:cNvSpPr txBox="1"/>
          <p:nvPr/>
        </p:nvSpPr>
        <p:spPr>
          <a:xfrm>
            <a:off x="8950445" y="3308203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87" name="Arc 286">
            <a:extLst>
              <a:ext uri="{FF2B5EF4-FFF2-40B4-BE49-F238E27FC236}">
                <a16:creationId xmlns:a16="http://schemas.microsoft.com/office/drawing/2014/main" id="{DE52B7D0-198B-4446-B983-10B9215BAE10}"/>
              </a:ext>
            </a:extLst>
          </p:cNvPr>
          <p:cNvSpPr/>
          <p:nvPr/>
        </p:nvSpPr>
        <p:spPr>
          <a:xfrm rot="16200000">
            <a:off x="8883146" y="259371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8" name="Arc 287">
            <a:extLst>
              <a:ext uri="{FF2B5EF4-FFF2-40B4-BE49-F238E27FC236}">
                <a16:creationId xmlns:a16="http://schemas.microsoft.com/office/drawing/2014/main" id="{7967BF2E-D72E-4A66-89C9-EA11B29CCD77}"/>
              </a:ext>
            </a:extLst>
          </p:cNvPr>
          <p:cNvSpPr/>
          <p:nvPr/>
        </p:nvSpPr>
        <p:spPr>
          <a:xfrm rot="5400000">
            <a:off x="8872859" y="352736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0285C68E-F7D8-4C63-B1C5-8B7897905741}"/>
              </a:ext>
            </a:extLst>
          </p:cNvPr>
          <p:cNvSpPr txBox="1"/>
          <p:nvPr/>
        </p:nvSpPr>
        <p:spPr>
          <a:xfrm>
            <a:off x="9003449" y="406274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x7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90" name="TextBox 289">
            <a:extLst>
              <a:ext uri="{FF2B5EF4-FFF2-40B4-BE49-F238E27FC236}">
                <a16:creationId xmlns:a16="http://schemas.microsoft.com/office/drawing/2014/main" id="{5FF1C554-60F0-45D4-9AFD-EF049024C3D0}"/>
              </a:ext>
            </a:extLst>
          </p:cNvPr>
          <p:cNvSpPr txBox="1"/>
          <p:nvPr/>
        </p:nvSpPr>
        <p:spPr>
          <a:xfrm>
            <a:off x="9003448" y="276190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x7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12536127-A2DB-4BD5-A045-41FD0D2B6C94}"/>
              </a:ext>
            </a:extLst>
          </p:cNvPr>
          <p:cNvSpPr txBox="1"/>
          <p:nvPr/>
        </p:nvSpPr>
        <p:spPr>
          <a:xfrm>
            <a:off x="9603489" y="3115840"/>
            <a:ext cx="72594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57B7AC06-9F5D-422B-B46F-D737D10F8901}"/>
              </a:ext>
            </a:extLst>
          </p:cNvPr>
          <p:cNvGrpSpPr/>
          <p:nvPr/>
        </p:nvGrpSpPr>
        <p:grpSpPr>
          <a:xfrm>
            <a:off x="6252425" y="4877696"/>
            <a:ext cx="958061" cy="1071647"/>
            <a:chOff x="1962285" y="36281"/>
            <a:chExt cx="958061" cy="1071647"/>
          </a:xfrm>
        </p:grpSpPr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1CDAC75A-70D2-4B85-85A9-88C26EFE4F42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  <p:cxnSp>
          <p:nvCxnSpPr>
            <p:cNvPr id="294" name="Straight Connector 293">
              <a:extLst>
                <a:ext uri="{FF2B5EF4-FFF2-40B4-BE49-F238E27FC236}">
                  <a16:creationId xmlns:a16="http://schemas.microsoft.com/office/drawing/2014/main" id="{A1F61602-91BD-4A9F-97B5-22F8B912E787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8F705F67-AD6A-4EEC-B716-AD3A1FAF3BC2}"/>
                </a:ext>
              </a:extLst>
            </p:cNvPr>
            <p:cNvSpPr txBox="1"/>
            <p:nvPr/>
          </p:nvSpPr>
          <p:spPr>
            <a:xfrm>
              <a:off x="1962285" y="36281"/>
              <a:ext cx="95806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</p:grp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B7953754-B9D2-4066-8BE1-08C303B4C429}"/>
              </a:ext>
            </a:extLst>
          </p:cNvPr>
          <p:cNvGrpSpPr/>
          <p:nvPr/>
        </p:nvGrpSpPr>
        <p:grpSpPr>
          <a:xfrm>
            <a:off x="7159312" y="4876938"/>
            <a:ext cx="1765167" cy="1071647"/>
            <a:chOff x="1784707" y="3094110"/>
            <a:chExt cx="1765167" cy="1071647"/>
          </a:xfrm>
        </p:grpSpPr>
        <p:grpSp>
          <p:nvGrpSpPr>
            <p:cNvPr id="297" name="Group 296">
              <a:extLst>
                <a:ext uri="{FF2B5EF4-FFF2-40B4-BE49-F238E27FC236}">
                  <a16:creationId xmlns:a16="http://schemas.microsoft.com/office/drawing/2014/main" id="{160BDB3E-762F-40C9-9FC8-31EE4B6BB514}"/>
                </a:ext>
              </a:extLst>
            </p:cNvPr>
            <p:cNvGrpSpPr/>
            <p:nvPr/>
          </p:nvGrpSpPr>
          <p:grpSpPr>
            <a:xfrm>
              <a:off x="1784707" y="3291550"/>
              <a:ext cx="1765167" cy="644323"/>
              <a:chOff x="1337475" y="3290376"/>
              <a:chExt cx="1765167" cy="644323"/>
            </a:xfrm>
          </p:grpSpPr>
          <p:sp>
            <p:nvSpPr>
              <p:cNvPr id="302" name="TextBox 301">
                <a:extLst>
                  <a:ext uri="{FF2B5EF4-FFF2-40B4-BE49-F238E27FC236}">
                    <a16:creationId xmlns:a16="http://schemas.microsoft.com/office/drawing/2014/main" id="{A715F0FE-C3A8-412D-9998-8562493E022D}"/>
                  </a:ext>
                </a:extLst>
              </p:cNvPr>
              <p:cNvSpPr txBox="1"/>
              <p:nvPr/>
            </p:nvSpPr>
            <p:spPr>
              <a:xfrm>
                <a:off x="1337475" y="3290376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</a:p>
            </p:txBody>
          </p:sp>
          <p:sp>
            <p:nvSpPr>
              <p:cNvPr id="303" name="TextBox 302">
                <a:extLst>
                  <a:ext uri="{FF2B5EF4-FFF2-40B4-BE49-F238E27FC236}">
                    <a16:creationId xmlns:a16="http://schemas.microsoft.com/office/drawing/2014/main" id="{DA63BAF9-7627-4BF9-9B03-A201EB98851A}"/>
                  </a:ext>
                </a:extLst>
              </p:cNvPr>
              <p:cNvSpPr txBox="1"/>
              <p:nvPr/>
            </p:nvSpPr>
            <p:spPr>
              <a:xfrm>
                <a:off x="2668904" y="3303757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  <p:grpSp>
          <p:nvGrpSpPr>
            <p:cNvPr id="298" name="Group 297">
              <a:extLst>
                <a:ext uri="{FF2B5EF4-FFF2-40B4-BE49-F238E27FC236}">
                  <a16:creationId xmlns:a16="http://schemas.microsoft.com/office/drawing/2014/main" id="{D406E325-A920-4AB4-8E06-9E99481E28D4}"/>
                </a:ext>
              </a:extLst>
            </p:cNvPr>
            <p:cNvGrpSpPr/>
            <p:nvPr/>
          </p:nvGrpSpPr>
          <p:grpSpPr>
            <a:xfrm>
              <a:off x="2220785" y="3094110"/>
              <a:ext cx="965898" cy="1071647"/>
              <a:chOff x="1963495" y="36281"/>
              <a:chExt cx="965898" cy="1071647"/>
            </a:xfrm>
          </p:grpSpPr>
          <p:sp>
            <p:nvSpPr>
              <p:cNvPr id="299" name="TextBox 298">
                <a:extLst>
                  <a:ext uri="{FF2B5EF4-FFF2-40B4-BE49-F238E27FC236}">
                    <a16:creationId xmlns:a16="http://schemas.microsoft.com/office/drawing/2014/main" id="{03272F0F-65C7-44BC-83BD-773B8870C752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1 4</a:t>
                </a:r>
              </a:p>
            </p:txBody>
          </p:sp>
          <p:cxnSp>
            <p:nvCxnSpPr>
              <p:cNvPr id="300" name="Straight Connector 299">
                <a:extLst>
                  <a:ext uri="{FF2B5EF4-FFF2-40B4-BE49-F238E27FC236}">
                    <a16:creationId xmlns:a16="http://schemas.microsoft.com/office/drawing/2014/main" id="{7A89BD71-D853-4462-BB64-A012B1894F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1" name="TextBox 300">
                <a:extLst>
                  <a:ext uri="{FF2B5EF4-FFF2-40B4-BE49-F238E27FC236}">
                    <a16:creationId xmlns:a16="http://schemas.microsoft.com/office/drawing/2014/main" id="{91096183-0CCF-48AB-879B-D6DD71C637A5}"/>
                  </a:ext>
                </a:extLst>
              </p:cNvPr>
              <p:cNvSpPr txBox="1"/>
              <p:nvPr/>
            </p:nvSpPr>
            <p:spPr>
              <a:xfrm>
                <a:off x="2203017" y="36281"/>
                <a:ext cx="726376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FCCC697-599D-4463-A4D6-48B56A5DC10A}"/>
              </a:ext>
            </a:extLst>
          </p:cNvPr>
          <p:cNvGrpSpPr/>
          <p:nvPr/>
        </p:nvGrpSpPr>
        <p:grpSpPr>
          <a:xfrm>
            <a:off x="8927447" y="5308870"/>
            <a:ext cx="933868" cy="630942"/>
            <a:chOff x="3121638" y="4867004"/>
            <a:chExt cx="933868" cy="630942"/>
          </a:xfrm>
        </p:grpSpPr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3630CF7B-04F7-4AC7-9F5E-8195BE53E029}"/>
                </a:ext>
              </a:extLst>
            </p:cNvPr>
            <p:cNvSpPr txBox="1"/>
            <p:nvPr/>
          </p:nvSpPr>
          <p:spPr>
            <a:xfrm>
              <a:off x="3121638" y="4867004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181D50A9-0C19-4246-8977-B1E92F811CE2}"/>
                </a:ext>
              </a:extLst>
            </p:cNvPr>
            <p:cNvCxnSpPr>
              <a:cxnSpLocks/>
            </p:cNvCxnSpPr>
            <p:nvPr/>
          </p:nvCxnSpPr>
          <p:spPr>
            <a:xfrm>
              <a:off x="3139350" y="4944994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21D0AC96-205B-459D-A40B-57A72725C6FE}"/>
              </a:ext>
            </a:extLst>
          </p:cNvPr>
          <p:cNvSpPr txBox="1"/>
          <p:nvPr/>
        </p:nvSpPr>
        <p:spPr>
          <a:xfrm>
            <a:off x="8960968" y="4868165"/>
            <a:ext cx="96961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1 9</a:t>
            </a:r>
          </a:p>
        </p:txBody>
      </p: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0CFAB5E5-F0CD-4D2C-B7D1-D22E0C954C18}"/>
              </a:ext>
            </a:extLst>
          </p:cNvPr>
          <p:cNvGrpSpPr/>
          <p:nvPr/>
        </p:nvGrpSpPr>
        <p:grpSpPr>
          <a:xfrm rot="5400000">
            <a:off x="4156484" y="801636"/>
            <a:ext cx="360000" cy="2160000"/>
            <a:chOff x="3172262" y="3429000"/>
            <a:chExt cx="360000" cy="2160000"/>
          </a:xfrm>
        </p:grpSpPr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282AC0F9-2261-4BA9-89F0-DD4789B5031F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9C6F0AA7-A51A-4A91-ADCC-9FA9A9BC6E57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EDC48DF3-2DB5-4477-AF00-1E317465C9EB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48ABE6C2-3162-4D74-A7BF-A084BB18FD1B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26BE3F1C-D349-4D06-9B4E-A4EAB3F07819}"/>
              </a:ext>
            </a:extLst>
          </p:cNvPr>
          <p:cNvGrpSpPr/>
          <p:nvPr/>
        </p:nvGrpSpPr>
        <p:grpSpPr>
          <a:xfrm rot="5400000">
            <a:off x="1659834" y="799397"/>
            <a:ext cx="360000" cy="2160000"/>
            <a:chOff x="3752453" y="3429000"/>
            <a:chExt cx="360000" cy="2160000"/>
          </a:xfrm>
        </p:grpSpPr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58922814-CBBC-43AD-8A0B-16906D92A02A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A20E8ED1-E5B4-4866-8A3D-73184870A65F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1CA8443D-DF52-46E7-8C89-B906BA31D4F3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B0251E3C-237D-4AEC-9CE7-33AD58F93B95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2" name="Rectangle 371">
              <a:extLst>
                <a:ext uri="{FF2B5EF4-FFF2-40B4-BE49-F238E27FC236}">
                  <a16:creationId xmlns:a16="http://schemas.microsoft.com/office/drawing/2014/main" id="{E4699EB6-6FAC-4AA1-B51E-D070A915EEB4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7C6BF849-E053-41F7-BB8F-BB07CC9D4D9D}"/>
              </a:ext>
            </a:extLst>
          </p:cNvPr>
          <p:cNvGrpSpPr/>
          <p:nvPr/>
        </p:nvGrpSpPr>
        <p:grpSpPr>
          <a:xfrm rot="5400000">
            <a:off x="1658810" y="798685"/>
            <a:ext cx="360000" cy="2160000"/>
            <a:chOff x="5703186" y="3443270"/>
            <a:chExt cx="360000" cy="2160000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52C3C24D-CC2F-436E-8F2B-9CD74574CA60}"/>
                </a:ext>
              </a:extLst>
            </p:cNvPr>
            <p:cNvSpPr/>
            <p:nvPr/>
          </p:nvSpPr>
          <p:spPr>
            <a:xfrm>
              <a:off x="5703186" y="344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9C920F79-7C06-46D6-8D1F-B3DCD8B0A7F0}"/>
                </a:ext>
              </a:extLst>
            </p:cNvPr>
            <p:cNvSpPr/>
            <p:nvPr/>
          </p:nvSpPr>
          <p:spPr>
            <a:xfrm>
              <a:off x="5703186" y="355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37E634DE-7A8C-4AD4-B857-421D8EE8E413}"/>
                </a:ext>
              </a:extLst>
            </p:cNvPr>
            <p:cNvSpPr/>
            <p:nvPr/>
          </p:nvSpPr>
          <p:spPr>
            <a:xfrm>
              <a:off x="5703186" y="365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C242E7D3-44EC-498B-A6A6-3F57178639F8}"/>
                </a:ext>
              </a:extLst>
            </p:cNvPr>
            <p:cNvSpPr/>
            <p:nvPr/>
          </p:nvSpPr>
          <p:spPr>
            <a:xfrm>
              <a:off x="5703186" y="376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DCFD7150-B329-4B55-8ABC-D3BB8B852B38}"/>
                </a:ext>
              </a:extLst>
            </p:cNvPr>
            <p:cNvSpPr/>
            <p:nvPr/>
          </p:nvSpPr>
          <p:spPr>
            <a:xfrm>
              <a:off x="5703186" y="387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1" name="Rectangle 380">
              <a:extLst>
                <a:ext uri="{FF2B5EF4-FFF2-40B4-BE49-F238E27FC236}">
                  <a16:creationId xmlns:a16="http://schemas.microsoft.com/office/drawing/2014/main" id="{888AEAA5-B101-49DC-BD9B-AF8674D927BB}"/>
                </a:ext>
              </a:extLst>
            </p:cNvPr>
            <p:cNvSpPr/>
            <p:nvPr/>
          </p:nvSpPr>
          <p:spPr>
            <a:xfrm>
              <a:off x="5703186" y="398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2" name="Rectangle 381">
              <a:extLst>
                <a:ext uri="{FF2B5EF4-FFF2-40B4-BE49-F238E27FC236}">
                  <a16:creationId xmlns:a16="http://schemas.microsoft.com/office/drawing/2014/main" id="{572E1088-ABDA-4CB0-8031-84E349618837}"/>
                </a:ext>
              </a:extLst>
            </p:cNvPr>
            <p:cNvSpPr/>
            <p:nvPr/>
          </p:nvSpPr>
          <p:spPr>
            <a:xfrm>
              <a:off x="5703186" y="409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7B2FD3D8-1042-495E-8CA6-2FFE7BB60FEB}"/>
                </a:ext>
              </a:extLst>
            </p:cNvPr>
            <p:cNvSpPr/>
            <p:nvPr/>
          </p:nvSpPr>
          <p:spPr>
            <a:xfrm>
              <a:off x="5703186" y="419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55A149F1-4891-4505-8AE5-9649ECB3B8A6}"/>
                </a:ext>
              </a:extLst>
            </p:cNvPr>
            <p:cNvSpPr/>
            <p:nvPr/>
          </p:nvSpPr>
          <p:spPr>
            <a:xfrm>
              <a:off x="5703186" y="430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195DD9E7-DC92-4298-BFF2-E9375C78D907}"/>
                </a:ext>
              </a:extLst>
            </p:cNvPr>
            <p:cNvSpPr/>
            <p:nvPr/>
          </p:nvSpPr>
          <p:spPr>
            <a:xfrm>
              <a:off x="5703186" y="441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DD6E6592-B1B0-4DC2-8155-1DC310B6331D}"/>
                </a:ext>
              </a:extLst>
            </p:cNvPr>
            <p:cNvSpPr/>
            <p:nvPr/>
          </p:nvSpPr>
          <p:spPr>
            <a:xfrm>
              <a:off x="5703186" y="452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3FE6B8ED-B9E2-4462-BD9A-55DD696A098C}"/>
                </a:ext>
              </a:extLst>
            </p:cNvPr>
            <p:cNvSpPr/>
            <p:nvPr/>
          </p:nvSpPr>
          <p:spPr>
            <a:xfrm>
              <a:off x="5703186" y="463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8" name="Rectangle 387">
              <a:extLst>
                <a:ext uri="{FF2B5EF4-FFF2-40B4-BE49-F238E27FC236}">
                  <a16:creationId xmlns:a16="http://schemas.microsoft.com/office/drawing/2014/main" id="{4F49D832-AF0E-4A0D-B4D6-96F3D507267B}"/>
                </a:ext>
              </a:extLst>
            </p:cNvPr>
            <p:cNvSpPr/>
            <p:nvPr/>
          </p:nvSpPr>
          <p:spPr>
            <a:xfrm>
              <a:off x="5703186" y="473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F91B40C0-DD99-44B3-80A6-9AB7B1058DAD}"/>
                </a:ext>
              </a:extLst>
            </p:cNvPr>
            <p:cNvSpPr/>
            <p:nvPr/>
          </p:nvSpPr>
          <p:spPr>
            <a:xfrm>
              <a:off x="5703186" y="484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5C0B92C5-508D-4B72-8F21-F300D4C9B92A}"/>
                </a:ext>
              </a:extLst>
            </p:cNvPr>
            <p:cNvSpPr/>
            <p:nvPr/>
          </p:nvSpPr>
          <p:spPr>
            <a:xfrm>
              <a:off x="5703186" y="495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1" name="Rectangle 390">
              <a:extLst>
                <a:ext uri="{FF2B5EF4-FFF2-40B4-BE49-F238E27FC236}">
                  <a16:creationId xmlns:a16="http://schemas.microsoft.com/office/drawing/2014/main" id="{E4B5208D-8883-480A-92B3-D1417E5E4B13}"/>
                </a:ext>
              </a:extLst>
            </p:cNvPr>
            <p:cNvSpPr/>
            <p:nvPr/>
          </p:nvSpPr>
          <p:spPr>
            <a:xfrm>
              <a:off x="5703186" y="506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2" name="Rectangle 391">
              <a:extLst>
                <a:ext uri="{FF2B5EF4-FFF2-40B4-BE49-F238E27FC236}">
                  <a16:creationId xmlns:a16="http://schemas.microsoft.com/office/drawing/2014/main" id="{A73A1FE2-C7DB-465A-AE1C-5A0A7293FE8A}"/>
                </a:ext>
              </a:extLst>
            </p:cNvPr>
            <p:cNvSpPr/>
            <p:nvPr/>
          </p:nvSpPr>
          <p:spPr>
            <a:xfrm>
              <a:off x="5703186" y="517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C7B7B8AA-8171-4D73-8955-B14B84D37A8D}"/>
                </a:ext>
              </a:extLst>
            </p:cNvPr>
            <p:cNvSpPr/>
            <p:nvPr/>
          </p:nvSpPr>
          <p:spPr>
            <a:xfrm>
              <a:off x="5703186" y="527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4FEF2E96-A382-4789-B9E6-57B13C8DD16F}"/>
                </a:ext>
              </a:extLst>
            </p:cNvPr>
            <p:cNvSpPr/>
            <p:nvPr/>
          </p:nvSpPr>
          <p:spPr>
            <a:xfrm>
              <a:off x="5703186" y="538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5" name="Rectangle 394">
              <a:extLst>
                <a:ext uri="{FF2B5EF4-FFF2-40B4-BE49-F238E27FC236}">
                  <a16:creationId xmlns:a16="http://schemas.microsoft.com/office/drawing/2014/main" id="{887FD8FD-0922-4A88-8119-BBB9D1C738F1}"/>
                </a:ext>
              </a:extLst>
            </p:cNvPr>
            <p:cNvSpPr/>
            <p:nvPr/>
          </p:nvSpPr>
          <p:spPr>
            <a:xfrm>
              <a:off x="5703186" y="549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F5A05221-7154-4660-A3A9-11DA1CBD38F5}"/>
              </a:ext>
            </a:extLst>
          </p:cNvPr>
          <p:cNvGrpSpPr/>
          <p:nvPr/>
        </p:nvGrpSpPr>
        <p:grpSpPr>
          <a:xfrm rot="5400000">
            <a:off x="4158745" y="805683"/>
            <a:ext cx="360000" cy="2160000"/>
            <a:chOff x="5703186" y="3443270"/>
            <a:chExt cx="360000" cy="2160000"/>
          </a:xfrm>
        </p:grpSpPr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E80A1247-2218-4260-85D9-CADF3256005C}"/>
                </a:ext>
              </a:extLst>
            </p:cNvPr>
            <p:cNvSpPr/>
            <p:nvPr/>
          </p:nvSpPr>
          <p:spPr>
            <a:xfrm>
              <a:off x="5703186" y="344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02C30E1A-6DA9-444E-B762-775BEB1AC3AC}"/>
                </a:ext>
              </a:extLst>
            </p:cNvPr>
            <p:cNvSpPr/>
            <p:nvPr/>
          </p:nvSpPr>
          <p:spPr>
            <a:xfrm>
              <a:off x="5703186" y="355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FFF7557D-B7FA-4619-832D-A82A1F73C84F}"/>
                </a:ext>
              </a:extLst>
            </p:cNvPr>
            <p:cNvSpPr/>
            <p:nvPr/>
          </p:nvSpPr>
          <p:spPr>
            <a:xfrm>
              <a:off x="5703186" y="365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0" name="Rectangle 399">
              <a:extLst>
                <a:ext uri="{FF2B5EF4-FFF2-40B4-BE49-F238E27FC236}">
                  <a16:creationId xmlns:a16="http://schemas.microsoft.com/office/drawing/2014/main" id="{4593975A-FDC9-40A6-BD00-E930F3B0C6D2}"/>
                </a:ext>
              </a:extLst>
            </p:cNvPr>
            <p:cNvSpPr/>
            <p:nvPr/>
          </p:nvSpPr>
          <p:spPr>
            <a:xfrm>
              <a:off x="5703186" y="376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1" name="Rectangle 400">
              <a:extLst>
                <a:ext uri="{FF2B5EF4-FFF2-40B4-BE49-F238E27FC236}">
                  <a16:creationId xmlns:a16="http://schemas.microsoft.com/office/drawing/2014/main" id="{08ABE92D-F78A-48A4-9B57-675E91826B06}"/>
                </a:ext>
              </a:extLst>
            </p:cNvPr>
            <p:cNvSpPr/>
            <p:nvPr/>
          </p:nvSpPr>
          <p:spPr>
            <a:xfrm>
              <a:off x="5703186" y="387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2" name="Rectangle 401">
              <a:extLst>
                <a:ext uri="{FF2B5EF4-FFF2-40B4-BE49-F238E27FC236}">
                  <a16:creationId xmlns:a16="http://schemas.microsoft.com/office/drawing/2014/main" id="{BEA6D7FE-BED6-4298-BEE6-0E773B1FE52C}"/>
                </a:ext>
              </a:extLst>
            </p:cNvPr>
            <p:cNvSpPr/>
            <p:nvPr/>
          </p:nvSpPr>
          <p:spPr>
            <a:xfrm>
              <a:off x="5703186" y="398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3" name="Rectangle 402">
              <a:extLst>
                <a:ext uri="{FF2B5EF4-FFF2-40B4-BE49-F238E27FC236}">
                  <a16:creationId xmlns:a16="http://schemas.microsoft.com/office/drawing/2014/main" id="{C84C161C-7C92-41E0-AC37-0285BDEB2259}"/>
                </a:ext>
              </a:extLst>
            </p:cNvPr>
            <p:cNvSpPr/>
            <p:nvPr/>
          </p:nvSpPr>
          <p:spPr>
            <a:xfrm>
              <a:off x="5703186" y="409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4" name="Rectangle 403">
              <a:extLst>
                <a:ext uri="{FF2B5EF4-FFF2-40B4-BE49-F238E27FC236}">
                  <a16:creationId xmlns:a16="http://schemas.microsoft.com/office/drawing/2014/main" id="{1C8E9C31-174E-46EA-9F75-C7A923363BEF}"/>
                </a:ext>
              </a:extLst>
            </p:cNvPr>
            <p:cNvSpPr/>
            <p:nvPr/>
          </p:nvSpPr>
          <p:spPr>
            <a:xfrm>
              <a:off x="5703186" y="419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90F4EA18-0BD7-48E4-9F9D-9EB494859EF6}"/>
                </a:ext>
              </a:extLst>
            </p:cNvPr>
            <p:cNvSpPr/>
            <p:nvPr/>
          </p:nvSpPr>
          <p:spPr>
            <a:xfrm>
              <a:off x="5703186" y="430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1163D245-E7E1-405B-B4E5-B46F8B298A51}"/>
                </a:ext>
              </a:extLst>
            </p:cNvPr>
            <p:cNvSpPr/>
            <p:nvPr/>
          </p:nvSpPr>
          <p:spPr>
            <a:xfrm>
              <a:off x="5703186" y="441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7" name="Rectangle 406">
              <a:extLst>
                <a:ext uri="{FF2B5EF4-FFF2-40B4-BE49-F238E27FC236}">
                  <a16:creationId xmlns:a16="http://schemas.microsoft.com/office/drawing/2014/main" id="{497EBD38-2744-45C5-AD2B-1C0667938714}"/>
                </a:ext>
              </a:extLst>
            </p:cNvPr>
            <p:cNvSpPr/>
            <p:nvPr/>
          </p:nvSpPr>
          <p:spPr>
            <a:xfrm>
              <a:off x="5703186" y="452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74706B41-3B0F-45F0-8453-A67DCE4287B3}"/>
                </a:ext>
              </a:extLst>
            </p:cNvPr>
            <p:cNvSpPr/>
            <p:nvPr/>
          </p:nvSpPr>
          <p:spPr>
            <a:xfrm>
              <a:off x="5703186" y="463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350018ED-21C3-4BB6-B917-8EF3E8E14BE9}"/>
                </a:ext>
              </a:extLst>
            </p:cNvPr>
            <p:cNvSpPr/>
            <p:nvPr/>
          </p:nvSpPr>
          <p:spPr>
            <a:xfrm>
              <a:off x="5703186" y="473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EC414DDB-4BB2-4A0A-BEF8-7BD59B8E0206}"/>
                </a:ext>
              </a:extLst>
            </p:cNvPr>
            <p:cNvSpPr/>
            <p:nvPr/>
          </p:nvSpPr>
          <p:spPr>
            <a:xfrm>
              <a:off x="5703186" y="484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802AA486-7A7C-4752-9E87-782FBB73C5F1}"/>
                </a:ext>
              </a:extLst>
            </p:cNvPr>
            <p:cNvSpPr/>
            <p:nvPr/>
          </p:nvSpPr>
          <p:spPr>
            <a:xfrm>
              <a:off x="5703186" y="495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1" name="Rectangle 540">
              <a:extLst>
                <a:ext uri="{FF2B5EF4-FFF2-40B4-BE49-F238E27FC236}">
                  <a16:creationId xmlns:a16="http://schemas.microsoft.com/office/drawing/2014/main" id="{2FE09076-1526-4514-B2C8-9237CFD43CAF}"/>
                </a:ext>
              </a:extLst>
            </p:cNvPr>
            <p:cNvSpPr/>
            <p:nvPr/>
          </p:nvSpPr>
          <p:spPr>
            <a:xfrm>
              <a:off x="5703186" y="506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2" name="Rectangle 541">
              <a:extLst>
                <a:ext uri="{FF2B5EF4-FFF2-40B4-BE49-F238E27FC236}">
                  <a16:creationId xmlns:a16="http://schemas.microsoft.com/office/drawing/2014/main" id="{7C4798BA-F130-4670-9F45-BFAFF30E2E11}"/>
                </a:ext>
              </a:extLst>
            </p:cNvPr>
            <p:cNvSpPr/>
            <p:nvPr/>
          </p:nvSpPr>
          <p:spPr>
            <a:xfrm>
              <a:off x="5703186" y="517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32211E6D-2178-42B3-BD05-9B5454434D96}"/>
                </a:ext>
              </a:extLst>
            </p:cNvPr>
            <p:cNvSpPr/>
            <p:nvPr/>
          </p:nvSpPr>
          <p:spPr>
            <a:xfrm>
              <a:off x="5703186" y="527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2C3A5255-02ED-49AD-9DA7-B94FBFA3E200}"/>
                </a:ext>
              </a:extLst>
            </p:cNvPr>
            <p:cNvSpPr/>
            <p:nvPr/>
          </p:nvSpPr>
          <p:spPr>
            <a:xfrm>
              <a:off x="5703186" y="538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5F65743B-BF86-465E-ADA7-6158C3D99616}"/>
                </a:ext>
              </a:extLst>
            </p:cNvPr>
            <p:cNvSpPr/>
            <p:nvPr/>
          </p:nvSpPr>
          <p:spPr>
            <a:xfrm>
              <a:off x="5703186" y="549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47" name="Group 546">
            <a:extLst>
              <a:ext uri="{FF2B5EF4-FFF2-40B4-BE49-F238E27FC236}">
                <a16:creationId xmlns:a16="http://schemas.microsoft.com/office/drawing/2014/main" id="{C486E22E-6B22-4F2D-BC46-7571D05ED153}"/>
              </a:ext>
            </a:extLst>
          </p:cNvPr>
          <p:cNvGrpSpPr/>
          <p:nvPr/>
        </p:nvGrpSpPr>
        <p:grpSpPr>
          <a:xfrm rot="16200000">
            <a:off x="9975567" y="808365"/>
            <a:ext cx="360000" cy="2160000"/>
            <a:chOff x="2011880" y="3429000"/>
            <a:chExt cx="360000" cy="2160000"/>
          </a:xfrm>
        </p:grpSpPr>
        <p:sp>
          <p:nvSpPr>
            <p:cNvPr id="548" name="Rectangle 547">
              <a:extLst>
                <a:ext uri="{FF2B5EF4-FFF2-40B4-BE49-F238E27FC236}">
                  <a16:creationId xmlns:a16="http://schemas.microsoft.com/office/drawing/2014/main" id="{F47202ED-E34F-40B1-834F-9610071DF4A5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B786DB37-7833-4CD1-8835-FA5A3D2A11DF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</p:grpSp>
      <p:grpSp>
        <p:nvGrpSpPr>
          <p:cNvPr id="550" name="Group 549">
            <a:extLst>
              <a:ext uri="{FF2B5EF4-FFF2-40B4-BE49-F238E27FC236}">
                <a16:creationId xmlns:a16="http://schemas.microsoft.com/office/drawing/2014/main" id="{72553FD8-745D-4EAA-9E83-33CE187AE8F6}"/>
              </a:ext>
            </a:extLst>
          </p:cNvPr>
          <p:cNvGrpSpPr/>
          <p:nvPr/>
        </p:nvGrpSpPr>
        <p:grpSpPr>
          <a:xfrm rot="16200000">
            <a:off x="7470172" y="792691"/>
            <a:ext cx="360000" cy="2167200"/>
            <a:chOff x="4912835" y="3429000"/>
            <a:chExt cx="360000" cy="2167200"/>
          </a:xfrm>
        </p:grpSpPr>
        <p:sp>
          <p:nvSpPr>
            <p:cNvPr id="551" name="Rectangle 550">
              <a:extLst>
                <a:ext uri="{FF2B5EF4-FFF2-40B4-BE49-F238E27FC236}">
                  <a16:creationId xmlns:a16="http://schemas.microsoft.com/office/drawing/2014/main" id="{BC5062CC-9786-4B82-86F9-DF4D69DCE054}"/>
                </a:ext>
              </a:extLst>
            </p:cNvPr>
            <p:cNvSpPr/>
            <p:nvPr/>
          </p:nvSpPr>
          <p:spPr>
            <a:xfrm>
              <a:off x="4912835" y="34290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2" name="Rectangle 551">
              <a:extLst>
                <a:ext uri="{FF2B5EF4-FFF2-40B4-BE49-F238E27FC236}">
                  <a16:creationId xmlns:a16="http://schemas.microsoft.com/office/drawing/2014/main" id="{A0F11C60-F5FF-4F8A-B269-0BC3CAF617B3}"/>
                </a:ext>
              </a:extLst>
            </p:cNvPr>
            <p:cNvSpPr/>
            <p:nvPr/>
          </p:nvSpPr>
          <p:spPr>
            <a:xfrm>
              <a:off x="4912835" y="37386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BD42176D-4B68-419B-94A5-789C13E73B0C}"/>
                </a:ext>
              </a:extLst>
            </p:cNvPr>
            <p:cNvSpPr/>
            <p:nvPr/>
          </p:nvSpPr>
          <p:spPr>
            <a:xfrm>
              <a:off x="4912835" y="40482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BE0791AD-3213-427D-B275-8C625E72CFAA}"/>
                </a:ext>
              </a:extLst>
            </p:cNvPr>
            <p:cNvSpPr/>
            <p:nvPr/>
          </p:nvSpPr>
          <p:spPr>
            <a:xfrm>
              <a:off x="4912835" y="43578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50B801D3-7E96-4D04-8FB8-C6AA5BAF13A4}"/>
                </a:ext>
              </a:extLst>
            </p:cNvPr>
            <p:cNvSpPr/>
            <p:nvPr/>
          </p:nvSpPr>
          <p:spPr>
            <a:xfrm>
              <a:off x="4912835" y="46674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420B244D-29EA-4865-92ED-833839022DF0}"/>
                </a:ext>
              </a:extLst>
            </p:cNvPr>
            <p:cNvSpPr/>
            <p:nvPr/>
          </p:nvSpPr>
          <p:spPr>
            <a:xfrm>
              <a:off x="4912835" y="49770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7" name="Rectangle 556">
              <a:extLst>
                <a:ext uri="{FF2B5EF4-FFF2-40B4-BE49-F238E27FC236}">
                  <a16:creationId xmlns:a16="http://schemas.microsoft.com/office/drawing/2014/main" id="{1F5CD1E3-81BB-422E-8C8B-092A909ABC65}"/>
                </a:ext>
              </a:extLst>
            </p:cNvPr>
            <p:cNvSpPr/>
            <p:nvPr/>
          </p:nvSpPr>
          <p:spPr>
            <a:xfrm>
              <a:off x="4912835" y="52866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539EB38C-5972-41F5-98AF-E72197133A63}"/>
              </a:ext>
            </a:extLst>
          </p:cNvPr>
          <p:cNvGrpSpPr/>
          <p:nvPr/>
        </p:nvGrpSpPr>
        <p:grpSpPr>
          <a:xfrm>
            <a:off x="6567325" y="1695244"/>
            <a:ext cx="2167200" cy="360000"/>
            <a:chOff x="8375327" y="1634272"/>
            <a:chExt cx="2167200" cy="360000"/>
          </a:xfrm>
        </p:grpSpPr>
        <p:grpSp>
          <p:nvGrpSpPr>
            <p:cNvPr id="559" name="Group 558">
              <a:extLst>
                <a:ext uri="{FF2B5EF4-FFF2-40B4-BE49-F238E27FC236}">
                  <a16:creationId xmlns:a16="http://schemas.microsoft.com/office/drawing/2014/main" id="{5597760F-0AC1-41D4-AD0D-BCA38ECA2617}"/>
                </a:ext>
              </a:extLst>
            </p:cNvPr>
            <p:cNvGrpSpPr/>
            <p:nvPr/>
          </p:nvGrpSpPr>
          <p:grpSpPr>
            <a:xfrm rot="16200000">
              <a:off x="9278927" y="730672"/>
              <a:ext cx="360000" cy="2167200"/>
              <a:chOff x="4912835" y="3429000"/>
              <a:chExt cx="360000" cy="2167200"/>
            </a:xfrm>
          </p:grpSpPr>
          <p:sp>
            <p:nvSpPr>
              <p:cNvPr id="567" name="Rectangle 566">
                <a:extLst>
                  <a:ext uri="{FF2B5EF4-FFF2-40B4-BE49-F238E27FC236}">
                    <a16:creationId xmlns:a16="http://schemas.microsoft.com/office/drawing/2014/main" id="{9DE3A658-1BFF-4ED7-BA1A-691BE8D73046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68" name="Rectangle 567">
                <a:extLst>
                  <a:ext uri="{FF2B5EF4-FFF2-40B4-BE49-F238E27FC236}">
                    <a16:creationId xmlns:a16="http://schemas.microsoft.com/office/drawing/2014/main" id="{DC4CDAD2-7D32-4934-B0AB-732CDFADCFAC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69" name="Rectangle 568">
                <a:extLst>
                  <a:ext uri="{FF2B5EF4-FFF2-40B4-BE49-F238E27FC236}">
                    <a16:creationId xmlns:a16="http://schemas.microsoft.com/office/drawing/2014/main" id="{950BDAA4-341D-4A36-9948-7C62783E57AA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70" name="Rectangle 569">
                <a:extLst>
                  <a:ext uri="{FF2B5EF4-FFF2-40B4-BE49-F238E27FC236}">
                    <a16:creationId xmlns:a16="http://schemas.microsoft.com/office/drawing/2014/main" id="{0FBC68ED-98F6-4B4A-8135-0CFBDCBB3DC9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71" name="Rectangle 570">
                <a:extLst>
                  <a:ext uri="{FF2B5EF4-FFF2-40B4-BE49-F238E27FC236}">
                    <a16:creationId xmlns:a16="http://schemas.microsoft.com/office/drawing/2014/main" id="{F006B203-9381-4B8C-9E5A-6ECA81583AB6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72" name="Rectangle 571">
                <a:extLst>
                  <a:ext uri="{FF2B5EF4-FFF2-40B4-BE49-F238E27FC236}">
                    <a16:creationId xmlns:a16="http://schemas.microsoft.com/office/drawing/2014/main" id="{3795AEB1-1002-4B80-B949-ABE722626715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73" name="Rectangle 572">
                <a:extLst>
                  <a:ext uri="{FF2B5EF4-FFF2-40B4-BE49-F238E27FC236}">
                    <a16:creationId xmlns:a16="http://schemas.microsoft.com/office/drawing/2014/main" id="{84BF53C4-4AF5-457C-8D54-BA5B2E47ACF4}"/>
                  </a:ext>
                </a:extLst>
              </p:cNvPr>
              <p:cNvSpPr/>
              <p:nvPr/>
            </p:nvSpPr>
            <p:spPr>
              <a:xfrm>
                <a:off x="4912835" y="5286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560" name="Group 559">
              <a:extLst>
                <a:ext uri="{FF2B5EF4-FFF2-40B4-BE49-F238E27FC236}">
                  <a16:creationId xmlns:a16="http://schemas.microsoft.com/office/drawing/2014/main" id="{865364E9-20EB-48BF-9D06-D2437F124EE3}"/>
                </a:ext>
              </a:extLst>
            </p:cNvPr>
            <p:cNvGrpSpPr/>
            <p:nvPr/>
          </p:nvGrpSpPr>
          <p:grpSpPr>
            <a:xfrm rot="16200000">
              <a:off x="9278927" y="885472"/>
              <a:ext cx="360000" cy="1857600"/>
              <a:chOff x="4912835" y="3429000"/>
              <a:chExt cx="360000" cy="1857600"/>
            </a:xfrm>
          </p:grpSpPr>
          <p:sp>
            <p:nvSpPr>
              <p:cNvPr id="561" name="Rectangle 560">
                <a:extLst>
                  <a:ext uri="{FF2B5EF4-FFF2-40B4-BE49-F238E27FC236}">
                    <a16:creationId xmlns:a16="http://schemas.microsoft.com/office/drawing/2014/main" id="{41E4607B-897B-49E6-83D3-D6C528F9BAC3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62" name="Rectangle 561">
                <a:extLst>
                  <a:ext uri="{FF2B5EF4-FFF2-40B4-BE49-F238E27FC236}">
                    <a16:creationId xmlns:a16="http://schemas.microsoft.com/office/drawing/2014/main" id="{2DF0D383-0D45-4A63-8EDA-17F376397857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63" name="Rectangle 562">
                <a:extLst>
                  <a:ext uri="{FF2B5EF4-FFF2-40B4-BE49-F238E27FC236}">
                    <a16:creationId xmlns:a16="http://schemas.microsoft.com/office/drawing/2014/main" id="{13D0AD3E-4345-4E13-BB0D-24AA126DFEF7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64" name="Rectangle 563">
                <a:extLst>
                  <a:ext uri="{FF2B5EF4-FFF2-40B4-BE49-F238E27FC236}">
                    <a16:creationId xmlns:a16="http://schemas.microsoft.com/office/drawing/2014/main" id="{2F1CB78B-180F-401B-8A95-96D6D032B76F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65" name="Rectangle 564">
                <a:extLst>
                  <a:ext uri="{FF2B5EF4-FFF2-40B4-BE49-F238E27FC236}">
                    <a16:creationId xmlns:a16="http://schemas.microsoft.com/office/drawing/2014/main" id="{F952A97D-F070-4920-959B-3941C10974ED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66" name="Rectangle 565">
                <a:extLst>
                  <a:ext uri="{FF2B5EF4-FFF2-40B4-BE49-F238E27FC236}">
                    <a16:creationId xmlns:a16="http://schemas.microsoft.com/office/drawing/2014/main" id="{8408F45B-12FE-4FD0-A579-3F44C3FC6335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EA9531A3-1919-4783-9420-3D43D5CB6CA0}"/>
              </a:ext>
            </a:extLst>
          </p:cNvPr>
          <p:cNvGrpSpPr/>
          <p:nvPr/>
        </p:nvGrpSpPr>
        <p:grpSpPr>
          <a:xfrm>
            <a:off x="9072363" y="1708365"/>
            <a:ext cx="2167200" cy="360000"/>
            <a:chOff x="8375327" y="1634272"/>
            <a:chExt cx="2167200" cy="360000"/>
          </a:xfrm>
        </p:grpSpPr>
        <p:grpSp>
          <p:nvGrpSpPr>
            <p:cNvPr id="575" name="Group 574">
              <a:extLst>
                <a:ext uri="{FF2B5EF4-FFF2-40B4-BE49-F238E27FC236}">
                  <a16:creationId xmlns:a16="http://schemas.microsoft.com/office/drawing/2014/main" id="{55A7C56E-BECC-452F-8368-D88402C00EF9}"/>
                </a:ext>
              </a:extLst>
            </p:cNvPr>
            <p:cNvGrpSpPr/>
            <p:nvPr/>
          </p:nvGrpSpPr>
          <p:grpSpPr>
            <a:xfrm rot="16200000">
              <a:off x="9278927" y="730672"/>
              <a:ext cx="360000" cy="2167200"/>
              <a:chOff x="4912835" y="3429000"/>
              <a:chExt cx="360000" cy="2167200"/>
            </a:xfrm>
          </p:grpSpPr>
          <p:sp>
            <p:nvSpPr>
              <p:cNvPr id="583" name="Rectangle 582">
                <a:extLst>
                  <a:ext uri="{FF2B5EF4-FFF2-40B4-BE49-F238E27FC236}">
                    <a16:creationId xmlns:a16="http://schemas.microsoft.com/office/drawing/2014/main" id="{266C51DC-C5D1-401F-BDB8-AA3DF0EB01A5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84" name="Rectangle 583">
                <a:extLst>
                  <a:ext uri="{FF2B5EF4-FFF2-40B4-BE49-F238E27FC236}">
                    <a16:creationId xmlns:a16="http://schemas.microsoft.com/office/drawing/2014/main" id="{0EDB77AC-5E2F-48DE-9EC9-7B2D865C5A38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85" name="Rectangle 584">
                <a:extLst>
                  <a:ext uri="{FF2B5EF4-FFF2-40B4-BE49-F238E27FC236}">
                    <a16:creationId xmlns:a16="http://schemas.microsoft.com/office/drawing/2014/main" id="{0B27FD03-DC32-40D1-9651-D988CD5BB844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86" name="Rectangle 585">
                <a:extLst>
                  <a:ext uri="{FF2B5EF4-FFF2-40B4-BE49-F238E27FC236}">
                    <a16:creationId xmlns:a16="http://schemas.microsoft.com/office/drawing/2014/main" id="{7BD5EAE2-224C-48ED-8840-F960ECDE5535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87" name="Rectangle 586">
                <a:extLst>
                  <a:ext uri="{FF2B5EF4-FFF2-40B4-BE49-F238E27FC236}">
                    <a16:creationId xmlns:a16="http://schemas.microsoft.com/office/drawing/2014/main" id="{15D4B4F1-F40F-4614-802D-7576B55981F8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88" name="Rectangle 587">
                <a:extLst>
                  <a:ext uri="{FF2B5EF4-FFF2-40B4-BE49-F238E27FC236}">
                    <a16:creationId xmlns:a16="http://schemas.microsoft.com/office/drawing/2014/main" id="{576F9CCF-B7C6-4A4B-90F5-627814931F09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89" name="Rectangle 588">
                <a:extLst>
                  <a:ext uri="{FF2B5EF4-FFF2-40B4-BE49-F238E27FC236}">
                    <a16:creationId xmlns:a16="http://schemas.microsoft.com/office/drawing/2014/main" id="{18501248-4177-4536-9618-50DDA3AFA54E}"/>
                  </a:ext>
                </a:extLst>
              </p:cNvPr>
              <p:cNvSpPr/>
              <p:nvPr/>
            </p:nvSpPr>
            <p:spPr>
              <a:xfrm>
                <a:off x="4912835" y="5286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576" name="Group 575">
              <a:extLst>
                <a:ext uri="{FF2B5EF4-FFF2-40B4-BE49-F238E27FC236}">
                  <a16:creationId xmlns:a16="http://schemas.microsoft.com/office/drawing/2014/main" id="{DE36A586-5686-4886-85F4-8F4DFDAAE854}"/>
                </a:ext>
              </a:extLst>
            </p:cNvPr>
            <p:cNvGrpSpPr/>
            <p:nvPr/>
          </p:nvGrpSpPr>
          <p:grpSpPr>
            <a:xfrm rot="16200000">
              <a:off x="9278927" y="885472"/>
              <a:ext cx="360000" cy="1857600"/>
              <a:chOff x="4912835" y="3429000"/>
              <a:chExt cx="360000" cy="1857600"/>
            </a:xfrm>
          </p:grpSpPr>
          <p:sp>
            <p:nvSpPr>
              <p:cNvPr id="577" name="Rectangle 576">
                <a:extLst>
                  <a:ext uri="{FF2B5EF4-FFF2-40B4-BE49-F238E27FC236}">
                    <a16:creationId xmlns:a16="http://schemas.microsoft.com/office/drawing/2014/main" id="{FF182294-C38F-4240-B116-F2C890C39022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78" name="Rectangle 577">
                <a:extLst>
                  <a:ext uri="{FF2B5EF4-FFF2-40B4-BE49-F238E27FC236}">
                    <a16:creationId xmlns:a16="http://schemas.microsoft.com/office/drawing/2014/main" id="{DC5C5830-51BE-43A6-8752-1E4D2DF2ECF0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79" name="Rectangle 578">
                <a:extLst>
                  <a:ext uri="{FF2B5EF4-FFF2-40B4-BE49-F238E27FC236}">
                    <a16:creationId xmlns:a16="http://schemas.microsoft.com/office/drawing/2014/main" id="{A9DFF158-7D4B-4AB0-8188-CF5AB95415E1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80" name="Rectangle 579">
                <a:extLst>
                  <a:ext uri="{FF2B5EF4-FFF2-40B4-BE49-F238E27FC236}">
                    <a16:creationId xmlns:a16="http://schemas.microsoft.com/office/drawing/2014/main" id="{59A261BE-594D-4C45-BDA6-AA6111D1AA4F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81" name="Rectangle 580">
                <a:extLst>
                  <a:ext uri="{FF2B5EF4-FFF2-40B4-BE49-F238E27FC236}">
                    <a16:creationId xmlns:a16="http://schemas.microsoft.com/office/drawing/2014/main" id="{7046F494-A3FE-4C0A-B1DA-0E21601EFC8F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82" name="Rectangle 581">
                <a:extLst>
                  <a:ext uri="{FF2B5EF4-FFF2-40B4-BE49-F238E27FC236}">
                    <a16:creationId xmlns:a16="http://schemas.microsoft.com/office/drawing/2014/main" id="{4D95FEC6-2290-4B20-8E3E-CFD58419BF66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sp>
        <p:nvSpPr>
          <p:cNvPr id="593" name="Rectangle 592">
            <a:extLst>
              <a:ext uri="{FF2B5EF4-FFF2-40B4-BE49-F238E27FC236}">
                <a16:creationId xmlns:a16="http://schemas.microsoft.com/office/drawing/2014/main" id="{813A4071-6421-4B6B-8E82-F83BA8852BDD}"/>
              </a:ext>
            </a:extLst>
          </p:cNvPr>
          <p:cNvSpPr/>
          <p:nvPr/>
        </p:nvSpPr>
        <p:spPr>
          <a:xfrm rot="5400000">
            <a:off x="1663405" y="800141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94" name="Rectangle 593">
            <a:extLst>
              <a:ext uri="{FF2B5EF4-FFF2-40B4-BE49-F238E27FC236}">
                <a16:creationId xmlns:a16="http://schemas.microsoft.com/office/drawing/2014/main" id="{760CE6D9-D912-403A-81FE-46CE124496FA}"/>
              </a:ext>
            </a:extLst>
          </p:cNvPr>
          <p:cNvSpPr/>
          <p:nvPr/>
        </p:nvSpPr>
        <p:spPr>
          <a:xfrm rot="5400000">
            <a:off x="7474383" y="796291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</p:spTree>
    <p:extLst>
      <p:ext uri="{BB962C8B-B14F-4D97-AF65-F5344CB8AC3E}">
        <p14:creationId xmlns:p14="http://schemas.microsoft.com/office/powerpoint/2010/main" val="42729393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>
                      <p:stCondLst>
                        <p:cond delay="indefinite"/>
                      </p:stCondLst>
                      <p:childTnLst>
                        <p:par>
                          <p:cTn id="198" fill="hold">
                            <p:stCondLst>
                              <p:cond delay="0"/>
                            </p:stCondLst>
                            <p:childTnLst>
                              <p:par>
                                <p:cTn id="19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2" fill="hold">
                      <p:stCondLst>
                        <p:cond delay="indefinite"/>
                      </p:stCondLst>
                      <p:childTnLst>
                        <p:par>
                          <p:cTn id="223" fill="hold">
                            <p:stCondLst>
                              <p:cond delay="0"/>
                            </p:stCondLst>
                            <p:childTnLst>
                              <p:par>
                                <p:cTn id="2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>
                      <p:stCondLst>
                        <p:cond delay="indefinite"/>
                      </p:stCondLst>
                      <p:childTnLst>
                        <p:par>
                          <p:cTn id="239" fill="hold">
                            <p:stCondLst>
                              <p:cond delay="0"/>
                            </p:stCondLst>
                            <p:childTnLst>
                              <p:par>
                                <p:cTn id="2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" dur="500"/>
                                        <p:tgtEl>
                                          <p:spTgt spid="5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8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9" fill="hold">
                      <p:stCondLst>
                        <p:cond delay="indefinite"/>
                      </p:stCondLst>
                      <p:childTnLst>
                        <p:par>
                          <p:cTn id="250" fill="hold">
                            <p:stCondLst>
                              <p:cond delay="0"/>
                            </p:stCondLst>
                            <p:childTnLst>
                              <p:par>
                                <p:cTn id="2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7" fill="hold">
                      <p:stCondLst>
                        <p:cond delay="indefinite"/>
                      </p:stCondLst>
                      <p:childTnLst>
                        <p:par>
                          <p:cTn id="258" fill="hold">
                            <p:stCondLst>
                              <p:cond delay="0"/>
                            </p:stCondLst>
                            <p:childTnLst>
                              <p:par>
                                <p:cTn id="259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4.44444E-6 L -0.06342 4.44444E-6 " pathEditMode="relative" rAng="0" ptsTypes="AA">
                                      <p:cBhvr>
                                        <p:cTn id="260" dur="2000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177" y="0"/>
                                    </p:animMotion>
                                  </p:childTnLst>
                                </p:cTn>
                              </p:par>
                              <p:par>
                                <p:cTn id="261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2.96296E-6 L -0.03581 0.00023 " pathEditMode="relative" rAng="0" ptsTypes="AA">
                                      <p:cBhvr>
                                        <p:cTn id="262" dur="2000" fill="hold"/>
                                        <p:tgtEl>
                                          <p:spTgt spid="5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97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" fill="hold">
                      <p:stCondLst>
                        <p:cond delay="indefinite"/>
                      </p:stCondLst>
                      <p:childTnLst>
                        <p:par>
                          <p:cTn id="264" fill="hold">
                            <p:stCondLst>
                              <p:cond delay="0"/>
                            </p:stCondLst>
                            <p:childTnLst>
                              <p:par>
                                <p:cTn id="26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6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1" fill="hold">
                      <p:stCondLst>
                        <p:cond delay="indefinite"/>
                      </p:stCondLst>
                      <p:childTnLst>
                        <p:par>
                          <p:cTn id="272" fill="hold">
                            <p:stCondLst>
                              <p:cond delay="0"/>
                            </p:stCondLst>
                            <p:childTnLst>
                              <p:par>
                                <p:cTn id="2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" dur="500"/>
                                        <p:tgtEl>
                                          <p:spTgt spid="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" dur="500"/>
                                        <p:tgtEl>
                                          <p:spTgt spid="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2" fill="hold">
                      <p:stCondLst>
                        <p:cond delay="indefinite"/>
                      </p:stCondLst>
                      <p:childTnLst>
                        <p:par>
                          <p:cTn id="283" fill="hold">
                            <p:stCondLst>
                              <p:cond delay="0"/>
                            </p:stCondLst>
                            <p:childTnLst>
                              <p:par>
                                <p:cTn id="2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6" dur="500"/>
                                        <p:tgtEl>
                                          <p:spTgt spid="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9" dur="500"/>
                                        <p:tgtEl>
                                          <p:spTgt spid="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" dur="500"/>
                                        <p:tgtEl>
                                          <p:spTgt spid="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3" fill="hold">
                      <p:stCondLst>
                        <p:cond delay="indefinite"/>
                      </p:stCondLst>
                      <p:childTnLst>
                        <p:par>
                          <p:cTn id="294" fill="hold">
                            <p:stCondLst>
                              <p:cond delay="0"/>
                            </p:stCondLst>
                            <p:childTnLst>
                              <p:par>
                                <p:cTn id="2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" dur="500"/>
                                        <p:tgtEl>
                                          <p:spTgt spid="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0" dur="500"/>
                                        <p:tgtEl>
                                          <p:spTgt spid="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1" fill="hold">
                      <p:stCondLst>
                        <p:cond delay="indefinite"/>
                      </p:stCondLst>
                      <p:childTnLst>
                        <p:par>
                          <p:cTn id="302" fill="hold">
                            <p:stCondLst>
                              <p:cond delay="0"/>
                            </p:stCondLst>
                            <p:childTnLst>
                              <p:par>
                                <p:cTn id="303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-4.44444E-6 L -0.05338 -0.00115 " pathEditMode="relative" rAng="0" ptsTypes="AA">
                                      <p:cBhvr>
                                        <p:cTn id="304" dur="2000" fill="hold"/>
                                        <p:tgtEl>
                                          <p:spTgt spid="5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69" y="-69"/>
                                    </p:animMotion>
                                  </p:childTnLst>
                                </p:cTn>
                              </p:par>
                              <p:par>
                                <p:cTn id="305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2.96296E-6 L -0.02435 0.0007 " pathEditMode="relative" rAng="0" ptsTypes="AA">
                                      <p:cBhvr>
                                        <p:cTn id="306" dur="2000" fill="hold"/>
                                        <p:tgtEl>
                                          <p:spTgt spid="5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24" y="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7" fill="hold">
                      <p:stCondLst>
                        <p:cond delay="indefinite"/>
                      </p:stCondLst>
                      <p:childTnLst>
                        <p:par>
                          <p:cTn id="308" fill="hold">
                            <p:stCondLst>
                              <p:cond delay="0"/>
                            </p:stCondLst>
                            <p:childTnLst>
                              <p:par>
                                <p:cTn id="30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0" dur="5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3" dur="500"/>
                                        <p:tgtEl>
                                          <p:spTgt spid="5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0" grpId="0" animBg="1"/>
      <p:bldP spid="591" grpId="0" animBg="1"/>
      <p:bldP spid="591" grpId="1" animBg="1"/>
      <p:bldP spid="592" grpId="0" animBg="1"/>
      <p:bldP spid="592" grpId="1" animBg="1"/>
      <p:bldP spid="546" grpId="0" animBg="1"/>
      <p:bldP spid="546" grpId="1" animBg="1"/>
      <p:bldP spid="373" grpId="0" animBg="1"/>
      <p:bldP spid="374" grpId="0" animBg="1"/>
      <p:bldP spid="374" grpId="1" animBg="1"/>
      <p:bldP spid="226" grpId="0"/>
      <p:bldP spid="227" grpId="0"/>
      <p:bldP spid="228" grpId="0"/>
      <p:bldP spid="231" grpId="0"/>
      <p:bldP spid="232" grpId="0" animBg="1"/>
      <p:bldP spid="233" grpId="0" animBg="1"/>
      <p:bldP spid="234" grpId="0"/>
      <p:bldP spid="235" grpId="0"/>
      <p:bldP spid="236" grpId="0"/>
      <p:bldP spid="239" grpId="0"/>
      <p:bldP spid="246" grpId="0"/>
      <p:bldP spid="247" grpId="0"/>
      <p:bldP spid="248" grpId="0"/>
      <p:bldP spid="249" grpId="0" animBg="1"/>
      <p:bldP spid="250" grpId="0" animBg="1"/>
      <p:bldP spid="251" grpId="0"/>
      <p:bldP spid="252" grpId="0"/>
      <p:bldP spid="253" grpId="0"/>
      <p:bldP spid="269" grpId="0"/>
      <p:bldP spid="272" grpId="0"/>
      <p:bldP spid="273" grpId="0"/>
      <p:bldP spid="274" grpId="0"/>
      <p:bldP spid="275" grpId="0"/>
      <p:bldP spid="276" grpId="0" animBg="1"/>
      <p:bldP spid="277" grpId="0" animBg="1"/>
      <p:bldP spid="278" grpId="0"/>
      <p:bldP spid="279" grpId="0"/>
      <p:bldP spid="280" grpId="0"/>
      <p:bldP spid="283" grpId="0"/>
      <p:bldP spid="284" grpId="0"/>
      <p:bldP spid="285" grpId="0"/>
      <p:bldP spid="286" grpId="0"/>
      <p:bldP spid="287" grpId="0" animBg="1"/>
      <p:bldP spid="288" grpId="0" animBg="1"/>
      <p:bldP spid="289" grpId="0"/>
      <p:bldP spid="290" grpId="0"/>
      <p:bldP spid="291" grpId="0"/>
      <p:bldP spid="307" grpId="0"/>
      <p:bldP spid="593" grpId="0" animBg="1"/>
      <p:bldP spid="594" grpId="0" animBg="1"/>
    </p:bld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BC15ECB-D486-4F21-BB75-ED6D6E8E4F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Subtract a fraction from an improper fraction or mixed number with a denominator which is not a multiple of the denominator in the fraction and with 1 whole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7ECAFF-10AC-4370-995D-FC86357A665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9451307"/>
      </p:ext>
    </p:extLst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" name="Group 344">
            <a:extLst>
              <a:ext uri="{FF2B5EF4-FFF2-40B4-BE49-F238E27FC236}">
                <a16:creationId xmlns:a16="http://schemas.microsoft.com/office/drawing/2014/main" id="{8C144298-3439-4FC7-A8B6-6BF7DF422AE9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346" name="Straight Connector 345">
              <a:extLst>
                <a:ext uri="{FF2B5EF4-FFF2-40B4-BE49-F238E27FC236}">
                  <a16:creationId xmlns:a16="http://schemas.microsoft.com/office/drawing/2014/main" id="{2F9DBF0A-87CD-4454-A085-B4B13D1E7BF1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Straight Connector 346">
              <a:extLst>
                <a:ext uri="{FF2B5EF4-FFF2-40B4-BE49-F238E27FC236}">
                  <a16:creationId xmlns:a16="http://schemas.microsoft.com/office/drawing/2014/main" id="{B7E64383-2235-4079-B571-1A830CB197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6FDF6827-0DA8-41D5-96FF-1C6EDDCBA1B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7F3A7E72-7A59-48C5-BCDD-BD23E4FB05B2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Straight Connector 349">
              <a:extLst>
                <a:ext uri="{FF2B5EF4-FFF2-40B4-BE49-F238E27FC236}">
                  <a16:creationId xmlns:a16="http://schemas.microsoft.com/office/drawing/2014/main" id="{16A7D280-B5B5-42FF-B3B0-61743DBD7800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Straight Connector 350">
              <a:extLst>
                <a:ext uri="{FF2B5EF4-FFF2-40B4-BE49-F238E27FC236}">
                  <a16:creationId xmlns:a16="http://schemas.microsoft.com/office/drawing/2014/main" id="{417E1659-5397-4A13-ADE3-12B8E82356B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9BDA7322-F5F0-432A-AEF0-56BA63B43923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Straight Connector 352">
              <a:extLst>
                <a:ext uri="{FF2B5EF4-FFF2-40B4-BE49-F238E27FC236}">
                  <a16:creationId xmlns:a16="http://schemas.microsoft.com/office/drawing/2014/main" id="{BD69F592-0AAF-4630-AAF6-3D01FDA34DA4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Straight Connector 353">
              <a:extLst>
                <a:ext uri="{FF2B5EF4-FFF2-40B4-BE49-F238E27FC236}">
                  <a16:creationId xmlns:a16="http://schemas.microsoft.com/office/drawing/2014/main" id="{7DCFF9A3-F793-48BB-8104-B2D39C14421D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Straight Connector 354">
              <a:extLst>
                <a:ext uri="{FF2B5EF4-FFF2-40B4-BE49-F238E27FC236}">
                  <a16:creationId xmlns:a16="http://schemas.microsoft.com/office/drawing/2014/main" id="{8EBA3CE3-20F7-4FE3-8805-2B3A4C4317DA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Straight Connector 355">
              <a:extLst>
                <a:ext uri="{FF2B5EF4-FFF2-40B4-BE49-F238E27FC236}">
                  <a16:creationId xmlns:a16="http://schemas.microsoft.com/office/drawing/2014/main" id="{8276ECA6-089E-45E1-A2C9-504A66702FF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0B155BCF-30E9-4DAB-90A6-F6056D3B63DB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3D087B93-CBEF-4541-B915-4C102E6AEA14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Straight Connector 358">
              <a:extLst>
                <a:ext uri="{FF2B5EF4-FFF2-40B4-BE49-F238E27FC236}">
                  <a16:creationId xmlns:a16="http://schemas.microsoft.com/office/drawing/2014/main" id="{19A3B421-C98D-42E5-BC66-816D8D545273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Straight Connector 359">
              <a:extLst>
                <a:ext uri="{FF2B5EF4-FFF2-40B4-BE49-F238E27FC236}">
                  <a16:creationId xmlns:a16="http://schemas.microsoft.com/office/drawing/2014/main" id="{1C8B8F48-5D69-4939-869A-8040C5AAEBDB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Straight Connector 360">
              <a:extLst>
                <a:ext uri="{FF2B5EF4-FFF2-40B4-BE49-F238E27FC236}">
                  <a16:creationId xmlns:a16="http://schemas.microsoft.com/office/drawing/2014/main" id="{3B1674F9-407B-4FCF-87F0-2CE8DE741F7D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Straight Connector 361">
              <a:extLst>
                <a:ext uri="{FF2B5EF4-FFF2-40B4-BE49-F238E27FC236}">
                  <a16:creationId xmlns:a16="http://schemas.microsoft.com/office/drawing/2014/main" id="{A344D777-3797-4EA3-950E-C1CF50B82B3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Straight Connector 362">
              <a:extLst>
                <a:ext uri="{FF2B5EF4-FFF2-40B4-BE49-F238E27FC236}">
                  <a16:creationId xmlns:a16="http://schemas.microsoft.com/office/drawing/2014/main" id="{DDCB55B8-2E3E-46BC-92A5-B37A917B9B7B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B1CB4C07-8FFA-4707-9681-F36B2ADB33F9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Straight Connector 364">
              <a:extLst>
                <a:ext uri="{FF2B5EF4-FFF2-40B4-BE49-F238E27FC236}">
                  <a16:creationId xmlns:a16="http://schemas.microsoft.com/office/drawing/2014/main" id="{8A0C1752-8B41-470A-8B84-DF70381F605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Straight Connector 365">
              <a:extLst>
                <a:ext uri="{FF2B5EF4-FFF2-40B4-BE49-F238E27FC236}">
                  <a16:creationId xmlns:a16="http://schemas.microsoft.com/office/drawing/2014/main" id="{E61D0A15-24BB-4620-8B4F-2289DDB6A228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Straight Connector 366">
              <a:extLst>
                <a:ext uri="{FF2B5EF4-FFF2-40B4-BE49-F238E27FC236}">
                  <a16:creationId xmlns:a16="http://schemas.microsoft.com/office/drawing/2014/main" id="{D052544E-285B-4590-9ED6-AEEF67F0E61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Straight Connector 367">
              <a:extLst>
                <a:ext uri="{FF2B5EF4-FFF2-40B4-BE49-F238E27FC236}">
                  <a16:creationId xmlns:a16="http://schemas.microsoft.com/office/drawing/2014/main" id="{2339C721-7635-4A09-83C8-4776538E7C7F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Straight Connector 368">
              <a:extLst>
                <a:ext uri="{FF2B5EF4-FFF2-40B4-BE49-F238E27FC236}">
                  <a16:creationId xmlns:a16="http://schemas.microsoft.com/office/drawing/2014/main" id="{CDB88AAB-8EA1-46B9-BA89-F61EFFC656B1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397F849C-E177-4FB2-9091-E944EA45109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89B21101-2B02-491B-8E9C-9D394117EA96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670065E8-4AD7-4458-A859-8CB1F5B1DE0F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78DFDA90-FD42-4FA9-B660-1A5DAA7229C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A66E0671-CB2C-4FC9-AF9B-A2E81C4ACB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3967E27D-D49B-4670-90A3-F5DA044A6FC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F9A01B4C-1A05-4BCD-8A99-615962E4CA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0292222E-A648-4DF0-8EAA-7811CC7F5FF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7200ACE5-302B-416C-A5BE-5BB69B5279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Straight Connector 378">
              <a:extLst>
                <a:ext uri="{FF2B5EF4-FFF2-40B4-BE49-F238E27FC236}">
                  <a16:creationId xmlns:a16="http://schemas.microsoft.com/office/drawing/2014/main" id="{FB416625-AC5E-4A8E-A7E8-3884AD16B29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Straight Connector 379">
              <a:extLst>
                <a:ext uri="{FF2B5EF4-FFF2-40B4-BE49-F238E27FC236}">
                  <a16:creationId xmlns:a16="http://schemas.microsoft.com/office/drawing/2014/main" id="{A1950FDB-10F4-4B78-A930-44D4E82A5A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C1872AA3-4FBD-4940-B8F0-E48A769801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4C3E87F5-B361-497B-9BE9-E5113F5E2E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80C76B75-1D07-45BD-8525-C4852A5CAFE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B1A57DAE-4764-4E92-81AE-646AE9F73D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F850A651-D25B-445C-8EA8-7679384D52C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5DE57EFD-CD95-4E51-BDB5-01669B9932C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6ED28F38-E97B-412C-BE83-5CBA4BF9493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840A1681-6027-413E-B4D6-4F22871C18A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41" name="Rectangle: Rounded Corners 740">
            <a:extLst>
              <a:ext uri="{FF2B5EF4-FFF2-40B4-BE49-F238E27FC236}">
                <a16:creationId xmlns:a16="http://schemas.microsoft.com/office/drawing/2014/main" id="{9EF3E4B2-CADA-4DBB-B502-2B390C6F2E73}"/>
              </a:ext>
            </a:extLst>
          </p:cNvPr>
          <p:cNvSpPr/>
          <p:nvPr/>
        </p:nvSpPr>
        <p:spPr>
          <a:xfrm rot="5400000">
            <a:off x="3687860" y="878537"/>
            <a:ext cx="2586063" cy="1361842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42" name="Rectangle: Rounded Corners 741">
            <a:extLst>
              <a:ext uri="{FF2B5EF4-FFF2-40B4-BE49-F238E27FC236}">
                <a16:creationId xmlns:a16="http://schemas.microsoft.com/office/drawing/2014/main" id="{F8608B7F-777C-4D83-8004-203EE2EB3051}"/>
              </a:ext>
            </a:extLst>
          </p:cNvPr>
          <p:cNvSpPr/>
          <p:nvPr/>
        </p:nvSpPr>
        <p:spPr>
          <a:xfrm rot="5400000">
            <a:off x="9710074" y="860170"/>
            <a:ext cx="2586063" cy="1361842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17" name="Rectangle 716">
            <a:extLst>
              <a:ext uri="{FF2B5EF4-FFF2-40B4-BE49-F238E27FC236}">
                <a16:creationId xmlns:a16="http://schemas.microsoft.com/office/drawing/2014/main" id="{11AAF3E6-87D4-432F-8297-9794E7978DAC}"/>
              </a:ext>
            </a:extLst>
          </p:cNvPr>
          <p:cNvSpPr/>
          <p:nvPr/>
        </p:nvSpPr>
        <p:spPr>
          <a:xfrm>
            <a:off x="10584290" y="503870"/>
            <a:ext cx="366378" cy="21483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19" name="Rectangle 718">
            <a:extLst>
              <a:ext uri="{FF2B5EF4-FFF2-40B4-BE49-F238E27FC236}">
                <a16:creationId xmlns:a16="http://schemas.microsoft.com/office/drawing/2014/main" id="{071C351D-134F-460C-992F-036BF54D25CE}"/>
              </a:ext>
            </a:extLst>
          </p:cNvPr>
          <p:cNvSpPr/>
          <p:nvPr/>
        </p:nvSpPr>
        <p:spPr>
          <a:xfrm>
            <a:off x="11031510" y="504912"/>
            <a:ext cx="366378" cy="35636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18" name="Rectangle 717">
            <a:extLst>
              <a:ext uri="{FF2B5EF4-FFF2-40B4-BE49-F238E27FC236}">
                <a16:creationId xmlns:a16="http://schemas.microsoft.com/office/drawing/2014/main" id="{8ADB36BD-2E93-4065-9853-F7E1DA387DCD}"/>
              </a:ext>
            </a:extLst>
          </p:cNvPr>
          <p:cNvSpPr/>
          <p:nvPr/>
        </p:nvSpPr>
        <p:spPr>
          <a:xfrm>
            <a:off x="11028320" y="687207"/>
            <a:ext cx="366378" cy="17208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33" name="Rectangle 732">
            <a:extLst>
              <a:ext uri="{FF2B5EF4-FFF2-40B4-BE49-F238E27FC236}">
                <a16:creationId xmlns:a16="http://schemas.microsoft.com/office/drawing/2014/main" id="{2CAA64E6-0FC1-44AD-89BA-12909E97B2B3}"/>
              </a:ext>
            </a:extLst>
          </p:cNvPr>
          <p:cNvSpPr/>
          <p:nvPr/>
        </p:nvSpPr>
        <p:spPr>
          <a:xfrm>
            <a:off x="11029915" y="510796"/>
            <a:ext cx="366378" cy="17208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34" name="Rectangle 733">
            <a:extLst>
              <a:ext uri="{FF2B5EF4-FFF2-40B4-BE49-F238E27FC236}">
                <a16:creationId xmlns:a16="http://schemas.microsoft.com/office/drawing/2014/main" id="{071B1949-425E-49BF-9EAD-44BAE441B90A}"/>
              </a:ext>
            </a:extLst>
          </p:cNvPr>
          <p:cNvSpPr/>
          <p:nvPr/>
        </p:nvSpPr>
        <p:spPr>
          <a:xfrm>
            <a:off x="10578847" y="2480530"/>
            <a:ext cx="366378" cy="17208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35" name="Rectangle 734">
            <a:extLst>
              <a:ext uri="{FF2B5EF4-FFF2-40B4-BE49-F238E27FC236}">
                <a16:creationId xmlns:a16="http://schemas.microsoft.com/office/drawing/2014/main" id="{FCA055A0-F5E8-4946-B3F7-8B99018A13A8}"/>
              </a:ext>
            </a:extLst>
          </p:cNvPr>
          <p:cNvSpPr/>
          <p:nvPr/>
        </p:nvSpPr>
        <p:spPr>
          <a:xfrm>
            <a:off x="10580442" y="2304119"/>
            <a:ext cx="366378" cy="17208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36" name="Rectangle 735">
            <a:extLst>
              <a:ext uri="{FF2B5EF4-FFF2-40B4-BE49-F238E27FC236}">
                <a16:creationId xmlns:a16="http://schemas.microsoft.com/office/drawing/2014/main" id="{B2BCBCD4-99C6-4B35-A6E5-58191BACDEE0}"/>
              </a:ext>
            </a:extLst>
          </p:cNvPr>
          <p:cNvSpPr/>
          <p:nvPr/>
        </p:nvSpPr>
        <p:spPr>
          <a:xfrm>
            <a:off x="10582708" y="2120006"/>
            <a:ext cx="366378" cy="17208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37" name="Rectangle 736">
            <a:extLst>
              <a:ext uri="{FF2B5EF4-FFF2-40B4-BE49-F238E27FC236}">
                <a16:creationId xmlns:a16="http://schemas.microsoft.com/office/drawing/2014/main" id="{DBBC1D20-4D0B-4B5E-B072-60CC3B196021}"/>
              </a:ext>
            </a:extLst>
          </p:cNvPr>
          <p:cNvSpPr/>
          <p:nvPr/>
        </p:nvSpPr>
        <p:spPr>
          <a:xfrm>
            <a:off x="10584303" y="1943595"/>
            <a:ext cx="366378" cy="17208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38" name="Rectangle 737">
            <a:extLst>
              <a:ext uri="{FF2B5EF4-FFF2-40B4-BE49-F238E27FC236}">
                <a16:creationId xmlns:a16="http://schemas.microsoft.com/office/drawing/2014/main" id="{59014842-DE09-434C-B741-13F1E590CB0D}"/>
              </a:ext>
            </a:extLst>
          </p:cNvPr>
          <p:cNvSpPr/>
          <p:nvPr/>
        </p:nvSpPr>
        <p:spPr>
          <a:xfrm>
            <a:off x="10581904" y="1762915"/>
            <a:ext cx="366378" cy="17208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39" name="Rectangle 738">
            <a:extLst>
              <a:ext uri="{FF2B5EF4-FFF2-40B4-BE49-F238E27FC236}">
                <a16:creationId xmlns:a16="http://schemas.microsoft.com/office/drawing/2014/main" id="{455DF8BB-D977-4959-9FDB-9516B886C05D}"/>
              </a:ext>
            </a:extLst>
          </p:cNvPr>
          <p:cNvSpPr/>
          <p:nvPr/>
        </p:nvSpPr>
        <p:spPr>
          <a:xfrm>
            <a:off x="10583470" y="1582485"/>
            <a:ext cx="366378" cy="17208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40" name="Rectangle 739">
            <a:extLst>
              <a:ext uri="{FF2B5EF4-FFF2-40B4-BE49-F238E27FC236}">
                <a16:creationId xmlns:a16="http://schemas.microsoft.com/office/drawing/2014/main" id="{53C0A951-F3CF-4A10-995F-FA8A78196886}"/>
              </a:ext>
            </a:extLst>
          </p:cNvPr>
          <p:cNvSpPr/>
          <p:nvPr/>
        </p:nvSpPr>
        <p:spPr>
          <a:xfrm>
            <a:off x="10583470" y="1401917"/>
            <a:ext cx="366378" cy="17208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83" name="Rectangle 682">
            <a:extLst>
              <a:ext uri="{FF2B5EF4-FFF2-40B4-BE49-F238E27FC236}">
                <a16:creationId xmlns:a16="http://schemas.microsoft.com/office/drawing/2014/main" id="{7C2A3CC4-EB7B-488C-90A5-163B3E4B900E}"/>
              </a:ext>
            </a:extLst>
          </p:cNvPr>
          <p:cNvSpPr/>
          <p:nvPr/>
        </p:nvSpPr>
        <p:spPr>
          <a:xfrm>
            <a:off x="4579279" y="496898"/>
            <a:ext cx="366378" cy="216162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84" name="Rectangle 683">
            <a:extLst>
              <a:ext uri="{FF2B5EF4-FFF2-40B4-BE49-F238E27FC236}">
                <a16:creationId xmlns:a16="http://schemas.microsoft.com/office/drawing/2014/main" id="{248C6E8A-1CE1-4A5B-8403-11F7323B1405}"/>
              </a:ext>
            </a:extLst>
          </p:cNvPr>
          <p:cNvSpPr/>
          <p:nvPr/>
        </p:nvSpPr>
        <p:spPr>
          <a:xfrm>
            <a:off x="5019681" y="483340"/>
            <a:ext cx="366378" cy="108250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92" name="Rectangle 691">
            <a:extLst>
              <a:ext uri="{FF2B5EF4-FFF2-40B4-BE49-F238E27FC236}">
                <a16:creationId xmlns:a16="http://schemas.microsoft.com/office/drawing/2014/main" id="{25BB703F-B2ED-4AA1-BE3F-4AA844AC1972}"/>
              </a:ext>
            </a:extLst>
          </p:cNvPr>
          <p:cNvSpPr/>
          <p:nvPr/>
        </p:nvSpPr>
        <p:spPr>
          <a:xfrm>
            <a:off x="5024431" y="1199991"/>
            <a:ext cx="366378" cy="36296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93" name="Rectangle 692">
            <a:extLst>
              <a:ext uri="{FF2B5EF4-FFF2-40B4-BE49-F238E27FC236}">
                <a16:creationId xmlns:a16="http://schemas.microsoft.com/office/drawing/2014/main" id="{0E8BDA30-4898-41F9-B0E4-93989689FA2A}"/>
              </a:ext>
            </a:extLst>
          </p:cNvPr>
          <p:cNvSpPr/>
          <p:nvPr/>
        </p:nvSpPr>
        <p:spPr>
          <a:xfrm>
            <a:off x="5025427" y="839392"/>
            <a:ext cx="366378" cy="36296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94" name="Rectangle 693">
            <a:extLst>
              <a:ext uri="{FF2B5EF4-FFF2-40B4-BE49-F238E27FC236}">
                <a16:creationId xmlns:a16="http://schemas.microsoft.com/office/drawing/2014/main" id="{ABE137C4-9495-4860-B610-4B2E5BC6F50A}"/>
              </a:ext>
            </a:extLst>
          </p:cNvPr>
          <p:cNvSpPr/>
          <p:nvPr/>
        </p:nvSpPr>
        <p:spPr>
          <a:xfrm>
            <a:off x="5025427" y="486331"/>
            <a:ext cx="366378" cy="36296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95" name="Rectangle 694">
            <a:extLst>
              <a:ext uri="{FF2B5EF4-FFF2-40B4-BE49-F238E27FC236}">
                <a16:creationId xmlns:a16="http://schemas.microsoft.com/office/drawing/2014/main" id="{68DA9AE7-780E-4D87-AF72-A948E45A26E1}"/>
              </a:ext>
            </a:extLst>
          </p:cNvPr>
          <p:cNvSpPr/>
          <p:nvPr/>
        </p:nvSpPr>
        <p:spPr>
          <a:xfrm>
            <a:off x="4583506" y="2289204"/>
            <a:ext cx="366378" cy="36296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6" name="Rectangle: Rounded Corners 265">
            <a:extLst>
              <a:ext uri="{FF2B5EF4-FFF2-40B4-BE49-F238E27FC236}">
                <a16:creationId xmlns:a16="http://schemas.microsoft.com/office/drawing/2014/main" id="{5AB0080A-6814-43F1-9EE2-FF92D6B5A944}"/>
              </a:ext>
            </a:extLst>
          </p:cNvPr>
          <p:cNvSpPr/>
          <p:nvPr/>
        </p:nvSpPr>
        <p:spPr>
          <a:xfrm>
            <a:off x="6019931" y="247050"/>
            <a:ext cx="3679172" cy="1439396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2" name="Rectangle: Rounded Corners 131">
            <a:extLst>
              <a:ext uri="{FF2B5EF4-FFF2-40B4-BE49-F238E27FC236}">
                <a16:creationId xmlns:a16="http://schemas.microsoft.com/office/drawing/2014/main" id="{F91CA335-9854-4210-BB16-50FFB79A2DDA}"/>
              </a:ext>
            </a:extLst>
          </p:cNvPr>
          <p:cNvSpPr/>
          <p:nvPr/>
        </p:nvSpPr>
        <p:spPr>
          <a:xfrm>
            <a:off x="284152" y="247050"/>
            <a:ext cx="3679172" cy="1439396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9" name="Rectangle 388">
            <a:extLst>
              <a:ext uri="{FF2B5EF4-FFF2-40B4-BE49-F238E27FC236}">
                <a16:creationId xmlns:a16="http://schemas.microsoft.com/office/drawing/2014/main" id="{BE4C3561-8765-4B65-9998-73ED9CB91DB9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FEE8DA6F-4F58-4683-940F-1D4B0448BC81}"/>
              </a:ext>
            </a:extLst>
          </p:cNvPr>
          <p:cNvGrpSpPr/>
          <p:nvPr/>
        </p:nvGrpSpPr>
        <p:grpSpPr>
          <a:xfrm>
            <a:off x="868717" y="437620"/>
            <a:ext cx="435719" cy="1047381"/>
            <a:chOff x="2724738" y="5471319"/>
            <a:chExt cx="435719" cy="1047381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DDFE9604-3E27-4C67-AB65-1E779F064FC5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006A3ECB-FE35-4A73-A0C6-A9F26CB77BCC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1B5D0AE8-5764-414B-A343-6C8D24E7CDD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4C856496-B902-4400-8658-B3046E91509E}"/>
              </a:ext>
            </a:extLst>
          </p:cNvPr>
          <p:cNvGrpSpPr/>
          <p:nvPr/>
        </p:nvGrpSpPr>
        <p:grpSpPr>
          <a:xfrm>
            <a:off x="1728304" y="437620"/>
            <a:ext cx="435719" cy="1047381"/>
            <a:chOff x="2724738" y="5471319"/>
            <a:chExt cx="435719" cy="1047381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D95A989A-B16A-41E8-8120-7204B046001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825C2284-21D1-475F-8B8B-2A3C83E4D476}"/>
                </a:ext>
              </a:extLst>
            </p:cNvPr>
            <p:cNvSpPr txBox="1"/>
            <p:nvPr/>
          </p:nvSpPr>
          <p:spPr>
            <a:xfrm>
              <a:off x="2727245" y="5872369"/>
              <a:ext cx="29526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F7DFA463-979C-4354-A44B-067A0D9CB6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A9189011-74A9-4836-A365-1FE606759251}"/>
              </a:ext>
            </a:extLst>
          </p:cNvPr>
          <p:cNvSpPr txBox="1"/>
          <p:nvPr/>
        </p:nvSpPr>
        <p:spPr>
          <a:xfrm>
            <a:off x="1318691" y="639825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63C0DF59-512E-441F-B43F-FADA6FC0B9AC}"/>
              </a:ext>
            </a:extLst>
          </p:cNvPr>
          <p:cNvSpPr txBox="1"/>
          <p:nvPr/>
        </p:nvSpPr>
        <p:spPr>
          <a:xfrm>
            <a:off x="2186202" y="63982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58E837F0-31B0-439F-8B7E-857DEE757BF8}"/>
              </a:ext>
            </a:extLst>
          </p:cNvPr>
          <p:cNvSpPr/>
          <p:nvPr/>
        </p:nvSpPr>
        <p:spPr>
          <a:xfrm>
            <a:off x="2634401" y="437620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DB8CA88A-1318-41E5-89CB-371D5644D5D3}"/>
              </a:ext>
            </a:extLst>
          </p:cNvPr>
          <p:cNvSpPr txBox="1"/>
          <p:nvPr/>
        </p:nvSpPr>
        <p:spPr>
          <a:xfrm>
            <a:off x="481283" y="63088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9AAA6596-7884-4CAD-914D-8CFC9C538840}"/>
              </a:ext>
            </a:extLst>
          </p:cNvPr>
          <p:cNvGrpSpPr/>
          <p:nvPr/>
        </p:nvGrpSpPr>
        <p:grpSpPr>
          <a:xfrm>
            <a:off x="6604496" y="437620"/>
            <a:ext cx="435719" cy="1047381"/>
            <a:chOff x="2724738" y="5471319"/>
            <a:chExt cx="435719" cy="1047381"/>
          </a:xfrm>
        </p:grpSpPr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51694DEF-0BB6-4C12-BF2B-16E6C03C2C92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DBDC2087-D52A-4215-800D-3AF5056258AC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EE0C830F-AA6C-4541-A8CB-28F125CF7CA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7691F80A-0DF3-49D0-90AD-978302BD8527}"/>
              </a:ext>
            </a:extLst>
          </p:cNvPr>
          <p:cNvGrpSpPr/>
          <p:nvPr/>
        </p:nvGrpSpPr>
        <p:grpSpPr>
          <a:xfrm>
            <a:off x="7464083" y="437620"/>
            <a:ext cx="435719" cy="1047381"/>
            <a:chOff x="2724738" y="5471319"/>
            <a:chExt cx="435719" cy="1047381"/>
          </a:xfrm>
        </p:grpSpPr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CB734BBA-5522-4C78-B2D7-C63E289C0C6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9BCB3994-6801-47CD-980C-E478CB6A6CE2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BD4E6A6B-F757-4906-B604-7A676CAE7FDA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2" name="TextBox 391">
            <a:extLst>
              <a:ext uri="{FF2B5EF4-FFF2-40B4-BE49-F238E27FC236}">
                <a16:creationId xmlns:a16="http://schemas.microsoft.com/office/drawing/2014/main" id="{0CAC1CE2-D1E6-4277-A617-19F72028671C}"/>
              </a:ext>
            </a:extLst>
          </p:cNvPr>
          <p:cNvSpPr txBox="1"/>
          <p:nvPr/>
        </p:nvSpPr>
        <p:spPr>
          <a:xfrm>
            <a:off x="7054470" y="639825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393" name="TextBox 392">
            <a:extLst>
              <a:ext uri="{FF2B5EF4-FFF2-40B4-BE49-F238E27FC236}">
                <a16:creationId xmlns:a16="http://schemas.microsoft.com/office/drawing/2014/main" id="{55E9924E-A83B-45FB-B72F-2295CB36209D}"/>
              </a:ext>
            </a:extLst>
          </p:cNvPr>
          <p:cNvSpPr txBox="1"/>
          <p:nvPr/>
        </p:nvSpPr>
        <p:spPr>
          <a:xfrm>
            <a:off x="7921981" y="63982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94" name="Rectangle 393">
            <a:extLst>
              <a:ext uri="{FF2B5EF4-FFF2-40B4-BE49-F238E27FC236}">
                <a16:creationId xmlns:a16="http://schemas.microsoft.com/office/drawing/2014/main" id="{674A3EB9-ACBF-4C44-88BF-6081CD1AE777}"/>
              </a:ext>
            </a:extLst>
          </p:cNvPr>
          <p:cNvSpPr/>
          <p:nvPr/>
        </p:nvSpPr>
        <p:spPr>
          <a:xfrm>
            <a:off x="8370180" y="437620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5" name="TextBox 394">
            <a:extLst>
              <a:ext uri="{FF2B5EF4-FFF2-40B4-BE49-F238E27FC236}">
                <a16:creationId xmlns:a16="http://schemas.microsoft.com/office/drawing/2014/main" id="{3E0C1D0B-12D7-4B71-8080-715521405AA3}"/>
              </a:ext>
            </a:extLst>
          </p:cNvPr>
          <p:cNvSpPr txBox="1"/>
          <p:nvPr/>
        </p:nvSpPr>
        <p:spPr>
          <a:xfrm>
            <a:off x="6217062" y="63088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cxnSp>
        <p:nvCxnSpPr>
          <p:cNvPr id="294" name="Straight Connector 293">
            <a:extLst>
              <a:ext uri="{FF2B5EF4-FFF2-40B4-BE49-F238E27FC236}">
                <a16:creationId xmlns:a16="http://schemas.microsoft.com/office/drawing/2014/main" id="{DBC66496-15F6-4DA8-846A-8B1BC6E1621D}"/>
              </a:ext>
            </a:extLst>
          </p:cNvPr>
          <p:cNvCxnSpPr>
            <a:cxnSpLocks/>
          </p:cNvCxnSpPr>
          <p:nvPr/>
        </p:nvCxnSpPr>
        <p:spPr>
          <a:xfrm>
            <a:off x="468065" y="2716755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5" name="Straight Connector 294">
            <a:extLst>
              <a:ext uri="{FF2B5EF4-FFF2-40B4-BE49-F238E27FC236}">
                <a16:creationId xmlns:a16="http://schemas.microsoft.com/office/drawing/2014/main" id="{AB86D1DE-9EAB-4B62-8C58-497AD6627C1D}"/>
              </a:ext>
            </a:extLst>
          </p:cNvPr>
          <p:cNvCxnSpPr>
            <a:cxnSpLocks/>
          </p:cNvCxnSpPr>
          <p:nvPr/>
        </p:nvCxnSpPr>
        <p:spPr>
          <a:xfrm flipV="1">
            <a:off x="1347295" y="2715399"/>
            <a:ext cx="453810" cy="1356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6" name="TextBox 295">
            <a:extLst>
              <a:ext uri="{FF2B5EF4-FFF2-40B4-BE49-F238E27FC236}">
                <a16:creationId xmlns:a16="http://schemas.microsoft.com/office/drawing/2014/main" id="{CB6FFEA2-8F18-4886-8323-81D839587F3A}"/>
              </a:ext>
            </a:extLst>
          </p:cNvPr>
          <p:cNvSpPr txBox="1"/>
          <p:nvPr/>
        </p:nvSpPr>
        <p:spPr>
          <a:xfrm>
            <a:off x="430692" y="220892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97" name="TextBox 296">
            <a:extLst>
              <a:ext uri="{FF2B5EF4-FFF2-40B4-BE49-F238E27FC236}">
                <a16:creationId xmlns:a16="http://schemas.microsoft.com/office/drawing/2014/main" id="{463D6E1C-79AE-43D3-B1C4-1FBCCD1DA7AA}"/>
              </a:ext>
            </a:extLst>
          </p:cNvPr>
          <p:cNvSpPr txBox="1"/>
          <p:nvPr/>
        </p:nvSpPr>
        <p:spPr>
          <a:xfrm>
            <a:off x="441258" y="265496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E97F1EAE-C761-40F4-A726-DBE42F687F66}"/>
              </a:ext>
            </a:extLst>
          </p:cNvPr>
          <p:cNvSpPr txBox="1"/>
          <p:nvPr/>
        </p:nvSpPr>
        <p:spPr>
          <a:xfrm>
            <a:off x="1347295" y="2654963"/>
            <a:ext cx="5000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107B0483-AFEB-465F-B09A-6A03342C556B}"/>
              </a:ext>
            </a:extLst>
          </p:cNvPr>
          <p:cNvSpPr txBox="1"/>
          <p:nvPr/>
        </p:nvSpPr>
        <p:spPr>
          <a:xfrm>
            <a:off x="900252" y="2401284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00" name="Arc 299">
            <a:extLst>
              <a:ext uri="{FF2B5EF4-FFF2-40B4-BE49-F238E27FC236}">
                <a16:creationId xmlns:a16="http://schemas.microsoft.com/office/drawing/2014/main" id="{8FA35433-9C2C-4913-B55B-EC098A9ED2F6}"/>
              </a:ext>
            </a:extLst>
          </p:cNvPr>
          <p:cNvSpPr/>
          <p:nvPr/>
        </p:nvSpPr>
        <p:spPr>
          <a:xfrm rot="16200000">
            <a:off x="742403" y="1777345"/>
            <a:ext cx="810037" cy="945167"/>
          </a:xfrm>
          <a:prstGeom prst="arc">
            <a:avLst>
              <a:gd name="adj1" fmla="val 16048961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1" name="Arc 300">
            <a:extLst>
              <a:ext uri="{FF2B5EF4-FFF2-40B4-BE49-F238E27FC236}">
                <a16:creationId xmlns:a16="http://schemas.microsoft.com/office/drawing/2014/main" id="{19EE77CE-1206-4FE9-AD1E-EC74DDD8D69D}"/>
              </a:ext>
            </a:extLst>
          </p:cNvPr>
          <p:cNvSpPr/>
          <p:nvPr/>
        </p:nvSpPr>
        <p:spPr>
          <a:xfrm rot="5400000">
            <a:off x="732115" y="2710998"/>
            <a:ext cx="810037" cy="945167"/>
          </a:xfrm>
          <a:prstGeom prst="arc">
            <a:avLst>
              <a:gd name="adj1" fmla="val 16139557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2" name="TextBox 301">
            <a:extLst>
              <a:ext uri="{FF2B5EF4-FFF2-40B4-BE49-F238E27FC236}">
                <a16:creationId xmlns:a16="http://schemas.microsoft.com/office/drawing/2014/main" id="{7FDB36D3-FD25-4F47-A713-6015C17FD6E9}"/>
              </a:ext>
            </a:extLst>
          </p:cNvPr>
          <p:cNvSpPr txBox="1"/>
          <p:nvPr/>
        </p:nvSpPr>
        <p:spPr>
          <a:xfrm>
            <a:off x="854400" y="315582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03" name="TextBox 302">
            <a:extLst>
              <a:ext uri="{FF2B5EF4-FFF2-40B4-BE49-F238E27FC236}">
                <a16:creationId xmlns:a16="http://schemas.microsoft.com/office/drawing/2014/main" id="{424EFD49-9B7D-499D-AC08-82141D454648}"/>
              </a:ext>
            </a:extLst>
          </p:cNvPr>
          <p:cNvSpPr txBox="1"/>
          <p:nvPr/>
        </p:nvSpPr>
        <p:spPr>
          <a:xfrm>
            <a:off x="854399" y="185498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04" name="TextBox 303">
            <a:extLst>
              <a:ext uri="{FF2B5EF4-FFF2-40B4-BE49-F238E27FC236}">
                <a16:creationId xmlns:a16="http://schemas.microsoft.com/office/drawing/2014/main" id="{0F05E9C6-2506-47BD-A3E2-80C49F9F4FF9}"/>
              </a:ext>
            </a:extLst>
          </p:cNvPr>
          <p:cNvSpPr txBox="1"/>
          <p:nvPr/>
        </p:nvSpPr>
        <p:spPr>
          <a:xfrm>
            <a:off x="1338002" y="2208921"/>
            <a:ext cx="5358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322" name="Straight Connector 321">
            <a:extLst>
              <a:ext uri="{FF2B5EF4-FFF2-40B4-BE49-F238E27FC236}">
                <a16:creationId xmlns:a16="http://schemas.microsoft.com/office/drawing/2014/main" id="{3A20F960-8375-4E24-AFDE-E5C39181BE64}"/>
              </a:ext>
            </a:extLst>
          </p:cNvPr>
          <p:cNvCxnSpPr>
            <a:cxnSpLocks/>
          </p:cNvCxnSpPr>
          <p:nvPr/>
        </p:nvCxnSpPr>
        <p:spPr>
          <a:xfrm>
            <a:off x="2257158" y="2706694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B57CF2C6-9562-48D3-8638-17ECC5B71FAE}"/>
              </a:ext>
            </a:extLst>
          </p:cNvPr>
          <p:cNvCxnSpPr>
            <a:cxnSpLocks/>
          </p:cNvCxnSpPr>
          <p:nvPr/>
        </p:nvCxnSpPr>
        <p:spPr>
          <a:xfrm flipV="1">
            <a:off x="3136388" y="2705338"/>
            <a:ext cx="453810" cy="1356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9" name="TextBox 328">
            <a:extLst>
              <a:ext uri="{FF2B5EF4-FFF2-40B4-BE49-F238E27FC236}">
                <a16:creationId xmlns:a16="http://schemas.microsoft.com/office/drawing/2014/main" id="{5B8CFBB5-9023-43A9-A2EB-D1BC6085BB6A}"/>
              </a:ext>
            </a:extLst>
          </p:cNvPr>
          <p:cNvSpPr txBox="1"/>
          <p:nvPr/>
        </p:nvSpPr>
        <p:spPr>
          <a:xfrm>
            <a:off x="2219785" y="219886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30" name="TextBox 329">
            <a:extLst>
              <a:ext uri="{FF2B5EF4-FFF2-40B4-BE49-F238E27FC236}">
                <a16:creationId xmlns:a16="http://schemas.microsoft.com/office/drawing/2014/main" id="{4F21D477-61B1-4DFA-BC5A-68D8AFAACD78}"/>
              </a:ext>
            </a:extLst>
          </p:cNvPr>
          <p:cNvSpPr txBox="1"/>
          <p:nvPr/>
        </p:nvSpPr>
        <p:spPr>
          <a:xfrm>
            <a:off x="2230351" y="264490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31" name="TextBox 330">
            <a:extLst>
              <a:ext uri="{FF2B5EF4-FFF2-40B4-BE49-F238E27FC236}">
                <a16:creationId xmlns:a16="http://schemas.microsoft.com/office/drawing/2014/main" id="{219AA14E-2458-44D8-8B60-AE5F1832E386}"/>
              </a:ext>
            </a:extLst>
          </p:cNvPr>
          <p:cNvSpPr txBox="1"/>
          <p:nvPr/>
        </p:nvSpPr>
        <p:spPr>
          <a:xfrm>
            <a:off x="3136388" y="2644902"/>
            <a:ext cx="5000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332" name="TextBox 331">
            <a:extLst>
              <a:ext uri="{FF2B5EF4-FFF2-40B4-BE49-F238E27FC236}">
                <a16:creationId xmlns:a16="http://schemas.microsoft.com/office/drawing/2014/main" id="{3D79D6ED-83BB-4E02-B653-4715A1DC5207}"/>
              </a:ext>
            </a:extLst>
          </p:cNvPr>
          <p:cNvSpPr txBox="1"/>
          <p:nvPr/>
        </p:nvSpPr>
        <p:spPr>
          <a:xfrm>
            <a:off x="2689345" y="2391223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33" name="Arc 332">
            <a:extLst>
              <a:ext uri="{FF2B5EF4-FFF2-40B4-BE49-F238E27FC236}">
                <a16:creationId xmlns:a16="http://schemas.microsoft.com/office/drawing/2014/main" id="{5E550E60-3CAA-4966-89E1-18FD13C430F5}"/>
              </a:ext>
            </a:extLst>
          </p:cNvPr>
          <p:cNvSpPr/>
          <p:nvPr/>
        </p:nvSpPr>
        <p:spPr>
          <a:xfrm rot="16200000">
            <a:off x="2531496" y="1767284"/>
            <a:ext cx="810037" cy="945167"/>
          </a:xfrm>
          <a:prstGeom prst="arc">
            <a:avLst>
              <a:gd name="adj1" fmla="val 16048961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4" name="Arc 333">
            <a:extLst>
              <a:ext uri="{FF2B5EF4-FFF2-40B4-BE49-F238E27FC236}">
                <a16:creationId xmlns:a16="http://schemas.microsoft.com/office/drawing/2014/main" id="{E39397EA-0B25-48AD-8BED-2FE10CB82E56}"/>
              </a:ext>
            </a:extLst>
          </p:cNvPr>
          <p:cNvSpPr/>
          <p:nvPr/>
        </p:nvSpPr>
        <p:spPr>
          <a:xfrm rot="5400000">
            <a:off x="2521208" y="2700937"/>
            <a:ext cx="810037" cy="945167"/>
          </a:xfrm>
          <a:prstGeom prst="arc">
            <a:avLst>
              <a:gd name="adj1" fmla="val 16139557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5" name="TextBox 334">
            <a:extLst>
              <a:ext uri="{FF2B5EF4-FFF2-40B4-BE49-F238E27FC236}">
                <a16:creationId xmlns:a16="http://schemas.microsoft.com/office/drawing/2014/main" id="{383DAC4A-37A1-406E-8107-386ECA281286}"/>
              </a:ext>
            </a:extLst>
          </p:cNvPr>
          <p:cNvSpPr txBox="1"/>
          <p:nvPr/>
        </p:nvSpPr>
        <p:spPr>
          <a:xfrm>
            <a:off x="2643493" y="314576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76DBB009-CC82-40ED-9B6C-1564C39D9F47}"/>
              </a:ext>
            </a:extLst>
          </p:cNvPr>
          <p:cNvSpPr txBox="1"/>
          <p:nvPr/>
        </p:nvSpPr>
        <p:spPr>
          <a:xfrm>
            <a:off x="2643492" y="184492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37" name="TextBox 336">
            <a:extLst>
              <a:ext uri="{FF2B5EF4-FFF2-40B4-BE49-F238E27FC236}">
                <a16:creationId xmlns:a16="http://schemas.microsoft.com/office/drawing/2014/main" id="{C2638611-82BE-4B7A-8788-03FCCFB3EEA9}"/>
              </a:ext>
            </a:extLst>
          </p:cNvPr>
          <p:cNvSpPr txBox="1"/>
          <p:nvPr/>
        </p:nvSpPr>
        <p:spPr>
          <a:xfrm>
            <a:off x="3127095" y="2198860"/>
            <a:ext cx="5358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338" name="Group 337">
            <a:extLst>
              <a:ext uri="{FF2B5EF4-FFF2-40B4-BE49-F238E27FC236}">
                <a16:creationId xmlns:a16="http://schemas.microsoft.com/office/drawing/2014/main" id="{6663395E-C536-4431-9C2C-6F05EE20974B}"/>
              </a:ext>
            </a:extLst>
          </p:cNvPr>
          <p:cNvGrpSpPr/>
          <p:nvPr/>
        </p:nvGrpSpPr>
        <p:grpSpPr>
          <a:xfrm>
            <a:off x="440392" y="4001795"/>
            <a:ext cx="1111026" cy="1076984"/>
            <a:chOff x="4465612" y="3109622"/>
            <a:chExt cx="1111026" cy="1076984"/>
          </a:xfrm>
        </p:grpSpPr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2596CB9D-E393-4D6C-826C-18C501F31F11}"/>
                </a:ext>
              </a:extLst>
            </p:cNvPr>
            <p:cNvSpPr txBox="1"/>
            <p:nvPr/>
          </p:nvSpPr>
          <p:spPr>
            <a:xfrm>
              <a:off x="4465612" y="3306087"/>
              <a:ext cx="4883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</a:t>
              </a:r>
            </a:p>
          </p:txBody>
        </p: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8B4F82A5-C47F-4C2F-B57F-2236209BEFAD}"/>
                </a:ext>
              </a:extLst>
            </p:cNvPr>
            <p:cNvCxnSpPr>
              <a:cxnSpLocks/>
            </p:cNvCxnSpPr>
            <p:nvPr/>
          </p:nvCxnSpPr>
          <p:spPr>
            <a:xfrm>
              <a:off x="4929278" y="3617456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0EAEC308-267E-46FE-A6C4-89A9B4436EBB}"/>
                </a:ext>
              </a:extLst>
            </p:cNvPr>
            <p:cNvSpPr txBox="1"/>
            <p:nvPr/>
          </p:nvSpPr>
          <p:spPr>
            <a:xfrm>
              <a:off x="4909821" y="3555664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55E8D0EC-A3A1-4AC7-8829-F6CC145916D0}"/>
                </a:ext>
              </a:extLst>
            </p:cNvPr>
            <p:cNvSpPr txBox="1"/>
            <p:nvPr/>
          </p:nvSpPr>
          <p:spPr>
            <a:xfrm>
              <a:off x="4887190" y="3109622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C616CCC3-F2DC-4C5E-9F7D-D22651614D67}"/>
              </a:ext>
            </a:extLst>
          </p:cNvPr>
          <p:cNvGrpSpPr/>
          <p:nvPr/>
        </p:nvGrpSpPr>
        <p:grpSpPr>
          <a:xfrm>
            <a:off x="1375336" y="3991739"/>
            <a:ext cx="1367168" cy="1071789"/>
            <a:chOff x="5400556" y="3099566"/>
            <a:chExt cx="1367168" cy="1071789"/>
          </a:xfrm>
        </p:grpSpPr>
        <p:sp>
          <p:nvSpPr>
            <p:cNvPr id="344" name="TextBox 343">
              <a:extLst>
                <a:ext uri="{FF2B5EF4-FFF2-40B4-BE49-F238E27FC236}">
                  <a16:creationId xmlns:a16="http://schemas.microsoft.com/office/drawing/2014/main" id="{689B0135-C5CF-4F8B-886B-3592E3FD78F9}"/>
                </a:ext>
              </a:extLst>
            </p:cNvPr>
            <p:cNvSpPr txBox="1"/>
            <p:nvPr/>
          </p:nvSpPr>
          <p:spPr>
            <a:xfrm>
              <a:off x="5400556" y="3258663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434" name="Straight Connector 433">
              <a:extLst>
                <a:ext uri="{FF2B5EF4-FFF2-40B4-BE49-F238E27FC236}">
                  <a16:creationId xmlns:a16="http://schemas.microsoft.com/office/drawing/2014/main" id="{CFECAEDC-99E1-4D8C-AB0B-9C1191B93E12}"/>
                </a:ext>
              </a:extLst>
            </p:cNvPr>
            <p:cNvCxnSpPr>
              <a:cxnSpLocks/>
            </p:cNvCxnSpPr>
            <p:nvPr/>
          </p:nvCxnSpPr>
          <p:spPr>
            <a:xfrm>
              <a:off x="5828906" y="3607400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7A2D3513-5D1D-4A78-9FF8-B1CBE2E03845}"/>
                </a:ext>
              </a:extLst>
            </p:cNvPr>
            <p:cNvSpPr txBox="1"/>
            <p:nvPr/>
          </p:nvSpPr>
          <p:spPr>
            <a:xfrm>
              <a:off x="5804254" y="3540413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FCB576F3-08A6-4AE2-B5B4-D1FB32DF706C}"/>
                </a:ext>
              </a:extLst>
            </p:cNvPr>
            <p:cNvSpPr txBox="1"/>
            <p:nvPr/>
          </p:nvSpPr>
          <p:spPr>
            <a:xfrm>
              <a:off x="5786818" y="309956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14A9E206-637F-4D62-A7DE-4A5A0695CC13}"/>
                </a:ext>
              </a:extLst>
            </p:cNvPr>
            <p:cNvSpPr txBox="1"/>
            <p:nvPr/>
          </p:nvSpPr>
          <p:spPr>
            <a:xfrm>
              <a:off x="6265486" y="3306087"/>
              <a:ext cx="5022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4A6A1838-E110-4F44-A306-0DC965EC79C2}"/>
              </a:ext>
            </a:extLst>
          </p:cNvPr>
          <p:cNvGrpSpPr/>
          <p:nvPr/>
        </p:nvGrpSpPr>
        <p:grpSpPr>
          <a:xfrm>
            <a:off x="449153" y="5339803"/>
            <a:ext cx="666817" cy="1076984"/>
            <a:chOff x="4909821" y="3109622"/>
            <a:chExt cx="666817" cy="1076984"/>
          </a:xfrm>
        </p:grpSpPr>
        <p:cxnSp>
          <p:nvCxnSpPr>
            <p:cNvPr id="440" name="Straight Connector 439">
              <a:extLst>
                <a:ext uri="{FF2B5EF4-FFF2-40B4-BE49-F238E27FC236}">
                  <a16:creationId xmlns:a16="http://schemas.microsoft.com/office/drawing/2014/main" id="{0C2A8DCB-D5CE-4D46-BBA2-4963FEE735D2}"/>
                </a:ext>
              </a:extLst>
            </p:cNvPr>
            <p:cNvCxnSpPr>
              <a:cxnSpLocks/>
            </p:cNvCxnSpPr>
            <p:nvPr/>
          </p:nvCxnSpPr>
          <p:spPr>
            <a:xfrm>
              <a:off x="4929278" y="3617456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8FE62091-F79D-48D7-AAE0-C70A12A74F90}"/>
                </a:ext>
              </a:extLst>
            </p:cNvPr>
            <p:cNvSpPr txBox="1"/>
            <p:nvPr/>
          </p:nvSpPr>
          <p:spPr>
            <a:xfrm>
              <a:off x="4909821" y="3555664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F8038878-2683-4F15-BF3E-144B6AA638FF}"/>
                </a:ext>
              </a:extLst>
            </p:cNvPr>
            <p:cNvSpPr txBox="1"/>
            <p:nvPr/>
          </p:nvSpPr>
          <p:spPr>
            <a:xfrm>
              <a:off x="4910242" y="3109622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grpSp>
        <p:nvGrpSpPr>
          <p:cNvPr id="443" name="Group 442">
            <a:extLst>
              <a:ext uri="{FF2B5EF4-FFF2-40B4-BE49-F238E27FC236}">
                <a16:creationId xmlns:a16="http://schemas.microsoft.com/office/drawing/2014/main" id="{0B4E5302-7DDA-4197-B316-9EE65C03D1CA}"/>
              </a:ext>
            </a:extLst>
          </p:cNvPr>
          <p:cNvGrpSpPr/>
          <p:nvPr/>
        </p:nvGrpSpPr>
        <p:grpSpPr>
          <a:xfrm>
            <a:off x="944657" y="5344428"/>
            <a:ext cx="1367168" cy="1071789"/>
            <a:chOff x="5400556" y="3099566"/>
            <a:chExt cx="1367168" cy="1071789"/>
          </a:xfrm>
        </p:grpSpPr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A7A2CF32-6FAF-4D24-BCF4-B33E7CF70CEE}"/>
                </a:ext>
              </a:extLst>
            </p:cNvPr>
            <p:cNvSpPr txBox="1"/>
            <p:nvPr/>
          </p:nvSpPr>
          <p:spPr>
            <a:xfrm>
              <a:off x="5400556" y="3258663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8C3B677B-1E21-400D-9109-7F658C0ECC68}"/>
                </a:ext>
              </a:extLst>
            </p:cNvPr>
            <p:cNvCxnSpPr>
              <a:cxnSpLocks/>
            </p:cNvCxnSpPr>
            <p:nvPr/>
          </p:nvCxnSpPr>
          <p:spPr>
            <a:xfrm>
              <a:off x="5828906" y="3607400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899F0931-435A-45ED-8127-599C509F788C}"/>
                </a:ext>
              </a:extLst>
            </p:cNvPr>
            <p:cNvSpPr txBox="1"/>
            <p:nvPr/>
          </p:nvSpPr>
          <p:spPr>
            <a:xfrm>
              <a:off x="5804254" y="3540413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55F4174A-9BE0-4AE5-AE8B-970D4E4F2D50}"/>
                </a:ext>
              </a:extLst>
            </p:cNvPr>
            <p:cNvSpPr txBox="1"/>
            <p:nvPr/>
          </p:nvSpPr>
          <p:spPr>
            <a:xfrm>
              <a:off x="5786818" y="309956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4561EE12-E365-44A5-A5BF-0EDE02CA91A5}"/>
                </a:ext>
              </a:extLst>
            </p:cNvPr>
            <p:cNvSpPr txBox="1"/>
            <p:nvPr/>
          </p:nvSpPr>
          <p:spPr>
            <a:xfrm>
              <a:off x="6265486" y="3306087"/>
              <a:ext cx="5022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450" name="Group 449">
            <a:extLst>
              <a:ext uri="{FF2B5EF4-FFF2-40B4-BE49-F238E27FC236}">
                <a16:creationId xmlns:a16="http://schemas.microsoft.com/office/drawing/2014/main" id="{36501F68-9C5C-45AC-8995-8C869247D902}"/>
              </a:ext>
            </a:extLst>
          </p:cNvPr>
          <p:cNvGrpSpPr/>
          <p:nvPr/>
        </p:nvGrpSpPr>
        <p:grpSpPr>
          <a:xfrm>
            <a:off x="2232485" y="5775159"/>
            <a:ext cx="666817" cy="630942"/>
            <a:chOff x="6245005" y="4870286"/>
            <a:chExt cx="666817" cy="630942"/>
          </a:xfrm>
        </p:grpSpPr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ADCE3A52-AF76-4968-A89C-5B5DF3DE3319}"/>
                </a:ext>
              </a:extLst>
            </p:cNvPr>
            <p:cNvCxnSpPr>
              <a:cxnSpLocks/>
            </p:cNvCxnSpPr>
            <p:nvPr/>
          </p:nvCxnSpPr>
          <p:spPr>
            <a:xfrm>
              <a:off x="6269657" y="4937273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2" name="TextBox 451">
              <a:extLst>
                <a:ext uri="{FF2B5EF4-FFF2-40B4-BE49-F238E27FC236}">
                  <a16:creationId xmlns:a16="http://schemas.microsoft.com/office/drawing/2014/main" id="{7D991D7A-1D39-4935-A1C8-9F3126FA8502}"/>
                </a:ext>
              </a:extLst>
            </p:cNvPr>
            <p:cNvSpPr txBox="1"/>
            <p:nvPr/>
          </p:nvSpPr>
          <p:spPr>
            <a:xfrm>
              <a:off x="6245005" y="4870286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sp>
        <p:nvSpPr>
          <p:cNvPr id="453" name="TextBox 452">
            <a:extLst>
              <a:ext uri="{FF2B5EF4-FFF2-40B4-BE49-F238E27FC236}">
                <a16:creationId xmlns:a16="http://schemas.microsoft.com/office/drawing/2014/main" id="{C0C1ED90-C04D-4AAF-A117-8A39078F327E}"/>
              </a:ext>
            </a:extLst>
          </p:cNvPr>
          <p:cNvSpPr txBox="1"/>
          <p:nvPr/>
        </p:nvSpPr>
        <p:spPr>
          <a:xfrm>
            <a:off x="2215049" y="5334312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221614A-8D94-41C1-9424-751DC42C8635}"/>
              </a:ext>
            </a:extLst>
          </p:cNvPr>
          <p:cNvGrpSpPr/>
          <p:nvPr/>
        </p:nvGrpSpPr>
        <p:grpSpPr>
          <a:xfrm>
            <a:off x="2914522" y="459493"/>
            <a:ext cx="684253" cy="1071789"/>
            <a:chOff x="2914522" y="459493"/>
            <a:chExt cx="684253" cy="1071789"/>
          </a:xfrm>
        </p:grpSpPr>
        <p:grpSp>
          <p:nvGrpSpPr>
            <p:cNvPr id="454" name="Group 453">
              <a:extLst>
                <a:ext uri="{FF2B5EF4-FFF2-40B4-BE49-F238E27FC236}">
                  <a16:creationId xmlns:a16="http://schemas.microsoft.com/office/drawing/2014/main" id="{1ED4483B-5DB3-468C-A14D-DD11457AE69E}"/>
                </a:ext>
              </a:extLst>
            </p:cNvPr>
            <p:cNvGrpSpPr/>
            <p:nvPr/>
          </p:nvGrpSpPr>
          <p:grpSpPr>
            <a:xfrm>
              <a:off x="2931958" y="900340"/>
              <a:ext cx="666817" cy="630942"/>
              <a:chOff x="6245005" y="4870286"/>
              <a:chExt cx="666817" cy="630942"/>
            </a:xfrm>
          </p:grpSpPr>
          <p:cxnSp>
            <p:nvCxnSpPr>
              <p:cNvPr id="455" name="Straight Connector 454">
                <a:extLst>
                  <a:ext uri="{FF2B5EF4-FFF2-40B4-BE49-F238E27FC236}">
                    <a16:creationId xmlns:a16="http://schemas.microsoft.com/office/drawing/2014/main" id="{596A8058-CDCE-43BC-941D-2087BBD060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269657" y="4937273"/>
                <a:ext cx="443523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6" name="TextBox 455">
                <a:extLst>
                  <a:ext uri="{FF2B5EF4-FFF2-40B4-BE49-F238E27FC236}">
                    <a16:creationId xmlns:a16="http://schemas.microsoft.com/office/drawing/2014/main" id="{539F2CA7-9A2D-42D7-A697-0A24B6E0A0F2}"/>
                  </a:ext>
                </a:extLst>
              </p:cNvPr>
              <p:cNvSpPr txBox="1"/>
              <p:nvPr/>
            </p:nvSpPr>
            <p:spPr>
              <a:xfrm>
                <a:off x="6245005" y="4870286"/>
                <a:ext cx="66681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</p:grpSp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2B0944EA-4A4B-4A13-B6B5-C00F59585523}"/>
                </a:ext>
              </a:extLst>
            </p:cNvPr>
            <p:cNvSpPr txBox="1"/>
            <p:nvPr/>
          </p:nvSpPr>
          <p:spPr>
            <a:xfrm>
              <a:off x="2914522" y="459493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cxnSp>
        <p:nvCxnSpPr>
          <p:cNvPr id="458" name="Straight Connector 457">
            <a:extLst>
              <a:ext uri="{FF2B5EF4-FFF2-40B4-BE49-F238E27FC236}">
                <a16:creationId xmlns:a16="http://schemas.microsoft.com/office/drawing/2014/main" id="{597EB7B1-17D6-41FB-A798-91B299E1F299}"/>
              </a:ext>
            </a:extLst>
          </p:cNvPr>
          <p:cNvCxnSpPr>
            <a:cxnSpLocks/>
          </p:cNvCxnSpPr>
          <p:nvPr/>
        </p:nvCxnSpPr>
        <p:spPr>
          <a:xfrm>
            <a:off x="6273864" y="270630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9" name="Straight Connector 458">
            <a:extLst>
              <a:ext uri="{FF2B5EF4-FFF2-40B4-BE49-F238E27FC236}">
                <a16:creationId xmlns:a16="http://schemas.microsoft.com/office/drawing/2014/main" id="{B0F4A162-3731-42B2-80B0-64693022D4D2}"/>
              </a:ext>
            </a:extLst>
          </p:cNvPr>
          <p:cNvCxnSpPr>
            <a:cxnSpLocks/>
          </p:cNvCxnSpPr>
          <p:nvPr/>
        </p:nvCxnSpPr>
        <p:spPr>
          <a:xfrm>
            <a:off x="7153094" y="270630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0" name="TextBox 459">
            <a:extLst>
              <a:ext uri="{FF2B5EF4-FFF2-40B4-BE49-F238E27FC236}">
                <a16:creationId xmlns:a16="http://schemas.microsoft.com/office/drawing/2014/main" id="{B94D8601-DA4D-4414-B461-3B2988835543}"/>
              </a:ext>
            </a:extLst>
          </p:cNvPr>
          <p:cNvSpPr txBox="1"/>
          <p:nvPr/>
        </p:nvSpPr>
        <p:spPr>
          <a:xfrm>
            <a:off x="6236491" y="219847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61" name="TextBox 460">
            <a:extLst>
              <a:ext uri="{FF2B5EF4-FFF2-40B4-BE49-F238E27FC236}">
                <a16:creationId xmlns:a16="http://schemas.microsoft.com/office/drawing/2014/main" id="{09B68187-CF53-432C-B9F2-459D64742658}"/>
              </a:ext>
            </a:extLst>
          </p:cNvPr>
          <p:cNvSpPr txBox="1"/>
          <p:nvPr/>
        </p:nvSpPr>
        <p:spPr>
          <a:xfrm>
            <a:off x="6247057" y="264451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462" name="TextBox 461">
            <a:extLst>
              <a:ext uri="{FF2B5EF4-FFF2-40B4-BE49-F238E27FC236}">
                <a16:creationId xmlns:a16="http://schemas.microsoft.com/office/drawing/2014/main" id="{8A5DE2B1-16D3-4100-ADBA-CCCF6C15A101}"/>
              </a:ext>
            </a:extLst>
          </p:cNvPr>
          <p:cNvSpPr txBox="1"/>
          <p:nvPr/>
        </p:nvSpPr>
        <p:spPr>
          <a:xfrm>
            <a:off x="7153093" y="264451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470" name="TextBox 469">
            <a:extLst>
              <a:ext uri="{FF2B5EF4-FFF2-40B4-BE49-F238E27FC236}">
                <a16:creationId xmlns:a16="http://schemas.microsoft.com/office/drawing/2014/main" id="{B501A5AD-B722-4702-83AF-80558F4F1C7E}"/>
              </a:ext>
            </a:extLst>
          </p:cNvPr>
          <p:cNvSpPr txBox="1"/>
          <p:nvPr/>
        </p:nvSpPr>
        <p:spPr>
          <a:xfrm>
            <a:off x="6706051" y="2390837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472" name="Arc 471">
            <a:extLst>
              <a:ext uri="{FF2B5EF4-FFF2-40B4-BE49-F238E27FC236}">
                <a16:creationId xmlns:a16="http://schemas.microsoft.com/office/drawing/2014/main" id="{81194C2B-0F77-46A4-8DE7-25B37E5EF5F1}"/>
              </a:ext>
            </a:extLst>
          </p:cNvPr>
          <p:cNvSpPr/>
          <p:nvPr/>
        </p:nvSpPr>
        <p:spPr>
          <a:xfrm rot="16200000">
            <a:off x="6638752" y="167634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3" name="Arc 472">
            <a:extLst>
              <a:ext uri="{FF2B5EF4-FFF2-40B4-BE49-F238E27FC236}">
                <a16:creationId xmlns:a16="http://schemas.microsoft.com/office/drawing/2014/main" id="{87F63821-659B-4EAA-A5E0-B13052B96192}"/>
              </a:ext>
            </a:extLst>
          </p:cNvPr>
          <p:cNvSpPr/>
          <p:nvPr/>
        </p:nvSpPr>
        <p:spPr>
          <a:xfrm rot="5400000">
            <a:off x="6628465" y="261000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4" name="TextBox 473">
            <a:extLst>
              <a:ext uri="{FF2B5EF4-FFF2-40B4-BE49-F238E27FC236}">
                <a16:creationId xmlns:a16="http://schemas.microsoft.com/office/drawing/2014/main" id="{7BBD4C1F-EEB9-4467-BDBD-9FD9B6291F79}"/>
              </a:ext>
            </a:extLst>
          </p:cNvPr>
          <p:cNvSpPr txBox="1"/>
          <p:nvPr/>
        </p:nvSpPr>
        <p:spPr>
          <a:xfrm>
            <a:off x="6759055" y="3145379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75" name="TextBox 474">
            <a:extLst>
              <a:ext uri="{FF2B5EF4-FFF2-40B4-BE49-F238E27FC236}">
                <a16:creationId xmlns:a16="http://schemas.microsoft.com/office/drawing/2014/main" id="{DA91EB79-0B83-4604-BFA4-58A5F4DBB695}"/>
              </a:ext>
            </a:extLst>
          </p:cNvPr>
          <p:cNvSpPr txBox="1"/>
          <p:nvPr/>
        </p:nvSpPr>
        <p:spPr>
          <a:xfrm>
            <a:off x="6759054" y="184453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76" name="TextBox 475">
            <a:extLst>
              <a:ext uri="{FF2B5EF4-FFF2-40B4-BE49-F238E27FC236}">
                <a16:creationId xmlns:a16="http://schemas.microsoft.com/office/drawing/2014/main" id="{27CA6921-6B4F-4333-9E79-7C7DE392EA4C}"/>
              </a:ext>
            </a:extLst>
          </p:cNvPr>
          <p:cNvSpPr txBox="1"/>
          <p:nvPr/>
        </p:nvSpPr>
        <p:spPr>
          <a:xfrm>
            <a:off x="7359095" y="2198474"/>
            <a:ext cx="7433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481" name="Straight Connector 480">
            <a:extLst>
              <a:ext uri="{FF2B5EF4-FFF2-40B4-BE49-F238E27FC236}">
                <a16:creationId xmlns:a16="http://schemas.microsoft.com/office/drawing/2014/main" id="{023CF1CA-C778-4C67-9FA6-29BCCE04FBDE}"/>
              </a:ext>
            </a:extLst>
          </p:cNvPr>
          <p:cNvCxnSpPr>
            <a:cxnSpLocks/>
          </p:cNvCxnSpPr>
          <p:nvPr/>
        </p:nvCxnSpPr>
        <p:spPr>
          <a:xfrm>
            <a:off x="8514442" y="2707664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2" name="Straight Connector 481">
            <a:extLst>
              <a:ext uri="{FF2B5EF4-FFF2-40B4-BE49-F238E27FC236}">
                <a16:creationId xmlns:a16="http://schemas.microsoft.com/office/drawing/2014/main" id="{33C4DE3A-4523-49BA-A6DE-7CADC0509EF0}"/>
              </a:ext>
            </a:extLst>
          </p:cNvPr>
          <p:cNvCxnSpPr>
            <a:cxnSpLocks/>
          </p:cNvCxnSpPr>
          <p:nvPr/>
        </p:nvCxnSpPr>
        <p:spPr>
          <a:xfrm>
            <a:off x="9393672" y="2707664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5" name="TextBox 494">
            <a:extLst>
              <a:ext uri="{FF2B5EF4-FFF2-40B4-BE49-F238E27FC236}">
                <a16:creationId xmlns:a16="http://schemas.microsoft.com/office/drawing/2014/main" id="{BE927FEE-BF22-49F8-B27E-B0CF3ED71B76}"/>
              </a:ext>
            </a:extLst>
          </p:cNvPr>
          <p:cNvSpPr txBox="1"/>
          <p:nvPr/>
        </p:nvSpPr>
        <p:spPr>
          <a:xfrm>
            <a:off x="8477069" y="219983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511" name="TextBox 510">
            <a:extLst>
              <a:ext uri="{FF2B5EF4-FFF2-40B4-BE49-F238E27FC236}">
                <a16:creationId xmlns:a16="http://schemas.microsoft.com/office/drawing/2014/main" id="{588CD67B-8D5B-440E-87C5-7B822DE74B80}"/>
              </a:ext>
            </a:extLst>
          </p:cNvPr>
          <p:cNvSpPr txBox="1"/>
          <p:nvPr/>
        </p:nvSpPr>
        <p:spPr>
          <a:xfrm>
            <a:off x="8487635" y="264587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521" name="TextBox 520">
            <a:extLst>
              <a:ext uri="{FF2B5EF4-FFF2-40B4-BE49-F238E27FC236}">
                <a16:creationId xmlns:a16="http://schemas.microsoft.com/office/drawing/2014/main" id="{6B97A9E3-8977-469C-B6E7-A216E72C518A}"/>
              </a:ext>
            </a:extLst>
          </p:cNvPr>
          <p:cNvSpPr txBox="1"/>
          <p:nvPr/>
        </p:nvSpPr>
        <p:spPr>
          <a:xfrm>
            <a:off x="9393671" y="2645872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522" name="TextBox 521">
            <a:extLst>
              <a:ext uri="{FF2B5EF4-FFF2-40B4-BE49-F238E27FC236}">
                <a16:creationId xmlns:a16="http://schemas.microsoft.com/office/drawing/2014/main" id="{594323BB-2275-4367-8B8A-8FE5301B9B0F}"/>
              </a:ext>
            </a:extLst>
          </p:cNvPr>
          <p:cNvSpPr txBox="1"/>
          <p:nvPr/>
        </p:nvSpPr>
        <p:spPr>
          <a:xfrm>
            <a:off x="8946629" y="2392193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526" name="Arc 525">
            <a:extLst>
              <a:ext uri="{FF2B5EF4-FFF2-40B4-BE49-F238E27FC236}">
                <a16:creationId xmlns:a16="http://schemas.microsoft.com/office/drawing/2014/main" id="{0FA60813-D401-413D-A3D9-D94A0CBD026F}"/>
              </a:ext>
            </a:extLst>
          </p:cNvPr>
          <p:cNvSpPr/>
          <p:nvPr/>
        </p:nvSpPr>
        <p:spPr>
          <a:xfrm rot="16200000">
            <a:off x="8879330" y="167770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5" name="Arc 614">
            <a:extLst>
              <a:ext uri="{FF2B5EF4-FFF2-40B4-BE49-F238E27FC236}">
                <a16:creationId xmlns:a16="http://schemas.microsoft.com/office/drawing/2014/main" id="{ADD00719-B286-4D80-9939-426971E895EA}"/>
              </a:ext>
            </a:extLst>
          </p:cNvPr>
          <p:cNvSpPr/>
          <p:nvPr/>
        </p:nvSpPr>
        <p:spPr>
          <a:xfrm rot="5400000">
            <a:off x="8869043" y="261135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6" name="TextBox 615">
            <a:extLst>
              <a:ext uri="{FF2B5EF4-FFF2-40B4-BE49-F238E27FC236}">
                <a16:creationId xmlns:a16="http://schemas.microsoft.com/office/drawing/2014/main" id="{97BBED18-012B-481E-A018-C66CBC42A420}"/>
              </a:ext>
            </a:extLst>
          </p:cNvPr>
          <p:cNvSpPr txBox="1"/>
          <p:nvPr/>
        </p:nvSpPr>
        <p:spPr>
          <a:xfrm>
            <a:off x="8999633" y="314673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617" name="TextBox 616">
            <a:extLst>
              <a:ext uri="{FF2B5EF4-FFF2-40B4-BE49-F238E27FC236}">
                <a16:creationId xmlns:a16="http://schemas.microsoft.com/office/drawing/2014/main" id="{16DFF371-AC11-4E9F-9AEA-3983491513A8}"/>
              </a:ext>
            </a:extLst>
          </p:cNvPr>
          <p:cNvSpPr txBox="1"/>
          <p:nvPr/>
        </p:nvSpPr>
        <p:spPr>
          <a:xfrm>
            <a:off x="8999632" y="184589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618" name="TextBox 617">
            <a:extLst>
              <a:ext uri="{FF2B5EF4-FFF2-40B4-BE49-F238E27FC236}">
                <a16:creationId xmlns:a16="http://schemas.microsoft.com/office/drawing/2014/main" id="{9CF6F5B3-32FE-4C5B-8263-8116E56BF5E6}"/>
              </a:ext>
            </a:extLst>
          </p:cNvPr>
          <p:cNvSpPr txBox="1"/>
          <p:nvPr/>
        </p:nvSpPr>
        <p:spPr>
          <a:xfrm>
            <a:off x="9599673" y="2199830"/>
            <a:ext cx="72594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grpSp>
        <p:nvGrpSpPr>
          <p:cNvPr id="619" name="Group 618">
            <a:extLst>
              <a:ext uri="{FF2B5EF4-FFF2-40B4-BE49-F238E27FC236}">
                <a16:creationId xmlns:a16="http://schemas.microsoft.com/office/drawing/2014/main" id="{B506F499-9F63-45B0-ADF0-7866476164CE}"/>
              </a:ext>
            </a:extLst>
          </p:cNvPr>
          <p:cNvGrpSpPr/>
          <p:nvPr/>
        </p:nvGrpSpPr>
        <p:grpSpPr>
          <a:xfrm>
            <a:off x="6266332" y="3981357"/>
            <a:ext cx="1367606" cy="1071647"/>
            <a:chOff x="456270" y="3089033"/>
            <a:chExt cx="1367606" cy="1071647"/>
          </a:xfrm>
        </p:grpSpPr>
        <p:sp>
          <p:nvSpPr>
            <p:cNvPr id="640" name="TextBox 639">
              <a:extLst>
                <a:ext uri="{FF2B5EF4-FFF2-40B4-BE49-F238E27FC236}">
                  <a16:creationId xmlns:a16="http://schemas.microsoft.com/office/drawing/2014/main" id="{3A4C7865-0C88-438B-AE75-61F0E2FCEB24}"/>
                </a:ext>
              </a:extLst>
            </p:cNvPr>
            <p:cNvSpPr txBox="1"/>
            <p:nvPr/>
          </p:nvSpPr>
          <p:spPr>
            <a:xfrm>
              <a:off x="456270" y="332313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641" name="Group 640">
              <a:extLst>
                <a:ext uri="{FF2B5EF4-FFF2-40B4-BE49-F238E27FC236}">
                  <a16:creationId xmlns:a16="http://schemas.microsoft.com/office/drawing/2014/main" id="{01720AB5-D4E2-454A-998F-A08A9D7C5ED2}"/>
                </a:ext>
              </a:extLst>
            </p:cNvPr>
            <p:cNvGrpSpPr/>
            <p:nvPr/>
          </p:nvGrpSpPr>
          <p:grpSpPr>
            <a:xfrm>
              <a:off x="890008" y="3089033"/>
              <a:ext cx="933868" cy="1071647"/>
              <a:chOff x="1963495" y="36281"/>
              <a:chExt cx="933868" cy="1071647"/>
            </a:xfrm>
          </p:grpSpPr>
          <p:sp>
            <p:nvSpPr>
              <p:cNvPr id="642" name="TextBox 641">
                <a:extLst>
                  <a:ext uri="{FF2B5EF4-FFF2-40B4-BE49-F238E27FC236}">
                    <a16:creationId xmlns:a16="http://schemas.microsoft.com/office/drawing/2014/main" id="{F59115AC-00A4-413A-A74C-D10E02A3D0CB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1 2</a:t>
                </a:r>
              </a:p>
            </p:txBody>
          </p:sp>
          <p:cxnSp>
            <p:nvCxnSpPr>
              <p:cNvPr id="643" name="Straight Connector 642">
                <a:extLst>
                  <a:ext uri="{FF2B5EF4-FFF2-40B4-BE49-F238E27FC236}">
                    <a16:creationId xmlns:a16="http://schemas.microsoft.com/office/drawing/2014/main" id="{A9B098A0-6130-4AD2-8440-B97206AD55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4" name="TextBox 643">
                <a:extLst>
                  <a:ext uri="{FF2B5EF4-FFF2-40B4-BE49-F238E27FC236}">
                    <a16:creationId xmlns:a16="http://schemas.microsoft.com/office/drawing/2014/main" id="{DBB079B8-DA76-4A47-BFE4-C8B0C6D19C28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</p:grpSp>
      <p:grpSp>
        <p:nvGrpSpPr>
          <p:cNvPr id="646" name="Group 645">
            <a:extLst>
              <a:ext uri="{FF2B5EF4-FFF2-40B4-BE49-F238E27FC236}">
                <a16:creationId xmlns:a16="http://schemas.microsoft.com/office/drawing/2014/main" id="{197F1E3C-6F0C-4BD4-B515-9878C7AF9759}"/>
              </a:ext>
            </a:extLst>
          </p:cNvPr>
          <p:cNvGrpSpPr/>
          <p:nvPr/>
        </p:nvGrpSpPr>
        <p:grpSpPr>
          <a:xfrm>
            <a:off x="7627218" y="3986434"/>
            <a:ext cx="1337497" cy="1071647"/>
            <a:chOff x="1817156" y="3094110"/>
            <a:chExt cx="1337497" cy="1071647"/>
          </a:xfrm>
        </p:grpSpPr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2ACBCBD8-DF2D-429D-AD97-FE613DD71831}"/>
                </a:ext>
              </a:extLst>
            </p:cNvPr>
            <p:cNvSpPr txBox="1"/>
            <p:nvPr/>
          </p:nvSpPr>
          <p:spPr>
            <a:xfrm>
              <a:off x="1817156" y="3265616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648" name="Group 647">
              <a:extLst>
                <a:ext uri="{FF2B5EF4-FFF2-40B4-BE49-F238E27FC236}">
                  <a16:creationId xmlns:a16="http://schemas.microsoft.com/office/drawing/2014/main" id="{F7B9DA9E-0FA8-424E-BEF5-08A33469D030}"/>
                </a:ext>
              </a:extLst>
            </p:cNvPr>
            <p:cNvGrpSpPr/>
            <p:nvPr/>
          </p:nvGrpSpPr>
          <p:grpSpPr>
            <a:xfrm>
              <a:off x="2220785" y="3094110"/>
              <a:ext cx="933868" cy="1071647"/>
              <a:chOff x="1963495" y="36281"/>
              <a:chExt cx="933868" cy="1071647"/>
            </a:xfrm>
          </p:grpSpPr>
          <p:sp>
            <p:nvSpPr>
              <p:cNvPr id="649" name="TextBox 648">
                <a:extLst>
                  <a:ext uri="{FF2B5EF4-FFF2-40B4-BE49-F238E27FC236}">
                    <a16:creationId xmlns:a16="http://schemas.microsoft.com/office/drawing/2014/main" id="{9D0DD45F-46CE-4688-A77F-51164A98E62D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1 2</a:t>
                </a:r>
              </a:p>
            </p:txBody>
          </p:sp>
          <p:cxnSp>
            <p:nvCxnSpPr>
              <p:cNvPr id="650" name="Straight Connector 649">
                <a:extLst>
                  <a:ext uri="{FF2B5EF4-FFF2-40B4-BE49-F238E27FC236}">
                    <a16:creationId xmlns:a16="http://schemas.microsoft.com/office/drawing/2014/main" id="{77E0CEEE-9391-45F1-93DC-2E082840F6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1" name="TextBox 650">
                <a:extLst>
                  <a:ext uri="{FF2B5EF4-FFF2-40B4-BE49-F238E27FC236}">
                    <a16:creationId xmlns:a16="http://schemas.microsoft.com/office/drawing/2014/main" id="{0547DF89-7A40-4A18-B1E8-E2FA2B3EC169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</p:grpSp>
      </p:grpSp>
      <p:grpSp>
        <p:nvGrpSpPr>
          <p:cNvPr id="652" name="Group 651">
            <a:extLst>
              <a:ext uri="{FF2B5EF4-FFF2-40B4-BE49-F238E27FC236}">
                <a16:creationId xmlns:a16="http://schemas.microsoft.com/office/drawing/2014/main" id="{38488756-FD74-49D8-BC78-70298B1A1021}"/>
              </a:ext>
            </a:extLst>
          </p:cNvPr>
          <p:cNvGrpSpPr/>
          <p:nvPr/>
        </p:nvGrpSpPr>
        <p:grpSpPr>
          <a:xfrm>
            <a:off x="6255768" y="5320783"/>
            <a:ext cx="958061" cy="1071647"/>
            <a:chOff x="1962285" y="36281"/>
            <a:chExt cx="958061" cy="1071647"/>
          </a:xfrm>
        </p:grpSpPr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C2099BB-AB9C-4DE9-92A6-23928DEDBFE6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654" name="Straight Connector 653">
              <a:extLst>
                <a:ext uri="{FF2B5EF4-FFF2-40B4-BE49-F238E27FC236}">
                  <a16:creationId xmlns:a16="http://schemas.microsoft.com/office/drawing/2014/main" id="{03B2F7B2-EAA4-4F92-A2A1-0F945FC5497B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4EE2B600-ADAE-402B-89BD-DFF53F46C8DE}"/>
                </a:ext>
              </a:extLst>
            </p:cNvPr>
            <p:cNvSpPr txBox="1"/>
            <p:nvPr/>
          </p:nvSpPr>
          <p:spPr>
            <a:xfrm>
              <a:off x="1962285" y="36281"/>
              <a:ext cx="95806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</p:grpSp>
      <p:grpSp>
        <p:nvGrpSpPr>
          <p:cNvPr id="656" name="Group 655">
            <a:extLst>
              <a:ext uri="{FF2B5EF4-FFF2-40B4-BE49-F238E27FC236}">
                <a16:creationId xmlns:a16="http://schemas.microsoft.com/office/drawing/2014/main" id="{F3083D20-76CE-4388-9FA0-E32141229368}"/>
              </a:ext>
            </a:extLst>
          </p:cNvPr>
          <p:cNvGrpSpPr/>
          <p:nvPr/>
        </p:nvGrpSpPr>
        <p:grpSpPr>
          <a:xfrm>
            <a:off x="7148141" y="5320025"/>
            <a:ext cx="1779681" cy="1071647"/>
            <a:chOff x="1770193" y="3094110"/>
            <a:chExt cx="1779681" cy="1071647"/>
          </a:xfrm>
        </p:grpSpPr>
        <p:grpSp>
          <p:nvGrpSpPr>
            <p:cNvPr id="657" name="Group 656">
              <a:extLst>
                <a:ext uri="{FF2B5EF4-FFF2-40B4-BE49-F238E27FC236}">
                  <a16:creationId xmlns:a16="http://schemas.microsoft.com/office/drawing/2014/main" id="{9C9713D7-F1C2-4018-B6B3-2B90B9CF644A}"/>
                </a:ext>
              </a:extLst>
            </p:cNvPr>
            <p:cNvGrpSpPr/>
            <p:nvPr/>
          </p:nvGrpSpPr>
          <p:grpSpPr>
            <a:xfrm>
              <a:off x="1770193" y="3248008"/>
              <a:ext cx="1779681" cy="687865"/>
              <a:chOff x="1322961" y="3246834"/>
              <a:chExt cx="1779681" cy="687865"/>
            </a:xfrm>
          </p:grpSpPr>
          <p:sp>
            <p:nvSpPr>
              <p:cNvPr id="662" name="TextBox 661">
                <a:extLst>
                  <a:ext uri="{FF2B5EF4-FFF2-40B4-BE49-F238E27FC236}">
                    <a16:creationId xmlns:a16="http://schemas.microsoft.com/office/drawing/2014/main" id="{16365537-68FD-4D92-A19D-674BF15406E8}"/>
                  </a:ext>
                </a:extLst>
              </p:cNvPr>
              <p:cNvSpPr txBox="1"/>
              <p:nvPr/>
            </p:nvSpPr>
            <p:spPr>
              <a:xfrm>
                <a:off x="1322961" y="324683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sp>
            <p:nvSpPr>
              <p:cNvPr id="663" name="TextBox 662">
                <a:extLst>
                  <a:ext uri="{FF2B5EF4-FFF2-40B4-BE49-F238E27FC236}">
                    <a16:creationId xmlns:a16="http://schemas.microsoft.com/office/drawing/2014/main" id="{032FFD5A-DE3E-47B0-BBB9-F8E64F25DC5E}"/>
                  </a:ext>
                </a:extLst>
              </p:cNvPr>
              <p:cNvSpPr txBox="1"/>
              <p:nvPr/>
            </p:nvSpPr>
            <p:spPr>
              <a:xfrm>
                <a:off x="2668904" y="3303757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  <p:grpSp>
          <p:nvGrpSpPr>
            <p:cNvPr id="658" name="Group 657">
              <a:extLst>
                <a:ext uri="{FF2B5EF4-FFF2-40B4-BE49-F238E27FC236}">
                  <a16:creationId xmlns:a16="http://schemas.microsoft.com/office/drawing/2014/main" id="{A6A0A2ED-C34B-4963-8365-D674FD593525}"/>
                </a:ext>
              </a:extLst>
            </p:cNvPr>
            <p:cNvGrpSpPr/>
            <p:nvPr/>
          </p:nvGrpSpPr>
          <p:grpSpPr>
            <a:xfrm>
              <a:off x="2220785" y="3094110"/>
              <a:ext cx="965897" cy="1071647"/>
              <a:chOff x="1963495" y="36281"/>
              <a:chExt cx="965897" cy="1071647"/>
            </a:xfrm>
          </p:grpSpPr>
          <p:sp>
            <p:nvSpPr>
              <p:cNvPr id="659" name="TextBox 658">
                <a:extLst>
                  <a:ext uri="{FF2B5EF4-FFF2-40B4-BE49-F238E27FC236}">
                    <a16:creationId xmlns:a16="http://schemas.microsoft.com/office/drawing/2014/main" id="{43C61382-291B-4124-AAA6-68CB142230AE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1 2</a:t>
                </a:r>
              </a:p>
            </p:txBody>
          </p:sp>
          <p:cxnSp>
            <p:nvCxnSpPr>
              <p:cNvPr id="660" name="Straight Connector 659">
                <a:extLst>
                  <a:ext uri="{FF2B5EF4-FFF2-40B4-BE49-F238E27FC236}">
                    <a16:creationId xmlns:a16="http://schemas.microsoft.com/office/drawing/2014/main" id="{2162B13B-1AB1-4CA5-97C8-E4EE20C046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1" name="TextBox 660">
                <a:extLst>
                  <a:ext uri="{FF2B5EF4-FFF2-40B4-BE49-F238E27FC236}">
                    <a16:creationId xmlns:a16="http://schemas.microsoft.com/office/drawing/2014/main" id="{EFF40DB0-E0E8-42AB-94BE-D93B68EC3981}"/>
                  </a:ext>
                </a:extLst>
              </p:cNvPr>
              <p:cNvSpPr txBox="1"/>
              <p:nvPr/>
            </p:nvSpPr>
            <p:spPr>
              <a:xfrm>
                <a:off x="2212067" y="36281"/>
                <a:ext cx="71732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</p:grp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EE0BDF38-96E1-400B-8A62-92625CFDB486}"/>
              </a:ext>
            </a:extLst>
          </p:cNvPr>
          <p:cNvGrpSpPr/>
          <p:nvPr/>
        </p:nvGrpSpPr>
        <p:grpSpPr>
          <a:xfrm>
            <a:off x="8930790" y="5751957"/>
            <a:ext cx="933868" cy="630942"/>
            <a:chOff x="3121638" y="4867004"/>
            <a:chExt cx="933868" cy="630942"/>
          </a:xfrm>
        </p:grpSpPr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20FF1249-EC19-4F87-8F69-7CC824594D20}"/>
                </a:ext>
              </a:extLst>
            </p:cNvPr>
            <p:cNvSpPr txBox="1"/>
            <p:nvPr/>
          </p:nvSpPr>
          <p:spPr>
            <a:xfrm>
              <a:off x="3121638" y="4867004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666" name="Straight Connector 665">
              <a:extLst>
                <a:ext uri="{FF2B5EF4-FFF2-40B4-BE49-F238E27FC236}">
                  <a16:creationId xmlns:a16="http://schemas.microsoft.com/office/drawing/2014/main" id="{70AE703C-B69C-4473-971A-D21089568FBD}"/>
                </a:ext>
              </a:extLst>
            </p:cNvPr>
            <p:cNvCxnSpPr>
              <a:cxnSpLocks/>
            </p:cNvCxnSpPr>
            <p:nvPr/>
          </p:nvCxnSpPr>
          <p:spPr>
            <a:xfrm>
              <a:off x="3139350" y="4944994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7" name="TextBox 666">
            <a:extLst>
              <a:ext uri="{FF2B5EF4-FFF2-40B4-BE49-F238E27FC236}">
                <a16:creationId xmlns:a16="http://schemas.microsoft.com/office/drawing/2014/main" id="{6C821014-FEE4-40E6-926D-8ED5EE940073}"/>
              </a:ext>
            </a:extLst>
          </p:cNvPr>
          <p:cNvSpPr txBox="1"/>
          <p:nvPr/>
        </p:nvSpPr>
        <p:spPr>
          <a:xfrm>
            <a:off x="9173873" y="5311252"/>
            <a:ext cx="7600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52AC526E-B895-44AE-8B22-E47345282600}"/>
              </a:ext>
            </a:extLst>
          </p:cNvPr>
          <p:cNvGrpSpPr/>
          <p:nvPr/>
        </p:nvGrpSpPr>
        <p:grpSpPr>
          <a:xfrm>
            <a:off x="8460888" y="442258"/>
            <a:ext cx="1003132" cy="1071647"/>
            <a:chOff x="8460888" y="442258"/>
            <a:chExt cx="1003132" cy="1071647"/>
          </a:xfrm>
        </p:grpSpPr>
        <p:grpSp>
          <p:nvGrpSpPr>
            <p:cNvPr id="668" name="Group 667">
              <a:extLst>
                <a:ext uri="{FF2B5EF4-FFF2-40B4-BE49-F238E27FC236}">
                  <a16:creationId xmlns:a16="http://schemas.microsoft.com/office/drawing/2014/main" id="{AD7AFE5D-CF80-4A98-A8A2-E9CAE438474C}"/>
                </a:ext>
              </a:extLst>
            </p:cNvPr>
            <p:cNvGrpSpPr/>
            <p:nvPr/>
          </p:nvGrpSpPr>
          <p:grpSpPr>
            <a:xfrm>
              <a:off x="8460888" y="882963"/>
              <a:ext cx="933868" cy="630942"/>
              <a:chOff x="3121638" y="4867004"/>
              <a:chExt cx="933868" cy="630942"/>
            </a:xfrm>
          </p:grpSpPr>
          <p:sp>
            <p:nvSpPr>
              <p:cNvPr id="669" name="TextBox 668">
                <a:extLst>
                  <a:ext uri="{FF2B5EF4-FFF2-40B4-BE49-F238E27FC236}">
                    <a16:creationId xmlns:a16="http://schemas.microsoft.com/office/drawing/2014/main" id="{D212F112-F5E2-440B-9821-19AC9B7F097E}"/>
                  </a:ext>
                </a:extLst>
              </p:cNvPr>
              <p:cNvSpPr txBox="1"/>
              <p:nvPr/>
            </p:nvSpPr>
            <p:spPr>
              <a:xfrm>
                <a:off x="3121638" y="4867004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1 2</a:t>
                </a:r>
              </a:p>
            </p:txBody>
          </p:sp>
          <p:cxnSp>
            <p:nvCxnSpPr>
              <p:cNvPr id="670" name="Straight Connector 669">
                <a:extLst>
                  <a:ext uri="{FF2B5EF4-FFF2-40B4-BE49-F238E27FC236}">
                    <a16:creationId xmlns:a16="http://schemas.microsoft.com/office/drawing/2014/main" id="{B1AD71DB-3F50-4A37-8DC4-BF6C6F5BA2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39350" y="4944994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2B438859-2D4F-46C5-9A41-E8B4DBC88264}"/>
                </a:ext>
              </a:extLst>
            </p:cNvPr>
            <p:cNvSpPr txBox="1"/>
            <p:nvPr/>
          </p:nvSpPr>
          <p:spPr>
            <a:xfrm>
              <a:off x="8703971" y="442258"/>
              <a:ext cx="7600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672" name="Rectangle 671">
            <a:extLst>
              <a:ext uri="{FF2B5EF4-FFF2-40B4-BE49-F238E27FC236}">
                <a16:creationId xmlns:a16="http://schemas.microsoft.com/office/drawing/2014/main" id="{E50595E5-6368-447A-9601-76A59DB8B561}"/>
              </a:ext>
            </a:extLst>
          </p:cNvPr>
          <p:cNvSpPr/>
          <p:nvPr/>
        </p:nvSpPr>
        <p:spPr>
          <a:xfrm>
            <a:off x="4584769" y="492609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673" name="Group 672">
            <a:extLst>
              <a:ext uri="{FF2B5EF4-FFF2-40B4-BE49-F238E27FC236}">
                <a16:creationId xmlns:a16="http://schemas.microsoft.com/office/drawing/2014/main" id="{DA395E6E-9A19-47BF-B15D-CF8FB133721C}"/>
              </a:ext>
            </a:extLst>
          </p:cNvPr>
          <p:cNvGrpSpPr/>
          <p:nvPr/>
        </p:nvGrpSpPr>
        <p:grpSpPr>
          <a:xfrm>
            <a:off x="5023951" y="484152"/>
            <a:ext cx="360000" cy="2160000"/>
            <a:chOff x="2011880" y="3429000"/>
            <a:chExt cx="360000" cy="2160000"/>
          </a:xfrm>
        </p:grpSpPr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E273D348-4609-4384-9AB0-03FEADDAA894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219E8A13-51F2-49EF-B583-EA618794D76A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</p:grpSp>
      <p:grpSp>
        <p:nvGrpSpPr>
          <p:cNvPr id="676" name="Group 675">
            <a:extLst>
              <a:ext uri="{FF2B5EF4-FFF2-40B4-BE49-F238E27FC236}">
                <a16:creationId xmlns:a16="http://schemas.microsoft.com/office/drawing/2014/main" id="{2AEF1D3D-D220-417B-929A-E852C1CFC2C0}"/>
              </a:ext>
            </a:extLst>
          </p:cNvPr>
          <p:cNvGrpSpPr/>
          <p:nvPr/>
        </p:nvGrpSpPr>
        <p:grpSpPr>
          <a:xfrm>
            <a:off x="5023119" y="484728"/>
            <a:ext cx="360000" cy="2160000"/>
            <a:chOff x="4332644" y="3429000"/>
            <a:chExt cx="360000" cy="2160000"/>
          </a:xfrm>
        </p:grpSpPr>
        <p:sp>
          <p:nvSpPr>
            <p:cNvPr id="677" name="Rectangle 676">
              <a:extLst>
                <a:ext uri="{FF2B5EF4-FFF2-40B4-BE49-F238E27FC236}">
                  <a16:creationId xmlns:a16="http://schemas.microsoft.com/office/drawing/2014/main" id="{02534734-C1F1-4424-9EF4-8A21EE463758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8" name="Rectangle 677">
              <a:extLst>
                <a:ext uri="{FF2B5EF4-FFF2-40B4-BE49-F238E27FC236}">
                  <a16:creationId xmlns:a16="http://schemas.microsoft.com/office/drawing/2014/main" id="{C9067572-2A24-4D3F-89CB-1D2E59BF9A95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9" name="Rectangle 678">
              <a:extLst>
                <a:ext uri="{FF2B5EF4-FFF2-40B4-BE49-F238E27FC236}">
                  <a16:creationId xmlns:a16="http://schemas.microsoft.com/office/drawing/2014/main" id="{938C1CF2-8EC3-40F2-BC55-C7E782534B63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0" name="Rectangle 679">
              <a:extLst>
                <a:ext uri="{FF2B5EF4-FFF2-40B4-BE49-F238E27FC236}">
                  <a16:creationId xmlns:a16="http://schemas.microsoft.com/office/drawing/2014/main" id="{4E3881B0-2757-47FC-8B51-4A4A556AF558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1" name="Rectangle 680">
              <a:extLst>
                <a:ext uri="{FF2B5EF4-FFF2-40B4-BE49-F238E27FC236}">
                  <a16:creationId xmlns:a16="http://schemas.microsoft.com/office/drawing/2014/main" id="{996AC191-2EE1-48A3-BDDC-0F4467C16B5C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2" name="Rectangle 681">
              <a:extLst>
                <a:ext uri="{FF2B5EF4-FFF2-40B4-BE49-F238E27FC236}">
                  <a16:creationId xmlns:a16="http://schemas.microsoft.com/office/drawing/2014/main" id="{FBE2DE34-0E58-4837-864B-AC38E9532626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85" name="Group 684">
            <a:extLst>
              <a:ext uri="{FF2B5EF4-FFF2-40B4-BE49-F238E27FC236}">
                <a16:creationId xmlns:a16="http://schemas.microsoft.com/office/drawing/2014/main" id="{AF71952C-3AE3-443B-BF75-5FA949DC8B6E}"/>
              </a:ext>
            </a:extLst>
          </p:cNvPr>
          <p:cNvGrpSpPr/>
          <p:nvPr/>
        </p:nvGrpSpPr>
        <p:grpSpPr>
          <a:xfrm>
            <a:off x="4587235" y="489663"/>
            <a:ext cx="360000" cy="2160000"/>
            <a:chOff x="4332644" y="3429000"/>
            <a:chExt cx="360000" cy="2160000"/>
          </a:xfrm>
        </p:grpSpPr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8300E787-FC2A-4918-8419-6DC3750C28F8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7" name="Rectangle 686">
              <a:extLst>
                <a:ext uri="{FF2B5EF4-FFF2-40B4-BE49-F238E27FC236}">
                  <a16:creationId xmlns:a16="http://schemas.microsoft.com/office/drawing/2014/main" id="{7223CE32-24CB-4196-B3F9-AD5CEBF3E8DD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8" name="Rectangle 687">
              <a:extLst>
                <a:ext uri="{FF2B5EF4-FFF2-40B4-BE49-F238E27FC236}">
                  <a16:creationId xmlns:a16="http://schemas.microsoft.com/office/drawing/2014/main" id="{AB8D0366-86C1-487F-BEC8-4E75E56BA6D7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9" name="Rectangle 688">
              <a:extLst>
                <a:ext uri="{FF2B5EF4-FFF2-40B4-BE49-F238E27FC236}">
                  <a16:creationId xmlns:a16="http://schemas.microsoft.com/office/drawing/2014/main" id="{1948182D-4851-48AC-BF7D-06E40F3DC7E4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0" name="Rectangle 689">
              <a:extLst>
                <a:ext uri="{FF2B5EF4-FFF2-40B4-BE49-F238E27FC236}">
                  <a16:creationId xmlns:a16="http://schemas.microsoft.com/office/drawing/2014/main" id="{0B17E3BB-59AB-4719-A9D9-349C15FB0BF3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1" name="Rectangle 690">
              <a:extLst>
                <a:ext uri="{FF2B5EF4-FFF2-40B4-BE49-F238E27FC236}">
                  <a16:creationId xmlns:a16="http://schemas.microsoft.com/office/drawing/2014/main" id="{08153CE8-5C63-4B82-A207-8EE742A6B955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696" name="Rectangle 695">
            <a:extLst>
              <a:ext uri="{FF2B5EF4-FFF2-40B4-BE49-F238E27FC236}">
                <a16:creationId xmlns:a16="http://schemas.microsoft.com/office/drawing/2014/main" id="{BB86EDFE-7C4A-4E81-B864-92FB918594E9}"/>
              </a:ext>
            </a:extLst>
          </p:cNvPr>
          <p:cNvSpPr/>
          <p:nvPr/>
        </p:nvSpPr>
        <p:spPr>
          <a:xfrm>
            <a:off x="10583139" y="496898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697" name="Group 696">
            <a:extLst>
              <a:ext uri="{FF2B5EF4-FFF2-40B4-BE49-F238E27FC236}">
                <a16:creationId xmlns:a16="http://schemas.microsoft.com/office/drawing/2014/main" id="{188F8FC5-C900-497B-B082-6D3A2086CDF9}"/>
              </a:ext>
            </a:extLst>
          </p:cNvPr>
          <p:cNvGrpSpPr/>
          <p:nvPr/>
        </p:nvGrpSpPr>
        <p:grpSpPr>
          <a:xfrm>
            <a:off x="11031510" y="498046"/>
            <a:ext cx="360000" cy="2160000"/>
            <a:chOff x="4332644" y="3429000"/>
            <a:chExt cx="360000" cy="2160000"/>
          </a:xfrm>
        </p:grpSpPr>
        <p:sp>
          <p:nvSpPr>
            <p:cNvPr id="698" name="Rectangle 697">
              <a:extLst>
                <a:ext uri="{FF2B5EF4-FFF2-40B4-BE49-F238E27FC236}">
                  <a16:creationId xmlns:a16="http://schemas.microsoft.com/office/drawing/2014/main" id="{F829C89B-1B83-4C4D-B78A-F1E6BB5CE3BF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9" name="Rectangle 698">
              <a:extLst>
                <a:ext uri="{FF2B5EF4-FFF2-40B4-BE49-F238E27FC236}">
                  <a16:creationId xmlns:a16="http://schemas.microsoft.com/office/drawing/2014/main" id="{D411CBD7-FA0B-4080-A174-19FD9A1E6C01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0A6CD254-9449-42A4-930D-6CDD425A7C85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619A8CA3-344B-4C1C-9751-A3BE12CA0E9C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2" name="Rectangle 701">
              <a:extLst>
                <a:ext uri="{FF2B5EF4-FFF2-40B4-BE49-F238E27FC236}">
                  <a16:creationId xmlns:a16="http://schemas.microsoft.com/office/drawing/2014/main" id="{4685B85C-DF7B-43E4-8DC6-EA320A66F04F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3" name="Rectangle 702">
              <a:extLst>
                <a:ext uri="{FF2B5EF4-FFF2-40B4-BE49-F238E27FC236}">
                  <a16:creationId xmlns:a16="http://schemas.microsoft.com/office/drawing/2014/main" id="{713D4019-6737-4E9D-9F52-B22EFAC19384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704" name="Group 703">
            <a:extLst>
              <a:ext uri="{FF2B5EF4-FFF2-40B4-BE49-F238E27FC236}">
                <a16:creationId xmlns:a16="http://schemas.microsoft.com/office/drawing/2014/main" id="{4BCC701B-A13E-4282-9F6C-D1059EECBA34}"/>
              </a:ext>
            </a:extLst>
          </p:cNvPr>
          <p:cNvGrpSpPr/>
          <p:nvPr/>
        </p:nvGrpSpPr>
        <p:grpSpPr>
          <a:xfrm>
            <a:off x="11027033" y="500481"/>
            <a:ext cx="360000" cy="2160000"/>
            <a:chOff x="7813790" y="3429000"/>
            <a:chExt cx="360000" cy="2160000"/>
          </a:xfrm>
        </p:grpSpPr>
        <p:sp>
          <p:nvSpPr>
            <p:cNvPr id="705" name="Rectangle 704">
              <a:extLst>
                <a:ext uri="{FF2B5EF4-FFF2-40B4-BE49-F238E27FC236}">
                  <a16:creationId xmlns:a16="http://schemas.microsoft.com/office/drawing/2014/main" id="{BBFDE313-FD84-4D01-A2B5-4D0691F344D2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6" name="Rectangle 705">
              <a:extLst>
                <a:ext uri="{FF2B5EF4-FFF2-40B4-BE49-F238E27FC236}">
                  <a16:creationId xmlns:a16="http://schemas.microsoft.com/office/drawing/2014/main" id="{8CD27944-2173-428B-A2C8-5AD88CE4D2B2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7" name="Rectangle 706">
              <a:extLst>
                <a:ext uri="{FF2B5EF4-FFF2-40B4-BE49-F238E27FC236}">
                  <a16:creationId xmlns:a16="http://schemas.microsoft.com/office/drawing/2014/main" id="{01A7AD38-E73D-4DD9-8E2D-7B374D86A345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8" name="Rectangle 707">
              <a:extLst>
                <a:ext uri="{FF2B5EF4-FFF2-40B4-BE49-F238E27FC236}">
                  <a16:creationId xmlns:a16="http://schemas.microsoft.com/office/drawing/2014/main" id="{C9953A9B-1068-47BC-8CF2-68A6C7D911FC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9" name="Rectangle 708">
              <a:extLst>
                <a:ext uri="{FF2B5EF4-FFF2-40B4-BE49-F238E27FC236}">
                  <a16:creationId xmlns:a16="http://schemas.microsoft.com/office/drawing/2014/main" id="{6F0E1E26-971C-493D-8F89-4E0CA3E79CB4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0" name="Rectangle 709">
              <a:extLst>
                <a:ext uri="{FF2B5EF4-FFF2-40B4-BE49-F238E27FC236}">
                  <a16:creationId xmlns:a16="http://schemas.microsoft.com/office/drawing/2014/main" id="{A6BC241D-8F58-46A0-8C2B-5E988DE9BB73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1" name="Rectangle 710">
              <a:extLst>
                <a:ext uri="{FF2B5EF4-FFF2-40B4-BE49-F238E27FC236}">
                  <a16:creationId xmlns:a16="http://schemas.microsoft.com/office/drawing/2014/main" id="{446E381B-74D5-4362-9344-2E850A579368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2" name="Rectangle 711">
              <a:extLst>
                <a:ext uri="{FF2B5EF4-FFF2-40B4-BE49-F238E27FC236}">
                  <a16:creationId xmlns:a16="http://schemas.microsoft.com/office/drawing/2014/main" id="{9B04827B-C468-42F1-8997-F3FE8E8AC1CC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3" name="Rectangle 712">
              <a:extLst>
                <a:ext uri="{FF2B5EF4-FFF2-40B4-BE49-F238E27FC236}">
                  <a16:creationId xmlns:a16="http://schemas.microsoft.com/office/drawing/2014/main" id="{600F3E69-2A7E-4F1E-8DAF-2580E4FCC91A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4" name="Rectangle 713">
              <a:extLst>
                <a:ext uri="{FF2B5EF4-FFF2-40B4-BE49-F238E27FC236}">
                  <a16:creationId xmlns:a16="http://schemas.microsoft.com/office/drawing/2014/main" id="{473FDFD1-FA93-428D-B9A5-6C55B639DDB6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5" name="Rectangle 714">
              <a:extLst>
                <a:ext uri="{FF2B5EF4-FFF2-40B4-BE49-F238E27FC236}">
                  <a16:creationId xmlns:a16="http://schemas.microsoft.com/office/drawing/2014/main" id="{606AB18F-A3CF-416C-BD89-A437807A092B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6" name="Rectangle 715">
              <a:extLst>
                <a:ext uri="{FF2B5EF4-FFF2-40B4-BE49-F238E27FC236}">
                  <a16:creationId xmlns:a16="http://schemas.microsoft.com/office/drawing/2014/main" id="{B5011393-CFF5-496E-BF66-EC67555AC47B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720" name="Group 719">
            <a:extLst>
              <a:ext uri="{FF2B5EF4-FFF2-40B4-BE49-F238E27FC236}">
                <a16:creationId xmlns:a16="http://schemas.microsoft.com/office/drawing/2014/main" id="{89D3040D-5FDF-4284-9C7B-608A69B322D8}"/>
              </a:ext>
            </a:extLst>
          </p:cNvPr>
          <p:cNvGrpSpPr/>
          <p:nvPr/>
        </p:nvGrpSpPr>
        <p:grpSpPr>
          <a:xfrm>
            <a:off x="10581405" y="496677"/>
            <a:ext cx="360000" cy="2160000"/>
            <a:chOff x="7813790" y="3429000"/>
            <a:chExt cx="360000" cy="2160000"/>
          </a:xfrm>
        </p:grpSpPr>
        <p:sp>
          <p:nvSpPr>
            <p:cNvPr id="721" name="Rectangle 720">
              <a:extLst>
                <a:ext uri="{FF2B5EF4-FFF2-40B4-BE49-F238E27FC236}">
                  <a16:creationId xmlns:a16="http://schemas.microsoft.com/office/drawing/2014/main" id="{71466D01-5220-43D0-9C3D-48D419260CC9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22" name="Rectangle 721">
              <a:extLst>
                <a:ext uri="{FF2B5EF4-FFF2-40B4-BE49-F238E27FC236}">
                  <a16:creationId xmlns:a16="http://schemas.microsoft.com/office/drawing/2014/main" id="{5000C6E7-9D86-4878-96D8-382D38001025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23" name="Rectangle 722">
              <a:extLst>
                <a:ext uri="{FF2B5EF4-FFF2-40B4-BE49-F238E27FC236}">
                  <a16:creationId xmlns:a16="http://schemas.microsoft.com/office/drawing/2014/main" id="{89F1977C-6D95-47BF-BA95-A4B0A0328A77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24" name="Rectangle 723">
              <a:extLst>
                <a:ext uri="{FF2B5EF4-FFF2-40B4-BE49-F238E27FC236}">
                  <a16:creationId xmlns:a16="http://schemas.microsoft.com/office/drawing/2014/main" id="{C0030834-30F6-4DE3-BB23-FCAFEF90D535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25" name="Rectangle 724">
              <a:extLst>
                <a:ext uri="{FF2B5EF4-FFF2-40B4-BE49-F238E27FC236}">
                  <a16:creationId xmlns:a16="http://schemas.microsoft.com/office/drawing/2014/main" id="{AFA7AE33-BAD4-4598-ABF5-40FD557D22F8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26" name="Rectangle 725">
              <a:extLst>
                <a:ext uri="{FF2B5EF4-FFF2-40B4-BE49-F238E27FC236}">
                  <a16:creationId xmlns:a16="http://schemas.microsoft.com/office/drawing/2014/main" id="{78EE6BB6-6621-4628-9E75-A9C5D50F6A84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27" name="Rectangle 726">
              <a:extLst>
                <a:ext uri="{FF2B5EF4-FFF2-40B4-BE49-F238E27FC236}">
                  <a16:creationId xmlns:a16="http://schemas.microsoft.com/office/drawing/2014/main" id="{AA2607EC-9A1E-4F2F-AE68-1415533B3CB1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28" name="Rectangle 727">
              <a:extLst>
                <a:ext uri="{FF2B5EF4-FFF2-40B4-BE49-F238E27FC236}">
                  <a16:creationId xmlns:a16="http://schemas.microsoft.com/office/drawing/2014/main" id="{F92A518C-6522-4AA8-BC36-55D9791A9EE0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29" name="Rectangle 728">
              <a:extLst>
                <a:ext uri="{FF2B5EF4-FFF2-40B4-BE49-F238E27FC236}">
                  <a16:creationId xmlns:a16="http://schemas.microsoft.com/office/drawing/2014/main" id="{22497CCF-A55D-4542-8EF6-541993F2F3CD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30" name="Rectangle 729">
              <a:extLst>
                <a:ext uri="{FF2B5EF4-FFF2-40B4-BE49-F238E27FC236}">
                  <a16:creationId xmlns:a16="http://schemas.microsoft.com/office/drawing/2014/main" id="{727DA0BE-5320-4C60-9302-5AE9FD74B894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31" name="Rectangle 730">
              <a:extLst>
                <a:ext uri="{FF2B5EF4-FFF2-40B4-BE49-F238E27FC236}">
                  <a16:creationId xmlns:a16="http://schemas.microsoft.com/office/drawing/2014/main" id="{E9860914-415B-4095-BB39-7CD94190F3C3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32" name="Rectangle 731">
              <a:extLst>
                <a:ext uri="{FF2B5EF4-FFF2-40B4-BE49-F238E27FC236}">
                  <a16:creationId xmlns:a16="http://schemas.microsoft.com/office/drawing/2014/main" id="{108A7AFF-4C70-4D30-A0F4-007EE613A496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2329919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4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4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4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4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6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6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>
                      <p:stCondLst>
                        <p:cond delay="indefinite"/>
                      </p:stCondLst>
                      <p:childTnLst>
                        <p:par>
                          <p:cTn id="198" fill="hold">
                            <p:stCondLst>
                              <p:cond delay="0"/>
                            </p:stCondLst>
                            <p:childTnLst>
                              <p:par>
                                <p:cTn id="1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6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6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2" fill="hold">
                      <p:stCondLst>
                        <p:cond delay="indefinite"/>
                      </p:stCondLst>
                      <p:childTnLst>
                        <p:par>
                          <p:cTn id="223" fill="hold">
                            <p:stCondLst>
                              <p:cond delay="0"/>
                            </p:stCondLst>
                            <p:childTnLst>
                              <p:par>
                                <p:cTn id="2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6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6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2" fill="hold">
                      <p:stCondLst>
                        <p:cond delay="indefinite"/>
                      </p:stCondLst>
                      <p:childTnLst>
                        <p:par>
                          <p:cTn id="233" fill="hold">
                            <p:stCondLst>
                              <p:cond delay="0"/>
                            </p:stCondLst>
                            <p:childTnLst>
                              <p:par>
                                <p:cTn id="2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7" fill="hold">
                      <p:stCondLst>
                        <p:cond delay="indefinite"/>
                      </p:stCondLst>
                      <p:childTnLst>
                        <p:par>
                          <p:cTn id="238" fill="hold">
                            <p:stCondLst>
                              <p:cond delay="0"/>
                            </p:stCondLst>
                            <p:childTnLst>
                              <p:par>
                                <p:cTn id="2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7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7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500"/>
                                        <p:tgtEl>
                                          <p:spTgt spid="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500"/>
                                        <p:tgtEl>
                                          <p:spTgt spid="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" dur="500"/>
                                        <p:tgtEl>
                                          <p:spTgt spid="6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8" dur="500"/>
                                        <p:tgtEl>
                                          <p:spTgt spid="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9" fill="hold">
                      <p:stCondLst>
                        <p:cond delay="indefinite"/>
                      </p:stCondLst>
                      <p:childTnLst>
                        <p:par>
                          <p:cTn id="260" fill="hold">
                            <p:stCondLst>
                              <p:cond delay="0"/>
                            </p:stCondLst>
                            <p:childTnLst>
                              <p:par>
                                <p:cTn id="2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6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4" fill="hold">
                      <p:stCondLst>
                        <p:cond delay="indefinite"/>
                      </p:stCondLst>
                      <p:childTnLst>
                        <p:par>
                          <p:cTn id="265" fill="hold">
                            <p:stCondLst>
                              <p:cond delay="0"/>
                            </p:stCondLst>
                            <p:childTnLst>
                              <p:par>
                                <p:cTn id="2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6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9" fill="hold">
                      <p:stCondLst>
                        <p:cond delay="indefinite"/>
                      </p:stCondLst>
                      <p:childTnLst>
                        <p:par>
                          <p:cTn id="270" fill="hold">
                            <p:stCondLst>
                              <p:cond delay="0"/>
                            </p:stCondLst>
                            <p:childTnLst>
                              <p:par>
                                <p:cTn id="2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4" fill="hold">
                      <p:stCondLst>
                        <p:cond delay="indefinite"/>
                      </p:stCondLst>
                      <p:childTnLst>
                        <p:par>
                          <p:cTn id="275" fill="hold">
                            <p:stCondLst>
                              <p:cond delay="0"/>
                            </p:stCondLst>
                            <p:childTnLst>
                              <p:par>
                                <p:cTn id="2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9" fill="hold">
                      <p:stCondLst>
                        <p:cond delay="indefinite"/>
                      </p:stCondLst>
                      <p:childTnLst>
                        <p:par>
                          <p:cTn id="280" fill="hold">
                            <p:stCondLst>
                              <p:cond delay="0"/>
                            </p:stCondLst>
                            <p:childTnLst>
                              <p:par>
                                <p:cTn id="2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3" dur="500"/>
                                        <p:tgtEl>
                                          <p:spTgt spid="6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4" fill="hold">
                      <p:stCondLst>
                        <p:cond delay="indefinite"/>
                      </p:stCondLst>
                      <p:childTnLst>
                        <p:par>
                          <p:cTn id="285" fill="hold">
                            <p:stCondLst>
                              <p:cond delay="0"/>
                            </p:stCondLst>
                            <p:childTnLst>
                              <p:par>
                                <p:cTn id="2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8" dur="500"/>
                                        <p:tgtEl>
                                          <p:spTgt spid="6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9" fill="hold">
                      <p:stCondLst>
                        <p:cond delay="indefinite"/>
                      </p:stCondLst>
                      <p:childTnLst>
                        <p:par>
                          <p:cTn id="290" fill="hold">
                            <p:stCondLst>
                              <p:cond delay="0"/>
                            </p:stCondLst>
                            <p:childTnLst>
                              <p:par>
                                <p:cTn id="2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3" dur="500"/>
                                        <p:tgtEl>
                                          <p:spTgt spid="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6" dur="500"/>
                                        <p:tgtEl>
                                          <p:spTgt spid="7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9" dur="500"/>
                                        <p:tgtEl>
                                          <p:spTgt spid="6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2" dur="500"/>
                                        <p:tgtEl>
                                          <p:spTgt spid="6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3" fill="hold">
                      <p:stCondLst>
                        <p:cond delay="indefinite"/>
                      </p:stCondLst>
                      <p:childTnLst>
                        <p:par>
                          <p:cTn id="304" fill="hold">
                            <p:stCondLst>
                              <p:cond delay="0"/>
                            </p:stCondLst>
                            <p:childTnLst>
                              <p:par>
                                <p:cTn id="30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7" dur="500"/>
                                        <p:tgtEl>
                                          <p:spTgt spid="7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8" fill="hold">
                      <p:stCondLst>
                        <p:cond delay="indefinite"/>
                      </p:stCondLst>
                      <p:childTnLst>
                        <p:par>
                          <p:cTn id="309" fill="hold">
                            <p:stCondLst>
                              <p:cond delay="0"/>
                            </p:stCondLst>
                            <p:childTnLst>
                              <p:par>
                                <p:cTn id="3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500"/>
                                        <p:tgtEl>
                                          <p:spTgt spid="7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3" fill="hold">
                      <p:stCondLst>
                        <p:cond delay="indefinite"/>
                      </p:stCondLst>
                      <p:childTnLst>
                        <p:par>
                          <p:cTn id="314" fill="hold">
                            <p:stCondLst>
                              <p:cond delay="0"/>
                            </p:stCondLst>
                            <p:childTnLst>
                              <p:par>
                                <p:cTn id="3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7" dur="500"/>
                                        <p:tgtEl>
                                          <p:spTgt spid="7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8" fill="hold">
                      <p:stCondLst>
                        <p:cond delay="indefinite"/>
                      </p:stCondLst>
                      <p:childTnLst>
                        <p:par>
                          <p:cTn id="319" fill="hold">
                            <p:stCondLst>
                              <p:cond delay="0"/>
                            </p:stCondLst>
                            <p:childTnLst>
                              <p:par>
                                <p:cTn id="3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2" dur="500"/>
                                        <p:tgtEl>
                                          <p:spTgt spid="7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3" fill="hold">
                      <p:stCondLst>
                        <p:cond delay="indefinite"/>
                      </p:stCondLst>
                      <p:childTnLst>
                        <p:par>
                          <p:cTn id="324" fill="hold">
                            <p:stCondLst>
                              <p:cond delay="0"/>
                            </p:stCondLst>
                            <p:childTnLst>
                              <p:par>
                                <p:cTn id="3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7" dur="5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8" fill="hold">
                      <p:stCondLst>
                        <p:cond delay="indefinite"/>
                      </p:stCondLst>
                      <p:childTnLst>
                        <p:par>
                          <p:cTn id="329" fill="hold">
                            <p:stCondLst>
                              <p:cond delay="0"/>
                            </p:stCondLst>
                            <p:childTnLst>
                              <p:par>
                                <p:cTn id="3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2" dur="500"/>
                                        <p:tgtEl>
                                          <p:spTgt spid="7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3" fill="hold">
                      <p:stCondLst>
                        <p:cond delay="indefinite"/>
                      </p:stCondLst>
                      <p:childTnLst>
                        <p:par>
                          <p:cTn id="334" fill="hold">
                            <p:stCondLst>
                              <p:cond delay="0"/>
                            </p:stCondLst>
                            <p:childTnLst>
                              <p:par>
                                <p:cTn id="3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7" dur="500"/>
                                        <p:tgtEl>
                                          <p:spTgt spid="7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8" fill="hold">
                      <p:stCondLst>
                        <p:cond delay="indefinite"/>
                      </p:stCondLst>
                      <p:childTnLst>
                        <p:par>
                          <p:cTn id="339" fill="hold">
                            <p:stCondLst>
                              <p:cond delay="0"/>
                            </p:stCondLst>
                            <p:childTnLst>
                              <p:par>
                                <p:cTn id="3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2" dur="500"/>
                                        <p:tgtEl>
                                          <p:spTgt spid="7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3" fill="hold">
                      <p:stCondLst>
                        <p:cond delay="indefinite"/>
                      </p:stCondLst>
                      <p:childTnLst>
                        <p:par>
                          <p:cTn id="344" fill="hold">
                            <p:stCondLst>
                              <p:cond delay="0"/>
                            </p:stCondLst>
                            <p:childTnLst>
                              <p:par>
                                <p:cTn id="3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7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8" fill="hold">
                      <p:stCondLst>
                        <p:cond delay="indefinite"/>
                      </p:stCondLst>
                      <p:childTnLst>
                        <p:par>
                          <p:cTn id="349" fill="hold">
                            <p:stCondLst>
                              <p:cond delay="0"/>
                            </p:stCondLst>
                            <p:childTnLst>
                              <p:par>
                                <p:cTn id="3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2" dur="500"/>
                                        <p:tgtEl>
                                          <p:spTgt spid="7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3" fill="hold">
                      <p:stCondLst>
                        <p:cond delay="indefinite"/>
                      </p:stCondLst>
                      <p:childTnLst>
                        <p:par>
                          <p:cTn id="354" fill="hold">
                            <p:stCondLst>
                              <p:cond delay="0"/>
                            </p:stCondLst>
                            <p:childTnLst>
                              <p:par>
                                <p:cTn id="3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7" dur="500"/>
                                        <p:tgtEl>
                                          <p:spTgt spid="7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1" grpId="0" animBg="1"/>
      <p:bldP spid="742" grpId="0" animBg="1"/>
      <p:bldP spid="717" grpId="0" animBg="1"/>
      <p:bldP spid="719" grpId="0" animBg="1"/>
      <p:bldP spid="718" grpId="0" animBg="1"/>
      <p:bldP spid="733" grpId="0" animBg="1"/>
      <p:bldP spid="734" grpId="0" animBg="1"/>
      <p:bldP spid="735" grpId="0" animBg="1"/>
      <p:bldP spid="736" grpId="0" animBg="1"/>
      <p:bldP spid="737" grpId="0" animBg="1"/>
      <p:bldP spid="738" grpId="0" animBg="1"/>
      <p:bldP spid="739" grpId="0" animBg="1"/>
      <p:bldP spid="740" grpId="0" animBg="1"/>
      <p:bldP spid="683" grpId="0" animBg="1"/>
      <p:bldP spid="684" grpId="0" animBg="1"/>
      <p:bldP spid="692" grpId="0" animBg="1"/>
      <p:bldP spid="693" grpId="0" animBg="1"/>
      <p:bldP spid="694" grpId="0" animBg="1"/>
      <p:bldP spid="695" grpId="0" animBg="1"/>
      <p:bldP spid="296" grpId="0"/>
      <p:bldP spid="297" grpId="0"/>
      <p:bldP spid="298" grpId="0"/>
      <p:bldP spid="299" grpId="0"/>
      <p:bldP spid="300" grpId="0" animBg="1"/>
      <p:bldP spid="301" grpId="0" animBg="1"/>
      <p:bldP spid="302" grpId="0"/>
      <p:bldP spid="303" grpId="0"/>
      <p:bldP spid="304" grpId="0"/>
      <p:bldP spid="329" grpId="0"/>
      <p:bldP spid="330" grpId="0"/>
      <p:bldP spid="331" grpId="0"/>
      <p:bldP spid="332" grpId="0"/>
      <p:bldP spid="333" grpId="0" animBg="1"/>
      <p:bldP spid="334" grpId="0" animBg="1"/>
      <p:bldP spid="335" grpId="0"/>
      <p:bldP spid="336" grpId="0"/>
      <p:bldP spid="337" grpId="0"/>
      <p:bldP spid="453" grpId="0"/>
      <p:bldP spid="460" grpId="0"/>
      <p:bldP spid="461" grpId="0"/>
      <p:bldP spid="462" grpId="0"/>
      <p:bldP spid="470" grpId="0"/>
      <p:bldP spid="472" grpId="0" animBg="1"/>
      <p:bldP spid="473" grpId="0" animBg="1"/>
      <p:bldP spid="474" grpId="0"/>
      <p:bldP spid="475" grpId="0"/>
      <p:bldP spid="476" grpId="0"/>
      <p:bldP spid="495" grpId="0"/>
      <p:bldP spid="511" grpId="0"/>
      <p:bldP spid="521" grpId="0"/>
      <p:bldP spid="522" grpId="0"/>
      <p:bldP spid="526" grpId="0" animBg="1"/>
      <p:bldP spid="615" grpId="0" animBg="1"/>
      <p:bldP spid="616" grpId="0"/>
      <p:bldP spid="617" grpId="0"/>
      <p:bldP spid="618" grpId="0"/>
      <p:bldP spid="667" grpId="0"/>
      <p:bldP spid="672" grpId="0" animBg="1"/>
      <p:bldP spid="696" grpId="0" animBg="1"/>
    </p:bld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EF8EC30C-FCDD-4B14-87DB-24378CD2AF9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8347" y="131802"/>
            <a:ext cx="11822144" cy="5087444"/>
          </a:xfrm>
          <a:prstGeom prst="rect">
            <a:avLst/>
          </a:prstGeom>
        </p:spPr>
      </p:pic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06F4EBC-1EA8-4307-AF54-59CDFB1043E4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FE7EE04-EE06-43C7-9DC0-4B4AB5C54137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64D9DEF-A214-4E9B-B8EC-F19343D3BE3D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2678597" y="2401909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A5053DC-D401-4DF8-B0D5-39F22802A795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A295629C-FDE9-4005-8129-A18118A47860}"/>
              </a:ext>
            </a:extLst>
          </p:cNvPr>
          <p:cNvSpPr/>
          <p:nvPr/>
        </p:nvSpPr>
        <p:spPr>
          <a:xfrm rot="16200000">
            <a:off x="2193688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324AB2E5-84D3-4495-A933-E6D0252040A1}"/>
              </a:ext>
            </a:extLst>
          </p:cNvPr>
          <p:cNvSpPr/>
          <p:nvPr/>
        </p:nvSpPr>
        <p:spPr>
          <a:xfrm rot="5400000">
            <a:off x="2183401" y="23673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EBDEC7D-1EDA-41FB-AB3B-AADCE0E4762E}"/>
              </a:ext>
            </a:extLst>
          </p:cNvPr>
          <p:cNvSpPr txBox="1"/>
          <p:nvPr/>
        </p:nvSpPr>
        <p:spPr>
          <a:xfrm>
            <a:off x="2313991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8164D91-F6A6-4C35-A0B6-EF5B8ADE7898}"/>
              </a:ext>
            </a:extLst>
          </p:cNvPr>
          <p:cNvSpPr txBox="1"/>
          <p:nvPr/>
        </p:nvSpPr>
        <p:spPr>
          <a:xfrm>
            <a:off x="2313990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3112655" y="1955867"/>
            <a:ext cx="51123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E06F4EBC-1EA8-4307-AF54-59CDFB1043E4}"/>
              </a:ext>
            </a:extLst>
          </p:cNvPr>
          <p:cNvCxnSpPr>
            <a:cxnSpLocks/>
          </p:cNvCxnSpPr>
          <p:nvPr/>
        </p:nvCxnSpPr>
        <p:spPr>
          <a:xfrm>
            <a:off x="4045087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4924317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5FE7EE04-EE06-43C7-9DC0-4B4AB5C54137}"/>
              </a:ext>
            </a:extLst>
          </p:cNvPr>
          <p:cNvSpPr txBox="1"/>
          <p:nvPr/>
        </p:nvSpPr>
        <p:spPr>
          <a:xfrm>
            <a:off x="4007714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64D9DEF-A214-4E9B-B8EC-F19343D3BE3D}"/>
              </a:ext>
            </a:extLst>
          </p:cNvPr>
          <p:cNvSpPr txBox="1"/>
          <p:nvPr/>
        </p:nvSpPr>
        <p:spPr>
          <a:xfrm>
            <a:off x="4018280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4894884" y="2401909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A5053DC-D401-4DF8-B0D5-39F22802A795}"/>
              </a:ext>
            </a:extLst>
          </p:cNvPr>
          <p:cNvSpPr txBox="1"/>
          <p:nvPr/>
        </p:nvSpPr>
        <p:spPr>
          <a:xfrm>
            <a:off x="4477274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2" name="Arc 21">
            <a:extLst>
              <a:ext uri="{FF2B5EF4-FFF2-40B4-BE49-F238E27FC236}">
                <a16:creationId xmlns:a16="http://schemas.microsoft.com/office/drawing/2014/main" id="{A295629C-FDE9-4005-8129-A18118A47860}"/>
              </a:ext>
            </a:extLst>
          </p:cNvPr>
          <p:cNvSpPr/>
          <p:nvPr/>
        </p:nvSpPr>
        <p:spPr>
          <a:xfrm rot="16200000">
            <a:off x="4409975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Arc 22">
            <a:extLst>
              <a:ext uri="{FF2B5EF4-FFF2-40B4-BE49-F238E27FC236}">
                <a16:creationId xmlns:a16="http://schemas.microsoft.com/office/drawing/2014/main" id="{324AB2E5-84D3-4495-A933-E6D0252040A1}"/>
              </a:ext>
            </a:extLst>
          </p:cNvPr>
          <p:cNvSpPr/>
          <p:nvPr/>
        </p:nvSpPr>
        <p:spPr>
          <a:xfrm rot="5400000">
            <a:off x="4399688" y="23673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EBDEC7D-1EDA-41FB-AB3B-AADCE0E4762E}"/>
              </a:ext>
            </a:extLst>
          </p:cNvPr>
          <p:cNvSpPr txBox="1"/>
          <p:nvPr/>
        </p:nvSpPr>
        <p:spPr>
          <a:xfrm>
            <a:off x="4530278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8164D91-F6A6-4C35-A0B6-EF5B8ADE7898}"/>
              </a:ext>
            </a:extLst>
          </p:cNvPr>
          <p:cNvSpPr txBox="1"/>
          <p:nvPr/>
        </p:nvSpPr>
        <p:spPr>
          <a:xfrm>
            <a:off x="4530277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5319191" y="1955867"/>
            <a:ext cx="47084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7163274" y="202008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7133841" y="1958288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7567899" y="1512246"/>
            <a:ext cx="51123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6700387" y="1705767"/>
            <a:ext cx="51123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8144858" y="1653029"/>
            <a:ext cx="51123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 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8490077" y="202006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8460644" y="1958273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8894702" y="1512231"/>
            <a:ext cx="51123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7162552" y="335191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7133119" y="3290126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7124066" y="2844084"/>
            <a:ext cx="9452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8144136" y="2984867"/>
            <a:ext cx="51123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 </a:t>
            </a: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8489355" y="3351903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9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8459922" y="3290111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8893980" y="2844069"/>
            <a:ext cx="51123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8805141" y="422864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42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8775708" y="4166854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8766655" y="3720812"/>
            <a:ext cx="9452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DEEC9E57-11F4-44CE-A1C9-0286EDC1AB68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</a:t>
            </a:r>
          </a:p>
        </p:txBody>
      </p:sp>
    </p:spTree>
    <p:extLst>
      <p:ext uri="{BB962C8B-B14F-4D97-AF65-F5344CB8AC3E}">
        <p14:creationId xmlns:p14="http://schemas.microsoft.com/office/powerpoint/2010/main" val="4672073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0" grpId="0"/>
      <p:bldP spid="11" grpId="0" animBg="1"/>
      <p:bldP spid="12" grpId="0" animBg="1"/>
      <p:bldP spid="13" grpId="0"/>
      <p:bldP spid="14" grpId="0"/>
      <p:bldP spid="15" grpId="0"/>
      <p:bldP spid="18" grpId="0"/>
      <p:bldP spid="19" grpId="0"/>
      <p:bldP spid="20" grpId="0"/>
      <p:bldP spid="21" grpId="0"/>
      <p:bldP spid="22" grpId="0" animBg="1"/>
      <p:bldP spid="23" grpId="0" animBg="1"/>
      <p:bldP spid="24" grpId="0"/>
      <p:bldP spid="25" grpId="0"/>
      <p:bldP spid="26" grpId="0"/>
      <p:bldP spid="28" grpId="0"/>
      <p:bldP spid="29" grpId="0"/>
      <p:bldP spid="30" grpId="0"/>
      <p:bldP spid="31" grpId="0"/>
      <p:bldP spid="33" grpId="0"/>
      <p:bldP spid="34" grpId="0"/>
      <p:bldP spid="36" grpId="0"/>
      <p:bldP spid="37" grpId="0"/>
      <p:bldP spid="38" grpId="0"/>
      <p:bldP spid="40" grpId="0"/>
      <p:bldP spid="41" grpId="0"/>
      <p:bldP spid="43" grpId="0"/>
      <p:bldP spid="44" grpId="0"/>
    </p:bld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EF8EC30C-FCDD-4B14-87DB-24378CD2AF9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8347" y="131802"/>
            <a:ext cx="11822144" cy="5087444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CA2656C7-D6B4-4350-AADB-6E0344B6B449}"/>
              </a:ext>
            </a:extLst>
          </p:cNvPr>
          <p:cNvCxnSpPr>
            <a:cxnSpLocks/>
          </p:cNvCxnSpPr>
          <p:nvPr/>
        </p:nvCxnSpPr>
        <p:spPr>
          <a:xfrm>
            <a:off x="3558824" y="893342"/>
            <a:ext cx="44179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F9D7452D-EF2F-4C74-9E3A-1BF6B41EDA97}"/>
              </a:ext>
            </a:extLst>
          </p:cNvPr>
          <p:cNvSpPr txBox="1"/>
          <p:nvPr/>
        </p:nvSpPr>
        <p:spPr>
          <a:xfrm>
            <a:off x="3535395" y="849800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7576B2B-9246-4061-B92B-023137C78DA4}"/>
              </a:ext>
            </a:extLst>
          </p:cNvPr>
          <p:cNvSpPr txBox="1"/>
          <p:nvPr/>
        </p:nvSpPr>
        <p:spPr>
          <a:xfrm>
            <a:off x="3558824" y="385508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C02762A-0D0D-4744-B1E6-CE1FCED79912}"/>
              </a:ext>
            </a:extLst>
          </p:cNvPr>
          <p:cNvSpPr txBox="1"/>
          <p:nvPr/>
        </p:nvSpPr>
        <p:spPr>
          <a:xfrm>
            <a:off x="4116403" y="577871"/>
            <a:ext cx="4068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C4EB707-68A1-4948-82FB-45CE7A113FE5}"/>
              </a:ext>
            </a:extLst>
          </p:cNvPr>
          <p:cNvCxnSpPr>
            <a:cxnSpLocks/>
          </p:cNvCxnSpPr>
          <p:nvPr/>
        </p:nvCxnSpPr>
        <p:spPr>
          <a:xfrm>
            <a:off x="4644671" y="892928"/>
            <a:ext cx="44179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2CCF2572-3851-4557-9000-193AF180DF54}"/>
              </a:ext>
            </a:extLst>
          </p:cNvPr>
          <p:cNvSpPr txBox="1"/>
          <p:nvPr/>
        </p:nvSpPr>
        <p:spPr>
          <a:xfrm>
            <a:off x="4615863" y="849386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0982EB5-EEFA-4B47-A4D9-C3672CAE9A3F}"/>
              </a:ext>
            </a:extLst>
          </p:cNvPr>
          <p:cNvSpPr txBox="1"/>
          <p:nvPr/>
        </p:nvSpPr>
        <p:spPr>
          <a:xfrm>
            <a:off x="4644671" y="385094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06F4EBC-1EA8-4307-AF54-59CDFB1043E4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5FE7EE04-EE06-43C7-9DC0-4B4AB5C54137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64D9DEF-A214-4E9B-B8EC-F19343D3BE3D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2678597" y="2401909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A5053DC-D401-4DF8-B0D5-39F22802A795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7" name="Arc 16">
            <a:extLst>
              <a:ext uri="{FF2B5EF4-FFF2-40B4-BE49-F238E27FC236}">
                <a16:creationId xmlns:a16="http://schemas.microsoft.com/office/drawing/2014/main" id="{A295629C-FDE9-4005-8129-A18118A47860}"/>
              </a:ext>
            </a:extLst>
          </p:cNvPr>
          <p:cNvSpPr/>
          <p:nvPr/>
        </p:nvSpPr>
        <p:spPr>
          <a:xfrm rot="16200000">
            <a:off x="2193688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" name="Arc 17">
            <a:extLst>
              <a:ext uri="{FF2B5EF4-FFF2-40B4-BE49-F238E27FC236}">
                <a16:creationId xmlns:a16="http://schemas.microsoft.com/office/drawing/2014/main" id="{324AB2E5-84D3-4495-A933-E6D0252040A1}"/>
              </a:ext>
            </a:extLst>
          </p:cNvPr>
          <p:cNvSpPr/>
          <p:nvPr/>
        </p:nvSpPr>
        <p:spPr>
          <a:xfrm rot="5400000">
            <a:off x="2183401" y="23673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EBDEC7D-1EDA-41FB-AB3B-AADCE0E4762E}"/>
              </a:ext>
            </a:extLst>
          </p:cNvPr>
          <p:cNvSpPr txBox="1"/>
          <p:nvPr/>
        </p:nvSpPr>
        <p:spPr>
          <a:xfrm>
            <a:off x="2313991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8164D91-F6A6-4C35-A0B6-EF5B8ADE7898}"/>
              </a:ext>
            </a:extLst>
          </p:cNvPr>
          <p:cNvSpPr txBox="1"/>
          <p:nvPr/>
        </p:nvSpPr>
        <p:spPr>
          <a:xfrm>
            <a:off x="2313990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2677395" y="1955867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E06F4EBC-1EA8-4307-AF54-59CDFB1043E4}"/>
              </a:ext>
            </a:extLst>
          </p:cNvPr>
          <p:cNvCxnSpPr>
            <a:cxnSpLocks/>
          </p:cNvCxnSpPr>
          <p:nvPr/>
        </p:nvCxnSpPr>
        <p:spPr>
          <a:xfrm>
            <a:off x="4045087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4924317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>
            <a:extLst>
              <a:ext uri="{FF2B5EF4-FFF2-40B4-BE49-F238E27FC236}">
                <a16:creationId xmlns:a16="http://schemas.microsoft.com/office/drawing/2014/main" id="{5FE7EE04-EE06-43C7-9DC0-4B4AB5C54137}"/>
              </a:ext>
            </a:extLst>
          </p:cNvPr>
          <p:cNvSpPr txBox="1"/>
          <p:nvPr/>
        </p:nvSpPr>
        <p:spPr>
          <a:xfrm>
            <a:off x="4007714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C64D9DEF-A214-4E9B-B8EC-F19343D3BE3D}"/>
              </a:ext>
            </a:extLst>
          </p:cNvPr>
          <p:cNvSpPr txBox="1"/>
          <p:nvPr/>
        </p:nvSpPr>
        <p:spPr>
          <a:xfrm>
            <a:off x="4018280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4894884" y="2401909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AA5053DC-D401-4DF8-B0D5-39F22802A795}"/>
              </a:ext>
            </a:extLst>
          </p:cNvPr>
          <p:cNvSpPr txBox="1"/>
          <p:nvPr/>
        </p:nvSpPr>
        <p:spPr>
          <a:xfrm>
            <a:off x="4477274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42" name="Arc 41">
            <a:extLst>
              <a:ext uri="{FF2B5EF4-FFF2-40B4-BE49-F238E27FC236}">
                <a16:creationId xmlns:a16="http://schemas.microsoft.com/office/drawing/2014/main" id="{A295629C-FDE9-4005-8129-A18118A47860}"/>
              </a:ext>
            </a:extLst>
          </p:cNvPr>
          <p:cNvSpPr/>
          <p:nvPr/>
        </p:nvSpPr>
        <p:spPr>
          <a:xfrm rot="16200000">
            <a:off x="4409975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Arc 42">
            <a:extLst>
              <a:ext uri="{FF2B5EF4-FFF2-40B4-BE49-F238E27FC236}">
                <a16:creationId xmlns:a16="http://schemas.microsoft.com/office/drawing/2014/main" id="{324AB2E5-84D3-4495-A933-E6D0252040A1}"/>
              </a:ext>
            </a:extLst>
          </p:cNvPr>
          <p:cNvSpPr/>
          <p:nvPr/>
        </p:nvSpPr>
        <p:spPr>
          <a:xfrm rot="5400000">
            <a:off x="4399688" y="23673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7EBDEC7D-1EDA-41FB-AB3B-AADCE0E4762E}"/>
              </a:ext>
            </a:extLst>
          </p:cNvPr>
          <p:cNvSpPr txBox="1"/>
          <p:nvPr/>
        </p:nvSpPr>
        <p:spPr>
          <a:xfrm>
            <a:off x="4530278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8164D91-F6A6-4C35-A0B6-EF5B8ADE7898}"/>
              </a:ext>
            </a:extLst>
          </p:cNvPr>
          <p:cNvSpPr txBox="1"/>
          <p:nvPr/>
        </p:nvSpPr>
        <p:spPr>
          <a:xfrm>
            <a:off x="4530277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5319191" y="1955867"/>
            <a:ext cx="47084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1818730" y="423229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1789297" y="4170500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1788095" y="3724458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2779702" y="3887657"/>
            <a:ext cx="33116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4045087" y="3943819"/>
            <a:ext cx="33116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3145894" y="425130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3116461" y="4189510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3558823" y="3743468"/>
            <a:ext cx="502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4487929" y="423768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TextBox 55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4458496" y="4175893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4457294" y="3729851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8723442" y="423083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TextBox 58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8694009" y="4169046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8692807" y="3723004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8071D53F-BAA7-4B6D-8005-4F05177751B8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</a:t>
            </a:r>
          </a:p>
        </p:txBody>
      </p:sp>
    </p:spTree>
    <p:extLst>
      <p:ext uri="{BB962C8B-B14F-4D97-AF65-F5344CB8AC3E}">
        <p14:creationId xmlns:p14="http://schemas.microsoft.com/office/powerpoint/2010/main" val="34731097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9" grpId="0"/>
      <p:bldP spid="10" grpId="0"/>
      <p:bldP spid="13" grpId="0"/>
      <p:bldP spid="14" grpId="0"/>
      <p:bldP spid="15" grpId="0"/>
      <p:bldP spid="16" grpId="0"/>
      <p:bldP spid="17" grpId="0" animBg="1"/>
      <p:bldP spid="18" grpId="0" animBg="1"/>
      <p:bldP spid="19" grpId="0"/>
      <p:bldP spid="20" grpId="0"/>
      <p:bldP spid="21" grpId="0"/>
      <p:bldP spid="38" grpId="0"/>
      <p:bldP spid="39" grpId="0"/>
      <p:bldP spid="40" grpId="0"/>
      <p:bldP spid="41" grpId="0"/>
      <p:bldP spid="42" grpId="0" animBg="1"/>
      <p:bldP spid="43" grpId="0" animBg="1"/>
      <p:bldP spid="44" grpId="0"/>
      <p:bldP spid="45" grpId="0"/>
      <p:bldP spid="46" grpId="0"/>
      <p:bldP spid="48" grpId="0"/>
      <p:bldP spid="49" grpId="0"/>
      <p:bldP spid="50" grpId="0"/>
      <p:bldP spid="51" grpId="0"/>
      <p:bldP spid="53" grpId="0"/>
      <p:bldP spid="54" grpId="0"/>
      <p:bldP spid="56" grpId="0"/>
      <p:bldP spid="57" grpId="0"/>
      <p:bldP spid="59" grpId="0"/>
      <p:bldP spid="60" grpId="0"/>
    </p:bld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EF8EC30C-FCDD-4B14-87DB-24378CD2AF9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8347" y="131802"/>
            <a:ext cx="11822144" cy="5087444"/>
          </a:xfrm>
          <a:prstGeom prst="rect">
            <a:avLst/>
          </a:prstGeom>
        </p:spPr>
      </p:pic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06F4EBC-1EA8-4307-AF54-59CDFB1043E4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FE7EE04-EE06-43C7-9DC0-4B4AB5C54137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64D9DEF-A214-4E9B-B8EC-F19343D3BE3D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2678597" y="2401909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A5053DC-D401-4DF8-B0D5-39F22802A795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A295629C-FDE9-4005-8129-A18118A47860}"/>
              </a:ext>
            </a:extLst>
          </p:cNvPr>
          <p:cNvSpPr/>
          <p:nvPr/>
        </p:nvSpPr>
        <p:spPr>
          <a:xfrm rot="16200000">
            <a:off x="2193688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324AB2E5-84D3-4495-A933-E6D0252040A1}"/>
              </a:ext>
            </a:extLst>
          </p:cNvPr>
          <p:cNvSpPr/>
          <p:nvPr/>
        </p:nvSpPr>
        <p:spPr>
          <a:xfrm rot="5400000">
            <a:off x="2183401" y="23673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EBDEC7D-1EDA-41FB-AB3B-AADCE0E4762E}"/>
              </a:ext>
            </a:extLst>
          </p:cNvPr>
          <p:cNvSpPr txBox="1"/>
          <p:nvPr/>
        </p:nvSpPr>
        <p:spPr>
          <a:xfrm>
            <a:off x="2313991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8164D91-F6A6-4C35-A0B6-EF5B8ADE7898}"/>
              </a:ext>
            </a:extLst>
          </p:cNvPr>
          <p:cNvSpPr txBox="1"/>
          <p:nvPr/>
        </p:nvSpPr>
        <p:spPr>
          <a:xfrm>
            <a:off x="2313990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3112655" y="1955867"/>
            <a:ext cx="51123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E06F4EBC-1EA8-4307-AF54-59CDFB1043E4}"/>
              </a:ext>
            </a:extLst>
          </p:cNvPr>
          <p:cNvCxnSpPr>
            <a:cxnSpLocks/>
          </p:cNvCxnSpPr>
          <p:nvPr/>
        </p:nvCxnSpPr>
        <p:spPr>
          <a:xfrm>
            <a:off x="4045087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4924317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5FE7EE04-EE06-43C7-9DC0-4B4AB5C54137}"/>
              </a:ext>
            </a:extLst>
          </p:cNvPr>
          <p:cNvSpPr txBox="1"/>
          <p:nvPr/>
        </p:nvSpPr>
        <p:spPr>
          <a:xfrm>
            <a:off x="4007714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64D9DEF-A214-4E9B-B8EC-F19343D3BE3D}"/>
              </a:ext>
            </a:extLst>
          </p:cNvPr>
          <p:cNvSpPr txBox="1"/>
          <p:nvPr/>
        </p:nvSpPr>
        <p:spPr>
          <a:xfrm>
            <a:off x="4018280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4894884" y="2401909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A5053DC-D401-4DF8-B0D5-39F22802A795}"/>
              </a:ext>
            </a:extLst>
          </p:cNvPr>
          <p:cNvSpPr txBox="1"/>
          <p:nvPr/>
        </p:nvSpPr>
        <p:spPr>
          <a:xfrm>
            <a:off x="4477274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2" name="Arc 21">
            <a:extLst>
              <a:ext uri="{FF2B5EF4-FFF2-40B4-BE49-F238E27FC236}">
                <a16:creationId xmlns:a16="http://schemas.microsoft.com/office/drawing/2014/main" id="{A295629C-FDE9-4005-8129-A18118A47860}"/>
              </a:ext>
            </a:extLst>
          </p:cNvPr>
          <p:cNvSpPr/>
          <p:nvPr/>
        </p:nvSpPr>
        <p:spPr>
          <a:xfrm rot="16200000">
            <a:off x="4409975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Arc 22">
            <a:extLst>
              <a:ext uri="{FF2B5EF4-FFF2-40B4-BE49-F238E27FC236}">
                <a16:creationId xmlns:a16="http://schemas.microsoft.com/office/drawing/2014/main" id="{324AB2E5-84D3-4495-A933-E6D0252040A1}"/>
              </a:ext>
            </a:extLst>
          </p:cNvPr>
          <p:cNvSpPr/>
          <p:nvPr/>
        </p:nvSpPr>
        <p:spPr>
          <a:xfrm rot="5400000">
            <a:off x="4399688" y="23673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EBDEC7D-1EDA-41FB-AB3B-AADCE0E4762E}"/>
              </a:ext>
            </a:extLst>
          </p:cNvPr>
          <p:cNvSpPr txBox="1"/>
          <p:nvPr/>
        </p:nvSpPr>
        <p:spPr>
          <a:xfrm>
            <a:off x="4530278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8164D91-F6A6-4C35-A0B6-EF5B8ADE7898}"/>
              </a:ext>
            </a:extLst>
          </p:cNvPr>
          <p:cNvSpPr txBox="1"/>
          <p:nvPr/>
        </p:nvSpPr>
        <p:spPr>
          <a:xfrm>
            <a:off x="4530277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5319191" y="1955867"/>
            <a:ext cx="47084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7163274" y="202008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7133841" y="1958288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7567899" y="1512246"/>
            <a:ext cx="51123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6700387" y="1705767"/>
            <a:ext cx="51123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8144858" y="1653029"/>
            <a:ext cx="51123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 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8490077" y="202006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8460644" y="1958273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8894702" y="1512231"/>
            <a:ext cx="51123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7162552" y="335191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7133119" y="3290126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7124066" y="2844084"/>
            <a:ext cx="9452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8144136" y="2984867"/>
            <a:ext cx="51123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 </a:t>
            </a: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8489355" y="3351903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9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8459922" y="3290111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8893980" y="2844069"/>
            <a:ext cx="51123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8805141" y="422864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42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8775708" y="4166854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8766655" y="3720812"/>
            <a:ext cx="9452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864CEB0F-1D16-4774-9A39-ACCAD3F8B51F}"/>
              </a:ext>
            </a:extLst>
          </p:cNvPr>
          <p:cNvSpPr/>
          <p:nvPr/>
        </p:nvSpPr>
        <p:spPr>
          <a:xfrm>
            <a:off x="1695530" y="452425"/>
            <a:ext cx="1899547" cy="89582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ABE4E889-07DA-4BB7-A316-52B13032A83A}"/>
              </a:ext>
            </a:extLst>
          </p:cNvPr>
          <p:cNvSpPr/>
          <p:nvPr/>
        </p:nvSpPr>
        <p:spPr>
          <a:xfrm>
            <a:off x="1657430" y="452425"/>
            <a:ext cx="1895740" cy="85162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126A7156-5285-4F3F-8B46-34B9AF4ECD1B}"/>
              </a:ext>
            </a:extLst>
          </p:cNvPr>
          <p:cNvSpPr/>
          <p:nvPr/>
        </p:nvSpPr>
        <p:spPr>
          <a:xfrm>
            <a:off x="1655635" y="571192"/>
            <a:ext cx="2782957" cy="79595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3DB09964-AFBF-4200-B19F-1E95A8B58B94}"/>
              </a:ext>
            </a:extLst>
          </p:cNvPr>
          <p:cNvSpPr/>
          <p:nvPr/>
        </p:nvSpPr>
        <p:spPr>
          <a:xfrm>
            <a:off x="1844322" y="571192"/>
            <a:ext cx="1503886" cy="8215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AFDC35AE-5585-4F27-BEF2-7BABAECA8332}"/>
              </a:ext>
            </a:extLst>
          </p:cNvPr>
          <p:cNvSpPr/>
          <p:nvPr/>
        </p:nvSpPr>
        <p:spPr>
          <a:xfrm>
            <a:off x="1844322" y="528988"/>
            <a:ext cx="1524212" cy="95890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20D32325-31B4-48A2-83D0-1C0456DB1433}"/>
              </a:ext>
            </a:extLst>
          </p:cNvPr>
          <p:cNvSpPr/>
          <p:nvPr/>
        </p:nvSpPr>
        <p:spPr>
          <a:xfrm>
            <a:off x="2121411" y="571191"/>
            <a:ext cx="1528039" cy="77929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D0949C1A-3205-4723-8276-193B4803E25A}"/>
              </a:ext>
            </a:extLst>
          </p:cNvPr>
          <p:cNvSpPr/>
          <p:nvPr/>
        </p:nvSpPr>
        <p:spPr>
          <a:xfrm>
            <a:off x="1951677" y="569842"/>
            <a:ext cx="1629954" cy="63093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E09BB0B4-EE47-4076-9D6D-52A657D4F57C}"/>
              </a:ext>
            </a:extLst>
          </p:cNvPr>
          <p:cNvSpPr/>
          <p:nvPr/>
        </p:nvSpPr>
        <p:spPr>
          <a:xfrm>
            <a:off x="1978180" y="481434"/>
            <a:ext cx="1890434" cy="77752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F8B1EB4B-7C29-4356-9CCB-DBC5B17B8D1A}"/>
              </a:ext>
            </a:extLst>
          </p:cNvPr>
          <p:cNvGrpSpPr/>
          <p:nvPr/>
        </p:nvGrpSpPr>
        <p:grpSpPr>
          <a:xfrm>
            <a:off x="2039278" y="362880"/>
            <a:ext cx="442756" cy="1045655"/>
            <a:chOff x="2724738" y="5471319"/>
            <a:chExt cx="442756" cy="1045655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C50C1CAE-01F3-4308-A007-6F3A52D21169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454E5D41-BAA4-464A-9885-4709B31D9C24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B40603CC-DE2D-42EB-94A7-48E1F0B919E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09A7C68D-6751-4195-8574-4D3BD77938F8}"/>
              </a:ext>
            </a:extLst>
          </p:cNvPr>
          <p:cNvSpPr txBox="1"/>
          <p:nvPr/>
        </p:nvSpPr>
        <p:spPr>
          <a:xfrm>
            <a:off x="3482595" y="528802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18EE09C8-BC17-4805-8351-4B5AA5426DC8}"/>
              </a:ext>
            </a:extLst>
          </p:cNvPr>
          <p:cNvSpPr txBox="1"/>
          <p:nvPr/>
        </p:nvSpPr>
        <p:spPr>
          <a:xfrm>
            <a:off x="2514892" y="547029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076CCAF8-D108-4F52-9FAC-8E6B4BFADFBB}"/>
              </a:ext>
            </a:extLst>
          </p:cNvPr>
          <p:cNvSpPr txBox="1"/>
          <p:nvPr/>
        </p:nvSpPr>
        <p:spPr>
          <a:xfrm>
            <a:off x="1703580" y="57669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</a:rPr>
              <a:t>1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C96B254-7CF3-4745-B55E-5657C53D1817}"/>
              </a:ext>
            </a:extLst>
          </p:cNvPr>
          <p:cNvGrpSpPr/>
          <p:nvPr/>
        </p:nvGrpSpPr>
        <p:grpSpPr>
          <a:xfrm>
            <a:off x="2960159" y="361418"/>
            <a:ext cx="442756" cy="1045655"/>
            <a:chOff x="2724738" y="5471319"/>
            <a:chExt cx="442756" cy="1045655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E0D3FDD2-BB2A-4C4C-8AED-82C1C32D3C14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89A33225-BD50-4349-8331-720D91724418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CA1853A9-5758-4D37-81AF-168E510155CB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C0E53D2F-0EE7-4CF8-9146-8C13B0277C14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2016WDN</a:t>
            </a:r>
          </a:p>
        </p:txBody>
      </p:sp>
    </p:spTree>
    <p:extLst>
      <p:ext uri="{BB962C8B-B14F-4D97-AF65-F5344CB8AC3E}">
        <p14:creationId xmlns:p14="http://schemas.microsoft.com/office/powerpoint/2010/main" val="17806274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0" grpId="0"/>
      <p:bldP spid="11" grpId="0" animBg="1"/>
      <p:bldP spid="12" grpId="0" animBg="1"/>
      <p:bldP spid="13" grpId="0"/>
      <p:bldP spid="14" grpId="0"/>
      <p:bldP spid="15" grpId="0"/>
      <p:bldP spid="18" grpId="0"/>
      <p:bldP spid="19" grpId="0"/>
      <p:bldP spid="20" grpId="0"/>
      <p:bldP spid="21" grpId="0"/>
      <p:bldP spid="22" grpId="0" animBg="1"/>
      <p:bldP spid="23" grpId="0" animBg="1"/>
      <p:bldP spid="24" grpId="0"/>
      <p:bldP spid="25" grpId="0"/>
      <p:bldP spid="26" grpId="0"/>
      <p:bldP spid="28" grpId="0"/>
      <p:bldP spid="29" grpId="0"/>
      <p:bldP spid="30" grpId="0"/>
      <p:bldP spid="31" grpId="0"/>
      <p:bldP spid="33" grpId="0"/>
      <p:bldP spid="34" grpId="0"/>
      <p:bldP spid="36" grpId="0"/>
      <p:bldP spid="37" grpId="0"/>
      <p:bldP spid="38" grpId="0"/>
      <p:bldP spid="40" grpId="0"/>
      <p:bldP spid="41" grpId="0"/>
      <p:bldP spid="43" grpId="0"/>
      <p:bldP spid="44" grpId="0"/>
    </p:bld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EF8EC30C-FCDD-4B14-87DB-24378CD2AF9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8347" y="131802"/>
            <a:ext cx="11822144" cy="5087444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CA2656C7-D6B4-4350-AADB-6E0344B6B449}"/>
              </a:ext>
            </a:extLst>
          </p:cNvPr>
          <p:cNvCxnSpPr>
            <a:cxnSpLocks/>
          </p:cNvCxnSpPr>
          <p:nvPr/>
        </p:nvCxnSpPr>
        <p:spPr>
          <a:xfrm>
            <a:off x="4022648" y="880090"/>
            <a:ext cx="44179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F9D7452D-EF2F-4C74-9E3A-1BF6B41EDA97}"/>
              </a:ext>
            </a:extLst>
          </p:cNvPr>
          <p:cNvSpPr txBox="1"/>
          <p:nvPr/>
        </p:nvSpPr>
        <p:spPr>
          <a:xfrm>
            <a:off x="3999219" y="836548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7576B2B-9246-4061-B92B-023137C78DA4}"/>
              </a:ext>
            </a:extLst>
          </p:cNvPr>
          <p:cNvSpPr txBox="1"/>
          <p:nvPr/>
        </p:nvSpPr>
        <p:spPr>
          <a:xfrm>
            <a:off x="4022648" y="372256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C02762A-0D0D-4744-B1E6-CE1FCED79912}"/>
              </a:ext>
            </a:extLst>
          </p:cNvPr>
          <p:cNvSpPr txBox="1"/>
          <p:nvPr/>
        </p:nvSpPr>
        <p:spPr>
          <a:xfrm>
            <a:off x="4580227" y="564619"/>
            <a:ext cx="4068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C4EB707-68A1-4948-82FB-45CE7A113FE5}"/>
              </a:ext>
            </a:extLst>
          </p:cNvPr>
          <p:cNvCxnSpPr>
            <a:cxnSpLocks/>
          </p:cNvCxnSpPr>
          <p:nvPr/>
        </p:nvCxnSpPr>
        <p:spPr>
          <a:xfrm>
            <a:off x="5015731" y="879676"/>
            <a:ext cx="44179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2CCF2572-3851-4557-9000-193AF180DF54}"/>
              </a:ext>
            </a:extLst>
          </p:cNvPr>
          <p:cNvSpPr txBox="1"/>
          <p:nvPr/>
        </p:nvSpPr>
        <p:spPr>
          <a:xfrm>
            <a:off x="4986923" y="836134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0982EB5-EEFA-4B47-A4D9-C3672CAE9A3F}"/>
              </a:ext>
            </a:extLst>
          </p:cNvPr>
          <p:cNvSpPr txBox="1"/>
          <p:nvPr/>
        </p:nvSpPr>
        <p:spPr>
          <a:xfrm>
            <a:off x="4989227" y="371842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E06F4EBC-1EA8-4307-AF54-59CDFB1043E4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5FE7EE04-EE06-43C7-9DC0-4B4AB5C54137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64D9DEF-A214-4E9B-B8EC-F19343D3BE3D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2678597" y="2401909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A5053DC-D401-4DF8-B0D5-39F22802A795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7" name="Arc 16">
            <a:extLst>
              <a:ext uri="{FF2B5EF4-FFF2-40B4-BE49-F238E27FC236}">
                <a16:creationId xmlns:a16="http://schemas.microsoft.com/office/drawing/2014/main" id="{A295629C-FDE9-4005-8129-A18118A47860}"/>
              </a:ext>
            </a:extLst>
          </p:cNvPr>
          <p:cNvSpPr/>
          <p:nvPr/>
        </p:nvSpPr>
        <p:spPr>
          <a:xfrm rot="16200000">
            <a:off x="2193688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" name="Arc 17">
            <a:extLst>
              <a:ext uri="{FF2B5EF4-FFF2-40B4-BE49-F238E27FC236}">
                <a16:creationId xmlns:a16="http://schemas.microsoft.com/office/drawing/2014/main" id="{324AB2E5-84D3-4495-A933-E6D0252040A1}"/>
              </a:ext>
            </a:extLst>
          </p:cNvPr>
          <p:cNvSpPr/>
          <p:nvPr/>
        </p:nvSpPr>
        <p:spPr>
          <a:xfrm rot="5400000">
            <a:off x="2183401" y="23673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EBDEC7D-1EDA-41FB-AB3B-AADCE0E4762E}"/>
              </a:ext>
            </a:extLst>
          </p:cNvPr>
          <p:cNvSpPr txBox="1"/>
          <p:nvPr/>
        </p:nvSpPr>
        <p:spPr>
          <a:xfrm>
            <a:off x="2313991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8164D91-F6A6-4C35-A0B6-EF5B8ADE7898}"/>
              </a:ext>
            </a:extLst>
          </p:cNvPr>
          <p:cNvSpPr txBox="1"/>
          <p:nvPr/>
        </p:nvSpPr>
        <p:spPr>
          <a:xfrm>
            <a:off x="2313990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2677395" y="1955867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E06F4EBC-1EA8-4307-AF54-59CDFB1043E4}"/>
              </a:ext>
            </a:extLst>
          </p:cNvPr>
          <p:cNvCxnSpPr>
            <a:cxnSpLocks/>
          </p:cNvCxnSpPr>
          <p:nvPr/>
        </p:nvCxnSpPr>
        <p:spPr>
          <a:xfrm>
            <a:off x="4045087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4924317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>
            <a:extLst>
              <a:ext uri="{FF2B5EF4-FFF2-40B4-BE49-F238E27FC236}">
                <a16:creationId xmlns:a16="http://schemas.microsoft.com/office/drawing/2014/main" id="{5FE7EE04-EE06-43C7-9DC0-4B4AB5C54137}"/>
              </a:ext>
            </a:extLst>
          </p:cNvPr>
          <p:cNvSpPr txBox="1"/>
          <p:nvPr/>
        </p:nvSpPr>
        <p:spPr>
          <a:xfrm>
            <a:off x="4007714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C64D9DEF-A214-4E9B-B8EC-F19343D3BE3D}"/>
              </a:ext>
            </a:extLst>
          </p:cNvPr>
          <p:cNvSpPr txBox="1"/>
          <p:nvPr/>
        </p:nvSpPr>
        <p:spPr>
          <a:xfrm>
            <a:off x="4018280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4894884" y="2401909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AA5053DC-D401-4DF8-B0D5-39F22802A795}"/>
              </a:ext>
            </a:extLst>
          </p:cNvPr>
          <p:cNvSpPr txBox="1"/>
          <p:nvPr/>
        </p:nvSpPr>
        <p:spPr>
          <a:xfrm>
            <a:off x="4477274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42" name="Arc 41">
            <a:extLst>
              <a:ext uri="{FF2B5EF4-FFF2-40B4-BE49-F238E27FC236}">
                <a16:creationId xmlns:a16="http://schemas.microsoft.com/office/drawing/2014/main" id="{A295629C-FDE9-4005-8129-A18118A47860}"/>
              </a:ext>
            </a:extLst>
          </p:cNvPr>
          <p:cNvSpPr/>
          <p:nvPr/>
        </p:nvSpPr>
        <p:spPr>
          <a:xfrm rot="16200000">
            <a:off x="4409975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Arc 42">
            <a:extLst>
              <a:ext uri="{FF2B5EF4-FFF2-40B4-BE49-F238E27FC236}">
                <a16:creationId xmlns:a16="http://schemas.microsoft.com/office/drawing/2014/main" id="{324AB2E5-84D3-4495-A933-E6D0252040A1}"/>
              </a:ext>
            </a:extLst>
          </p:cNvPr>
          <p:cNvSpPr/>
          <p:nvPr/>
        </p:nvSpPr>
        <p:spPr>
          <a:xfrm rot="5400000">
            <a:off x="4399688" y="23673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7EBDEC7D-1EDA-41FB-AB3B-AADCE0E4762E}"/>
              </a:ext>
            </a:extLst>
          </p:cNvPr>
          <p:cNvSpPr txBox="1"/>
          <p:nvPr/>
        </p:nvSpPr>
        <p:spPr>
          <a:xfrm>
            <a:off x="4530278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8164D91-F6A6-4C35-A0B6-EF5B8ADE7898}"/>
              </a:ext>
            </a:extLst>
          </p:cNvPr>
          <p:cNvSpPr txBox="1"/>
          <p:nvPr/>
        </p:nvSpPr>
        <p:spPr>
          <a:xfrm>
            <a:off x="4530277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5319191" y="1955867"/>
            <a:ext cx="47084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1818730" y="423229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1789297" y="4170500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1788095" y="3724458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2779702" y="3887657"/>
            <a:ext cx="33116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4045087" y="3943819"/>
            <a:ext cx="33116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3145894" y="425130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3116461" y="4189510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3558823" y="3743468"/>
            <a:ext cx="502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4487929" y="423768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TextBox 55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4458496" y="4175893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4457294" y="3729851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6472AF49-94C4-42B2-AD4D-5B04779D5C92}"/>
              </a:ext>
            </a:extLst>
          </p:cNvPr>
          <p:cNvCxnSpPr>
            <a:cxnSpLocks/>
          </p:cNvCxnSpPr>
          <p:nvPr/>
        </p:nvCxnSpPr>
        <p:spPr>
          <a:xfrm>
            <a:off x="8723442" y="423083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TextBox 58">
            <a:extLst>
              <a:ext uri="{FF2B5EF4-FFF2-40B4-BE49-F238E27FC236}">
                <a16:creationId xmlns:a16="http://schemas.microsoft.com/office/drawing/2014/main" id="{6AC026D3-7B33-4E86-88E0-DC71DDB4CD2F}"/>
              </a:ext>
            </a:extLst>
          </p:cNvPr>
          <p:cNvSpPr txBox="1"/>
          <p:nvPr/>
        </p:nvSpPr>
        <p:spPr>
          <a:xfrm>
            <a:off x="8694009" y="4169046"/>
            <a:ext cx="9369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15F5961A-7874-41F7-8D77-768B1B077E6C}"/>
              </a:ext>
            </a:extLst>
          </p:cNvPr>
          <p:cNvSpPr txBox="1"/>
          <p:nvPr/>
        </p:nvSpPr>
        <p:spPr>
          <a:xfrm>
            <a:off x="8692807" y="3723004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27580C98-E385-4E90-BB47-36F43676DD8F}"/>
              </a:ext>
            </a:extLst>
          </p:cNvPr>
          <p:cNvSpPr/>
          <p:nvPr/>
        </p:nvSpPr>
        <p:spPr>
          <a:xfrm>
            <a:off x="1695530" y="452425"/>
            <a:ext cx="1718488" cy="89582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792C36E9-4F98-44E9-8E9D-366C47193AEE}"/>
              </a:ext>
            </a:extLst>
          </p:cNvPr>
          <p:cNvSpPr/>
          <p:nvPr/>
        </p:nvSpPr>
        <p:spPr>
          <a:xfrm>
            <a:off x="1695530" y="452425"/>
            <a:ext cx="1899547" cy="89582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1F7D77C2-24A9-4811-91F8-B84C52D5CAB8}"/>
              </a:ext>
            </a:extLst>
          </p:cNvPr>
          <p:cNvSpPr/>
          <p:nvPr/>
        </p:nvSpPr>
        <p:spPr>
          <a:xfrm>
            <a:off x="1657430" y="452425"/>
            <a:ext cx="1895740" cy="85162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B5BAE4CE-3ADA-4D76-9F26-C01284AE3046}"/>
              </a:ext>
            </a:extLst>
          </p:cNvPr>
          <p:cNvSpPr/>
          <p:nvPr/>
        </p:nvSpPr>
        <p:spPr>
          <a:xfrm>
            <a:off x="1844322" y="571192"/>
            <a:ext cx="1503886" cy="8215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375862EC-09F6-4FC1-88E1-29C290C1C704}"/>
              </a:ext>
            </a:extLst>
          </p:cNvPr>
          <p:cNvSpPr/>
          <p:nvPr/>
        </p:nvSpPr>
        <p:spPr>
          <a:xfrm>
            <a:off x="1844322" y="528988"/>
            <a:ext cx="1524212" cy="95890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F66CD178-DDA3-4BA9-9E68-4C28A54A1FC7}"/>
              </a:ext>
            </a:extLst>
          </p:cNvPr>
          <p:cNvSpPr/>
          <p:nvPr/>
        </p:nvSpPr>
        <p:spPr>
          <a:xfrm>
            <a:off x="2121411" y="571191"/>
            <a:ext cx="1528039" cy="77929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311CC073-ED83-439B-B5A5-14DF6A5C7435}"/>
              </a:ext>
            </a:extLst>
          </p:cNvPr>
          <p:cNvSpPr/>
          <p:nvPr/>
        </p:nvSpPr>
        <p:spPr>
          <a:xfrm>
            <a:off x="1951677" y="569842"/>
            <a:ext cx="1629954" cy="63093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9A4DBFB2-FEFF-4CA7-92AA-01411194D8F0}"/>
              </a:ext>
            </a:extLst>
          </p:cNvPr>
          <p:cNvSpPr/>
          <p:nvPr/>
        </p:nvSpPr>
        <p:spPr>
          <a:xfrm>
            <a:off x="1978180" y="481434"/>
            <a:ext cx="1890434" cy="77752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9" name="Group 88">
            <a:extLst>
              <a:ext uri="{FF2B5EF4-FFF2-40B4-BE49-F238E27FC236}">
                <a16:creationId xmlns:a16="http://schemas.microsoft.com/office/drawing/2014/main" id="{92888C2B-D449-47B5-A992-33ED195BE0E0}"/>
              </a:ext>
            </a:extLst>
          </p:cNvPr>
          <p:cNvGrpSpPr/>
          <p:nvPr/>
        </p:nvGrpSpPr>
        <p:grpSpPr>
          <a:xfrm>
            <a:off x="2039278" y="362880"/>
            <a:ext cx="442756" cy="1045655"/>
            <a:chOff x="2724738" y="5471319"/>
            <a:chExt cx="442756" cy="1045655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A8B8B977-30D9-4F66-A4EA-464968D2B006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420021ED-DA21-4D97-9EAB-A8706964DA88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6BFED927-1F4D-4B28-85AE-85E4C73B7D0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3" name="TextBox 92">
            <a:extLst>
              <a:ext uri="{FF2B5EF4-FFF2-40B4-BE49-F238E27FC236}">
                <a16:creationId xmlns:a16="http://schemas.microsoft.com/office/drawing/2014/main" id="{5B98BDC9-4988-495C-906B-961DA4AB95FF}"/>
              </a:ext>
            </a:extLst>
          </p:cNvPr>
          <p:cNvSpPr txBox="1"/>
          <p:nvPr/>
        </p:nvSpPr>
        <p:spPr>
          <a:xfrm>
            <a:off x="3482595" y="528802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A5CFDD18-9DAF-4CBF-9651-7771F28BC8EC}"/>
              </a:ext>
            </a:extLst>
          </p:cNvPr>
          <p:cNvSpPr txBox="1"/>
          <p:nvPr/>
        </p:nvSpPr>
        <p:spPr>
          <a:xfrm>
            <a:off x="2514892" y="547029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6C842038-DC0C-4E3C-B73C-8DADDA791133}"/>
              </a:ext>
            </a:extLst>
          </p:cNvPr>
          <p:cNvSpPr txBox="1"/>
          <p:nvPr/>
        </p:nvSpPr>
        <p:spPr>
          <a:xfrm>
            <a:off x="1703580" y="57669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</a:rPr>
              <a:t>1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11180195-AB8A-4E80-8A1C-DB8541E519B8}"/>
              </a:ext>
            </a:extLst>
          </p:cNvPr>
          <p:cNvGrpSpPr/>
          <p:nvPr/>
        </p:nvGrpSpPr>
        <p:grpSpPr>
          <a:xfrm>
            <a:off x="2960159" y="361418"/>
            <a:ext cx="442756" cy="1045655"/>
            <a:chOff x="2724738" y="5471319"/>
            <a:chExt cx="442756" cy="1045655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D5447C18-6676-4066-B315-A5C0EB1F4D1E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84ED994F-E012-464A-9DE2-3FFEC63E2117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B050738E-2927-486E-8112-536E1F1C903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" name="TextBox 64">
            <a:extLst>
              <a:ext uri="{FF2B5EF4-FFF2-40B4-BE49-F238E27FC236}">
                <a16:creationId xmlns:a16="http://schemas.microsoft.com/office/drawing/2014/main" id="{D8511F24-FD30-4F48-BF68-7B8E5988BC96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2016WDN</a:t>
            </a:r>
          </a:p>
        </p:txBody>
      </p:sp>
    </p:spTree>
    <p:extLst>
      <p:ext uri="{BB962C8B-B14F-4D97-AF65-F5344CB8AC3E}">
        <p14:creationId xmlns:p14="http://schemas.microsoft.com/office/powerpoint/2010/main" val="17144317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9" grpId="0"/>
      <p:bldP spid="10" grpId="0"/>
      <p:bldP spid="13" grpId="0"/>
      <p:bldP spid="14" grpId="0"/>
      <p:bldP spid="15" grpId="0"/>
      <p:bldP spid="16" grpId="0"/>
      <p:bldP spid="17" grpId="0" animBg="1"/>
      <p:bldP spid="18" grpId="0" animBg="1"/>
      <p:bldP spid="19" grpId="0"/>
      <p:bldP spid="20" grpId="0"/>
      <p:bldP spid="21" grpId="0"/>
      <p:bldP spid="38" grpId="0"/>
      <p:bldP spid="39" grpId="0"/>
      <p:bldP spid="40" grpId="0"/>
      <p:bldP spid="41" grpId="0"/>
      <p:bldP spid="42" grpId="0" animBg="1"/>
      <p:bldP spid="43" grpId="0" animBg="1"/>
      <p:bldP spid="44" grpId="0"/>
      <p:bldP spid="45" grpId="0"/>
      <p:bldP spid="46" grpId="0"/>
      <p:bldP spid="48" grpId="0"/>
      <p:bldP spid="49" grpId="0"/>
      <p:bldP spid="50" grpId="0"/>
      <p:bldP spid="51" grpId="0"/>
      <p:bldP spid="53" grpId="0"/>
      <p:bldP spid="54" grpId="0"/>
      <p:bldP spid="56" grpId="0"/>
      <p:bldP spid="57" grpId="0"/>
      <p:bldP spid="59" grpId="0"/>
      <p:bldP spid="60" grpId="0"/>
    </p:bld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01397D5F-CDFF-4018-A99F-B58F08B6F6D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3356" y="95462"/>
            <a:ext cx="11833667" cy="5079493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700AF98-DA62-4B5C-B6E4-C319AFE70796}"/>
              </a:ext>
            </a:extLst>
          </p:cNvPr>
          <p:cNvCxnSpPr>
            <a:cxnSpLocks/>
          </p:cNvCxnSpPr>
          <p:nvPr/>
        </p:nvCxnSpPr>
        <p:spPr>
          <a:xfrm>
            <a:off x="1908918" y="242335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3AE48253-AA29-4D7D-A13E-C617DA5E5837}"/>
              </a:ext>
            </a:extLst>
          </p:cNvPr>
          <p:cNvCxnSpPr>
            <a:cxnSpLocks/>
          </p:cNvCxnSpPr>
          <p:nvPr/>
        </p:nvCxnSpPr>
        <p:spPr>
          <a:xfrm>
            <a:off x="2788148" y="242335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73AC6BAB-C310-4EF6-887B-C6CE93426A46}"/>
              </a:ext>
            </a:extLst>
          </p:cNvPr>
          <p:cNvSpPr txBox="1"/>
          <p:nvPr/>
        </p:nvSpPr>
        <p:spPr>
          <a:xfrm>
            <a:off x="1871545" y="191551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C9DB6E6-0400-40B4-9C94-3AFF27B7A1DD}"/>
              </a:ext>
            </a:extLst>
          </p:cNvPr>
          <p:cNvSpPr txBox="1"/>
          <p:nvPr/>
        </p:nvSpPr>
        <p:spPr>
          <a:xfrm>
            <a:off x="1882111" y="236155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09816B7-807A-42F7-9128-11B8979CF393}"/>
              </a:ext>
            </a:extLst>
          </p:cNvPr>
          <p:cNvSpPr txBox="1"/>
          <p:nvPr/>
        </p:nvSpPr>
        <p:spPr>
          <a:xfrm>
            <a:off x="2788147" y="236155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734D206-2662-477F-A3FE-75712FA5D249}"/>
              </a:ext>
            </a:extLst>
          </p:cNvPr>
          <p:cNvSpPr txBox="1"/>
          <p:nvPr/>
        </p:nvSpPr>
        <p:spPr>
          <a:xfrm>
            <a:off x="2341105" y="210788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0" name="Arc 9">
            <a:extLst>
              <a:ext uri="{FF2B5EF4-FFF2-40B4-BE49-F238E27FC236}">
                <a16:creationId xmlns:a16="http://schemas.microsoft.com/office/drawing/2014/main" id="{900944A7-2C8A-45AB-A7BD-C09D13EF8EBA}"/>
              </a:ext>
            </a:extLst>
          </p:cNvPr>
          <p:cNvSpPr/>
          <p:nvPr/>
        </p:nvSpPr>
        <p:spPr>
          <a:xfrm rot="16200000">
            <a:off x="2273806" y="139339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028D931E-D49C-445A-A4E9-09FCB9A6A3BC}"/>
              </a:ext>
            </a:extLst>
          </p:cNvPr>
          <p:cNvSpPr/>
          <p:nvPr/>
        </p:nvSpPr>
        <p:spPr>
          <a:xfrm rot="5400000">
            <a:off x="2263519" y="232704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25AEBA3-DDE1-4262-9C0D-353CC22D5EF0}"/>
              </a:ext>
            </a:extLst>
          </p:cNvPr>
          <p:cNvSpPr txBox="1"/>
          <p:nvPr/>
        </p:nvSpPr>
        <p:spPr>
          <a:xfrm>
            <a:off x="2394109" y="286242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79C4AC8-C58C-4408-BA10-82FB2048F04E}"/>
              </a:ext>
            </a:extLst>
          </p:cNvPr>
          <p:cNvSpPr txBox="1"/>
          <p:nvPr/>
        </p:nvSpPr>
        <p:spPr>
          <a:xfrm>
            <a:off x="2394108" y="156157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C22F27E-1C15-4552-9E10-3EAB5B1BF2E2}"/>
              </a:ext>
            </a:extLst>
          </p:cNvPr>
          <p:cNvSpPr txBox="1"/>
          <p:nvPr/>
        </p:nvSpPr>
        <p:spPr>
          <a:xfrm>
            <a:off x="3198395" y="191551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67993672-547B-461F-9292-66694A2AF06D}"/>
              </a:ext>
            </a:extLst>
          </p:cNvPr>
          <p:cNvCxnSpPr>
            <a:cxnSpLocks/>
          </p:cNvCxnSpPr>
          <p:nvPr/>
        </p:nvCxnSpPr>
        <p:spPr>
          <a:xfrm>
            <a:off x="1892727" y="420002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9D74F8D5-2F99-446E-864D-4D7257CD808F}"/>
              </a:ext>
            </a:extLst>
          </p:cNvPr>
          <p:cNvSpPr txBox="1"/>
          <p:nvPr/>
        </p:nvSpPr>
        <p:spPr>
          <a:xfrm>
            <a:off x="1892726" y="413823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2A93756-65B0-4381-8269-B3D07FEA7D10}"/>
              </a:ext>
            </a:extLst>
          </p:cNvPr>
          <p:cNvSpPr txBox="1"/>
          <p:nvPr/>
        </p:nvSpPr>
        <p:spPr>
          <a:xfrm>
            <a:off x="1883610" y="3692191"/>
            <a:ext cx="112626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150885C-2877-4827-98F6-90143569348F}"/>
              </a:ext>
            </a:extLst>
          </p:cNvPr>
          <p:cNvSpPr txBox="1"/>
          <p:nvPr/>
        </p:nvSpPr>
        <p:spPr>
          <a:xfrm>
            <a:off x="2847409" y="384200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75AE11C-8B68-47C3-B951-D7FAE6B79D27}"/>
              </a:ext>
            </a:extLst>
          </p:cNvPr>
          <p:cNvCxnSpPr>
            <a:cxnSpLocks/>
          </p:cNvCxnSpPr>
          <p:nvPr/>
        </p:nvCxnSpPr>
        <p:spPr>
          <a:xfrm>
            <a:off x="3225733" y="419741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>
            <a:extLst>
              <a:ext uri="{FF2B5EF4-FFF2-40B4-BE49-F238E27FC236}">
                <a16:creationId xmlns:a16="http://schemas.microsoft.com/office/drawing/2014/main" id="{01C811A4-E5C4-4DD8-8FFF-9711B248954C}"/>
              </a:ext>
            </a:extLst>
          </p:cNvPr>
          <p:cNvSpPr txBox="1"/>
          <p:nvPr/>
        </p:nvSpPr>
        <p:spPr>
          <a:xfrm>
            <a:off x="3225732" y="413562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2C4B632-482B-45F7-BC50-85481AD6B507}"/>
              </a:ext>
            </a:extLst>
          </p:cNvPr>
          <p:cNvSpPr txBox="1"/>
          <p:nvPr/>
        </p:nvSpPr>
        <p:spPr>
          <a:xfrm>
            <a:off x="3635980" y="3689582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0256840-C97A-41E9-863A-5B7EB1A00402}"/>
              </a:ext>
            </a:extLst>
          </p:cNvPr>
          <p:cNvSpPr txBox="1"/>
          <p:nvPr/>
        </p:nvSpPr>
        <p:spPr>
          <a:xfrm>
            <a:off x="4111252" y="3915212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6FB786C6-D6E1-4C92-BAAB-8A02EB27DE9E}"/>
              </a:ext>
            </a:extLst>
          </p:cNvPr>
          <p:cNvCxnSpPr>
            <a:cxnSpLocks/>
          </p:cNvCxnSpPr>
          <p:nvPr/>
        </p:nvCxnSpPr>
        <p:spPr>
          <a:xfrm>
            <a:off x="4572632" y="419741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42BF5EAB-8A88-44A8-8F64-FCAA1E39438B}"/>
              </a:ext>
            </a:extLst>
          </p:cNvPr>
          <p:cNvSpPr txBox="1"/>
          <p:nvPr/>
        </p:nvSpPr>
        <p:spPr>
          <a:xfrm>
            <a:off x="4572631" y="413562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2AB6ED9-288D-435C-A423-4138C208B6FF}"/>
              </a:ext>
            </a:extLst>
          </p:cNvPr>
          <p:cNvSpPr txBox="1"/>
          <p:nvPr/>
        </p:nvSpPr>
        <p:spPr>
          <a:xfrm>
            <a:off x="4550546" y="3689582"/>
            <a:ext cx="9795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1 9</a:t>
            </a:r>
          </a:p>
        </p:txBody>
      </p: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50D994BF-D879-4CFF-98F6-1F75FF0905C5}"/>
              </a:ext>
            </a:extLst>
          </p:cNvPr>
          <p:cNvCxnSpPr>
            <a:cxnSpLocks/>
          </p:cNvCxnSpPr>
          <p:nvPr/>
        </p:nvCxnSpPr>
        <p:spPr>
          <a:xfrm>
            <a:off x="8818061" y="418290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F0349289-1589-4E39-B1D7-F7AAC880BF3F}"/>
              </a:ext>
            </a:extLst>
          </p:cNvPr>
          <p:cNvSpPr txBox="1"/>
          <p:nvPr/>
        </p:nvSpPr>
        <p:spPr>
          <a:xfrm>
            <a:off x="8818060" y="412111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E3EA0AD-9560-4018-82B5-765ED43A2803}"/>
              </a:ext>
            </a:extLst>
          </p:cNvPr>
          <p:cNvSpPr txBox="1"/>
          <p:nvPr/>
        </p:nvSpPr>
        <p:spPr>
          <a:xfrm>
            <a:off x="8795975" y="3675068"/>
            <a:ext cx="9795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1 9</a:t>
            </a:r>
          </a:p>
        </p:txBody>
      </p: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07C67B08-60B3-41CB-B135-760E4C9014A6}"/>
              </a:ext>
            </a:extLst>
          </p:cNvPr>
          <p:cNvCxnSpPr>
            <a:cxnSpLocks/>
          </p:cNvCxnSpPr>
          <p:nvPr/>
        </p:nvCxnSpPr>
        <p:spPr>
          <a:xfrm>
            <a:off x="4087418" y="2431350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C93E3963-1276-4863-9685-607CE0C883DC}"/>
              </a:ext>
            </a:extLst>
          </p:cNvPr>
          <p:cNvCxnSpPr>
            <a:cxnSpLocks/>
          </p:cNvCxnSpPr>
          <p:nvPr/>
        </p:nvCxnSpPr>
        <p:spPr>
          <a:xfrm>
            <a:off x="4966648" y="243135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212B31AA-573E-49C3-A692-42E3ED235D7A}"/>
              </a:ext>
            </a:extLst>
          </p:cNvPr>
          <p:cNvSpPr txBox="1"/>
          <p:nvPr/>
        </p:nvSpPr>
        <p:spPr>
          <a:xfrm>
            <a:off x="4050045" y="192351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7FE1AF8A-727A-4D32-9C74-C482CEE06251}"/>
              </a:ext>
            </a:extLst>
          </p:cNvPr>
          <p:cNvSpPr txBox="1"/>
          <p:nvPr/>
        </p:nvSpPr>
        <p:spPr>
          <a:xfrm>
            <a:off x="4060611" y="236955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707CB47-D9BD-417B-86B0-C865553ECAB0}"/>
              </a:ext>
            </a:extLst>
          </p:cNvPr>
          <p:cNvSpPr txBox="1"/>
          <p:nvPr/>
        </p:nvSpPr>
        <p:spPr>
          <a:xfrm>
            <a:off x="4966647" y="236955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1758A098-116D-43BE-8E88-F2CFB074D681}"/>
              </a:ext>
            </a:extLst>
          </p:cNvPr>
          <p:cNvSpPr txBox="1"/>
          <p:nvPr/>
        </p:nvSpPr>
        <p:spPr>
          <a:xfrm>
            <a:off x="4519605" y="2115879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5" name="Arc 34">
            <a:extLst>
              <a:ext uri="{FF2B5EF4-FFF2-40B4-BE49-F238E27FC236}">
                <a16:creationId xmlns:a16="http://schemas.microsoft.com/office/drawing/2014/main" id="{B2EC08D3-86CF-4C94-9343-362D3FC9AC29}"/>
              </a:ext>
            </a:extLst>
          </p:cNvPr>
          <p:cNvSpPr/>
          <p:nvPr/>
        </p:nvSpPr>
        <p:spPr>
          <a:xfrm rot="16200000">
            <a:off x="4452306" y="140139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" name="Arc 35">
            <a:extLst>
              <a:ext uri="{FF2B5EF4-FFF2-40B4-BE49-F238E27FC236}">
                <a16:creationId xmlns:a16="http://schemas.microsoft.com/office/drawing/2014/main" id="{DA3FF050-BFAE-43F2-BF8F-7D4118FE9272}"/>
              </a:ext>
            </a:extLst>
          </p:cNvPr>
          <p:cNvSpPr/>
          <p:nvPr/>
        </p:nvSpPr>
        <p:spPr>
          <a:xfrm rot="5400000">
            <a:off x="4442019" y="233504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308EC22-1ABF-406B-82D7-040D7B1FD1FB}"/>
              </a:ext>
            </a:extLst>
          </p:cNvPr>
          <p:cNvSpPr txBox="1"/>
          <p:nvPr/>
        </p:nvSpPr>
        <p:spPr>
          <a:xfrm>
            <a:off x="4572609" y="287042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A9AC2F8A-BDA6-45A8-92BA-1E2042BB8097}"/>
              </a:ext>
            </a:extLst>
          </p:cNvPr>
          <p:cNvSpPr txBox="1"/>
          <p:nvPr/>
        </p:nvSpPr>
        <p:spPr>
          <a:xfrm>
            <a:off x="4572608" y="156957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51CFB5FD-894C-4AA5-948F-16FD5D047323}"/>
              </a:ext>
            </a:extLst>
          </p:cNvPr>
          <p:cNvSpPr txBox="1"/>
          <p:nvPr/>
        </p:nvSpPr>
        <p:spPr>
          <a:xfrm>
            <a:off x="5376895" y="192351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91C8BC7-A388-41A3-8BC7-6FF7677AEB2F}"/>
              </a:ext>
            </a:extLst>
          </p:cNvPr>
          <p:cNvGrpSpPr/>
          <p:nvPr/>
        </p:nvGrpSpPr>
        <p:grpSpPr>
          <a:xfrm>
            <a:off x="6519496" y="1923516"/>
            <a:ext cx="3308100" cy="1079593"/>
            <a:chOff x="6519496" y="1923516"/>
            <a:chExt cx="3308100" cy="1079593"/>
          </a:xfrm>
        </p:grpSpPr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2BDBBD1E-FAF0-4F5D-A6C3-CBE8BE3612F4}"/>
                </a:ext>
              </a:extLst>
            </p:cNvPr>
            <p:cNvCxnSpPr>
              <a:cxnSpLocks/>
            </p:cNvCxnSpPr>
            <p:nvPr/>
          </p:nvCxnSpPr>
          <p:spPr>
            <a:xfrm>
              <a:off x="7163424" y="2433959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78ADBBE2-0708-4E2D-AD1A-656491A740A9}"/>
                </a:ext>
              </a:extLst>
            </p:cNvPr>
            <p:cNvSpPr txBox="1"/>
            <p:nvPr/>
          </p:nvSpPr>
          <p:spPr>
            <a:xfrm>
              <a:off x="7163423" y="237216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9DAD49DF-496F-4A00-AA4F-EB7030712F57}"/>
                </a:ext>
              </a:extLst>
            </p:cNvPr>
            <p:cNvSpPr txBox="1"/>
            <p:nvPr/>
          </p:nvSpPr>
          <p:spPr>
            <a:xfrm>
              <a:off x="7393527" y="1926125"/>
              <a:ext cx="8870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 4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0EDD6364-6FD2-4AD8-97EA-E4420BFFC701}"/>
                </a:ext>
              </a:extLst>
            </p:cNvPr>
            <p:cNvSpPr txBox="1"/>
            <p:nvPr/>
          </p:nvSpPr>
          <p:spPr>
            <a:xfrm>
              <a:off x="8118106" y="2075941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0275947D-7A6E-4A5B-A783-E93CFDA31AFA}"/>
                </a:ext>
              </a:extLst>
            </p:cNvPr>
            <p:cNvCxnSpPr>
              <a:cxnSpLocks/>
            </p:cNvCxnSpPr>
            <p:nvPr/>
          </p:nvCxnSpPr>
          <p:spPr>
            <a:xfrm>
              <a:off x="8496430" y="243135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C936AAE-13A0-4BC8-A28F-1B4712B0788D}"/>
                </a:ext>
              </a:extLst>
            </p:cNvPr>
            <p:cNvSpPr txBox="1"/>
            <p:nvPr/>
          </p:nvSpPr>
          <p:spPr>
            <a:xfrm>
              <a:off x="8496429" y="2369558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3A7A56C8-AC2F-44CC-9C28-64751F45C03D}"/>
                </a:ext>
              </a:extLst>
            </p:cNvPr>
            <p:cNvSpPr txBox="1"/>
            <p:nvPr/>
          </p:nvSpPr>
          <p:spPr>
            <a:xfrm>
              <a:off x="8906677" y="192351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E5857636-D5AE-41D7-8865-B3006D10A28C}"/>
                </a:ext>
              </a:extLst>
            </p:cNvPr>
            <p:cNvSpPr txBox="1"/>
            <p:nvPr/>
          </p:nvSpPr>
          <p:spPr>
            <a:xfrm>
              <a:off x="9381949" y="214914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4A352D69-CEBD-40D4-BD2B-78B82C5C2A9C}"/>
                </a:ext>
              </a:extLst>
            </p:cNvPr>
            <p:cNvSpPr txBox="1"/>
            <p:nvPr/>
          </p:nvSpPr>
          <p:spPr>
            <a:xfrm>
              <a:off x="6519496" y="2111646"/>
              <a:ext cx="8870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 1</a:t>
              </a:r>
            </a:p>
          </p:txBody>
        </p:sp>
      </p:grpSp>
      <p:sp>
        <p:nvSpPr>
          <p:cNvPr id="49" name="TextBox 48">
            <a:extLst>
              <a:ext uri="{FF2B5EF4-FFF2-40B4-BE49-F238E27FC236}">
                <a16:creationId xmlns:a16="http://schemas.microsoft.com/office/drawing/2014/main" id="{D5295CEF-C8AB-4F51-A7C0-A9788C17E56C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</a:t>
            </a:r>
          </a:p>
        </p:txBody>
      </p:sp>
    </p:spTree>
    <p:extLst>
      <p:ext uri="{BB962C8B-B14F-4D97-AF65-F5344CB8AC3E}">
        <p14:creationId xmlns:p14="http://schemas.microsoft.com/office/powerpoint/2010/main" val="14216430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 animBg="1"/>
      <p:bldP spid="11" grpId="0" animBg="1"/>
      <p:bldP spid="12" grpId="0"/>
      <p:bldP spid="13" grpId="0"/>
      <p:bldP spid="14" grpId="0"/>
      <p:bldP spid="16" grpId="0"/>
      <p:bldP spid="17" grpId="0"/>
      <p:bldP spid="18" grpId="0"/>
      <p:bldP spid="20" grpId="0"/>
      <p:bldP spid="21" grpId="0"/>
      <p:bldP spid="22" grpId="0"/>
      <p:bldP spid="24" grpId="0"/>
      <p:bldP spid="25" grpId="0"/>
      <p:bldP spid="27" grpId="0"/>
      <p:bldP spid="28" grpId="0"/>
      <p:bldP spid="31" grpId="0"/>
      <p:bldP spid="32" grpId="0"/>
      <p:bldP spid="33" grpId="0"/>
      <p:bldP spid="34" grpId="0"/>
      <p:bldP spid="35" grpId="0" animBg="1"/>
      <p:bldP spid="36" grpId="0" animBg="1"/>
      <p:bldP spid="37" grpId="0"/>
      <p:bldP spid="38" grpId="0"/>
      <p:bldP spid="39" grpId="0"/>
    </p:bld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01397D5F-CDFF-4018-A99F-B58F08B6F6D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3356" y="95462"/>
            <a:ext cx="11833667" cy="5079493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700AF98-DA62-4B5C-B6E4-C319AFE70796}"/>
              </a:ext>
            </a:extLst>
          </p:cNvPr>
          <p:cNvCxnSpPr>
            <a:cxnSpLocks/>
          </p:cNvCxnSpPr>
          <p:nvPr/>
        </p:nvCxnSpPr>
        <p:spPr>
          <a:xfrm>
            <a:off x="1908918" y="242335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3AE48253-AA29-4D7D-A13E-C617DA5E5837}"/>
              </a:ext>
            </a:extLst>
          </p:cNvPr>
          <p:cNvCxnSpPr>
            <a:cxnSpLocks/>
          </p:cNvCxnSpPr>
          <p:nvPr/>
        </p:nvCxnSpPr>
        <p:spPr>
          <a:xfrm>
            <a:off x="2788148" y="242335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73AC6BAB-C310-4EF6-887B-C6CE93426A46}"/>
              </a:ext>
            </a:extLst>
          </p:cNvPr>
          <p:cNvSpPr txBox="1"/>
          <p:nvPr/>
        </p:nvSpPr>
        <p:spPr>
          <a:xfrm>
            <a:off x="1871545" y="191551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C9DB6E6-0400-40B4-9C94-3AFF27B7A1DD}"/>
              </a:ext>
            </a:extLst>
          </p:cNvPr>
          <p:cNvSpPr txBox="1"/>
          <p:nvPr/>
        </p:nvSpPr>
        <p:spPr>
          <a:xfrm>
            <a:off x="1882111" y="236155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09816B7-807A-42F7-9128-11B8979CF393}"/>
              </a:ext>
            </a:extLst>
          </p:cNvPr>
          <p:cNvSpPr txBox="1"/>
          <p:nvPr/>
        </p:nvSpPr>
        <p:spPr>
          <a:xfrm>
            <a:off x="2788147" y="236155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734D206-2662-477F-A3FE-75712FA5D249}"/>
              </a:ext>
            </a:extLst>
          </p:cNvPr>
          <p:cNvSpPr txBox="1"/>
          <p:nvPr/>
        </p:nvSpPr>
        <p:spPr>
          <a:xfrm>
            <a:off x="2341105" y="210788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0" name="Arc 9">
            <a:extLst>
              <a:ext uri="{FF2B5EF4-FFF2-40B4-BE49-F238E27FC236}">
                <a16:creationId xmlns:a16="http://schemas.microsoft.com/office/drawing/2014/main" id="{900944A7-2C8A-45AB-A7BD-C09D13EF8EBA}"/>
              </a:ext>
            </a:extLst>
          </p:cNvPr>
          <p:cNvSpPr/>
          <p:nvPr/>
        </p:nvSpPr>
        <p:spPr>
          <a:xfrm rot="16200000">
            <a:off x="2273806" y="139339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028D931E-D49C-445A-A4E9-09FCB9A6A3BC}"/>
              </a:ext>
            </a:extLst>
          </p:cNvPr>
          <p:cNvSpPr/>
          <p:nvPr/>
        </p:nvSpPr>
        <p:spPr>
          <a:xfrm rot="5400000">
            <a:off x="2263519" y="232704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25AEBA3-DDE1-4262-9C0D-353CC22D5EF0}"/>
              </a:ext>
            </a:extLst>
          </p:cNvPr>
          <p:cNvSpPr txBox="1"/>
          <p:nvPr/>
        </p:nvSpPr>
        <p:spPr>
          <a:xfrm>
            <a:off x="2394109" y="286242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79C4AC8-C58C-4408-BA10-82FB2048F04E}"/>
              </a:ext>
            </a:extLst>
          </p:cNvPr>
          <p:cNvSpPr txBox="1"/>
          <p:nvPr/>
        </p:nvSpPr>
        <p:spPr>
          <a:xfrm>
            <a:off x="2394108" y="156157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C22F27E-1C15-4552-9E10-3EAB5B1BF2E2}"/>
              </a:ext>
            </a:extLst>
          </p:cNvPr>
          <p:cNvSpPr txBox="1"/>
          <p:nvPr/>
        </p:nvSpPr>
        <p:spPr>
          <a:xfrm>
            <a:off x="3198395" y="191551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67993672-547B-461F-9292-66694A2AF06D}"/>
              </a:ext>
            </a:extLst>
          </p:cNvPr>
          <p:cNvCxnSpPr>
            <a:cxnSpLocks/>
          </p:cNvCxnSpPr>
          <p:nvPr/>
        </p:nvCxnSpPr>
        <p:spPr>
          <a:xfrm>
            <a:off x="1892727" y="420002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9D74F8D5-2F99-446E-864D-4D7257CD808F}"/>
              </a:ext>
            </a:extLst>
          </p:cNvPr>
          <p:cNvSpPr txBox="1"/>
          <p:nvPr/>
        </p:nvSpPr>
        <p:spPr>
          <a:xfrm>
            <a:off x="1892726" y="413823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2A93756-65B0-4381-8269-B3D07FEA7D10}"/>
              </a:ext>
            </a:extLst>
          </p:cNvPr>
          <p:cNvSpPr txBox="1"/>
          <p:nvPr/>
        </p:nvSpPr>
        <p:spPr>
          <a:xfrm>
            <a:off x="1883610" y="3692191"/>
            <a:ext cx="112626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150885C-2877-4827-98F6-90143569348F}"/>
              </a:ext>
            </a:extLst>
          </p:cNvPr>
          <p:cNvSpPr txBox="1"/>
          <p:nvPr/>
        </p:nvSpPr>
        <p:spPr>
          <a:xfrm>
            <a:off x="2847409" y="384200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75AE11C-8B68-47C3-B951-D7FAE6B79D27}"/>
              </a:ext>
            </a:extLst>
          </p:cNvPr>
          <p:cNvCxnSpPr>
            <a:cxnSpLocks/>
          </p:cNvCxnSpPr>
          <p:nvPr/>
        </p:nvCxnSpPr>
        <p:spPr>
          <a:xfrm>
            <a:off x="3225733" y="419741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>
            <a:extLst>
              <a:ext uri="{FF2B5EF4-FFF2-40B4-BE49-F238E27FC236}">
                <a16:creationId xmlns:a16="http://schemas.microsoft.com/office/drawing/2014/main" id="{01C811A4-E5C4-4DD8-8FFF-9711B248954C}"/>
              </a:ext>
            </a:extLst>
          </p:cNvPr>
          <p:cNvSpPr txBox="1"/>
          <p:nvPr/>
        </p:nvSpPr>
        <p:spPr>
          <a:xfrm>
            <a:off x="3225732" y="413562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2C4B632-482B-45F7-BC50-85481AD6B507}"/>
              </a:ext>
            </a:extLst>
          </p:cNvPr>
          <p:cNvSpPr txBox="1"/>
          <p:nvPr/>
        </p:nvSpPr>
        <p:spPr>
          <a:xfrm>
            <a:off x="3635980" y="3689582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0256840-C97A-41E9-863A-5B7EB1A00402}"/>
              </a:ext>
            </a:extLst>
          </p:cNvPr>
          <p:cNvSpPr txBox="1"/>
          <p:nvPr/>
        </p:nvSpPr>
        <p:spPr>
          <a:xfrm>
            <a:off x="4111252" y="3915212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6FB786C6-D6E1-4C92-BAAB-8A02EB27DE9E}"/>
              </a:ext>
            </a:extLst>
          </p:cNvPr>
          <p:cNvCxnSpPr>
            <a:cxnSpLocks/>
          </p:cNvCxnSpPr>
          <p:nvPr/>
        </p:nvCxnSpPr>
        <p:spPr>
          <a:xfrm>
            <a:off x="4572632" y="419741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42BF5EAB-8A88-44A8-8F64-FCAA1E39438B}"/>
              </a:ext>
            </a:extLst>
          </p:cNvPr>
          <p:cNvSpPr txBox="1"/>
          <p:nvPr/>
        </p:nvSpPr>
        <p:spPr>
          <a:xfrm>
            <a:off x="4572631" y="413562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2AB6ED9-288D-435C-A423-4138C208B6FF}"/>
              </a:ext>
            </a:extLst>
          </p:cNvPr>
          <p:cNvSpPr txBox="1"/>
          <p:nvPr/>
        </p:nvSpPr>
        <p:spPr>
          <a:xfrm>
            <a:off x="4550546" y="3689582"/>
            <a:ext cx="9795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50D994BF-D879-4CFF-98F6-1F75FF0905C5}"/>
              </a:ext>
            </a:extLst>
          </p:cNvPr>
          <p:cNvCxnSpPr>
            <a:cxnSpLocks/>
          </p:cNvCxnSpPr>
          <p:nvPr/>
        </p:nvCxnSpPr>
        <p:spPr>
          <a:xfrm>
            <a:off x="8818061" y="418290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F0349289-1589-4E39-B1D7-F7AAC880BF3F}"/>
              </a:ext>
            </a:extLst>
          </p:cNvPr>
          <p:cNvSpPr txBox="1"/>
          <p:nvPr/>
        </p:nvSpPr>
        <p:spPr>
          <a:xfrm>
            <a:off x="8818060" y="412111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E3EA0AD-9560-4018-82B5-765ED43A2803}"/>
              </a:ext>
            </a:extLst>
          </p:cNvPr>
          <p:cNvSpPr txBox="1"/>
          <p:nvPr/>
        </p:nvSpPr>
        <p:spPr>
          <a:xfrm>
            <a:off x="8795975" y="3675068"/>
            <a:ext cx="9795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07C67B08-60B3-41CB-B135-760E4C9014A6}"/>
              </a:ext>
            </a:extLst>
          </p:cNvPr>
          <p:cNvCxnSpPr>
            <a:cxnSpLocks/>
          </p:cNvCxnSpPr>
          <p:nvPr/>
        </p:nvCxnSpPr>
        <p:spPr>
          <a:xfrm>
            <a:off x="4087418" y="2431350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C93E3963-1276-4863-9685-607CE0C883DC}"/>
              </a:ext>
            </a:extLst>
          </p:cNvPr>
          <p:cNvCxnSpPr>
            <a:cxnSpLocks/>
          </p:cNvCxnSpPr>
          <p:nvPr/>
        </p:nvCxnSpPr>
        <p:spPr>
          <a:xfrm>
            <a:off x="4966648" y="243135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212B31AA-573E-49C3-A692-42E3ED235D7A}"/>
              </a:ext>
            </a:extLst>
          </p:cNvPr>
          <p:cNvSpPr txBox="1"/>
          <p:nvPr/>
        </p:nvSpPr>
        <p:spPr>
          <a:xfrm>
            <a:off x="4050045" y="192351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7FE1AF8A-727A-4D32-9C74-C482CEE06251}"/>
              </a:ext>
            </a:extLst>
          </p:cNvPr>
          <p:cNvSpPr txBox="1"/>
          <p:nvPr/>
        </p:nvSpPr>
        <p:spPr>
          <a:xfrm>
            <a:off x="4060611" y="236955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707CB47-D9BD-417B-86B0-C865553ECAB0}"/>
              </a:ext>
            </a:extLst>
          </p:cNvPr>
          <p:cNvSpPr txBox="1"/>
          <p:nvPr/>
        </p:nvSpPr>
        <p:spPr>
          <a:xfrm>
            <a:off x="4966647" y="236955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1758A098-116D-43BE-8E88-F2CFB074D681}"/>
              </a:ext>
            </a:extLst>
          </p:cNvPr>
          <p:cNvSpPr txBox="1"/>
          <p:nvPr/>
        </p:nvSpPr>
        <p:spPr>
          <a:xfrm>
            <a:off x="4519605" y="2115879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5" name="Arc 34">
            <a:extLst>
              <a:ext uri="{FF2B5EF4-FFF2-40B4-BE49-F238E27FC236}">
                <a16:creationId xmlns:a16="http://schemas.microsoft.com/office/drawing/2014/main" id="{B2EC08D3-86CF-4C94-9343-362D3FC9AC29}"/>
              </a:ext>
            </a:extLst>
          </p:cNvPr>
          <p:cNvSpPr/>
          <p:nvPr/>
        </p:nvSpPr>
        <p:spPr>
          <a:xfrm rot="16200000">
            <a:off x="4452306" y="140139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" name="Arc 35">
            <a:extLst>
              <a:ext uri="{FF2B5EF4-FFF2-40B4-BE49-F238E27FC236}">
                <a16:creationId xmlns:a16="http://schemas.microsoft.com/office/drawing/2014/main" id="{DA3FF050-BFAE-43F2-BF8F-7D4118FE9272}"/>
              </a:ext>
            </a:extLst>
          </p:cNvPr>
          <p:cNvSpPr/>
          <p:nvPr/>
        </p:nvSpPr>
        <p:spPr>
          <a:xfrm rot="5400000">
            <a:off x="4442019" y="233504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308EC22-1ABF-406B-82D7-040D7B1FD1FB}"/>
              </a:ext>
            </a:extLst>
          </p:cNvPr>
          <p:cNvSpPr txBox="1"/>
          <p:nvPr/>
        </p:nvSpPr>
        <p:spPr>
          <a:xfrm>
            <a:off x="4572609" y="287042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A9AC2F8A-BDA6-45A8-92BA-1E2042BB8097}"/>
              </a:ext>
            </a:extLst>
          </p:cNvPr>
          <p:cNvSpPr txBox="1"/>
          <p:nvPr/>
        </p:nvSpPr>
        <p:spPr>
          <a:xfrm>
            <a:off x="4572608" y="156957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51CFB5FD-894C-4AA5-948F-16FD5D047323}"/>
              </a:ext>
            </a:extLst>
          </p:cNvPr>
          <p:cNvSpPr txBox="1"/>
          <p:nvPr/>
        </p:nvSpPr>
        <p:spPr>
          <a:xfrm>
            <a:off x="5376895" y="192351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91C8BC7-A388-41A3-8BC7-6FF7677AEB2F}"/>
              </a:ext>
            </a:extLst>
          </p:cNvPr>
          <p:cNvGrpSpPr/>
          <p:nvPr/>
        </p:nvGrpSpPr>
        <p:grpSpPr>
          <a:xfrm>
            <a:off x="6519496" y="1923516"/>
            <a:ext cx="3308100" cy="1079593"/>
            <a:chOff x="6519496" y="1923516"/>
            <a:chExt cx="3308100" cy="1079593"/>
          </a:xfrm>
        </p:grpSpPr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2BDBBD1E-FAF0-4F5D-A6C3-CBE8BE3612F4}"/>
                </a:ext>
              </a:extLst>
            </p:cNvPr>
            <p:cNvCxnSpPr>
              <a:cxnSpLocks/>
            </p:cNvCxnSpPr>
            <p:nvPr/>
          </p:nvCxnSpPr>
          <p:spPr>
            <a:xfrm>
              <a:off x="7163424" y="2433959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78ADBBE2-0708-4E2D-AD1A-656491A740A9}"/>
                </a:ext>
              </a:extLst>
            </p:cNvPr>
            <p:cNvSpPr txBox="1"/>
            <p:nvPr/>
          </p:nvSpPr>
          <p:spPr>
            <a:xfrm>
              <a:off x="7163423" y="237216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9DAD49DF-496F-4A00-AA4F-EB7030712F57}"/>
                </a:ext>
              </a:extLst>
            </p:cNvPr>
            <p:cNvSpPr txBox="1"/>
            <p:nvPr/>
          </p:nvSpPr>
          <p:spPr>
            <a:xfrm>
              <a:off x="7393527" y="1926125"/>
              <a:ext cx="8870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 3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0EDD6364-6FD2-4AD8-97EA-E4420BFFC701}"/>
                </a:ext>
              </a:extLst>
            </p:cNvPr>
            <p:cNvSpPr txBox="1"/>
            <p:nvPr/>
          </p:nvSpPr>
          <p:spPr>
            <a:xfrm>
              <a:off x="8118106" y="2075941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0275947D-7A6E-4A5B-A783-E93CFDA31AFA}"/>
                </a:ext>
              </a:extLst>
            </p:cNvPr>
            <p:cNvCxnSpPr>
              <a:cxnSpLocks/>
            </p:cNvCxnSpPr>
            <p:nvPr/>
          </p:nvCxnSpPr>
          <p:spPr>
            <a:xfrm>
              <a:off x="8496430" y="243135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C936AAE-13A0-4BC8-A28F-1B4712B0788D}"/>
                </a:ext>
              </a:extLst>
            </p:cNvPr>
            <p:cNvSpPr txBox="1"/>
            <p:nvPr/>
          </p:nvSpPr>
          <p:spPr>
            <a:xfrm>
              <a:off x="8496429" y="2369558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3A7A56C8-AC2F-44CC-9C28-64751F45C03D}"/>
                </a:ext>
              </a:extLst>
            </p:cNvPr>
            <p:cNvSpPr txBox="1"/>
            <p:nvPr/>
          </p:nvSpPr>
          <p:spPr>
            <a:xfrm>
              <a:off x="8906677" y="192351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E5857636-D5AE-41D7-8865-B3006D10A28C}"/>
                </a:ext>
              </a:extLst>
            </p:cNvPr>
            <p:cNvSpPr txBox="1"/>
            <p:nvPr/>
          </p:nvSpPr>
          <p:spPr>
            <a:xfrm>
              <a:off x="9381949" y="214914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4A352D69-CEBD-40D4-BD2B-78B82C5C2A9C}"/>
                </a:ext>
              </a:extLst>
            </p:cNvPr>
            <p:cNvSpPr txBox="1"/>
            <p:nvPr/>
          </p:nvSpPr>
          <p:spPr>
            <a:xfrm>
              <a:off x="6519496" y="2111646"/>
              <a:ext cx="8870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 1</a:t>
              </a:r>
            </a:p>
          </p:txBody>
        </p:sp>
      </p:grpSp>
      <p:sp>
        <p:nvSpPr>
          <p:cNvPr id="49" name="Rectangle 48">
            <a:extLst>
              <a:ext uri="{FF2B5EF4-FFF2-40B4-BE49-F238E27FC236}">
                <a16:creationId xmlns:a16="http://schemas.microsoft.com/office/drawing/2014/main" id="{8126A188-9096-4075-B55F-5F09E346C41F}"/>
              </a:ext>
            </a:extLst>
          </p:cNvPr>
          <p:cNvSpPr/>
          <p:nvPr/>
        </p:nvSpPr>
        <p:spPr>
          <a:xfrm>
            <a:off x="1693735" y="571192"/>
            <a:ext cx="2782957" cy="79595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F3ADA5D6-7006-41FC-8755-299CD5C215C9}"/>
              </a:ext>
            </a:extLst>
          </p:cNvPr>
          <p:cNvSpPr/>
          <p:nvPr/>
        </p:nvSpPr>
        <p:spPr>
          <a:xfrm>
            <a:off x="1882422" y="571192"/>
            <a:ext cx="1503886" cy="8215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77EE2856-D532-429D-9919-84BE59C0F0EF}"/>
              </a:ext>
            </a:extLst>
          </p:cNvPr>
          <p:cNvSpPr/>
          <p:nvPr/>
        </p:nvSpPr>
        <p:spPr>
          <a:xfrm>
            <a:off x="1882422" y="528988"/>
            <a:ext cx="1524212" cy="95890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9A854A23-67AF-45CB-ABC5-40E500C1E02B}"/>
              </a:ext>
            </a:extLst>
          </p:cNvPr>
          <p:cNvSpPr/>
          <p:nvPr/>
        </p:nvSpPr>
        <p:spPr>
          <a:xfrm>
            <a:off x="2159511" y="571191"/>
            <a:ext cx="1528039" cy="77929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5B8663A7-AF46-4E0F-8FB6-A837D968EF52}"/>
              </a:ext>
            </a:extLst>
          </p:cNvPr>
          <p:cNvSpPr/>
          <p:nvPr/>
        </p:nvSpPr>
        <p:spPr>
          <a:xfrm>
            <a:off x="1989777" y="569842"/>
            <a:ext cx="1629954" cy="63093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51372818-976C-47FE-A065-9AC2759AAE47}"/>
              </a:ext>
            </a:extLst>
          </p:cNvPr>
          <p:cNvSpPr/>
          <p:nvPr/>
        </p:nvSpPr>
        <p:spPr>
          <a:xfrm>
            <a:off x="2016280" y="481434"/>
            <a:ext cx="1890434" cy="77752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DF726771-9034-4999-A2DD-B15AF21BEE90}"/>
              </a:ext>
            </a:extLst>
          </p:cNvPr>
          <p:cNvGrpSpPr/>
          <p:nvPr/>
        </p:nvGrpSpPr>
        <p:grpSpPr>
          <a:xfrm>
            <a:off x="2077378" y="362880"/>
            <a:ext cx="442756" cy="1045655"/>
            <a:chOff x="2724738" y="5471319"/>
            <a:chExt cx="442756" cy="1045655"/>
          </a:xfrm>
        </p:grpSpPr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7A26DF90-51FF-4457-AF84-C7EDBDC4E70F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497A6738-CA54-4BAE-BA53-0FF39B19C37D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E92829A-F9C7-400E-BF86-7E29AB41C46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6027EB02-3EF3-4711-8256-412D6776A1A1}"/>
              </a:ext>
            </a:extLst>
          </p:cNvPr>
          <p:cNvGrpSpPr/>
          <p:nvPr/>
        </p:nvGrpSpPr>
        <p:grpSpPr>
          <a:xfrm>
            <a:off x="2976360" y="362880"/>
            <a:ext cx="442756" cy="1045655"/>
            <a:chOff x="2724738" y="5471319"/>
            <a:chExt cx="442756" cy="1045655"/>
          </a:xfrm>
        </p:grpSpPr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57DB6908-07E2-44C7-8E58-8740390CB7F3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AE66EFDC-4A95-4369-8E85-87FEF642934F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A583FFA9-7188-432C-A678-C4BD8212A90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3" name="TextBox 62">
            <a:extLst>
              <a:ext uri="{FF2B5EF4-FFF2-40B4-BE49-F238E27FC236}">
                <a16:creationId xmlns:a16="http://schemas.microsoft.com/office/drawing/2014/main" id="{B1C01547-2205-4DC1-B884-C68066312419}"/>
              </a:ext>
            </a:extLst>
          </p:cNvPr>
          <p:cNvSpPr txBox="1"/>
          <p:nvPr/>
        </p:nvSpPr>
        <p:spPr>
          <a:xfrm>
            <a:off x="3449361" y="528802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E7DCF6EB-F8FA-4293-B8DB-CF8302CD8C18}"/>
              </a:ext>
            </a:extLst>
          </p:cNvPr>
          <p:cNvSpPr txBox="1"/>
          <p:nvPr/>
        </p:nvSpPr>
        <p:spPr>
          <a:xfrm>
            <a:off x="2552992" y="547029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E2558524-84F4-41A2-BC26-AFD8DF8AE445}"/>
              </a:ext>
            </a:extLst>
          </p:cNvPr>
          <p:cNvSpPr txBox="1"/>
          <p:nvPr/>
        </p:nvSpPr>
        <p:spPr>
          <a:xfrm>
            <a:off x="1741680" y="57669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</a:rPr>
              <a:t>1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6B538931-E374-4492-A5C6-29FB0CCC743E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2015WDN</a:t>
            </a:r>
          </a:p>
        </p:txBody>
      </p:sp>
    </p:spTree>
    <p:extLst>
      <p:ext uri="{BB962C8B-B14F-4D97-AF65-F5344CB8AC3E}">
        <p14:creationId xmlns:p14="http://schemas.microsoft.com/office/powerpoint/2010/main" val="22490655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 animBg="1"/>
      <p:bldP spid="11" grpId="0" animBg="1"/>
      <p:bldP spid="12" grpId="0"/>
      <p:bldP spid="13" grpId="0"/>
      <p:bldP spid="14" grpId="0"/>
      <p:bldP spid="16" grpId="0"/>
      <p:bldP spid="17" grpId="0"/>
      <p:bldP spid="18" grpId="0"/>
      <p:bldP spid="20" grpId="0"/>
      <p:bldP spid="21" grpId="0"/>
      <p:bldP spid="22" grpId="0"/>
      <p:bldP spid="24" grpId="0"/>
      <p:bldP spid="25" grpId="0"/>
      <p:bldP spid="27" grpId="0"/>
      <p:bldP spid="28" grpId="0"/>
      <p:bldP spid="31" grpId="0"/>
      <p:bldP spid="32" grpId="0"/>
      <p:bldP spid="33" grpId="0"/>
      <p:bldP spid="34" grpId="0"/>
      <p:bldP spid="35" grpId="0" animBg="1"/>
      <p:bldP spid="36" grpId="0" animBg="1"/>
      <p:bldP spid="37" grpId="0"/>
      <p:bldP spid="38" grpId="0"/>
      <p:bldP spid="39" grpId="0"/>
    </p:bld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CE13DFC-1998-4B1F-A7D5-1BADD622EF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Solve missing number problems for addition and subtraction of fractions with denominators which are not common multiples beyond 1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260B783-CCBA-4930-B2E1-C4EDCF0556F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25266715"/>
      </p:ext>
    </p:extLst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0" name="Group 289">
            <a:extLst>
              <a:ext uri="{FF2B5EF4-FFF2-40B4-BE49-F238E27FC236}">
                <a16:creationId xmlns:a16="http://schemas.microsoft.com/office/drawing/2014/main" id="{39987FA0-8D31-479F-A967-6575FDBCE16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91" name="Straight Connector 290">
              <a:extLst>
                <a:ext uri="{FF2B5EF4-FFF2-40B4-BE49-F238E27FC236}">
                  <a16:creationId xmlns:a16="http://schemas.microsoft.com/office/drawing/2014/main" id="{8F5AA8E5-1A0F-4BAF-88C0-9B15AE44FF86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Straight Connector 291">
              <a:extLst>
                <a:ext uri="{FF2B5EF4-FFF2-40B4-BE49-F238E27FC236}">
                  <a16:creationId xmlns:a16="http://schemas.microsoft.com/office/drawing/2014/main" id="{8B63767F-CB2A-4D94-8A5B-0CFCE9281FDD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A1F57739-3975-4381-81E8-74B4215F9F86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Straight Connector 293">
              <a:extLst>
                <a:ext uri="{FF2B5EF4-FFF2-40B4-BE49-F238E27FC236}">
                  <a16:creationId xmlns:a16="http://schemas.microsoft.com/office/drawing/2014/main" id="{52CFF61A-AC8E-402C-9645-2EF1F9C893C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Straight Connector 294">
              <a:extLst>
                <a:ext uri="{FF2B5EF4-FFF2-40B4-BE49-F238E27FC236}">
                  <a16:creationId xmlns:a16="http://schemas.microsoft.com/office/drawing/2014/main" id="{BC4634EB-EB8D-405F-9B43-48EB1BBA1A5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Straight Connector 295">
              <a:extLst>
                <a:ext uri="{FF2B5EF4-FFF2-40B4-BE49-F238E27FC236}">
                  <a16:creationId xmlns:a16="http://schemas.microsoft.com/office/drawing/2014/main" id="{F59C783D-720E-4683-9BCD-836202CC01ED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Straight Connector 296">
              <a:extLst>
                <a:ext uri="{FF2B5EF4-FFF2-40B4-BE49-F238E27FC236}">
                  <a16:creationId xmlns:a16="http://schemas.microsoft.com/office/drawing/2014/main" id="{AFDE483E-22FB-4D9E-A664-777CF04059D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Straight Connector 297">
              <a:extLst>
                <a:ext uri="{FF2B5EF4-FFF2-40B4-BE49-F238E27FC236}">
                  <a16:creationId xmlns:a16="http://schemas.microsoft.com/office/drawing/2014/main" id="{CA0C1E96-3CE7-494C-91CC-F1894C16FD11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Straight Connector 298">
              <a:extLst>
                <a:ext uri="{FF2B5EF4-FFF2-40B4-BE49-F238E27FC236}">
                  <a16:creationId xmlns:a16="http://schemas.microsoft.com/office/drawing/2014/main" id="{21D4AFEC-8FB9-4BF7-8616-018BF0DCE410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Straight Connector 299">
              <a:extLst>
                <a:ext uri="{FF2B5EF4-FFF2-40B4-BE49-F238E27FC236}">
                  <a16:creationId xmlns:a16="http://schemas.microsoft.com/office/drawing/2014/main" id="{61E69FFC-7199-4457-9B51-C38EAEEED5E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300">
              <a:extLst>
                <a:ext uri="{FF2B5EF4-FFF2-40B4-BE49-F238E27FC236}">
                  <a16:creationId xmlns:a16="http://schemas.microsoft.com/office/drawing/2014/main" id="{32961DB5-CFF4-4218-9593-3598CD998B72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Straight Connector 301">
              <a:extLst>
                <a:ext uri="{FF2B5EF4-FFF2-40B4-BE49-F238E27FC236}">
                  <a16:creationId xmlns:a16="http://schemas.microsoft.com/office/drawing/2014/main" id="{47CA3E5C-88FE-47D6-A7AE-20D855137764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Straight Connector 302">
              <a:extLst>
                <a:ext uri="{FF2B5EF4-FFF2-40B4-BE49-F238E27FC236}">
                  <a16:creationId xmlns:a16="http://schemas.microsoft.com/office/drawing/2014/main" id="{56FF8D71-8EC5-4B2C-93D7-43A0F0A3FC77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B1CA3747-198C-4624-9A39-5534E75CD1D2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Straight Connector 304">
              <a:extLst>
                <a:ext uri="{FF2B5EF4-FFF2-40B4-BE49-F238E27FC236}">
                  <a16:creationId xmlns:a16="http://schemas.microsoft.com/office/drawing/2014/main" id="{D661584C-ADC2-407A-BDF1-360D35B4F3A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10E52AAD-4C1C-4337-8F25-F8C950C41295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Straight Connector 306">
              <a:extLst>
                <a:ext uri="{FF2B5EF4-FFF2-40B4-BE49-F238E27FC236}">
                  <a16:creationId xmlns:a16="http://schemas.microsoft.com/office/drawing/2014/main" id="{18ECACA2-C67D-4DA1-9448-590E0CACCF2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Straight Connector 307">
              <a:extLst>
                <a:ext uri="{FF2B5EF4-FFF2-40B4-BE49-F238E27FC236}">
                  <a16:creationId xmlns:a16="http://schemas.microsoft.com/office/drawing/2014/main" id="{DA0CE2C0-D1D3-436F-8A7E-F0B8E730EF95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Straight Connector 308">
              <a:extLst>
                <a:ext uri="{FF2B5EF4-FFF2-40B4-BE49-F238E27FC236}">
                  <a16:creationId xmlns:a16="http://schemas.microsoft.com/office/drawing/2014/main" id="{A2F57D69-0A3E-4133-ACF3-895B55D21E95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Straight Connector 309">
              <a:extLst>
                <a:ext uri="{FF2B5EF4-FFF2-40B4-BE49-F238E27FC236}">
                  <a16:creationId xmlns:a16="http://schemas.microsoft.com/office/drawing/2014/main" id="{A40B1E18-9790-4CE2-8796-6C5EC34341B8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8F9EA337-C74C-4DAA-825D-EBC2FB5A87D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E56A1326-2641-4F78-9BE9-1DAA57E20109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D11C839B-5D4A-4788-85F5-1B1770D04B01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D0CEB29D-1675-428D-AE0E-4469D55D10F1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3B8513C6-B8A0-4699-AD83-89C26C86546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5BC6E966-7E75-4A19-8532-A73AF0C0A7B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D21470F1-CE87-4905-AA9E-B758BB76E5D4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34A39A4B-7B87-4FE5-B143-04E0E0A8235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10167490-4E97-4C85-894C-4CA45058B7C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AD208DF6-FBE8-4D22-9DB4-DB4EB824940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9D793C5F-4168-453C-9409-F39CF08D5E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5DFA859E-3B2E-46C3-83C7-D6C4348C03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5C0DDA69-1E87-4B4C-B3A6-CB52934E76E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DE2375A1-FA59-4264-92DB-6C36263037E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39593E84-AF27-4816-AE58-B78232981F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D472217F-471F-4DDD-81C3-9F7503AA2C9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C8C30243-41D2-4B72-B404-CB235AB822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4D103A94-A165-458F-9EB4-3C208C45038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521E4A0E-B5D9-432B-8F30-E92F67881CC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D7D0B7D9-5328-4944-9AE5-88FC1DAE78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254BAEBA-467A-466B-B2FA-B2E4C609EB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BDCD0F96-80C7-4968-8D56-DD416E8D130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9F30E34F-8193-42B0-BAE3-B3B24780BB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3" name="Rectangle: Rounded Corners 82">
            <a:extLst>
              <a:ext uri="{FF2B5EF4-FFF2-40B4-BE49-F238E27FC236}">
                <a16:creationId xmlns:a16="http://schemas.microsoft.com/office/drawing/2014/main" id="{7AF68713-5C50-4909-9A7C-EF94F2AFB2E9}"/>
              </a:ext>
            </a:extLst>
          </p:cNvPr>
          <p:cNvSpPr/>
          <p:nvPr/>
        </p:nvSpPr>
        <p:spPr>
          <a:xfrm>
            <a:off x="5632602" y="198413"/>
            <a:ext cx="4133922" cy="147180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22440599-B970-4052-AC9D-14262AA6FF9D}"/>
              </a:ext>
            </a:extLst>
          </p:cNvPr>
          <p:cNvSpPr/>
          <p:nvPr/>
        </p:nvSpPr>
        <p:spPr>
          <a:xfrm>
            <a:off x="727902" y="194380"/>
            <a:ext cx="3679172" cy="147584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588344E1-81BA-41A8-A84E-CAE6A9B3EFEA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30F22B0-32A3-4C13-9E53-E4D9566C7C9A}"/>
              </a:ext>
            </a:extLst>
          </p:cNvPr>
          <p:cNvGrpSpPr/>
          <p:nvPr/>
        </p:nvGrpSpPr>
        <p:grpSpPr>
          <a:xfrm>
            <a:off x="1207537" y="384951"/>
            <a:ext cx="435719" cy="1047381"/>
            <a:chOff x="2724738" y="5471319"/>
            <a:chExt cx="435719" cy="1047381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A357620E-242B-435C-8022-1D751D3CDB9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320788C-9A83-401F-B0CD-D42A76DE94DB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9B3EAC26-BD8C-450F-B830-466A955E477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9036DBC-3A11-433D-8FDF-E6E75E4D536B}"/>
              </a:ext>
            </a:extLst>
          </p:cNvPr>
          <p:cNvGrpSpPr/>
          <p:nvPr/>
        </p:nvGrpSpPr>
        <p:grpSpPr>
          <a:xfrm>
            <a:off x="3753394" y="386629"/>
            <a:ext cx="435719" cy="1047381"/>
            <a:chOff x="2724738" y="5471319"/>
            <a:chExt cx="435719" cy="1047381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D3DA2CB6-50EC-4BEA-BC7D-B3D85A88EC7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91CD938-6FE0-44FD-B6C2-0E1B6A64BE20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0A9B4CC6-4E59-4CAB-BF20-BC0FD7F2186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BC21B8F8-5BDA-4EB4-8319-248A64E4AB87}"/>
              </a:ext>
            </a:extLst>
          </p:cNvPr>
          <p:cNvSpPr txBox="1"/>
          <p:nvPr/>
        </p:nvSpPr>
        <p:spPr>
          <a:xfrm>
            <a:off x="1687491" y="55717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D4CB0FCB-482E-4DA8-9A43-D37430BDFDFB}"/>
              </a:ext>
            </a:extLst>
          </p:cNvPr>
          <p:cNvSpPr txBox="1"/>
          <p:nvPr/>
        </p:nvSpPr>
        <p:spPr>
          <a:xfrm>
            <a:off x="3322423" y="55717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45ECBBC5-37AD-4A80-AC62-8CE7725B52B5}"/>
              </a:ext>
            </a:extLst>
          </p:cNvPr>
          <p:cNvSpPr/>
          <p:nvPr/>
        </p:nvSpPr>
        <p:spPr>
          <a:xfrm>
            <a:off x="2163751" y="384951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97E7C970-BAC9-4FB2-AE9B-064A3E16DB22}"/>
              </a:ext>
            </a:extLst>
          </p:cNvPr>
          <p:cNvSpPr txBox="1"/>
          <p:nvPr/>
        </p:nvSpPr>
        <p:spPr>
          <a:xfrm>
            <a:off x="820103" y="57821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627F549-8AB2-46F7-A038-A49F0E79C05F}"/>
              </a:ext>
            </a:extLst>
          </p:cNvPr>
          <p:cNvGrpSpPr/>
          <p:nvPr/>
        </p:nvGrpSpPr>
        <p:grpSpPr>
          <a:xfrm>
            <a:off x="8078150" y="381726"/>
            <a:ext cx="435719" cy="1047381"/>
            <a:chOff x="2724738" y="5471319"/>
            <a:chExt cx="435719" cy="1047381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9232AE5E-A25F-4325-8C33-9391B7329CA7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10535EC5-7016-4B87-B6A5-F6A4736CA643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1664B6FE-A3D8-4A05-AEE5-C0D951AEB9F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0F735E39-1BBA-4FC8-9D4C-51666E080305}"/>
              </a:ext>
            </a:extLst>
          </p:cNvPr>
          <p:cNvGrpSpPr/>
          <p:nvPr/>
        </p:nvGrpSpPr>
        <p:grpSpPr>
          <a:xfrm>
            <a:off x="9064492" y="390661"/>
            <a:ext cx="435719" cy="1047381"/>
            <a:chOff x="2724738" y="5471319"/>
            <a:chExt cx="435719" cy="1047381"/>
          </a:xfrm>
        </p:grpSpPr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326D2740-A87B-4BF8-9333-245D6984E31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501F3527-3EDE-4768-895E-ECF1B2A3B4FD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BB87E65B-2EF4-4B92-B753-FF4B04AE1BE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6A384696-C523-46A7-87F3-C431CFB74895}"/>
              </a:ext>
            </a:extLst>
          </p:cNvPr>
          <p:cNvSpPr txBox="1"/>
          <p:nvPr/>
        </p:nvSpPr>
        <p:spPr>
          <a:xfrm>
            <a:off x="7599600" y="538568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77D8615A-83B8-477C-B54A-2A90C0F5D297}"/>
              </a:ext>
            </a:extLst>
          </p:cNvPr>
          <p:cNvSpPr txBox="1"/>
          <p:nvPr/>
        </p:nvSpPr>
        <p:spPr>
          <a:xfrm>
            <a:off x="8633521" y="56120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DD4882D5-A117-4510-AADA-8E01BA2797EF}"/>
              </a:ext>
            </a:extLst>
          </p:cNvPr>
          <p:cNvSpPr/>
          <p:nvPr/>
        </p:nvSpPr>
        <p:spPr>
          <a:xfrm>
            <a:off x="5854250" y="388983"/>
            <a:ext cx="1639126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EE6A19E3-08F4-4921-8332-E7BD51C0EE03}"/>
              </a:ext>
            </a:extLst>
          </p:cNvPr>
          <p:cNvGrpSpPr/>
          <p:nvPr/>
        </p:nvGrpSpPr>
        <p:grpSpPr>
          <a:xfrm>
            <a:off x="883468" y="1753357"/>
            <a:ext cx="1812395" cy="1086654"/>
            <a:chOff x="882455" y="1747838"/>
            <a:chExt cx="1812395" cy="1086654"/>
          </a:xfrm>
        </p:grpSpPr>
        <p:grpSp>
          <p:nvGrpSpPr>
            <p:cNvPr id="377" name="Group 376">
              <a:extLst>
                <a:ext uri="{FF2B5EF4-FFF2-40B4-BE49-F238E27FC236}">
                  <a16:creationId xmlns:a16="http://schemas.microsoft.com/office/drawing/2014/main" id="{2295EE37-DC59-463B-9563-4656343D4863}"/>
                </a:ext>
              </a:extLst>
            </p:cNvPr>
            <p:cNvGrpSpPr/>
            <p:nvPr/>
          </p:nvGrpSpPr>
          <p:grpSpPr>
            <a:xfrm>
              <a:off x="882455" y="1747838"/>
              <a:ext cx="487609" cy="1071647"/>
              <a:chOff x="1951435" y="36281"/>
              <a:chExt cx="487609" cy="1071647"/>
            </a:xfrm>
          </p:grpSpPr>
          <p:sp>
            <p:nvSpPr>
              <p:cNvPr id="481" name="TextBox 480">
                <a:extLst>
                  <a:ext uri="{FF2B5EF4-FFF2-40B4-BE49-F238E27FC236}">
                    <a16:creationId xmlns:a16="http://schemas.microsoft.com/office/drawing/2014/main" id="{ED576A0D-691B-4E84-9C23-9FE89C875E5D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  <p:cxnSp>
            <p:nvCxnSpPr>
              <p:cNvPr id="482" name="Straight Connector 481">
                <a:extLst>
                  <a:ext uri="{FF2B5EF4-FFF2-40B4-BE49-F238E27FC236}">
                    <a16:creationId xmlns:a16="http://schemas.microsoft.com/office/drawing/2014/main" id="{B82B2005-6EE8-4DC0-B295-B12B7C683B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0" name="TextBox 549">
                <a:extLst>
                  <a:ext uri="{FF2B5EF4-FFF2-40B4-BE49-F238E27FC236}">
                    <a16:creationId xmlns:a16="http://schemas.microsoft.com/office/drawing/2014/main" id="{BF30196C-5A7C-4513-930B-EFDA3BCDA289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</p:grp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E7479845-4EFE-4005-8573-90289444A0F6}"/>
                </a:ext>
              </a:extLst>
            </p:cNvPr>
            <p:cNvGrpSpPr/>
            <p:nvPr/>
          </p:nvGrpSpPr>
          <p:grpSpPr>
            <a:xfrm>
              <a:off x="1396669" y="1757508"/>
              <a:ext cx="1298181" cy="1076984"/>
              <a:chOff x="1396669" y="1757508"/>
              <a:chExt cx="1298181" cy="1076984"/>
            </a:xfrm>
          </p:grpSpPr>
          <p:sp>
            <p:nvSpPr>
              <p:cNvPr id="475" name="TextBox 474">
                <a:extLst>
                  <a:ext uri="{FF2B5EF4-FFF2-40B4-BE49-F238E27FC236}">
                    <a16:creationId xmlns:a16="http://schemas.microsoft.com/office/drawing/2014/main" id="{576272FA-2ADD-4F25-84B7-5DDBDD9595C4}"/>
                  </a:ext>
                </a:extLst>
              </p:cNvPr>
              <p:cNvSpPr txBox="1"/>
              <p:nvPr/>
            </p:nvSpPr>
            <p:spPr>
              <a:xfrm>
                <a:off x="1396669" y="192331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476" name="Group 475">
                <a:extLst>
                  <a:ext uri="{FF2B5EF4-FFF2-40B4-BE49-F238E27FC236}">
                    <a16:creationId xmlns:a16="http://schemas.microsoft.com/office/drawing/2014/main" id="{F4BB01E8-0670-4034-B5B3-E4B1E1EEDFCB}"/>
                  </a:ext>
                </a:extLst>
              </p:cNvPr>
              <p:cNvGrpSpPr/>
              <p:nvPr/>
            </p:nvGrpSpPr>
            <p:grpSpPr>
              <a:xfrm>
                <a:off x="1780744" y="1757508"/>
                <a:ext cx="539707" cy="1076984"/>
                <a:chOff x="3552301" y="2366435"/>
                <a:chExt cx="539707" cy="1076984"/>
              </a:xfrm>
            </p:grpSpPr>
            <p:cxnSp>
              <p:nvCxnSpPr>
                <p:cNvPr id="478" name="Straight Connector 477">
                  <a:extLst>
                    <a:ext uri="{FF2B5EF4-FFF2-40B4-BE49-F238E27FC236}">
                      <a16:creationId xmlns:a16="http://schemas.microsoft.com/office/drawing/2014/main" id="{2CCB3C3C-1496-4988-8430-FF3D55EB81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362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CA42CDEC-E954-4605-9C3C-9F3E17C4380B}"/>
                    </a:ext>
                  </a:extLst>
                </p:cNvPr>
                <p:cNvSpPr txBox="1"/>
                <p:nvPr/>
              </p:nvSpPr>
              <p:spPr>
                <a:xfrm>
                  <a:off x="3552667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30A96FDA-7C9F-425E-8142-BC7B59F13C45}"/>
                    </a:ext>
                  </a:extLst>
                </p:cNvPr>
                <p:cNvSpPr txBox="1"/>
                <p:nvPr/>
              </p:nvSpPr>
              <p:spPr>
                <a:xfrm>
                  <a:off x="3552301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77" name="TextBox 476">
                <a:extLst>
                  <a:ext uri="{FF2B5EF4-FFF2-40B4-BE49-F238E27FC236}">
                    <a16:creationId xmlns:a16="http://schemas.microsoft.com/office/drawing/2014/main" id="{06DC3280-C615-493A-9795-D6A5A941ECA3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cxnSp>
        <p:nvCxnSpPr>
          <p:cNvPr id="551" name="Straight Connector 550">
            <a:extLst>
              <a:ext uri="{FF2B5EF4-FFF2-40B4-BE49-F238E27FC236}">
                <a16:creationId xmlns:a16="http://schemas.microsoft.com/office/drawing/2014/main" id="{BB4472B1-6396-46BB-BEDD-A36731A73FEE}"/>
              </a:ext>
            </a:extLst>
          </p:cNvPr>
          <p:cNvCxnSpPr>
            <a:cxnSpLocks/>
          </p:cNvCxnSpPr>
          <p:nvPr/>
        </p:nvCxnSpPr>
        <p:spPr>
          <a:xfrm>
            <a:off x="920314" y="405629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2" name="Straight Connector 551">
            <a:extLst>
              <a:ext uri="{FF2B5EF4-FFF2-40B4-BE49-F238E27FC236}">
                <a16:creationId xmlns:a16="http://schemas.microsoft.com/office/drawing/2014/main" id="{8FC88D7C-4608-454A-B533-AF8CED6195DA}"/>
              </a:ext>
            </a:extLst>
          </p:cNvPr>
          <p:cNvCxnSpPr>
            <a:cxnSpLocks/>
          </p:cNvCxnSpPr>
          <p:nvPr/>
        </p:nvCxnSpPr>
        <p:spPr>
          <a:xfrm>
            <a:off x="1799544" y="405629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3" name="TextBox 552">
            <a:extLst>
              <a:ext uri="{FF2B5EF4-FFF2-40B4-BE49-F238E27FC236}">
                <a16:creationId xmlns:a16="http://schemas.microsoft.com/office/drawing/2014/main" id="{06B989C3-5675-44B0-B338-B3285CC20E5D}"/>
              </a:ext>
            </a:extLst>
          </p:cNvPr>
          <p:cNvSpPr txBox="1"/>
          <p:nvPr/>
        </p:nvSpPr>
        <p:spPr>
          <a:xfrm>
            <a:off x="882941" y="354846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554" name="TextBox 553">
            <a:extLst>
              <a:ext uri="{FF2B5EF4-FFF2-40B4-BE49-F238E27FC236}">
                <a16:creationId xmlns:a16="http://schemas.microsoft.com/office/drawing/2014/main" id="{7BC08736-CF17-42EF-B216-FD884253CFA4}"/>
              </a:ext>
            </a:extLst>
          </p:cNvPr>
          <p:cNvSpPr txBox="1"/>
          <p:nvPr/>
        </p:nvSpPr>
        <p:spPr>
          <a:xfrm>
            <a:off x="893507" y="399450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555" name="TextBox 554">
            <a:extLst>
              <a:ext uri="{FF2B5EF4-FFF2-40B4-BE49-F238E27FC236}">
                <a16:creationId xmlns:a16="http://schemas.microsoft.com/office/drawing/2014/main" id="{71DAE9AD-58A7-49AB-A255-96FA8019B809}"/>
              </a:ext>
            </a:extLst>
          </p:cNvPr>
          <p:cNvSpPr txBox="1"/>
          <p:nvPr/>
        </p:nvSpPr>
        <p:spPr>
          <a:xfrm>
            <a:off x="1799543" y="399450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556" name="TextBox 555">
            <a:extLst>
              <a:ext uri="{FF2B5EF4-FFF2-40B4-BE49-F238E27FC236}">
                <a16:creationId xmlns:a16="http://schemas.microsoft.com/office/drawing/2014/main" id="{3694733C-38B9-45F9-843C-DE808BD428CD}"/>
              </a:ext>
            </a:extLst>
          </p:cNvPr>
          <p:cNvSpPr txBox="1"/>
          <p:nvPr/>
        </p:nvSpPr>
        <p:spPr>
          <a:xfrm>
            <a:off x="1352501" y="374082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557" name="Arc 556">
            <a:extLst>
              <a:ext uri="{FF2B5EF4-FFF2-40B4-BE49-F238E27FC236}">
                <a16:creationId xmlns:a16="http://schemas.microsoft.com/office/drawing/2014/main" id="{A2D14F33-F771-41D9-B482-5BA3796C6D85}"/>
              </a:ext>
            </a:extLst>
          </p:cNvPr>
          <p:cNvSpPr/>
          <p:nvPr/>
        </p:nvSpPr>
        <p:spPr>
          <a:xfrm rot="16200000">
            <a:off x="1285202" y="302633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8" name="Arc 557">
            <a:extLst>
              <a:ext uri="{FF2B5EF4-FFF2-40B4-BE49-F238E27FC236}">
                <a16:creationId xmlns:a16="http://schemas.microsoft.com/office/drawing/2014/main" id="{863FFC12-EA0C-4BD5-B1E4-FE4173216CC2}"/>
              </a:ext>
            </a:extLst>
          </p:cNvPr>
          <p:cNvSpPr/>
          <p:nvPr/>
        </p:nvSpPr>
        <p:spPr>
          <a:xfrm rot="5400000">
            <a:off x="1274915" y="395998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9" name="TextBox 558">
            <a:extLst>
              <a:ext uri="{FF2B5EF4-FFF2-40B4-BE49-F238E27FC236}">
                <a16:creationId xmlns:a16="http://schemas.microsoft.com/office/drawing/2014/main" id="{22FEFBCB-B057-486E-9D97-126E780E952D}"/>
              </a:ext>
            </a:extLst>
          </p:cNvPr>
          <p:cNvSpPr txBox="1"/>
          <p:nvPr/>
        </p:nvSpPr>
        <p:spPr>
          <a:xfrm>
            <a:off x="1405505" y="449536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560" name="TextBox 559">
            <a:extLst>
              <a:ext uri="{FF2B5EF4-FFF2-40B4-BE49-F238E27FC236}">
                <a16:creationId xmlns:a16="http://schemas.microsoft.com/office/drawing/2014/main" id="{F91ACD2A-09B2-437C-B483-F281C0074960}"/>
              </a:ext>
            </a:extLst>
          </p:cNvPr>
          <p:cNvSpPr txBox="1"/>
          <p:nvPr/>
        </p:nvSpPr>
        <p:spPr>
          <a:xfrm>
            <a:off x="1405504" y="319452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561" name="TextBox 560">
            <a:extLst>
              <a:ext uri="{FF2B5EF4-FFF2-40B4-BE49-F238E27FC236}">
                <a16:creationId xmlns:a16="http://schemas.microsoft.com/office/drawing/2014/main" id="{8DAE6651-245B-476C-99E5-350D37030F5E}"/>
              </a:ext>
            </a:extLst>
          </p:cNvPr>
          <p:cNvSpPr txBox="1"/>
          <p:nvPr/>
        </p:nvSpPr>
        <p:spPr>
          <a:xfrm>
            <a:off x="1784833" y="3548462"/>
            <a:ext cx="9323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cxnSp>
        <p:nvCxnSpPr>
          <p:cNvPr id="562" name="Straight Connector 561">
            <a:extLst>
              <a:ext uri="{FF2B5EF4-FFF2-40B4-BE49-F238E27FC236}">
                <a16:creationId xmlns:a16="http://schemas.microsoft.com/office/drawing/2014/main" id="{33DA3A03-FC8F-4453-8E2A-CCA050CADAD5}"/>
              </a:ext>
            </a:extLst>
          </p:cNvPr>
          <p:cNvCxnSpPr>
            <a:cxnSpLocks/>
          </p:cNvCxnSpPr>
          <p:nvPr/>
        </p:nvCxnSpPr>
        <p:spPr>
          <a:xfrm>
            <a:off x="3160892" y="405765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CC3352AD-7C6D-4B74-AFAB-A349AEDABCE1}"/>
              </a:ext>
            </a:extLst>
          </p:cNvPr>
          <p:cNvCxnSpPr>
            <a:cxnSpLocks/>
          </p:cNvCxnSpPr>
          <p:nvPr/>
        </p:nvCxnSpPr>
        <p:spPr>
          <a:xfrm>
            <a:off x="4040122" y="405765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4" name="TextBox 563">
            <a:extLst>
              <a:ext uri="{FF2B5EF4-FFF2-40B4-BE49-F238E27FC236}">
                <a16:creationId xmlns:a16="http://schemas.microsoft.com/office/drawing/2014/main" id="{8345F1A4-CD21-404F-ABF2-D94AB0B26158}"/>
              </a:ext>
            </a:extLst>
          </p:cNvPr>
          <p:cNvSpPr txBox="1"/>
          <p:nvPr/>
        </p:nvSpPr>
        <p:spPr>
          <a:xfrm>
            <a:off x="3123519" y="354981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565" name="TextBox 564">
            <a:extLst>
              <a:ext uri="{FF2B5EF4-FFF2-40B4-BE49-F238E27FC236}">
                <a16:creationId xmlns:a16="http://schemas.microsoft.com/office/drawing/2014/main" id="{E418A304-C309-440E-BD71-D5C80004019B}"/>
              </a:ext>
            </a:extLst>
          </p:cNvPr>
          <p:cNvSpPr txBox="1"/>
          <p:nvPr/>
        </p:nvSpPr>
        <p:spPr>
          <a:xfrm>
            <a:off x="3134085" y="399586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566" name="TextBox 565">
            <a:extLst>
              <a:ext uri="{FF2B5EF4-FFF2-40B4-BE49-F238E27FC236}">
                <a16:creationId xmlns:a16="http://schemas.microsoft.com/office/drawing/2014/main" id="{08F9D8BA-94E1-441C-B77B-29DB63C86B99}"/>
              </a:ext>
            </a:extLst>
          </p:cNvPr>
          <p:cNvSpPr txBox="1"/>
          <p:nvPr/>
        </p:nvSpPr>
        <p:spPr>
          <a:xfrm>
            <a:off x="4040121" y="399586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567" name="TextBox 566">
            <a:extLst>
              <a:ext uri="{FF2B5EF4-FFF2-40B4-BE49-F238E27FC236}">
                <a16:creationId xmlns:a16="http://schemas.microsoft.com/office/drawing/2014/main" id="{743B2387-E978-4BA4-9D06-23FCFE79E510}"/>
              </a:ext>
            </a:extLst>
          </p:cNvPr>
          <p:cNvSpPr txBox="1"/>
          <p:nvPr/>
        </p:nvSpPr>
        <p:spPr>
          <a:xfrm>
            <a:off x="3593079" y="374218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568" name="Arc 567">
            <a:extLst>
              <a:ext uri="{FF2B5EF4-FFF2-40B4-BE49-F238E27FC236}">
                <a16:creationId xmlns:a16="http://schemas.microsoft.com/office/drawing/2014/main" id="{406EFE57-539B-4000-A7F4-18F3A7B50DC2}"/>
              </a:ext>
            </a:extLst>
          </p:cNvPr>
          <p:cNvSpPr/>
          <p:nvPr/>
        </p:nvSpPr>
        <p:spPr>
          <a:xfrm rot="16200000">
            <a:off x="3525780" y="302769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69" name="Arc 568">
            <a:extLst>
              <a:ext uri="{FF2B5EF4-FFF2-40B4-BE49-F238E27FC236}">
                <a16:creationId xmlns:a16="http://schemas.microsoft.com/office/drawing/2014/main" id="{C090EDED-516A-458F-8133-6417AAE46926}"/>
              </a:ext>
            </a:extLst>
          </p:cNvPr>
          <p:cNvSpPr/>
          <p:nvPr/>
        </p:nvSpPr>
        <p:spPr>
          <a:xfrm rot="5400000">
            <a:off x="3515493" y="396134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0" name="TextBox 569">
            <a:extLst>
              <a:ext uri="{FF2B5EF4-FFF2-40B4-BE49-F238E27FC236}">
                <a16:creationId xmlns:a16="http://schemas.microsoft.com/office/drawing/2014/main" id="{95BF1E34-EB90-4C7F-BF0E-FAFD2C8451B6}"/>
              </a:ext>
            </a:extLst>
          </p:cNvPr>
          <p:cNvSpPr txBox="1"/>
          <p:nvPr/>
        </p:nvSpPr>
        <p:spPr>
          <a:xfrm>
            <a:off x="3646083" y="449672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571" name="TextBox 570">
            <a:extLst>
              <a:ext uri="{FF2B5EF4-FFF2-40B4-BE49-F238E27FC236}">
                <a16:creationId xmlns:a16="http://schemas.microsoft.com/office/drawing/2014/main" id="{D875519C-2A93-4AC5-B759-5EC852CA8D40}"/>
              </a:ext>
            </a:extLst>
          </p:cNvPr>
          <p:cNvSpPr txBox="1"/>
          <p:nvPr/>
        </p:nvSpPr>
        <p:spPr>
          <a:xfrm>
            <a:off x="3646082" y="319587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572" name="TextBox 571">
            <a:extLst>
              <a:ext uri="{FF2B5EF4-FFF2-40B4-BE49-F238E27FC236}">
                <a16:creationId xmlns:a16="http://schemas.microsoft.com/office/drawing/2014/main" id="{98396A83-09AF-420F-886E-039784F5DF66}"/>
              </a:ext>
            </a:extLst>
          </p:cNvPr>
          <p:cNvSpPr txBox="1"/>
          <p:nvPr/>
        </p:nvSpPr>
        <p:spPr>
          <a:xfrm>
            <a:off x="4035920" y="3549818"/>
            <a:ext cx="11672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12B34B09-7AD6-4B82-85C5-74C8FFE205ED}"/>
              </a:ext>
            </a:extLst>
          </p:cNvPr>
          <p:cNvGrpSpPr/>
          <p:nvPr/>
        </p:nvGrpSpPr>
        <p:grpSpPr>
          <a:xfrm>
            <a:off x="883677" y="5320904"/>
            <a:ext cx="958061" cy="1071647"/>
            <a:chOff x="1962285" y="36281"/>
            <a:chExt cx="958061" cy="1071647"/>
          </a:xfrm>
        </p:grpSpPr>
        <p:sp>
          <p:nvSpPr>
            <p:cNvPr id="574" name="TextBox 573">
              <a:extLst>
                <a:ext uri="{FF2B5EF4-FFF2-40B4-BE49-F238E27FC236}">
                  <a16:creationId xmlns:a16="http://schemas.microsoft.com/office/drawing/2014/main" id="{AA48C491-8526-40CB-B731-DF95DFAC2622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2 1</a:t>
              </a:r>
            </a:p>
          </p:txBody>
        </p:sp>
        <p:cxnSp>
          <p:nvCxnSpPr>
            <p:cNvPr id="575" name="Straight Connector 574">
              <a:extLst>
                <a:ext uri="{FF2B5EF4-FFF2-40B4-BE49-F238E27FC236}">
                  <a16:creationId xmlns:a16="http://schemas.microsoft.com/office/drawing/2014/main" id="{5846E5EF-ADB8-4022-A79E-19F0BA5A896E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6" name="TextBox 575">
              <a:extLst>
                <a:ext uri="{FF2B5EF4-FFF2-40B4-BE49-F238E27FC236}">
                  <a16:creationId xmlns:a16="http://schemas.microsoft.com/office/drawing/2014/main" id="{917C7109-BD94-4936-BF85-F2140B5A9839}"/>
                </a:ext>
              </a:extLst>
            </p:cNvPr>
            <p:cNvSpPr txBox="1"/>
            <p:nvPr/>
          </p:nvSpPr>
          <p:spPr>
            <a:xfrm>
              <a:off x="1962285" y="36281"/>
              <a:ext cx="95806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2 4</a:t>
              </a:r>
            </a:p>
          </p:txBody>
        </p: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F163D8F-AF06-4586-8402-1F5601505D15}"/>
              </a:ext>
            </a:extLst>
          </p:cNvPr>
          <p:cNvGrpSpPr/>
          <p:nvPr/>
        </p:nvGrpSpPr>
        <p:grpSpPr>
          <a:xfrm>
            <a:off x="1819592" y="5320146"/>
            <a:ext cx="1736139" cy="1071647"/>
            <a:chOff x="1813735" y="3094110"/>
            <a:chExt cx="1736139" cy="1071647"/>
          </a:xfrm>
        </p:grpSpPr>
        <p:grpSp>
          <p:nvGrpSpPr>
            <p:cNvPr id="578" name="Group 577">
              <a:extLst>
                <a:ext uri="{FF2B5EF4-FFF2-40B4-BE49-F238E27FC236}">
                  <a16:creationId xmlns:a16="http://schemas.microsoft.com/office/drawing/2014/main" id="{5B846C36-1E1E-4FDD-939B-5380B31F67CE}"/>
                </a:ext>
              </a:extLst>
            </p:cNvPr>
            <p:cNvGrpSpPr/>
            <p:nvPr/>
          </p:nvGrpSpPr>
          <p:grpSpPr>
            <a:xfrm>
              <a:off x="1813735" y="3248008"/>
              <a:ext cx="1736139" cy="687865"/>
              <a:chOff x="1366503" y="3246834"/>
              <a:chExt cx="1736139" cy="687865"/>
            </a:xfrm>
          </p:grpSpPr>
          <p:sp>
            <p:nvSpPr>
              <p:cNvPr id="583" name="TextBox 582">
                <a:extLst>
                  <a:ext uri="{FF2B5EF4-FFF2-40B4-BE49-F238E27FC236}">
                    <a16:creationId xmlns:a16="http://schemas.microsoft.com/office/drawing/2014/main" id="{EC91B276-398D-446C-B932-C006877CB691}"/>
                  </a:ext>
                </a:extLst>
              </p:cNvPr>
              <p:cNvSpPr txBox="1"/>
              <p:nvPr/>
            </p:nvSpPr>
            <p:spPr>
              <a:xfrm>
                <a:off x="1366503" y="324683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sp>
            <p:nvSpPr>
              <p:cNvPr id="584" name="TextBox 583">
                <a:extLst>
                  <a:ext uri="{FF2B5EF4-FFF2-40B4-BE49-F238E27FC236}">
                    <a16:creationId xmlns:a16="http://schemas.microsoft.com/office/drawing/2014/main" id="{67DBE831-3E2F-40F9-9E51-5D552C5BCC51}"/>
                  </a:ext>
                </a:extLst>
              </p:cNvPr>
              <p:cNvSpPr txBox="1"/>
              <p:nvPr/>
            </p:nvSpPr>
            <p:spPr>
              <a:xfrm>
                <a:off x="2668904" y="3303757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  <p:grpSp>
          <p:nvGrpSpPr>
            <p:cNvPr id="579" name="Group 578">
              <a:extLst>
                <a:ext uri="{FF2B5EF4-FFF2-40B4-BE49-F238E27FC236}">
                  <a16:creationId xmlns:a16="http://schemas.microsoft.com/office/drawing/2014/main" id="{6E5D8160-FC50-4A05-84BD-51045B4BF338}"/>
                </a:ext>
              </a:extLst>
            </p:cNvPr>
            <p:cNvGrpSpPr/>
            <p:nvPr/>
          </p:nvGrpSpPr>
          <p:grpSpPr>
            <a:xfrm>
              <a:off x="2220785" y="3094110"/>
              <a:ext cx="994925" cy="1071647"/>
              <a:chOff x="1963495" y="36281"/>
              <a:chExt cx="994925" cy="1071647"/>
            </a:xfrm>
          </p:grpSpPr>
          <p:sp>
            <p:nvSpPr>
              <p:cNvPr id="580" name="TextBox 579">
                <a:extLst>
                  <a:ext uri="{FF2B5EF4-FFF2-40B4-BE49-F238E27FC236}">
                    <a16:creationId xmlns:a16="http://schemas.microsoft.com/office/drawing/2014/main" id="{33C385A5-6544-436B-BDB2-006D3F95FBFE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2 1</a:t>
                </a:r>
              </a:p>
            </p:txBody>
          </p:sp>
          <p:cxnSp>
            <p:nvCxnSpPr>
              <p:cNvPr id="581" name="Straight Connector 580">
                <a:extLst>
                  <a:ext uri="{FF2B5EF4-FFF2-40B4-BE49-F238E27FC236}">
                    <a16:creationId xmlns:a16="http://schemas.microsoft.com/office/drawing/2014/main" id="{E9B5180E-62B2-4D4B-AD2A-33CA6B069B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2" name="TextBox 581">
                <a:extLst>
                  <a:ext uri="{FF2B5EF4-FFF2-40B4-BE49-F238E27FC236}">
                    <a16:creationId xmlns:a16="http://schemas.microsoft.com/office/drawing/2014/main" id="{3D5A888A-9CE5-4EBE-9992-B02CF4A15B19}"/>
                  </a:ext>
                </a:extLst>
              </p:cNvPr>
              <p:cNvSpPr txBox="1"/>
              <p:nvPr/>
            </p:nvSpPr>
            <p:spPr>
              <a:xfrm>
                <a:off x="1970495" y="36281"/>
                <a:ext cx="98792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1 4</a:t>
                </a: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E4714F5-D14F-49C9-A102-817CF0DC7F46}"/>
              </a:ext>
            </a:extLst>
          </p:cNvPr>
          <p:cNvGrpSpPr/>
          <p:nvPr/>
        </p:nvGrpSpPr>
        <p:grpSpPr>
          <a:xfrm>
            <a:off x="3558699" y="5766592"/>
            <a:ext cx="933868" cy="630942"/>
            <a:chOff x="3121638" y="4881518"/>
            <a:chExt cx="933868" cy="630942"/>
          </a:xfrm>
        </p:grpSpPr>
        <p:sp>
          <p:nvSpPr>
            <p:cNvPr id="586" name="TextBox 585">
              <a:extLst>
                <a:ext uri="{FF2B5EF4-FFF2-40B4-BE49-F238E27FC236}">
                  <a16:creationId xmlns:a16="http://schemas.microsoft.com/office/drawing/2014/main" id="{A8E57A80-8B24-4644-9C12-A7E7E5BD57C1}"/>
                </a:ext>
              </a:extLst>
            </p:cNvPr>
            <p:cNvSpPr txBox="1"/>
            <p:nvPr/>
          </p:nvSpPr>
          <p:spPr>
            <a:xfrm>
              <a:off x="3121638" y="4881518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2 1</a:t>
              </a:r>
            </a:p>
          </p:txBody>
        </p:sp>
        <p:cxnSp>
          <p:nvCxnSpPr>
            <p:cNvPr id="587" name="Straight Connector 586">
              <a:extLst>
                <a:ext uri="{FF2B5EF4-FFF2-40B4-BE49-F238E27FC236}">
                  <a16:creationId xmlns:a16="http://schemas.microsoft.com/office/drawing/2014/main" id="{4E27C1E9-CAE6-4200-A799-CEDA9E6C7A8B}"/>
                </a:ext>
              </a:extLst>
            </p:cNvPr>
            <p:cNvCxnSpPr>
              <a:cxnSpLocks/>
            </p:cNvCxnSpPr>
            <p:nvPr/>
          </p:nvCxnSpPr>
          <p:spPr>
            <a:xfrm>
              <a:off x="3139350" y="4944994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8" name="TextBox 587">
            <a:extLst>
              <a:ext uri="{FF2B5EF4-FFF2-40B4-BE49-F238E27FC236}">
                <a16:creationId xmlns:a16="http://schemas.microsoft.com/office/drawing/2014/main" id="{A623AC05-83D4-4DE8-B183-6DF3EFCB9201}"/>
              </a:ext>
            </a:extLst>
          </p:cNvPr>
          <p:cNvSpPr txBox="1"/>
          <p:nvPr/>
        </p:nvSpPr>
        <p:spPr>
          <a:xfrm>
            <a:off x="3566499" y="5311373"/>
            <a:ext cx="9858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5BA670C7-A9D5-4EAC-9187-B19C5EB4065F}"/>
              </a:ext>
            </a:extLst>
          </p:cNvPr>
          <p:cNvGrpSpPr/>
          <p:nvPr/>
        </p:nvGrpSpPr>
        <p:grpSpPr>
          <a:xfrm>
            <a:off x="2232678" y="832227"/>
            <a:ext cx="933868" cy="630942"/>
            <a:chOff x="3121638" y="4881518"/>
            <a:chExt cx="933868" cy="630942"/>
          </a:xfrm>
        </p:grpSpPr>
        <p:sp>
          <p:nvSpPr>
            <p:cNvPr id="590" name="TextBox 589">
              <a:extLst>
                <a:ext uri="{FF2B5EF4-FFF2-40B4-BE49-F238E27FC236}">
                  <a16:creationId xmlns:a16="http://schemas.microsoft.com/office/drawing/2014/main" id="{D3EF75F6-D3C0-44FF-B4A5-BE69BAB04849}"/>
                </a:ext>
              </a:extLst>
            </p:cNvPr>
            <p:cNvSpPr txBox="1"/>
            <p:nvPr/>
          </p:nvSpPr>
          <p:spPr>
            <a:xfrm>
              <a:off x="3121638" y="4881518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2 1</a:t>
              </a:r>
            </a:p>
          </p:txBody>
        </p:sp>
        <p:cxnSp>
          <p:nvCxnSpPr>
            <p:cNvPr id="591" name="Straight Connector 590">
              <a:extLst>
                <a:ext uri="{FF2B5EF4-FFF2-40B4-BE49-F238E27FC236}">
                  <a16:creationId xmlns:a16="http://schemas.microsoft.com/office/drawing/2014/main" id="{22164B3E-6696-443C-9F76-7400F4712B4D}"/>
                </a:ext>
              </a:extLst>
            </p:cNvPr>
            <p:cNvCxnSpPr>
              <a:cxnSpLocks/>
            </p:cNvCxnSpPr>
            <p:nvPr/>
          </p:nvCxnSpPr>
          <p:spPr>
            <a:xfrm>
              <a:off x="3139350" y="4944994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92" name="TextBox 591">
            <a:extLst>
              <a:ext uri="{FF2B5EF4-FFF2-40B4-BE49-F238E27FC236}">
                <a16:creationId xmlns:a16="http://schemas.microsoft.com/office/drawing/2014/main" id="{05E1B672-373A-4F0E-9DF6-034C95AD874E}"/>
              </a:ext>
            </a:extLst>
          </p:cNvPr>
          <p:cNvSpPr txBox="1"/>
          <p:nvPr/>
        </p:nvSpPr>
        <p:spPr>
          <a:xfrm>
            <a:off x="2240478" y="377008"/>
            <a:ext cx="9858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5B76877F-36B3-47B5-85DE-DED863FE44CD}"/>
              </a:ext>
            </a:extLst>
          </p:cNvPr>
          <p:cNvGrpSpPr/>
          <p:nvPr/>
        </p:nvGrpSpPr>
        <p:grpSpPr>
          <a:xfrm>
            <a:off x="5790187" y="1754086"/>
            <a:ext cx="1812395" cy="1086654"/>
            <a:chOff x="882455" y="1747838"/>
            <a:chExt cx="1812395" cy="1086654"/>
          </a:xfrm>
        </p:grpSpPr>
        <p:grpSp>
          <p:nvGrpSpPr>
            <p:cNvPr id="594" name="Group 593">
              <a:extLst>
                <a:ext uri="{FF2B5EF4-FFF2-40B4-BE49-F238E27FC236}">
                  <a16:creationId xmlns:a16="http://schemas.microsoft.com/office/drawing/2014/main" id="{DB25B98B-A9A1-4BA7-995E-BF7917AF12F6}"/>
                </a:ext>
              </a:extLst>
            </p:cNvPr>
            <p:cNvGrpSpPr/>
            <p:nvPr/>
          </p:nvGrpSpPr>
          <p:grpSpPr>
            <a:xfrm>
              <a:off x="882455" y="1747838"/>
              <a:ext cx="487609" cy="1071647"/>
              <a:chOff x="1951435" y="36281"/>
              <a:chExt cx="487609" cy="1071647"/>
            </a:xfrm>
          </p:grpSpPr>
          <p:sp>
            <p:nvSpPr>
              <p:cNvPr id="602" name="TextBox 601">
                <a:extLst>
                  <a:ext uri="{FF2B5EF4-FFF2-40B4-BE49-F238E27FC236}">
                    <a16:creationId xmlns:a16="http://schemas.microsoft.com/office/drawing/2014/main" id="{DF2FC5E3-7FDC-41C4-9151-DDDD04AFB7F0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  <p:cxnSp>
            <p:nvCxnSpPr>
              <p:cNvPr id="603" name="Straight Connector 602">
                <a:extLst>
                  <a:ext uri="{FF2B5EF4-FFF2-40B4-BE49-F238E27FC236}">
                    <a16:creationId xmlns:a16="http://schemas.microsoft.com/office/drawing/2014/main" id="{F67368D0-6A5B-4395-9716-2505956C9A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4" name="TextBox 603">
                <a:extLst>
                  <a:ext uri="{FF2B5EF4-FFF2-40B4-BE49-F238E27FC236}">
                    <a16:creationId xmlns:a16="http://schemas.microsoft.com/office/drawing/2014/main" id="{FAB756EF-2EFE-4DE1-8B46-709D431B9176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  <p:grpSp>
          <p:nvGrpSpPr>
            <p:cNvPr id="595" name="Group 594">
              <a:extLst>
                <a:ext uri="{FF2B5EF4-FFF2-40B4-BE49-F238E27FC236}">
                  <a16:creationId xmlns:a16="http://schemas.microsoft.com/office/drawing/2014/main" id="{052AB0FD-A6C7-4CA9-8242-B543A5E45468}"/>
                </a:ext>
              </a:extLst>
            </p:cNvPr>
            <p:cNvGrpSpPr/>
            <p:nvPr/>
          </p:nvGrpSpPr>
          <p:grpSpPr>
            <a:xfrm>
              <a:off x="1338613" y="1757508"/>
              <a:ext cx="1356237" cy="1076984"/>
              <a:chOff x="1338613" y="1757508"/>
              <a:chExt cx="1356237" cy="1076984"/>
            </a:xfrm>
          </p:grpSpPr>
          <p:sp>
            <p:nvSpPr>
              <p:cNvPr id="596" name="TextBox 595">
                <a:extLst>
                  <a:ext uri="{FF2B5EF4-FFF2-40B4-BE49-F238E27FC236}">
                    <a16:creationId xmlns:a16="http://schemas.microsoft.com/office/drawing/2014/main" id="{E4CE5280-1090-4CFC-8A8E-331984396DF3}"/>
                  </a:ext>
                </a:extLst>
              </p:cNvPr>
              <p:cNvSpPr txBox="1"/>
              <p:nvPr/>
            </p:nvSpPr>
            <p:spPr>
              <a:xfrm>
                <a:off x="1338613" y="195234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</a:p>
            </p:txBody>
          </p:sp>
          <p:grpSp>
            <p:nvGrpSpPr>
              <p:cNvPr id="597" name="Group 596">
                <a:extLst>
                  <a:ext uri="{FF2B5EF4-FFF2-40B4-BE49-F238E27FC236}">
                    <a16:creationId xmlns:a16="http://schemas.microsoft.com/office/drawing/2014/main" id="{4A4BD27F-63AE-497C-931D-C4B8F1FB4C5F}"/>
                  </a:ext>
                </a:extLst>
              </p:cNvPr>
              <p:cNvGrpSpPr/>
              <p:nvPr/>
            </p:nvGrpSpPr>
            <p:grpSpPr>
              <a:xfrm>
                <a:off x="1780744" y="1757508"/>
                <a:ext cx="539707" cy="1076984"/>
                <a:chOff x="3552301" y="2366435"/>
                <a:chExt cx="539707" cy="1076984"/>
              </a:xfrm>
            </p:grpSpPr>
            <p:cxnSp>
              <p:nvCxnSpPr>
                <p:cNvPr id="599" name="Straight Connector 598">
                  <a:extLst>
                    <a:ext uri="{FF2B5EF4-FFF2-40B4-BE49-F238E27FC236}">
                      <a16:creationId xmlns:a16="http://schemas.microsoft.com/office/drawing/2014/main" id="{72AD6FBF-B274-44E2-8348-AFC64D88B7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362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00" name="TextBox 599">
                  <a:extLst>
                    <a:ext uri="{FF2B5EF4-FFF2-40B4-BE49-F238E27FC236}">
                      <a16:creationId xmlns:a16="http://schemas.microsoft.com/office/drawing/2014/main" id="{F1D8AACF-10FD-4913-A502-1F38CA08C1A2}"/>
                    </a:ext>
                  </a:extLst>
                </p:cNvPr>
                <p:cNvSpPr txBox="1"/>
                <p:nvPr/>
              </p:nvSpPr>
              <p:spPr>
                <a:xfrm>
                  <a:off x="3552667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8</a:t>
                  </a:r>
                </a:p>
              </p:txBody>
            </p:sp>
            <p:sp>
              <p:nvSpPr>
                <p:cNvPr id="601" name="TextBox 600">
                  <a:extLst>
                    <a:ext uri="{FF2B5EF4-FFF2-40B4-BE49-F238E27FC236}">
                      <a16:creationId xmlns:a16="http://schemas.microsoft.com/office/drawing/2014/main" id="{39090231-1587-472D-B9BE-3BA3C1896E0F}"/>
                    </a:ext>
                  </a:extLst>
                </p:cNvPr>
                <p:cNvSpPr txBox="1"/>
                <p:nvPr/>
              </p:nvSpPr>
              <p:spPr>
                <a:xfrm>
                  <a:off x="3552301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598" name="TextBox 597">
                <a:extLst>
                  <a:ext uri="{FF2B5EF4-FFF2-40B4-BE49-F238E27FC236}">
                    <a16:creationId xmlns:a16="http://schemas.microsoft.com/office/drawing/2014/main" id="{AD5E9C4F-E335-415E-AE72-C2D6B3BDA1DD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cxnSp>
        <p:nvCxnSpPr>
          <p:cNvPr id="605" name="Straight Connector 604">
            <a:extLst>
              <a:ext uri="{FF2B5EF4-FFF2-40B4-BE49-F238E27FC236}">
                <a16:creationId xmlns:a16="http://schemas.microsoft.com/office/drawing/2014/main" id="{BEAD5D05-E6B4-4849-B899-BC6C1796268F}"/>
              </a:ext>
            </a:extLst>
          </p:cNvPr>
          <p:cNvCxnSpPr>
            <a:cxnSpLocks/>
          </p:cNvCxnSpPr>
          <p:nvPr/>
        </p:nvCxnSpPr>
        <p:spPr>
          <a:xfrm>
            <a:off x="5827033" y="4057025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6" name="Straight Connector 605">
            <a:extLst>
              <a:ext uri="{FF2B5EF4-FFF2-40B4-BE49-F238E27FC236}">
                <a16:creationId xmlns:a16="http://schemas.microsoft.com/office/drawing/2014/main" id="{4AF173E5-6639-4D7C-A2DA-49982338EF9C}"/>
              </a:ext>
            </a:extLst>
          </p:cNvPr>
          <p:cNvCxnSpPr>
            <a:cxnSpLocks/>
          </p:cNvCxnSpPr>
          <p:nvPr/>
        </p:nvCxnSpPr>
        <p:spPr>
          <a:xfrm>
            <a:off x="6706263" y="405702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7" name="TextBox 606">
            <a:extLst>
              <a:ext uri="{FF2B5EF4-FFF2-40B4-BE49-F238E27FC236}">
                <a16:creationId xmlns:a16="http://schemas.microsoft.com/office/drawing/2014/main" id="{AEB7A001-925E-45C4-B0E9-36853CBFEEC8}"/>
              </a:ext>
            </a:extLst>
          </p:cNvPr>
          <p:cNvSpPr txBox="1"/>
          <p:nvPr/>
        </p:nvSpPr>
        <p:spPr>
          <a:xfrm>
            <a:off x="5789660" y="354919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608" name="TextBox 607">
            <a:extLst>
              <a:ext uri="{FF2B5EF4-FFF2-40B4-BE49-F238E27FC236}">
                <a16:creationId xmlns:a16="http://schemas.microsoft.com/office/drawing/2014/main" id="{7364EBEC-6C84-429A-9E32-AFAE44D39F65}"/>
              </a:ext>
            </a:extLst>
          </p:cNvPr>
          <p:cNvSpPr txBox="1"/>
          <p:nvPr/>
        </p:nvSpPr>
        <p:spPr>
          <a:xfrm>
            <a:off x="5800226" y="399523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609" name="TextBox 608">
            <a:extLst>
              <a:ext uri="{FF2B5EF4-FFF2-40B4-BE49-F238E27FC236}">
                <a16:creationId xmlns:a16="http://schemas.microsoft.com/office/drawing/2014/main" id="{58C1B9DE-B2B6-467D-B6F7-B3D9F13B778E}"/>
              </a:ext>
            </a:extLst>
          </p:cNvPr>
          <p:cNvSpPr txBox="1"/>
          <p:nvPr/>
        </p:nvSpPr>
        <p:spPr>
          <a:xfrm>
            <a:off x="6706262" y="399523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5 6</a:t>
            </a:r>
          </a:p>
        </p:txBody>
      </p:sp>
      <p:sp>
        <p:nvSpPr>
          <p:cNvPr id="610" name="TextBox 609">
            <a:extLst>
              <a:ext uri="{FF2B5EF4-FFF2-40B4-BE49-F238E27FC236}">
                <a16:creationId xmlns:a16="http://schemas.microsoft.com/office/drawing/2014/main" id="{3DD4ADF1-96BD-4BD4-B16F-FB7B52FA40CC}"/>
              </a:ext>
            </a:extLst>
          </p:cNvPr>
          <p:cNvSpPr txBox="1"/>
          <p:nvPr/>
        </p:nvSpPr>
        <p:spPr>
          <a:xfrm>
            <a:off x="6259220" y="3741554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611" name="Arc 610">
            <a:extLst>
              <a:ext uri="{FF2B5EF4-FFF2-40B4-BE49-F238E27FC236}">
                <a16:creationId xmlns:a16="http://schemas.microsoft.com/office/drawing/2014/main" id="{A3756B55-B507-4C9C-88F3-C932F983D927}"/>
              </a:ext>
            </a:extLst>
          </p:cNvPr>
          <p:cNvSpPr/>
          <p:nvPr/>
        </p:nvSpPr>
        <p:spPr>
          <a:xfrm rot="16200000">
            <a:off x="6191921" y="3027066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2" name="Arc 611">
            <a:extLst>
              <a:ext uri="{FF2B5EF4-FFF2-40B4-BE49-F238E27FC236}">
                <a16:creationId xmlns:a16="http://schemas.microsoft.com/office/drawing/2014/main" id="{5C307CBC-8E0E-4357-B41A-B5CFE29AE65C}"/>
              </a:ext>
            </a:extLst>
          </p:cNvPr>
          <p:cNvSpPr/>
          <p:nvPr/>
        </p:nvSpPr>
        <p:spPr>
          <a:xfrm rot="5400000">
            <a:off x="6181634" y="396071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3" name="TextBox 612">
            <a:extLst>
              <a:ext uri="{FF2B5EF4-FFF2-40B4-BE49-F238E27FC236}">
                <a16:creationId xmlns:a16="http://schemas.microsoft.com/office/drawing/2014/main" id="{9F10A233-0817-4AF1-AF85-F419189EC5D5}"/>
              </a:ext>
            </a:extLst>
          </p:cNvPr>
          <p:cNvSpPr txBox="1"/>
          <p:nvPr/>
        </p:nvSpPr>
        <p:spPr>
          <a:xfrm>
            <a:off x="6312224" y="449609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x8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614" name="TextBox 613">
            <a:extLst>
              <a:ext uri="{FF2B5EF4-FFF2-40B4-BE49-F238E27FC236}">
                <a16:creationId xmlns:a16="http://schemas.microsoft.com/office/drawing/2014/main" id="{CEA81C19-FC35-4120-B0EB-75D7D0AFE6E2}"/>
              </a:ext>
            </a:extLst>
          </p:cNvPr>
          <p:cNvSpPr txBox="1"/>
          <p:nvPr/>
        </p:nvSpPr>
        <p:spPr>
          <a:xfrm>
            <a:off x="6312223" y="319525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x8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615" name="TextBox 614">
            <a:extLst>
              <a:ext uri="{FF2B5EF4-FFF2-40B4-BE49-F238E27FC236}">
                <a16:creationId xmlns:a16="http://schemas.microsoft.com/office/drawing/2014/main" id="{9C512772-DDC0-483A-8EBD-E63E49E0E00F}"/>
              </a:ext>
            </a:extLst>
          </p:cNvPr>
          <p:cNvSpPr txBox="1"/>
          <p:nvPr/>
        </p:nvSpPr>
        <p:spPr>
          <a:xfrm>
            <a:off x="6691552" y="3549191"/>
            <a:ext cx="9323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</a:t>
            </a:r>
          </a:p>
        </p:txBody>
      </p:sp>
      <p:cxnSp>
        <p:nvCxnSpPr>
          <p:cNvPr id="616" name="Straight Connector 615">
            <a:extLst>
              <a:ext uri="{FF2B5EF4-FFF2-40B4-BE49-F238E27FC236}">
                <a16:creationId xmlns:a16="http://schemas.microsoft.com/office/drawing/2014/main" id="{3E82376A-8785-436F-8727-CBF10783B4BA}"/>
              </a:ext>
            </a:extLst>
          </p:cNvPr>
          <p:cNvCxnSpPr>
            <a:cxnSpLocks/>
          </p:cNvCxnSpPr>
          <p:nvPr/>
        </p:nvCxnSpPr>
        <p:spPr>
          <a:xfrm>
            <a:off x="8067611" y="405838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7" name="Straight Connector 616">
            <a:extLst>
              <a:ext uri="{FF2B5EF4-FFF2-40B4-BE49-F238E27FC236}">
                <a16:creationId xmlns:a16="http://schemas.microsoft.com/office/drawing/2014/main" id="{A075C961-C614-4A73-8DA1-E324E72FAD30}"/>
              </a:ext>
            </a:extLst>
          </p:cNvPr>
          <p:cNvCxnSpPr>
            <a:cxnSpLocks/>
          </p:cNvCxnSpPr>
          <p:nvPr/>
        </p:nvCxnSpPr>
        <p:spPr>
          <a:xfrm>
            <a:off x="8946841" y="405838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8" name="TextBox 617">
            <a:extLst>
              <a:ext uri="{FF2B5EF4-FFF2-40B4-BE49-F238E27FC236}">
                <a16:creationId xmlns:a16="http://schemas.microsoft.com/office/drawing/2014/main" id="{23DFCB57-9910-47C2-8A8A-CC8A8BE31519}"/>
              </a:ext>
            </a:extLst>
          </p:cNvPr>
          <p:cNvSpPr txBox="1"/>
          <p:nvPr/>
        </p:nvSpPr>
        <p:spPr>
          <a:xfrm>
            <a:off x="8030238" y="355054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619" name="TextBox 618">
            <a:extLst>
              <a:ext uri="{FF2B5EF4-FFF2-40B4-BE49-F238E27FC236}">
                <a16:creationId xmlns:a16="http://schemas.microsoft.com/office/drawing/2014/main" id="{C2BC3A59-33E2-425A-A595-042CD1081CD6}"/>
              </a:ext>
            </a:extLst>
          </p:cNvPr>
          <p:cNvSpPr txBox="1"/>
          <p:nvPr/>
        </p:nvSpPr>
        <p:spPr>
          <a:xfrm>
            <a:off x="8040804" y="399658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620" name="TextBox 619">
            <a:extLst>
              <a:ext uri="{FF2B5EF4-FFF2-40B4-BE49-F238E27FC236}">
                <a16:creationId xmlns:a16="http://schemas.microsoft.com/office/drawing/2014/main" id="{84DBC155-4D78-4D38-92A7-2B77F134F152}"/>
              </a:ext>
            </a:extLst>
          </p:cNvPr>
          <p:cNvSpPr txBox="1"/>
          <p:nvPr/>
        </p:nvSpPr>
        <p:spPr>
          <a:xfrm>
            <a:off x="8946840" y="399658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5 6</a:t>
            </a:r>
          </a:p>
        </p:txBody>
      </p:sp>
      <p:sp>
        <p:nvSpPr>
          <p:cNvPr id="621" name="TextBox 620">
            <a:extLst>
              <a:ext uri="{FF2B5EF4-FFF2-40B4-BE49-F238E27FC236}">
                <a16:creationId xmlns:a16="http://schemas.microsoft.com/office/drawing/2014/main" id="{6FB2D177-156C-408D-830F-9A731BA5D4E7}"/>
              </a:ext>
            </a:extLst>
          </p:cNvPr>
          <p:cNvSpPr txBox="1"/>
          <p:nvPr/>
        </p:nvSpPr>
        <p:spPr>
          <a:xfrm>
            <a:off x="8499798" y="374291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622" name="Arc 621">
            <a:extLst>
              <a:ext uri="{FF2B5EF4-FFF2-40B4-BE49-F238E27FC236}">
                <a16:creationId xmlns:a16="http://schemas.microsoft.com/office/drawing/2014/main" id="{D965B0A4-A487-4635-8D35-119958D3C1E8}"/>
              </a:ext>
            </a:extLst>
          </p:cNvPr>
          <p:cNvSpPr/>
          <p:nvPr/>
        </p:nvSpPr>
        <p:spPr>
          <a:xfrm rot="16200000">
            <a:off x="8432499" y="302842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23" name="Arc 622">
            <a:extLst>
              <a:ext uri="{FF2B5EF4-FFF2-40B4-BE49-F238E27FC236}">
                <a16:creationId xmlns:a16="http://schemas.microsoft.com/office/drawing/2014/main" id="{617875AE-A29C-4FC5-8067-793C8E4773B2}"/>
              </a:ext>
            </a:extLst>
          </p:cNvPr>
          <p:cNvSpPr/>
          <p:nvPr/>
        </p:nvSpPr>
        <p:spPr>
          <a:xfrm rot="5400000">
            <a:off x="8422212" y="396207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24" name="TextBox 623">
            <a:extLst>
              <a:ext uri="{FF2B5EF4-FFF2-40B4-BE49-F238E27FC236}">
                <a16:creationId xmlns:a16="http://schemas.microsoft.com/office/drawing/2014/main" id="{6258B703-FBCE-46CF-A7C4-0B87071E4868}"/>
              </a:ext>
            </a:extLst>
          </p:cNvPr>
          <p:cNvSpPr txBox="1"/>
          <p:nvPr/>
        </p:nvSpPr>
        <p:spPr>
          <a:xfrm>
            <a:off x="8552802" y="449745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x7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625" name="TextBox 624">
            <a:extLst>
              <a:ext uri="{FF2B5EF4-FFF2-40B4-BE49-F238E27FC236}">
                <a16:creationId xmlns:a16="http://schemas.microsoft.com/office/drawing/2014/main" id="{5B4B50C8-73F5-4AB4-A8C7-56057F24BAF1}"/>
              </a:ext>
            </a:extLst>
          </p:cNvPr>
          <p:cNvSpPr txBox="1"/>
          <p:nvPr/>
        </p:nvSpPr>
        <p:spPr>
          <a:xfrm>
            <a:off x="8552801" y="319660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x7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626" name="TextBox 625">
            <a:extLst>
              <a:ext uri="{FF2B5EF4-FFF2-40B4-BE49-F238E27FC236}">
                <a16:creationId xmlns:a16="http://schemas.microsoft.com/office/drawing/2014/main" id="{DCC0E894-D411-4FD8-888D-BD7015263253}"/>
              </a:ext>
            </a:extLst>
          </p:cNvPr>
          <p:cNvSpPr txBox="1"/>
          <p:nvPr/>
        </p:nvSpPr>
        <p:spPr>
          <a:xfrm>
            <a:off x="8942639" y="3550547"/>
            <a:ext cx="11672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grpSp>
        <p:nvGrpSpPr>
          <p:cNvPr id="627" name="Group 626">
            <a:extLst>
              <a:ext uri="{FF2B5EF4-FFF2-40B4-BE49-F238E27FC236}">
                <a16:creationId xmlns:a16="http://schemas.microsoft.com/office/drawing/2014/main" id="{A87F11B1-7E36-4F79-9EB4-36C3C31A02A9}"/>
              </a:ext>
            </a:extLst>
          </p:cNvPr>
          <p:cNvGrpSpPr/>
          <p:nvPr/>
        </p:nvGrpSpPr>
        <p:grpSpPr>
          <a:xfrm>
            <a:off x="5790396" y="5321633"/>
            <a:ext cx="958061" cy="1071647"/>
            <a:chOff x="1962285" y="36281"/>
            <a:chExt cx="958061" cy="1071647"/>
          </a:xfrm>
        </p:grpSpPr>
        <p:sp>
          <p:nvSpPr>
            <p:cNvPr id="628" name="TextBox 627">
              <a:extLst>
                <a:ext uri="{FF2B5EF4-FFF2-40B4-BE49-F238E27FC236}">
                  <a16:creationId xmlns:a16="http://schemas.microsoft.com/office/drawing/2014/main" id="{B67273D7-515C-41DD-87A6-0FF096395DC5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5 6</a:t>
              </a:r>
            </a:p>
          </p:txBody>
        </p:sp>
        <p:cxnSp>
          <p:nvCxnSpPr>
            <p:cNvPr id="629" name="Straight Connector 628">
              <a:extLst>
                <a:ext uri="{FF2B5EF4-FFF2-40B4-BE49-F238E27FC236}">
                  <a16:creationId xmlns:a16="http://schemas.microsoft.com/office/drawing/2014/main" id="{A63C29B2-1123-4374-B11B-BC217797A4D4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0" name="TextBox 629">
              <a:extLst>
                <a:ext uri="{FF2B5EF4-FFF2-40B4-BE49-F238E27FC236}">
                  <a16:creationId xmlns:a16="http://schemas.microsoft.com/office/drawing/2014/main" id="{79C02DE0-C605-4C9B-B723-9836246753D1}"/>
                </a:ext>
              </a:extLst>
            </p:cNvPr>
            <p:cNvSpPr txBox="1"/>
            <p:nvPr/>
          </p:nvSpPr>
          <p:spPr>
            <a:xfrm>
              <a:off x="1962285" y="36281"/>
              <a:ext cx="95806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4 0</a:t>
              </a:r>
            </a:p>
          </p:txBody>
        </p:sp>
      </p:grpSp>
      <p:grpSp>
        <p:nvGrpSpPr>
          <p:cNvPr id="631" name="Group 630">
            <a:extLst>
              <a:ext uri="{FF2B5EF4-FFF2-40B4-BE49-F238E27FC236}">
                <a16:creationId xmlns:a16="http://schemas.microsoft.com/office/drawing/2014/main" id="{57087A74-4D82-4108-8C15-156CF8B61822}"/>
              </a:ext>
            </a:extLst>
          </p:cNvPr>
          <p:cNvGrpSpPr/>
          <p:nvPr/>
        </p:nvGrpSpPr>
        <p:grpSpPr>
          <a:xfrm>
            <a:off x="6682769" y="5320875"/>
            <a:ext cx="1779681" cy="1071647"/>
            <a:chOff x="1770193" y="3094110"/>
            <a:chExt cx="1779681" cy="1071647"/>
          </a:xfrm>
        </p:grpSpPr>
        <p:grpSp>
          <p:nvGrpSpPr>
            <p:cNvPr id="632" name="Group 631">
              <a:extLst>
                <a:ext uri="{FF2B5EF4-FFF2-40B4-BE49-F238E27FC236}">
                  <a16:creationId xmlns:a16="http://schemas.microsoft.com/office/drawing/2014/main" id="{F90D3C0F-FF0F-42FF-9EA8-4384C016796E}"/>
                </a:ext>
              </a:extLst>
            </p:cNvPr>
            <p:cNvGrpSpPr/>
            <p:nvPr/>
          </p:nvGrpSpPr>
          <p:grpSpPr>
            <a:xfrm>
              <a:off x="1770193" y="3291550"/>
              <a:ext cx="1779681" cy="644323"/>
              <a:chOff x="1322961" y="3290376"/>
              <a:chExt cx="1779681" cy="644323"/>
            </a:xfrm>
          </p:grpSpPr>
          <p:sp>
            <p:nvSpPr>
              <p:cNvPr id="637" name="TextBox 636">
                <a:extLst>
                  <a:ext uri="{FF2B5EF4-FFF2-40B4-BE49-F238E27FC236}">
                    <a16:creationId xmlns:a16="http://schemas.microsoft.com/office/drawing/2014/main" id="{C57A731E-D02A-42CE-AE6D-EC66A2AEFD17}"/>
                  </a:ext>
                </a:extLst>
              </p:cNvPr>
              <p:cNvSpPr txBox="1"/>
              <p:nvPr/>
            </p:nvSpPr>
            <p:spPr>
              <a:xfrm>
                <a:off x="1322961" y="3290376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</a:p>
            </p:txBody>
          </p:sp>
          <p:sp>
            <p:nvSpPr>
              <p:cNvPr id="638" name="TextBox 637">
                <a:extLst>
                  <a:ext uri="{FF2B5EF4-FFF2-40B4-BE49-F238E27FC236}">
                    <a16:creationId xmlns:a16="http://schemas.microsoft.com/office/drawing/2014/main" id="{D17F5175-FAC0-47A8-8C71-670D0F862711}"/>
                  </a:ext>
                </a:extLst>
              </p:cNvPr>
              <p:cNvSpPr txBox="1"/>
              <p:nvPr/>
            </p:nvSpPr>
            <p:spPr>
              <a:xfrm>
                <a:off x="2668904" y="3303757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  <p:grpSp>
          <p:nvGrpSpPr>
            <p:cNvPr id="633" name="Group 632">
              <a:extLst>
                <a:ext uri="{FF2B5EF4-FFF2-40B4-BE49-F238E27FC236}">
                  <a16:creationId xmlns:a16="http://schemas.microsoft.com/office/drawing/2014/main" id="{CCCDEE46-B4B2-4279-8613-AA7B503B99B4}"/>
                </a:ext>
              </a:extLst>
            </p:cNvPr>
            <p:cNvGrpSpPr/>
            <p:nvPr/>
          </p:nvGrpSpPr>
          <p:grpSpPr>
            <a:xfrm>
              <a:off x="2220785" y="3094110"/>
              <a:ext cx="994925" cy="1071647"/>
              <a:chOff x="1963495" y="36281"/>
              <a:chExt cx="994925" cy="1071647"/>
            </a:xfrm>
          </p:grpSpPr>
          <p:sp>
            <p:nvSpPr>
              <p:cNvPr id="634" name="TextBox 633">
                <a:extLst>
                  <a:ext uri="{FF2B5EF4-FFF2-40B4-BE49-F238E27FC236}">
                    <a16:creationId xmlns:a16="http://schemas.microsoft.com/office/drawing/2014/main" id="{995554BF-BF33-4D3C-B1A6-FB81BC6C0C01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5 6</a:t>
                </a:r>
              </a:p>
            </p:txBody>
          </p:sp>
          <p:cxnSp>
            <p:nvCxnSpPr>
              <p:cNvPr id="635" name="Straight Connector 634">
                <a:extLst>
                  <a:ext uri="{FF2B5EF4-FFF2-40B4-BE49-F238E27FC236}">
                    <a16:creationId xmlns:a16="http://schemas.microsoft.com/office/drawing/2014/main" id="{39CC05E1-84D2-456D-B228-6160E947B8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6" name="TextBox 635">
                <a:extLst>
                  <a:ext uri="{FF2B5EF4-FFF2-40B4-BE49-F238E27FC236}">
                    <a16:creationId xmlns:a16="http://schemas.microsoft.com/office/drawing/2014/main" id="{844FEBB7-CC6B-4985-A7EE-D954F8E6DF37}"/>
                  </a:ext>
                </a:extLst>
              </p:cNvPr>
              <p:cNvSpPr txBox="1"/>
              <p:nvPr/>
            </p:nvSpPr>
            <p:spPr>
              <a:xfrm>
                <a:off x="1970495" y="36281"/>
                <a:ext cx="98792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2 1</a:t>
                </a:r>
              </a:p>
            </p:txBody>
          </p:sp>
        </p:grpSp>
      </p:grpSp>
      <p:grpSp>
        <p:nvGrpSpPr>
          <p:cNvPr id="639" name="Group 638">
            <a:extLst>
              <a:ext uri="{FF2B5EF4-FFF2-40B4-BE49-F238E27FC236}">
                <a16:creationId xmlns:a16="http://schemas.microsoft.com/office/drawing/2014/main" id="{0D5614F5-CBCB-4C65-82BB-6E7F4BC1F84B}"/>
              </a:ext>
            </a:extLst>
          </p:cNvPr>
          <p:cNvGrpSpPr/>
          <p:nvPr/>
        </p:nvGrpSpPr>
        <p:grpSpPr>
          <a:xfrm>
            <a:off x="8465418" y="5767321"/>
            <a:ext cx="933868" cy="630942"/>
            <a:chOff x="3121638" y="4881518"/>
            <a:chExt cx="933868" cy="630942"/>
          </a:xfrm>
        </p:grpSpPr>
        <p:sp>
          <p:nvSpPr>
            <p:cNvPr id="640" name="TextBox 639">
              <a:extLst>
                <a:ext uri="{FF2B5EF4-FFF2-40B4-BE49-F238E27FC236}">
                  <a16:creationId xmlns:a16="http://schemas.microsoft.com/office/drawing/2014/main" id="{71E06CDC-D6F3-4ED4-91F7-F9135DE04111}"/>
                </a:ext>
              </a:extLst>
            </p:cNvPr>
            <p:cNvSpPr txBox="1"/>
            <p:nvPr/>
          </p:nvSpPr>
          <p:spPr>
            <a:xfrm>
              <a:off x="3121638" y="4881518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5 6</a:t>
              </a:r>
            </a:p>
          </p:txBody>
        </p:sp>
        <p:cxnSp>
          <p:nvCxnSpPr>
            <p:cNvPr id="641" name="Straight Connector 640">
              <a:extLst>
                <a:ext uri="{FF2B5EF4-FFF2-40B4-BE49-F238E27FC236}">
                  <a16:creationId xmlns:a16="http://schemas.microsoft.com/office/drawing/2014/main" id="{6C134EA6-EF03-4C0C-AC46-6701EC15B590}"/>
                </a:ext>
              </a:extLst>
            </p:cNvPr>
            <p:cNvCxnSpPr>
              <a:cxnSpLocks/>
            </p:cNvCxnSpPr>
            <p:nvPr/>
          </p:nvCxnSpPr>
          <p:spPr>
            <a:xfrm>
              <a:off x="3139350" y="4944994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42" name="TextBox 641">
            <a:extLst>
              <a:ext uri="{FF2B5EF4-FFF2-40B4-BE49-F238E27FC236}">
                <a16:creationId xmlns:a16="http://schemas.microsoft.com/office/drawing/2014/main" id="{0F6E67DC-7F69-4B8B-B580-66EB2DB3785F}"/>
              </a:ext>
            </a:extLst>
          </p:cNvPr>
          <p:cNvSpPr txBox="1"/>
          <p:nvPr/>
        </p:nvSpPr>
        <p:spPr>
          <a:xfrm>
            <a:off x="8473218" y="5312102"/>
            <a:ext cx="9858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6 1</a:t>
            </a:r>
          </a:p>
        </p:txBody>
      </p:sp>
      <p:grpSp>
        <p:nvGrpSpPr>
          <p:cNvPr id="643" name="Group 642">
            <a:extLst>
              <a:ext uri="{FF2B5EF4-FFF2-40B4-BE49-F238E27FC236}">
                <a16:creationId xmlns:a16="http://schemas.microsoft.com/office/drawing/2014/main" id="{E5D34474-FC30-40CF-B282-6F6BB95CBC23}"/>
              </a:ext>
            </a:extLst>
          </p:cNvPr>
          <p:cNvGrpSpPr/>
          <p:nvPr/>
        </p:nvGrpSpPr>
        <p:grpSpPr>
          <a:xfrm>
            <a:off x="6381335" y="897779"/>
            <a:ext cx="933868" cy="630942"/>
            <a:chOff x="3121638" y="4881518"/>
            <a:chExt cx="933868" cy="630942"/>
          </a:xfrm>
        </p:grpSpPr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8363828A-15D4-4C0D-AA66-33B09A75B52F}"/>
                </a:ext>
              </a:extLst>
            </p:cNvPr>
            <p:cNvSpPr txBox="1"/>
            <p:nvPr/>
          </p:nvSpPr>
          <p:spPr>
            <a:xfrm>
              <a:off x="3121638" y="4881518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5 6</a:t>
              </a:r>
            </a:p>
          </p:txBody>
        </p:sp>
        <p:cxnSp>
          <p:nvCxnSpPr>
            <p:cNvPr id="645" name="Straight Connector 644">
              <a:extLst>
                <a:ext uri="{FF2B5EF4-FFF2-40B4-BE49-F238E27FC236}">
                  <a16:creationId xmlns:a16="http://schemas.microsoft.com/office/drawing/2014/main" id="{6C9D2301-4E7B-4CF3-AC07-69B7FF2048A9}"/>
                </a:ext>
              </a:extLst>
            </p:cNvPr>
            <p:cNvCxnSpPr>
              <a:cxnSpLocks/>
            </p:cNvCxnSpPr>
            <p:nvPr/>
          </p:nvCxnSpPr>
          <p:spPr>
            <a:xfrm>
              <a:off x="3139350" y="4944994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46" name="TextBox 645">
            <a:extLst>
              <a:ext uri="{FF2B5EF4-FFF2-40B4-BE49-F238E27FC236}">
                <a16:creationId xmlns:a16="http://schemas.microsoft.com/office/drawing/2014/main" id="{3CFAA5D3-EBEB-421A-91CE-739FF9D2D4EC}"/>
              </a:ext>
            </a:extLst>
          </p:cNvPr>
          <p:cNvSpPr txBox="1"/>
          <p:nvPr/>
        </p:nvSpPr>
        <p:spPr>
          <a:xfrm>
            <a:off x="6623927" y="442560"/>
            <a:ext cx="7800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647" name="TextBox 646">
            <a:extLst>
              <a:ext uri="{FF2B5EF4-FFF2-40B4-BE49-F238E27FC236}">
                <a16:creationId xmlns:a16="http://schemas.microsoft.com/office/drawing/2014/main" id="{BDAF5C51-AA95-446A-A981-C8990041294C}"/>
              </a:ext>
            </a:extLst>
          </p:cNvPr>
          <p:cNvSpPr txBox="1"/>
          <p:nvPr/>
        </p:nvSpPr>
        <p:spPr>
          <a:xfrm>
            <a:off x="5919060" y="640531"/>
            <a:ext cx="7800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9795720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6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6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6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6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6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6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6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6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6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6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6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>
                      <p:stCondLst>
                        <p:cond delay="indefinite"/>
                      </p:stCondLst>
                      <p:childTnLst>
                        <p:par>
                          <p:cTn id="201" fill="hold">
                            <p:stCondLst>
                              <p:cond delay="0"/>
                            </p:stCondLst>
                            <p:childTnLst>
                              <p:par>
                                <p:cTn id="2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6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5" fill="hold">
                      <p:stCondLst>
                        <p:cond delay="indefinite"/>
                      </p:stCondLst>
                      <p:childTnLst>
                        <p:par>
                          <p:cTn id="206" fill="hold">
                            <p:stCondLst>
                              <p:cond delay="0"/>
                            </p:stCondLst>
                            <p:childTnLst>
                              <p:par>
                                <p:cTn id="20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0" fill="hold">
                      <p:stCondLst>
                        <p:cond delay="indefinite"/>
                      </p:stCondLst>
                      <p:childTnLst>
                        <p:par>
                          <p:cTn id="211" fill="hold">
                            <p:stCondLst>
                              <p:cond delay="0"/>
                            </p:stCondLst>
                            <p:childTnLst>
                              <p:par>
                                <p:cTn id="21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>
                      <p:stCondLst>
                        <p:cond delay="indefinite"/>
                      </p:stCondLst>
                      <p:childTnLst>
                        <p:par>
                          <p:cTn id="216" fill="hold">
                            <p:stCondLst>
                              <p:cond delay="0"/>
                            </p:stCondLst>
                            <p:childTnLst>
                              <p:par>
                                <p:cTn id="21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>
                      <p:stCondLst>
                        <p:cond delay="indefinite"/>
                      </p:stCondLst>
                      <p:childTnLst>
                        <p:par>
                          <p:cTn id="221" fill="hold">
                            <p:stCondLst>
                              <p:cond delay="0"/>
                            </p:stCondLst>
                            <p:childTnLst>
                              <p:par>
                                <p:cTn id="2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5" fill="hold">
                      <p:stCondLst>
                        <p:cond delay="indefinite"/>
                      </p:stCondLst>
                      <p:childTnLst>
                        <p:par>
                          <p:cTn id="226" fill="hold">
                            <p:stCondLst>
                              <p:cond delay="0"/>
                            </p:stCondLst>
                            <p:childTnLst>
                              <p:par>
                                <p:cTn id="2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500"/>
                                        <p:tgtEl>
                                          <p:spTgt spid="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3" grpId="0"/>
      <p:bldP spid="554" grpId="0"/>
      <p:bldP spid="555" grpId="0"/>
      <p:bldP spid="556" grpId="0"/>
      <p:bldP spid="557" grpId="0" animBg="1"/>
      <p:bldP spid="558" grpId="0" animBg="1"/>
      <p:bldP spid="559" grpId="0"/>
      <p:bldP spid="560" grpId="0"/>
      <p:bldP spid="561" grpId="0"/>
      <p:bldP spid="564" grpId="0"/>
      <p:bldP spid="565" grpId="0"/>
      <p:bldP spid="566" grpId="0"/>
      <p:bldP spid="567" grpId="0"/>
      <p:bldP spid="568" grpId="0" animBg="1"/>
      <p:bldP spid="569" grpId="0" animBg="1"/>
      <p:bldP spid="570" grpId="0"/>
      <p:bldP spid="571" grpId="0"/>
      <p:bldP spid="572" grpId="0"/>
      <p:bldP spid="588" grpId="0"/>
      <p:bldP spid="592" grpId="0"/>
      <p:bldP spid="607" grpId="0"/>
      <p:bldP spid="608" grpId="0"/>
      <p:bldP spid="609" grpId="0"/>
      <p:bldP spid="610" grpId="0"/>
      <p:bldP spid="611" grpId="0" animBg="1"/>
      <p:bldP spid="612" grpId="0" animBg="1"/>
      <p:bldP spid="613" grpId="0"/>
      <p:bldP spid="614" grpId="0"/>
      <p:bldP spid="615" grpId="0"/>
      <p:bldP spid="618" grpId="0"/>
      <p:bldP spid="619" grpId="0"/>
      <p:bldP spid="620" grpId="0"/>
      <p:bldP spid="621" grpId="0"/>
      <p:bldP spid="622" grpId="0" animBg="1"/>
      <p:bldP spid="623" grpId="0" animBg="1"/>
      <p:bldP spid="624" grpId="0"/>
      <p:bldP spid="625" grpId="0"/>
      <p:bldP spid="626" grpId="0"/>
      <p:bldP spid="642" grpId="0"/>
      <p:bldP spid="646" grpId="0"/>
      <p:bldP spid="647" grpId="0"/>
    </p:bld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0" name="Group 289">
            <a:extLst>
              <a:ext uri="{FF2B5EF4-FFF2-40B4-BE49-F238E27FC236}">
                <a16:creationId xmlns:a16="http://schemas.microsoft.com/office/drawing/2014/main" id="{39987FA0-8D31-479F-A967-6575FDBCE16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91" name="Straight Connector 290">
              <a:extLst>
                <a:ext uri="{FF2B5EF4-FFF2-40B4-BE49-F238E27FC236}">
                  <a16:creationId xmlns:a16="http://schemas.microsoft.com/office/drawing/2014/main" id="{8F5AA8E5-1A0F-4BAF-88C0-9B15AE44FF86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Straight Connector 291">
              <a:extLst>
                <a:ext uri="{FF2B5EF4-FFF2-40B4-BE49-F238E27FC236}">
                  <a16:creationId xmlns:a16="http://schemas.microsoft.com/office/drawing/2014/main" id="{8B63767F-CB2A-4D94-8A5B-0CFCE9281FDD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A1F57739-3975-4381-81E8-74B4215F9F86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Straight Connector 293">
              <a:extLst>
                <a:ext uri="{FF2B5EF4-FFF2-40B4-BE49-F238E27FC236}">
                  <a16:creationId xmlns:a16="http://schemas.microsoft.com/office/drawing/2014/main" id="{52CFF61A-AC8E-402C-9645-2EF1F9C893C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Straight Connector 294">
              <a:extLst>
                <a:ext uri="{FF2B5EF4-FFF2-40B4-BE49-F238E27FC236}">
                  <a16:creationId xmlns:a16="http://schemas.microsoft.com/office/drawing/2014/main" id="{BC4634EB-EB8D-405F-9B43-48EB1BBA1A5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Straight Connector 295">
              <a:extLst>
                <a:ext uri="{FF2B5EF4-FFF2-40B4-BE49-F238E27FC236}">
                  <a16:creationId xmlns:a16="http://schemas.microsoft.com/office/drawing/2014/main" id="{F59C783D-720E-4683-9BCD-836202CC01ED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Straight Connector 296">
              <a:extLst>
                <a:ext uri="{FF2B5EF4-FFF2-40B4-BE49-F238E27FC236}">
                  <a16:creationId xmlns:a16="http://schemas.microsoft.com/office/drawing/2014/main" id="{AFDE483E-22FB-4D9E-A664-777CF04059D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Straight Connector 297">
              <a:extLst>
                <a:ext uri="{FF2B5EF4-FFF2-40B4-BE49-F238E27FC236}">
                  <a16:creationId xmlns:a16="http://schemas.microsoft.com/office/drawing/2014/main" id="{CA0C1E96-3CE7-494C-91CC-F1894C16FD11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Straight Connector 298">
              <a:extLst>
                <a:ext uri="{FF2B5EF4-FFF2-40B4-BE49-F238E27FC236}">
                  <a16:creationId xmlns:a16="http://schemas.microsoft.com/office/drawing/2014/main" id="{21D4AFEC-8FB9-4BF7-8616-018BF0DCE410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Straight Connector 299">
              <a:extLst>
                <a:ext uri="{FF2B5EF4-FFF2-40B4-BE49-F238E27FC236}">
                  <a16:creationId xmlns:a16="http://schemas.microsoft.com/office/drawing/2014/main" id="{61E69FFC-7199-4457-9B51-C38EAEEED5E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300">
              <a:extLst>
                <a:ext uri="{FF2B5EF4-FFF2-40B4-BE49-F238E27FC236}">
                  <a16:creationId xmlns:a16="http://schemas.microsoft.com/office/drawing/2014/main" id="{32961DB5-CFF4-4218-9593-3598CD998B72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Straight Connector 301">
              <a:extLst>
                <a:ext uri="{FF2B5EF4-FFF2-40B4-BE49-F238E27FC236}">
                  <a16:creationId xmlns:a16="http://schemas.microsoft.com/office/drawing/2014/main" id="{47CA3E5C-88FE-47D6-A7AE-20D855137764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Straight Connector 302">
              <a:extLst>
                <a:ext uri="{FF2B5EF4-FFF2-40B4-BE49-F238E27FC236}">
                  <a16:creationId xmlns:a16="http://schemas.microsoft.com/office/drawing/2014/main" id="{56FF8D71-8EC5-4B2C-93D7-43A0F0A3FC77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B1CA3747-198C-4624-9A39-5534E75CD1D2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Straight Connector 304">
              <a:extLst>
                <a:ext uri="{FF2B5EF4-FFF2-40B4-BE49-F238E27FC236}">
                  <a16:creationId xmlns:a16="http://schemas.microsoft.com/office/drawing/2014/main" id="{D661584C-ADC2-407A-BDF1-360D35B4F3A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10E52AAD-4C1C-4337-8F25-F8C950C41295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Straight Connector 306">
              <a:extLst>
                <a:ext uri="{FF2B5EF4-FFF2-40B4-BE49-F238E27FC236}">
                  <a16:creationId xmlns:a16="http://schemas.microsoft.com/office/drawing/2014/main" id="{18ECACA2-C67D-4DA1-9448-590E0CACCF2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Straight Connector 307">
              <a:extLst>
                <a:ext uri="{FF2B5EF4-FFF2-40B4-BE49-F238E27FC236}">
                  <a16:creationId xmlns:a16="http://schemas.microsoft.com/office/drawing/2014/main" id="{DA0CE2C0-D1D3-436F-8A7E-F0B8E730EF95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Straight Connector 308">
              <a:extLst>
                <a:ext uri="{FF2B5EF4-FFF2-40B4-BE49-F238E27FC236}">
                  <a16:creationId xmlns:a16="http://schemas.microsoft.com/office/drawing/2014/main" id="{A2F57D69-0A3E-4133-ACF3-895B55D21E95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Straight Connector 309">
              <a:extLst>
                <a:ext uri="{FF2B5EF4-FFF2-40B4-BE49-F238E27FC236}">
                  <a16:creationId xmlns:a16="http://schemas.microsoft.com/office/drawing/2014/main" id="{A40B1E18-9790-4CE2-8796-6C5EC34341B8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8F9EA337-C74C-4DAA-825D-EBC2FB5A87D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E56A1326-2641-4F78-9BE9-1DAA57E20109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D11C839B-5D4A-4788-85F5-1B1770D04B01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D0CEB29D-1675-428D-AE0E-4469D55D10F1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3B8513C6-B8A0-4699-AD83-89C26C86546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5BC6E966-7E75-4A19-8532-A73AF0C0A7B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D21470F1-CE87-4905-AA9E-B758BB76E5D4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34A39A4B-7B87-4FE5-B143-04E0E0A8235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10167490-4E97-4C85-894C-4CA45058B7C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AD208DF6-FBE8-4D22-9DB4-DB4EB824940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9D793C5F-4168-453C-9409-F39CF08D5E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5DFA859E-3B2E-46C3-83C7-D6C4348C03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5C0DDA69-1E87-4B4C-B3A6-CB52934E76E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DE2375A1-FA59-4264-92DB-6C36263037E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39593E84-AF27-4816-AE58-B78232981F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D472217F-471F-4DDD-81C3-9F7503AA2C9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C8C30243-41D2-4B72-B404-CB235AB822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4D103A94-A165-458F-9EB4-3C208C45038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521E4A0E-B5D9-432B-8F30-E92F67881CC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D7D0B7D9-5328-4944-9AE5-88FC1DAE78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254BAEBA-467A-466B-B2FA-B2E4C609EB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BDCD0F96-80C7-4968-8D56-DD416E8D130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9F30E34F-8193-42B0-BAE3-B3B24780BB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22440599-B970-4052-AC9D-14262AA6FF9D}"/>
              </a:ext>
            </a:extLst>
          </p:cNvPr>
          <p:cNvSpPr/>
          <p:nvPr/>
        </p:nvSpPr>
        <p:spPr>
          <a:xfrm>
            <a:off x="727902" y="194380"/>
            <a:ext cx="3679172" cy="147584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588344E1-81BA-41A8-A84E-CAE6A9B3EFEA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30F22B0-32A3-4C13-9E53-E4D9566C7C9A}"/>
              </a:ext>
            </a:extLst>
          </p:cNvPr>
          <p:cNvGrpSpPr/>
          <p:nvPr/>
        </p:nvGrpSpPr>
        <p:grpSpPr>
          <a:xfrm>
            <a:off x="917250" y="384951"/>
            <a:ext cx="435719" cy="1047381"/>
            <a:chOff x="2724738" y="5471319"/>
            <a:chExt cx="435719" cy="1047381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A357620E-242B-435C-8022-1D751D3CDB9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320788C-9A83-401F-B0CD-D42A76DE94DB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9B3EAC26-BD8C-450F-B830-466A955E477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9036DBC-3A11-433D-8FDF-E6E75E4D536B}"/>
              </a:ext>
            </a:extLst>
          </p:cNvPr>
          <p:cNvGrpSpPr/>
          <p:nvPr/>
        </p:nvGrpSpPr>
        <p:grpSpPr>
          <a:xfrm>
            <a:off x="3753394" y="386629"/>
            <a:ext cx="435719" cy="1047381"/>
            <a:chOff x="2724738" y="5471319"/>
            <a:chExt cx="435719" cy="1047381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D3DA2CB6-50EC-4BEA-BC7D-B3D85A88EC7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91CD938-6FE0-44FD-B6C2-0E1B6A64BE20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0A9B4CC6-4E59-4CAB-BF20-BC0FD7F2186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BC21B8F8-5BDA-4EB4-8319-248A64E4AB87}"/>
              </a:ext>
            </a:extLst>
          </p:cNvPr>
          <p:cNvSpPr txBox="1"/>
          <p:nvPr/>
        </p:nvSpPr>
        <p:spPr>
          <a:xfrm>
            <a:off x="1397204" y="55717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D4CB0FCB-482E-4DA8-9A43-D37430BDFDFB}"/>
              </a:ext>
            </a:extLst>
          </p:cNvPr>
          <p:cNvSpPr txBox="1"/>
          <p:nvPr/>
        </p:nvSpPr>
        <p:spPr>
          <a:xfrm>
            <a:off x="3046652" y="55717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45ECBBC5-37AD-4A80-AC62-8CE7725B52B5}"/>
              </a:ext>
            </a:extLst>
          </p:cNvPr>
          <p:cNvSpPr/>
          <p:nvPr/>
        </p:nvSpPr>
        <p:spPr>
          <a:xfrm>
            <a:off x="1873464" y="384951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97E7C970-BAC9-4FB2-AE9B-064A3E16DB22}"/>
              </a:ext>
            </a:extLst>
          </p:cNvPr>
          <p:cNvSpPr txBox="1"/>
          <p:nvPr/>
        </p:nvSpPr>
        <p:spPr>
          <a:xfrm>
            <a:off x="3403631" y="58206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5BA670C7-A9D5-4EAC-9187-B19C5EB4065F}"/>
              </a:ext>
            </a:extLst>
          </p:cNvPr>
          <p:cNvGrpSpPr/>
          <p:nvPr/>
        </p:nvGrpSpPr>
        <p:grpSpPr>
          <a:xfrm>
            <a:off x="1942391" y="832227"/>
            <a:ext cx="933868" cy="630942"/>
            <a:chOff x="3121638" y="4881518"/>
            <a:chExt cx="933868" cy="630942"/>
          </a:xfrm>
        </p:grpSpPr>
        <p:sp>
          <p:nvSpPr>
            <p:cNvPr id="590" name="TextBox 589">
              <a:extLst>
                <a:ext uri="{FF2B5EF4-FFF2-40B4-BE49-F238E27FC236}">
                  <a16:creationId xmlns:a16="http://schemas.microsoft.com/office/drawing/2014/main" id="{D3EF75F6-D3C0-44FF-B4A5-BE69BAB04849}"/>
                </a:ext>
              </a:extLst>
            </p:cNvPr>
            <p:cNvSpPr txBox="1"/>
            <p:nvPr/>
          </p:nvSpPr>
          <p:spPr>
            <a:xfrm>
              <a:off x="3121638" y="4881518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591" name="Straight Connector 590">
              <a:extLst>
                <a:ext uri="{FF2B5EF4-FFF2-40B4-BE49-F238E27FC236}">
                  <a16:creationId xmlns:a16="http://schemas.microsoft.com/office/drawing/2014/main" id="{22164B3E-6696-443C-9F76-7400F4712B4D}"/>
                </a:ext>
              </a:extLst>
            </p:cNvPr>
            <p:cNvCxnSpPr>
              <a:cxnSpLocks/>
            </p:cNvCxnSpPr>
            <p:nvPr/>
          </p:nvCxnSpPr>
          <p:spPr>
            <a:xfrm>
              <a:off x="3139350" y="4944994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92" name="TextBox 591">
            <a:extLst>
              <a:ext uri="{FF2B5EF4-FFF2-40B4-BE49-F238E27FC236}">
                <a16:creationId xmlns:a16="http://schemas.microsoft.com/office/drawing/2014/main" id="{05E1B672-373A-4F0E-9DF6-034C95AD874E}"/>
              </a:ext>
            </a:extLst>
          </p:cNvPr>
          <p:cNvSpPr txBox="1"/>
          <p:nvPr/>
        </p:nvSpPr>
        <p:spPr>
          <a:xfrm>
            <a:off x="1950191" y="377008"/>
            <a:ext cx="9858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48DACCD7-4439-4A59-8318-FFB961EABD7A}"/>
              </a:ext>
            </a:extLst>
          </p:cNvPr>
          <p:cNvGrpSpPr/>
          <p:nvPr/>
        </p:nvGrpSpPr>
        <p:grpSpPr>
          <a:xfrm>
            <a:off x="883468" y="1753357"/>
            <a:ext cx="1812395" cy="1086654"/>
            <a:chOff x="882455" y="1747838"/>
            <a:chExt cx="1812395" cy="1086654"/>
          </a:xfrm>
        </p:grpSpPr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CCEE7DF7-DAC5-427C-A4BC-A8838ACA166E}"/>
                </a:ext>
              </a:extLst>
            </p:cNvPr>
            <p:cNvGrpSpPr/>
            <p:nvPr/>
          </p:nvGrpSpPr>
          <p:grpSpPr>
            <a:xfrm>
              <a:off x="882455" y="1747838"/>
              <a:ext cx="487609" cy="1071647"/>
              <a:chOff x="1951435" y="36281"/>
              <a:chExt cx="487609" cy="1071647"/>
            </a:xfrm>
          </p:grpSpPr>
          <p:sp>
            <p:nvSpPr>
              <p:cNvPr id="190" name="TextBox 189">
                <a:extLst>
                  <a:ext uri="{FF2B5EF4-FFF2-40B4-BE49-F238E27FC236}">
                    <a16:creationId xmlns:a16="http://schemas.microsoft.com/office/drawing/2014/main" id="{EB8D7662-CA22-4B61-9084-6229CD850192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  <p:cxnSp>
            <p:nvCxnSpPr>
              <p:cNvPr id="191" name="Straight Connector 190">
                <a:extLst>
                  <a:ext uri="{FF2B5EF4-FFF2-40B4-BE49-F238E27FC236}">
                    <a16:creationId xmlns:a16="http://schemas.microsoft.com/office/drawing/2014/main" id="{857FC232-F4E3-4D7F-815B-BBEC0EE027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3BCDDBFC-7E73-481F-9202-BE7A42440AEE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</p:grpSp>
        <p:grpSp>
          <p:nvGrpSpPr>
            <p:cNvPr id="183" name="Group 182">
              <a:extLst>
                <a:ext uri="{FF2B5EF4-FFF2-40B4-BE49-F238E27FC236}">
                  <a16:creationId xmlns:a16="http://schemas.microsoft.com/office/drawing/2014/main" id="{9D84A234-1B84-4E2F-B367-2A346A793D90}"/>
                </a:ext>
              </a:extLst>
            </p:cNvPr>
            <p:cNvGrpSpPr/>
            <p:nvPr/>
          </p:nvGrpSpPr>
          <p:grpSpPr>
            <a:xfrm>
              <a:off x="1396669" y="1757508"/>
              <a:ext cx="1298181" cy="1076984"/>
              <a:chOff x="1396669" y="1757508"/>
              <a:chExt cx="1298181" cy="1076984"/>
            </a:xfrm>
          </p:grpSpPr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5436F4A7-BD56-43CB-99C6-12750FE7BD9C}"/>
                  </a:ext>
                </a:extLst>
              </p:cNvPr>
              <p:cNvSpPr txBox="1"/>
              <p:nvPr/>
            </p:nvSpPr>
            <p:spPr>
              <a:xfrm>
                <a:off x="1396669" y="192331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185" name="Group 184">
                <a:extLst>
                  <a:ext uri="{FF2B5EF4-FFF2-40B4-BE49-F238E27FC236}">
                    <a16:creationId xmlns:a16="http://schemas.microsoft.com/office/drawing/2014/main" id="{48DDFB37-B62F-4712-B4EB-FE07701B251D}"/>
                  </a:ext>
                </a:extLst>
              </p:cNvPr>
              <p:cNvGrpSpPr/>
              <p:nvPr/>
            </p:nvGrpSpPr>
            <p:grpSpPr>
              <a:xfrm>
                <a:off x="1780744" y="1757508"/>
                <a:ext cx="539707" cy="1076984"/>
                <a:chOff x="3552301" y="2366435"/>
                <a:chExt cx="539707" cy="1076984"/>
              </a:xfrm>
            </p:grpSpPr>
            <p:cxnSp>
              <p:nvCxnSpPr>
                <p:cNvPr id="187" name="Straight Connector 186">
                  <a:extLst>
                    <a:ext uri="{FF2B5EF4-FFF2-40B4-BE49-F238E27FC236}">
                      <a16:creationId xmlns:a16="http://schemas.microsoft.com/office/drawing/2014/main" id="{8A202529-B5C4-42D9-B082-794A76F57FE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362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8" name="TextBox 187">
                  <a:extLst>
                    <a:ext uri="{FF2B5EF4-FFF2-40B4-BE49-F238E27FC236}">
                      <a16:creationId xmlns:a16="http://schemas.microsoft.com/office/drawing/2014/main" id="{00BBDD80-FCA2-493A-903B-2FCA053DA381}"/>
                    </a:ext>
                  </a:extLst>
                </p:cNvPr>
                <p:cNvSpPr txBox="1"/>
                <p:nvPr/>
              </p:nvSpPr>
              <p:spPr>
                <a:xfrm>
                  <a:off x="3552667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  <p:sp>
              <p:nvSpPr>
                <p:cNvPr id="189" name="TextBox 188">
                  <a:extLst>
                    <a:ext uri="{FF2B5EF4-FFF2-40B4-BE49-F238E27FC236}">
                      <a16:creationId xmlns:a16="http://schemas.microsoft.com/office/drawing/2014/main" id="{282A5EA3-3D87-4995-92D2-9D1472225EE7}"/>
                    </a:ext>
                  </a:extLst>
                </p:cNvPr>
                <p:cNvSpPr txBox="1"/>
                <p:nvPr/>
              </p:nvSpPr>
              <p:spPr>
                <a:xfrm>
                  <a:off x="3552301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EDDC3AC1-0B7E-4C27-B641-A32417BCB5E8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cxnSp>
        <p:nvCxnSpPr>
          <p:cNvPr id="193" name="Straight Connector 192">
            <a:extLst>
              <a:ext uri="{FF2B5EF4-FFF2-40B4-BE49-F238E27FC236}">
                <a16:creationId xmlns:a16="http://schemas.microsoft.com/office/drawing/2014/main" id="{E8DD846C-9455-49DB-8C03-9FC7D8C8D95C}"/>
              </a:ext>
            </a:extLst>
          </p:cNvPr>
          <p:cNvCxnSpPr>
            <a:cxnSpLocks/>
          </p:cNvCxnSpPr>
          <p:nvPr/>
        </p:nvCxnSpPr>
        <p:spPr>
          <a:xfrm>
            <a:off x="920314" y="405629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4" name="Straight Connector 193">
            <a:extLst>
              <a:ext uri="{FF2B5EF4-FFF2-40B4-BE49-F238E27FC236}">
                <a16:creationId xmlns:a16="http://schemas.microsoft.com/office/drawing/2014/main" id="{1D1E35F7-B136-4124-A7A6-0083CE2E9DB6}"/>
              </a:ext>
            </a:extLst>
          </p:cNvPr>
          <p:cNvCxnSpPr>
            <a:cxnSpLocks/>
          </p:cNvCxnSpPr>
          <p:nvPr/>
        </p:nvCxnSpPr>
        <p:spPr>
          <a:xfrm>
            <a:off x="1799544" y="405629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5" name="TextBox 194">
            <a:extLst>
              <a:ext uri="{FF2B5EF4-FFF2-40B4-BE49-F238E27FC236}">
                <a16:creationId xmlns:a16="http://schemas.microsoft.com/office/drawing/2014/main" id="{2C1551AA-7CD9-44BF-BE39-99C29B9DA63E}"/>
              </a:ext>
            </a:extLst>
          </p:cNvPr>
          <p:cNvSpPr txBox="1"/>
          <p:nvPr/>
        </p:nvSpPr>
        <p:spPr>
          <a:xfrm>
            <a:off x="882941" y="354846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3358B093-C768-43BF-8C72-BBBCD6FFD867}"/>
              </a:ext>
            </a:extLst>
          </p:cNvPr>
          <p:cNvSpPr txBox="1"/>
          <p:nvPr/>
        </p:nvSpPr>
        <p:spPr>
          <a:xfrm>
            <a:off x="893507" y="399450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253A3DDA-6528-439F-9506-1E87699A60D8}"/>
              </a:ext>
            </a:extLst>
          </p:cNvPr>
          <p:cNvSpPr txBox="1"/>
          <p:nvPr/>
        </p:nvSpPr>
        <p:spPr>
          <a:xfrm>
            <a:off x="1799543" y="399450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AC84E26B-D710-4D1C-A78B-00134A062A36}"/>
              </a:ext>
            </a:extLst>
          </p:cNvPr>
          <p:cNvSpPr txBox="1"/>
          <p:nvPr/>
        </p:nvSpPr>
        <p:spPr>
          <a:xfrm>
            <a:off x="1352501" y="374082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99" name="Arc 198">
            <a:extLst>
              <a:ext uri="{FF2B5EF4-FFF2-40B4-BE49-F238E27FC236}">
                <a16:creationId xmlns:a16="http://schemas.microsoft.com/office/drawing/2014/main" id="{147642C6-C282-4F90-B2DB-D26FB06DB2CA}"/>
              </a:ext>
            </a:extLst>
          </p:cNvPr>
          <p:cNvSpPr/>
          <p:nvPr/>
        </p:nvSpPr>
        <p:spPr>
          <a:xfrm rot="16200000">
            <a:off x="1285202" y="302633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0" name="Arc 199">
            <a:extLst>
              <a:ext uri="{FF2B5EF4-FFF2-40B4-BE49-F238E27FC236}">
                <a16:creationId xmlns:a16="http://schemas.microsoft.com/office/drawing/2014/main" id="{9ECD76B4-3C18-4633-A99A-8B2DCE7D23D3}"/>
              </a:ext>
            </a:extLst>
          </p:cNvPr>
          <p:cNvSpPr/>
          <p:nvPr/>
        </p:nvSpPr>
        <p:spPr>
          <a:xfrm rot="5400000">
            <a:off x="1274915" y="395998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D1FABB87-A3EF-4FDE-919C-0BBDFE4C2514}"/>
              </a:ext>
            </a:extLst>
          </p:cNvPr>
          <p:cNvSpPr txBox="1"/>
          <p:nvPr/>
        </p:nvSpPr>
        <p:spPr>
          <a:xfrm>
            <a:off x="1405505" y="449536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607E2A35-AE51-4C75-900A-3BAA5F92FC3B}"/>
              </a:ext>
            </a:extLst>
          </p:cNvPr>
          <p:cNvSpPr txBox="1"/>
          <p:nvPr/>
        </p:nvSpPr>
        <p:spPr>
          <a:xfrm>
            <a:off x="1405504" y="319452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EDE565EF-D9AC-46EC-B0E4-895B51C2B9A6}"/>
              </a:ext>
            </a:extLst>
          </p:cNvPr>
          <p:cNvSpPr txBox="1"/>
          <p:nvPr/>
        </p:nvSpPr>
        <p:spPr>
          <a:xfrm>
            <a:off x="1784833" y="3548462"/>
            <a:ext cx="9323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</a:t>
            </a:r>
          </a:p>
        </p:txBody>
      </p:sp>
      <p:cxnSp>
        <p:nvCxnSpPr>
          <p:cNvPr id="204" name="Straight Connector 203">
            <a:extLst>
              <a:ext uri="{FF2B5EF4-FFF2-40B4-BE49-F238E27FC236}">
                <a16:creationId xmlns:a16="http://schemas.microsoft.com/office/drawing/2014/main" id="{9AE389CF-CDF1-4EF9-A656-2CF3D8B6E795}"/>
              </a:ext>
            </a:extLst>
          </p:cNvPr>
          <p:cNvCxnSpPr>
            <a:cxnSpLocks/>
          </p:cNvCxnSpPr>
          <p:nvPr/>
        </p:nvCxnSpPr>
        <p:spPr>
          <a:xfrm>
            <a:off x="3160892" y="405765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Straight Connector 204">
            <a:extLst>
              <a:ext uri="{FF2B5EF4-FFF2-40B4-BE49-F238E27FC236}">
                <a16:creationId xmlns:a16="http://schemas.microsoft.com/office/drawing/2014/main" id="{B908E2E5-62EC-4A72-A307-BA55F79A3EC6}"/>
              </a:ext>
            </a:extLst>
          </p:cNvPr>
          <p:cNvCxnSpPr>
            <a:cxnSpLocks/>
          </p:cNvCxnSpPr>
          <p:nvPr/>
        </p:nvCxnSpPr>
        <p:spPr>
          <a:xfrm>
            <a:off x="4040122" y="405765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6" name="TextBox 205">
            <a:extLst>
              <a:ext uri="{FF2B5EF4-FFF2-40B4-BE49-F238E27FC236}">
                <a16:creationId xmlns:a16="http://schemas.microsoft.com/office/drawing/2014/main" id="{A0B8DC56-36F5-4ECE-AF3D-3CB82FCBDFA5}"/>
              </a:ext>
            </a:extLst>
          </p:cNvPr>
          <p:cNvSpPr txBox="1"/>
          <p:nvPr/>
        </p:nvSpPr>
        <p:spPr>
          <a:xfrm>
            <a:off x="3123519" y="354981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6A1E5675-BDD5-4A2D-B5F6-27424B05628B}"/>
              </a:ext>
            </a:extLst>
          </p:cNvPr>
          <p:cNvSpPr txBox="1"/>
          <p:nvPr/>
        </p:nvSpPr>
        <p:spPr>
          <a:xfrm>
            <a:off x="3134085" y="399586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00097E10-3B88-4D7E-A0BA-8EB4E76A05CD}"/>
              </a:ext>
            </a:extLst>
          </p:cNvPr>
          <p:cNvSpPr txBox="1"/>
          <p:nvPr/>
        </p:nvSpPr>
        <p:spPr>
          <a:xfrm>
            <a:off x="4040121" y="399586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05A9C275-D504-445E-A733-FDF38584369B}"/>
              </a:ext>
            </a:extLst>
          </p:cNvPr>
          <p:cNvSpPr txBox="1"/>
          <p:nvPr/>
        </p:nvSpPr>
        <p:spPr>
          <a:xfrm>
            <a:off x="3593079" y="374218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10" name="Arc 209">
            <a:extLst>
              <a:ext uri="{FF2B5EF4-FFF2-40B4-BE49-F238E27FC236}">
                <a16:creationId xmlns:a16="http://schemas.microsoft.com/office/drawing/2014/main" id="{814D644A-38DC-4CAD-94D2-160692541ABE}"/>
              </a:ext>
            </a:extLst>
          </p:cNvPr>
          <p:cNvSpPr/>
          <p:nvPr/>
        </p:nvSpPr>
        <p:spPr>
          <a:xfrm rot="16200000">
            <a:off x="3525780" y="302769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1" name="Arc 210">
            <a:extLst>
              <a:ext uri="{FF2B5EF4-FFF2-40B4-BE49-F238E27FC236}">
                <a16:creationId xmlns:a16="http://schemas.microsoft.com/office/drawing/2014/main" id="{765C2338-1DF0-4ACB-8E48-15AED532C790}"/>
              </a:ext>
            </a:extLst>
          </p:cNvPr>
          <p:cNvSpPr/>
          <p:nvPr/>
        </p:nvSpPr>
        <p:spPr>
          <a:xfrm rot="5400000">
            <a:off x="3515493" y="396134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432261C7-8716-4904-A517-85B648F345CA}"/>
              </a:ext>
            </a:extLst>
          </p:cNvPr>
          <p:cNvSpPr txBox="1"/>
          <p:nvPr/>
        </p:nvSpPr>
        <p:spPr>
          <a:xfrm>
            <a:off x="3646083" y="449672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4853C7D5-A23D-45C1-A2E2-0DA6522A9CC2}"/>
              </a:ext>
            </a:extLst>
          </p:cNvPr>
          <p:cNvSpPr txBox="1"/>
          <p:nvPr/>
        </p:nvSpPr>
        <p:spPr>
          <a:xfrm>
            <a:off x="3646082" y="319587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FD85FF5C-C560-41F9-9F0A-EF29DCDE09BF}"/>
              </a:ext>
            </a:extLst>
          </p:cNvPr>
          <p:cNvSpPr txBox="1"/>
          <p:nvPr/>
        </p:nvSpPr>
        <p:spPr>
          <a:xfrm>
            <a:off x="4257366" y="3549818"/>
            <a:ext cx="9022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215" name="Group 214">
            <a:extLst>
              <a:ext uri="{FF2B5EF4-FFF2-40B4-BE49-F238E27FC236}">
                <a16:creationId xmlns:a16="http://schemas.microsoft.com/office/drawing/2014/main" id="{B338A188-1F89-4B36-BDAF-8218FA44C90F}"/>
              </a:ext>
            </a:extLst>
          </p:cNvPr>
          <p:cNvGrpSpPr/>
          <p:nvPr/>
        </p:nvGrpSpPr>
        <p:grpSpPr>
          <a:xfrm>
            <a:off x="883677" y="5320904"/>
            <a:ext cx="958061" cy="1071647"/>
            <a:chOff x="1962285" y="36281"/>
            <a:chExt cx="958061" cy="1071647"/>
          </a:xfrm>
        </p:grpSpPr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610C0960-C15F-41D2-B8E8-E2A06C5EEB7A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62208C99-DC13-4468-9FB4-4E5D21FEA268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727E6CE8-87F1-4637-8F4C-876FE8DDC77F}"/>
                </a:ext>
              </a:extLst>
            </p:cNvPr>
            <p:cNvSpPr txBox="1"/>
            <p:nvPr/>
          </p:nvSpPr>
          <p:spPr>
            <a:xfrm>
              <a:off x="1962285" y="36281"/>
              <a:ext cx="95806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1 8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A9206C51-72BB-4753-9B3C-577B1CFD9EBA}"/>
              </a:ext>
            </a:extLst>
          </p:cNvPr>
          <p:cNvGrpSpPr/>
          <p:nvPr/>
        </p:nvGrpSpPr>
        <p:grpSpPr>
          <a:xfrm>
            <a:off x="1819592" y="5320146"/>
            <a:ext cx="1736139" cy="1071647"/>
            <a:chOff x="1813735" y="3094110"/>
            <a:chExt cx="1736139" cy="1071647"/>
          </a:xfrm>
        </p:grpSpPr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9FF39F7E-84A6-41FA-B55E-593630132148}"/>
                </a:ext>
              </a:extLst>
            </p:cNvPr>
            <p:cNvGrpSpPr/>
            <p:nvPr/>
          </p:nvGrpSpPr>
          <p:grpSpPr>
            <a:xfrm>
              <a:off x="1813735" y="3248008"/>
              <a:ext cx="1736139" cy="687865"/>
              <a:chOff x="1366503" y="3246834"/>
              <a:chExt cx="1736139" cy="687865"/>
            </a:xfrm>
          </p:grpSpPr>
          <p:sp>
            <p:nvSpPr>
              <p:cNvPr id="225" name="TextBox 224">
                <a:extLst>
                  <a:ext uri="{FF2B5EF4-FFF2-40B4-BE49-F238E27FC236}">
                    <a16:creationId xmlns:a16="http://schemas.microsoft.com/office/drawing/2014/main" id="{6CA8CA00-4A38-4230-8731-4EB7BB260354}"/>
                  </a:ext>
                </a:extLst>
              </p:cNvPr>
              <p:cNvSpPr txBox="1"/>
              <p:nvPr/>
            </p:nvSpPr>
            <p:spPr>
              <a:xfrm>
                <a:off x="1366503" y="324683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sp>
            <p:nvSpPr>
              <p:cNvPr id="226" name="TextBox 225">
                <a:extLst>
                  <a:ext uri="{FF2B5EF4-FFF2-40B4-BE49-F238E27FC236}">
                    <a16:creationId xmlns:a16="http://schemas.microsoft.com/office/drawing/2014/main" id="{6FFFE86C-1659-4C67-9A05-65A7BD851B1B}"/>
                  </a:ext>
                </a:extLst>
              </p:cNvPr>
              <p:cNvSpPr txBox="1"/>
              <p:nvPr/>
            </p:nvSpPr>
            <p:spPr>
              <a:xfrm>
                <a:off x="2668904" y="3303757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  <p:grpSp>
          <p:nvGrpSpPr>
            <p:cNvPr id="221" name="Group 220">
              <a:extLst>
                <a:ext uri="{FF2B5EF4-FFF2-40B4-BE49-F238E27FC236}">
                  <a16:creationId xmlns:a16="http://schemas.microsoft.com/office/drawing/2014/main" id="{DF850AD5-B3B1-4556-BDE7-15F1F2B0F499}"/>
                </a:ext>
              </a:extLst>
            </p:cNvPr>
            <p:cNvGrpSpPr/>
            <p:nvPr/>
          </p:nvGrpSpPr>
          <p:grpSpPr>
            <a:xfrm>
              <a:off x="2220785" y="3094110"/>
              <a:ext cx="1009439" cy="1071647"/>
              <a:chOff x="1963495" y="36281"/>
              <a:chExt cx="1009439" cy="1071647"/>
            </a:xfrm>
          </p:grpSpPr>
          <p:sp>
            <p:nvSpPr>
              <p:cNvPr id="222" name="TextBox 221">
                <a:extLst>
                  <a:ext uri="{FF2B5EF4-FFF2-40B4-BE49-F238E27FC236}">
                    <a16:creationId xmlns:a16="http://schemas.microsoft.com/office/drawing/2014/main" id="{C2B257B6-9601-4B7C-900F-3163B5EF7A13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0E810CC6-0EFE-4A47-8833-479B051D0BF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BA022D7B-068F-42BB-B4F0-D0690103FF1C}"/>
                  </a:ext>
                </a:extLst>
              </p:cNvPr>
              <p:cNvSpPr txBox="1"/>
              <p:nvPr/>
            </p:nvSpPr>
            <p:spPr>
              <a:xfrm>
                <a:off x="2186666" y="36281"/>
                <a:ext cx="7862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90E63156-8AF1-448B-8141-6D8E89B4C2C0}"/>
              </a:ext>
            </a:extLst>
          </p:cNvPr>
          <p:cNvGrpSpPr/>
          <p:nvPr/>
        </p:nvGrpSpPr>
        <p:grpSpPr>
          <a:xfrm>
            <a:off x="3558699" y="5766592"/>
            <a:ext cx="933868" cy="630942"/>
            <a:chOff x="3121638" y="4881518"/>
            <a:chExt cx="933868" cy="630942"/>
          </a:xfrm>
        </p:grpSpPr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20FC45C8-A202-4D59-86BA-859A44C4F3C6}"/>
                </a:ext>
              </a:extLst>
            </p:cNvPr>
            <p:cNvSpPr txBox="1"/>
            <p:nvPr/>
          </p:nvSpPr>
          <p:spPr>
            <a:xfrm>
              <a:off x="3121638" y="4881518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229" name="Straight Connector 228">
              <a:extLst>
                <a:ext uri="{FF2B5EF4-FFF2-40B4-BE49-F238E27FC236}">
                  <a16:creationId xmlns:a16="http://schemas.microsoft.com/office/drawing/2014/main" id="{8513BD39-AAF7-4FFC-B6ED-DD644B6A6DBE}"/>
                </a:ext>
              </a:extLst>
            </p:cNvPr>
            <p:cNvCxnSpPr>
              <a:cxnSpLocks/>
            </p:cNvCxnSpPr>
            <p:nvPr/>
          </p:nvCxnSpPr>
          <p:spPr>
            <a:xfrm>
              <a:off x="3139350" y="4944994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74546D45-4B1E-41B0-94CD-C259D8EBEECE}"/>
              </a:ext>
            </a:extLst>
          </p:cNvPr>
          <p:cNvSpPr txBox="1"/>
          <p:nvPr/>
        </p:nvSpPr>
        <p:spPr>
          <a:xfrm>
            <a:off x="3566499" y="5311373"/>
            <a:ext cx="9858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</p:spTree>
    <p:extLst>
      <p:ext uri="{BB962C8B-B14F-4D97-AF65-F5344CB8AC3E}">
        <p14:creationId xmlns:p14="http://schemas.microsoft.com/office/powerpoint/2010/main" val="36803799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2" grpId="0"/>
      <p:bldP spid="195" grpId="0"/>
      <p:bldP spid="196" grpId="0"/>
      <p:bldP spid="197" grpId="0"/>
      <p:bldP spid="198" grpId="0"/>
      <p:bldP spid="199" grpId="0" animBg="1"/>
      <p:bldP spid="200" grpId="0" animBg="1"/>
      <p:bldP spid="201" grpId="0"/>
      <p:bldP spid="202" grpId="0"/>
      <p:bldP spid="203" grpId="0"/>
      <p:bldP spid="206" grpId="0"/>
      <p:bldP spid="207" grpId="0"/>
      <p:bldP spid="208" grpId="0"/>
      <p:bldP spid="209" grpId="0"/>
      <p:bldP spid="210" grpId="0" animBg="1"/>
      <p:bldP spid="211" grpId="0" animBg="1"/>
      <p:bldP spid="212" grpId="0"/>
      <p:bldP spid="213" grpId="0"/>
      <p:bldP spid="214" grpId="0"/>
      <p:bldP spid="230" grpId="0"/>
    </p:bld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315BF4E-2D27-46FF-8DE9-0B1E8810AC3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Add a fraction to a mixed number with a denominator which is not a multiple of the denominator in the fraction, without regrouping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822703A-E824-424D-A824-EA680C9271E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73333029"/>
      </p:ext>
    </p:extLst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1" name="Rectangle: Rounded Corners 490">
            <a:extLst>
              <a:ext uri="{FF2B5EF4-FFF2-40B4-BE49-F238E27FC236}">
                <a16:creationId xmlns:a16="http://schemas.microsoft.com/office/drawing/2014/main" id="{BFF4CA31-8991-4B44-ACAA-34B8CC6AB437}"/>
              </a:ext>
            </a:extLst>
          </p:cNvPr>
          <p:cNvSpPr/>
          <p:nvPr/>
        </p:nvSpPr>
        <p:spPr>
          <a:xfrm rot="5400000">
            <a:off x="8339567" y="2223905"/>
            <a:ext cx="5169396" cy="117318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9" name="Rectangle 518">
            <a:extLst>
              <a:ext uri="{FF2B5EF4-FFF2-40B4-BE49-F238E27FC236}">
                <a16:creationId xmlns:a16="http://schemas.microsoft.com/office/drawing/2014/main" id="{AA9AA823-7C97-4C78-82EA-7365EDB12E99}"/>
              </a:ext>
            </a:extLst>
          </p:cNvPr>
          <p:cNvSpPr/>
          <p:nvPr/>
        </p:nvSpPr>
        <p:spPr>
          <a:xfrm>
            <a:off x="10509404" y="444925"/>
            <a:ext cx="366378" cy="216371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8" name="Rectangle 587">
            <a:extLst>
              <a:ext uri="{FF2B5EF4-FFF2-40B4-BE49-F238E27FC236}">
                <a16:creationId xmlns:a16="http://schemas.microsoft.com/office/drawing/2014/main" id="{01B95CFD-BF70-41C8-AC65-860ECABD9ACB}"/>
              </a:ext>
            </a:extLst>
          </p:cNvPr>
          <p:cNvSpPr/>
          <p:nvPr/>
        </p:nvSpPr>
        <p:spPr>
          <a:xfrm>
            <a:off x="10934878" y="437586"/>
            <a:ext cx="366378" cy="108396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9" name="Rectangle 588">
            <a:extLst>
              <a:ext uri="{FF2B5EF4-FFF2-40B4-BE49-F238E27FC236}">
                <a16:creationId xmlns:a16="http://schemas.microsoft.com/office/drawing/2014/main" id="{D078CAFC-1AF9-4DB4-AF3A-D5E488C4D4E9}"/>
              </a:ext>
            </a:extLst>
          </p:cNvPr>
          <p:cNvSpPr/>
          <p:nvPr/>
        </p:nvSpPr>
        <p:spPr>
          <a:xfrm>
            <a:off x="10934878" y="2966688"/>
            <a:ext cx="366378" cy="45466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2" name="Rectangle: Rounded Corners 491">
            <a:extLst>
              <a:ext uri="{FF2B5EF4-FFF2-40B4-BE49-F238E27FC236}">
                <a16:creationId xmlns:a16="http://schemas.microsoft.com/office/drawing/2014/main" id="{74A6F804-4C67-4EEF-A6EE-60AD5D82DBFA}"/>
              </a:ext>
            </a:extLst>
          </p:cNvPr>
          <p:cNvSpPr/>
          <p:nvPr/>
        </p:nvSpPr>
        <p:spPr>
          <a:xfrm rot="5400000">
            <a:off x="2675365" y="2008404"/>
            <a:ext cx="5189827" cy="1583758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9" name="Rectangle 508">
            <a:extLst>
              <a:ext uri="{FF2B5EF4-FFF2-40B4-BE49-F238E27FC236}">
                <a16:creationId xmlns:a16="http://schemas.microsoft.com/office/drawing/2014/main" id="{898B74E4-8463-4C43-97AB-E4F28FD02EB2}"/>
              </a:ext>
            </a:extLst>
          </p:cNvPr>
          <p:cNvSpPr/>
          <p:nvPr/>
        </p:nvSpPr>
        <p:spPr>
          <a:xfrm>
            <a:off x="5082710" y="422710"/>
            <a:ext cx="366378" cy="214507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4" name="Rectangle 583">
            <a:extLst>
              <a:ext uri="{FF2B5EF4-FFF2-40B4-BE49-F238E27FC236}">
                <a16:creationId xmlns:a16="http://schemas.microsoft.com/office/drawing/2014/main" id="{7F9B21E5-7321-4768-86A8-EC11D0E3C057}"/>
              </a:ext>
            </a:extLst>
          </p:cNvPr>
          <p:cNvSpPr/>
          <p:nvPr/>
        </p:nvSpPr>
        <p:spPr>
          <a:xfrm>
            <a:off x="5539360" y="418484"/>
            <a:ext cx="366378" cy="86460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5" name="Rectangle 584">
            <a:extLst>
              <a:ext uri="{FF2B5EF4-FFF2-40B4-BE49-F238E27FC236}">
                <a16:creationId xmlns:a16="http://schemas.microsoft.com/office/drawing/2014/main" id="{FB8F17C6-A6C6-427B-8B01-F11000A999F5}"/>
              </a:ext>
            </a:extLst>
          </p:cNvPr>
          <p:cNvSpPr/>
          <p:nvPr/>
        </p:nvSpPr>
        <p:spPr>
          <a:xfrm>
            <a:off x="5537462" y="2956839"/>
            <a:ext cx="366378" cy="55514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437725" y="278992"/>
            <a:ext cx="399384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453902" y="457161"/>
            <a:ext cx="823153" cy="1040007"/>
            <a:chOff x="370927" y="384951"/>
            <a:chExt cx="823153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740279" y="450780"/>
            <a:ext cx="443634" cy="1047615"/>
            <a:chOff x="2722480" y="5463945"/>
            <a:chExt cx="443634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722480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30026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20043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96740" y="419374"/>
            <a:ext cx="1435600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6238693" y="278992"/>
            <a:ext cx="399384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6292448" y="457161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7543505" y="450780"/>
            <a:ext cx="447207" cy="1047615"/>
            <a:chOff x="2724738" y="5463945"/>
            <a:chExt cx="447207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75324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7101234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800140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8497708" y="419374"/>
            <a:ext cx="1435600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64" name="Straight Connector 363">
            <a:extLst>
              <a:ext uri="{FF2B5EF4-FFF2-40B4-BE49-F238E27FC236}">
                <a16:creationId xmlns:a16="http://schemas.microsoft.com/office/drawing/2014/main" id="{171D213E-771E-42EA-916D-D6186E83134F}"/>
              </a:ext>
            </a:extLst>
          </p:cNvPr>
          <p:cNvCxnSpPr>
            <a:cxnSpLocks/>
          </p:cNvCxnSpPr>
          <p:nvPr/>
        </p:nvCxnSpPr>
        <p:spPr>
          <a:xfrm>
            <a:off x="474371" y="2713875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5" name="Straight Connector 364">
            <a:extLst>
              <a:ext uri="{FF2B5EF4-FFF2-40B4-BE49-F238E27FC236}">
                <a16:creationId xmlns:a16="http://schemas.microsoft.com/office/drawing/2014/main" id="{21E8F247-882D-4032-8A8B-7AC0A46929FE}"/>
              </a:ext>
            </a:extLst>
          </p:cNvPr>
          <p:cNvCxnSpPr>
            <a:cxnSpLocks/>
          </p:cNvCxnSpPr>
          <p:nvPr/>
        </p:nvCxnSpPr>
        <p:spPr>
          <a:xfrm>
            <a:off x="1353601" y="271387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6" name="TextBox 365">
            <a:extLst>
              <a:ext uri="{FF2B5EF4-FFF2-40B4-BE49-F238E27FC236}">
                <a16:creationId xmlns:a16="http://schemas.microsoft.com/office/drawing/2014/main" id="{69A345B5-6AAE-4994-8115-75C246142957}"/>
              </a:ext>
            </a:extLst>
          </p:cNvPr>
          <p:cNvSpPr txBox="1"/>
          <p:nvPr/>
        </p:nvSpPr>
        <p:spPr>
          <a:xfrm>
            <a:off x="436998" y="220604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23C5AC53-6E39-4244-834B-800A8D52C4DE}"/>
              </a:ext>
            </a:extLst>
          </p:cNvPr>
          <p:cNvSpPr txBox="1"/>
          <p:nvPr/>
        </p:nvSpPr>
        <p:spPr>
          <a:xfrm>
            <a:off x="447564" y="265208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2F3A051C-4C99-4EBF-B3C4-9EBD7ECF5D44}"/>
              </a:ext>
            </a:extLst>
          </p:cNvPr>
          <p:cNvSpPr txBox="1"/>
          <p:nvPr/>
        </p:nvSpPr>
        <p:spPr>
          <a:xfrm>
            <a:off x="1353600" y="265208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369" name="TextBox 368">
            <a:extLst>
              <a:ext uri="{FF2B5EF4-FFF2-40B4-BE49-F238E27FC236}">
                <a16:creationId xmlns:a16="http://schemas.microsoft.com/office/drawing/2014/main" id="{09C41F84-98B2-49DA-8B04-722B611E7993}"/>
              </a:ext>
            </a:extLst>
          </p:cNvPr>
          <p:cNvSpPr txBox="1"/>
          <p:nvPr/>
        </p:nvSpPr>
        <p:spPr>
          <a:xfrm>
            <a:off x="906558" y="2398404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70" name="Arc 369">
            <a:extLst>
              <a:ext uri="{FF2B5EF4-FFF2-40B4-BE49-F238E27FC236}">
                <a16:creationId xmlns:a16="http://schemas.microsoft.com/office/drawing/2014/main" id="{A61194BF-1C81-4650-A824-2E0B566FFC20}"/>
              </a:ext>
            </a:extLst>
          </p:cNvPr>
          <p:cNvSpPr/>
          <p:nvPr/>
        </p:nvSpPr>
        <p:spPr>
          <a:xfrm rot="16200000">
            <a:off x="839259" y="1683916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1" name="Arc 370">
            <a:extLst>
              <a:ext uri="{FF2B5EF4-FFF2-40B4-BE49-F238E27FC236}">
                <a16:creationId xmlns:a16="http://schemas.microsoft.com/office/drawing/2014/main" id="{9F3551A5-50F7-4556-8545-31F5BEA61108}"/>
              </a:ext>
            </a:extLst>
          </p:cNvPr>
          <p:cNvSpPr/>
          <p:nvPr/>
        </p:nvSpPr>
        <p:spPr>
          <a:xfrm rot="5400000">
            <a:off x="828972" y="261756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2" name="TextBox 371">
            <a:extLst>
              <a:ext uri="{FF2B5EF4-FFF2-40B4-BE49-F238E27FC236}">
                <a16:creationId xmlns:a16="http://schemas.microsoft.com/office/drawing/2014/main" id="{63EA37A8-CB73-46F0-B9A2-98BACF1C99D0}"/>
              </a:ext>
            </a:extLst>
          </p:cNvPr>
          <p:cNvSpPr txBox="1"/>
          <p:nvPr/>
        </p:nvSpPr>
        <p:spPr>
          <a:xfrm>
            <a:off x="959562" y="315294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73" name="TextBox 372">
            <a:extLst>
              <a:ext uri="{FF2B5EF4-FFF2-40B4-BE49-F238E27FC236}">
                <a16:creationId xmlns:a16="http://schemas.microsoft.com/office/drawing/2014/main" id="{68F32374-0CFE-42AD-B2EB-164341B24BFC}"/>
              </a:ext>
            </a:extLst>
          </p:cNvPr>
          <p:cNvSpPr txBox="1"/>
          <p:nvPr/>
        </p:nvSpPr>
        <p:spPr>
          <a:xfrm>
            <a:off x="959561" y="185210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74" name="TextBox 373">
            <a:extLst>
              <a:ext uri="{FF2B5EF4-FFF2-40B4-BE49-F238E27FC236}">
                <a16:creationId xmlns:a16="http://schemas.microsoft.com/office/drawing/2014/main" id="{F93748C3-26BE-447D-AF22-57A5B1198DFD}"/>
              </a:ext>
            </a:extLst>
          </p:cNvPr>
          <p:cNvSpPr txBox="1"/>
          <p:nvPr/>
        </p:nvSpPr>
        <p:spPr>
          <a:xfrm>
            <a:off x="1581366" y="2206041"/>
            <a:ext cx="72154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384" name="Straight Connector 383">
            <a:extLst>
              <a:ext uri="{FF2B5EF4-FFF2-40B4-BE49-F238E27FC236}">
                <a16:creationId xmlns:a16="http://schemas.microsoft.com/office/drawing/2014/main" id="{B50F5B75-425F-43A1-8314-A28A9C805D70}"/>
              </a:ext>
            </a:extLst>
          </p:cNvPr>
          <p:cNvCxnSpPr>
            <a:cxnSpLocks/>
          </p:cNvCxnSpPr>
          <p:nvPr/>
        </p:nvCxnSpPr>
        <p:spPr>
          <a:xfrm>
            <a:off x="2714949" y="271523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5" name="Straight Connector 384">
            <a:extLst>
              <a:ext uri="{FF2B5EF4-FFF2-40B4-BE49-F238E27FC236}">
                <a16:creationId xmlns:a16="http://schemas.microsoft.com/office/drawing/2014/main" id="{F5B99AD1-3683-41BC-B765-5F3C61B35DCE}"/>
              </a:ext>
            </a:extLst>
          </p:cNvPr>
          <p:cNvCxnSpPr>
            <a:cxnSpLocks/>
          </p:cNvCxnSpPr>
          <p:nvPr/>
        </p:nvCxnSpPr>
        <p:spPr>
          <a:xfrm>
            <a:off x="3594179" y="271523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6" name="TextBox 385">
            <a:extLst>
              <a:ext uri="{FF2B5EF4-FFF2-40B4-BE49-F238E27FC236}">
                <a16:creationId xmlns:a16="http://schemas.microsoft.com/office/drawing/2014/main" id="{44ABF70E-D509-46E0-B3A8-0F209E8862F1}"/>
              </a:ext>
            </a:extLst>
          </p:cNvPr>
          <p:cNvSpPr txBox="1"/>
          <p:nvPr/>
        </p:nvSpPr>
        <p:spPr>
          <a:xfrm>
            <a:off x="2677576" y="220739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B78B9AA4-644E-49B1-B51D-233E9BEE121C}"/>
              </a:ext>
            </a:extLst>
          </p:cNvPr>
          <p:cNvSpPr txBox="1"/>
          <p:nvPr/>
        </p:nvSpPr>
        <p:spPr>
          <a:xfrm>
            <a:off x="2688142" y="265343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88" name="TextBox 387">
            <a:extLst>
              <a:ext uri="{FF2B5EF4-FFF2-40B4-BE49-F238E27FC236}">
                <a16:creationId xmlns:a16="http://schemas.microsoft.com/office/drawing/2014/main" id="{781DDC55-1852-4AD7-AC1C-6752EBB93A01}"/>
              </a:ext>
            </a:extLst>
          </p:cNvPr>
          <p:cNvSpPr txBox="1"/>
          <p:nvPr/>
        </p:nvSpPr>
        <p:spPr>
          <a:xfrm>
            <a:off x="3594178" y="265343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4DEA45D6-37A5-4686-BECD-C33496275480}"/>
              </a:ext>
            </a:extLst>
          </p:cNvPr>
          <p:cNvSpPr txBox="1"/>
          <p:nvPr/>
        </p:nvSpPr>
        <p:spPr>
          <a:xfrm>
            <a:off x="3147136" y="239976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90" name="Arc 389">
            <a:extLst>
              <a:ext uri="{FF2B5EF4-FFF2-40B4-BE49-F238E27FC236}">
                <a16:creationId xmlns:a16="http://schemas.microsoft.com/office/drawing/2014/main" id="{C92AEB89-3D88-4089-8A8E-0C298E44B3C7}"/>
              </a:ext>
            </a:extLst>
          </p:cNvPr>
          <p:cNvSpPr/>
          <p:nvPr/>
        </p:nvSpPr>
        <p:spPr>
          <a:xfrm rot="16200000">
            <a:off x="3079837" y="168527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1" name="Arc 390">
            <a:extLst>
              <a:ext uri="{FF2B5EF4-FFF2-40B4-BE49-F238E27FC236}">
                <a16:creationId xmlns:a16="http://schemas.microsoft.com/office/drawing/2014/main" id="{31783846-4C56-41E4-BCBE-47706A47D09E}"/>
              </a:ext>
            </a:extLst>
          </p:cNvPr>
          <p:cNvSpPr/>
          <p:nvPr/>
        </p:nvSpPr>
        <p:spPr>
          <a:xfrm rot="5400000">
            <a:off x="3069550" y="261892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2" name="TextBox 391">
            <a:extLst>
              <a:ext uri="{FF2B5EF4-FFF2-40B4-BE49-F238E27FC236}">
                <a16:creationId xmlns:a16="http://schemas.microsoft.com/office/drawing/2014/main" id="{24CD40F2-6E2C-4F86-9574-F1FF9AD1646D}"/>
              </a:ext>
            </a:extLst>
          </p:cNvPr>
          <p:cNvSpPr txBox="1"/>
          <p:nvPr/>
        </p:nvSpPr>
        <p:spPr>
          <a:xfrm>
            <a:off x="3200140" y="315430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93" name="TextBox 392">
            <a:extLst>
              <a:ext uri="{FF2B5EF4-FFF2-40B4-BE49-F238E27FC236}">
                <a16:creationId xmlns:a16="http://schemas.microsoft.com/office/drawing/2014/main" id="{42C92F19-04CB-46F5-BAE7-C64987B3E7C7}"/>
              </a:ext>
            </a:extLst>
          </p:cNvPr>
          <p:cNvSpPr txBox="1"/>
          <p:nvPr/>
        </p:nvSpPr>
        <p:spPr>
          <a:xfrm>
            <a:off x="3200139" y="185345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FC1A153E-B3E2-4048-83B4-33BA3DAB0B1F}"/>
              </a:ext>
            </a:extLst>
          </p:cNvPr>
          <p:cNvSpPr txBox="1"/>
          <p:nvPr/>
        </p:nvSpPr>
        <p:spPr>
          <a:xfrm>
            <a:off x="3851216" y="2207397"/>
            <a:ext cx="6749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90CB349-902C-4654-A1B2-F2672A14C937}"/>
              </a:ext>
            </a:extLst>
          </p:cNvPr>
          <p:cNvGrpSpPr/>
          <p:nvPr/>
        </p:nvGrpSpPr>
        <p:grpSpPr>
          <a:xfrm>
            <a:off x="461187" y="3990198"/>
            <a:ext cx="1404066" cy="1076984"/>
            <a:chOff x="461187" y="3990198"/>
            <a:chExt cx="1404066" cy="1076984"/>
          </a:xfrm>
        </p:grpSpPr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9E65DA48-2B8A-4595-8C4B-B91AE54A61B7}"/>
                </a:ext>
              </a:extLst>
            </p:cNvPr>
            <p:cNvSpPr txBox="1"/>
            <p:nvPr/>
          </p:nvSpPr>
          <p:spPr>
            <a:xfrm>
              <a:off x="461187" y="421197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cxnSp>
          <p:nvCxnSpPr>
            <p:cNvPr id="410" name="Straight Connector 409">
              <a:extLst>
                <a:ext uri="{FF2B5EF4-FFF2-40B4-BE49-F238E27FC236}">
                  <a16:creationId xmlns:a16="http://schemas.microsoft.com/office/drawing/2014/main" id="{EFCA0FCB-BDEB-4139-9CE8-C904FEEA59FE}"/>
                </a:ext>
              </a:extLst>
            </p:cNvPr>
            <p:cNvCxnSpPr>
              <a:cxnSpLocks/>
            </p:cNvCxnSpPr>
            <p:nvPr/>
          </p:nvCxnSpPr>
          <p:spPr>
            <a:xfrm>
              <a:off x="915945" y="449803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E21DDC9C-E006-4531-ADF6-21B276F6F026}"/>
                </a:ext>
              </a:extLst>
            </p:cNvPr>
            <p:cNvSpPr txBox="1"/>
            <p:nvPr/>
          </p:nvSpPr>
          <p:spPr>
            <a:xfrm>
              <a:off x="915944" y="44362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19CF977C-FD68-4E7F-B9F8-D60C1C4B16DC}"/>
                </a:ext>
              </a:extLst>
            </p:cNvPr>
            <p:cNvSpPr txBox="1"/>
            <p:nvPr/>
          </p:nvSpPr>
          <p:spPr>
            <a:xfrm>
              <a:off x="1143710" y="3990198"/>
              <a:ext cx="72154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F9B17E5-5D1A-4CE5-B6CA-4A2E4833C98E}"/>
              </a:ext>
            </a:extLst>
          </p:cNvPr>
          <p:cNvGrpSpPr/>
          <p:nvPr/>
        </p:nvGrpSpPr>
        <p:grpSpPr>
          <a:xfrm>
            <a:off x="1790251" y="3999252"/>
            <a:ext cx="1791886" cy="1076984"/>
            <a:chOff x="1790251" y="3999252"/>
            <a:chExt cx="1791886" cy="1076984"/>
          </a:xfrm>
        </p:grpSpPr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98B0B924-0F8D-4C86-96F7-050A20E810DC}"/>
                </a:ext>
              </a:extLst>
            </p:cNvPr>
            <p:cNvSpPr txBox="1"/>
            <p:nvPr/>
          </p:nvSpPr>
          <p:spPr>
            <a:xfrm>
              <a:off x="1790251" y="41981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BCA099FD-029C-4D1A-8685-ADA319C7EF89}"/>
                </a:ext>
              </a:extLst>
            </p:cNvPr>
            <p:cNvCxnSpPr>
              <a:cxnSpLocks/>
            </p:cNvCxnSpPr>
            <p:nvPr/>
          </p:nvCxnSpPr>
          <p:spPr>
            <a:xfrm>
              <a:off x="2252945" y="4507086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9F09D391-110C-4325-ACE4-63EB7CDE0B60}"/>
                </a:ext>
              </a:extLst>
            </p:cNvPr>
            <p:cNvSpPr txBox="1"/>
            <p:nvPr/>
          </p:nvSpPr>
          <p:spPr>
            <a:xfrm>
              <a:off x="2252944" y="4445294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6A7A6FB6-F1DB-44F6-BB61-2BDBCC41F416}"/>
                </a:ext>
              </a:extLst>
            </p:cNvPr>
            <p:cNvSpPr txBox="1"/>
            <p:nvPr/>
          </p:nvSpPr>
          <p:spPr>
            <a:xfrm>
              <a:off x="2522607" y="3999252"/>
              <a:ext cx="6622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7EA4E2D-99C8-444C-BC50-06F6C135FCC2}"/>
                </a:ext>
              </a:extLst>
            </p:cNvPr>
            <p:cNvSpPr txBox="1"/>
            <p:nvPr/>
          </p:nvSpPr>
          <p:spPr>
            <a:xfrm>
              <a:off x="3148399" y="41981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9E32AD68-C6F8-4D91-985A-435233D9068C}"/>
              </a:ext>
            </a:extLst>
          </p:cNvPr>
          <p:cNvGrpSpPr/>
          <p:nvPr/>
        </p:nvGrpSpPr>
        <p:grpSpPr>
          <a:xfrm>
            <a:off x="3601902" y="3988949"/>
            <a:ext cx="1418581" cy="1076984"/>
            <a:chOff x="461187" y="3990198"/>
            <a:chExt cx="1418581" cy="1076984"/>
          </a:xfrm>
        </p:grpSpPr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3DBFEEDF-70DB-40C3-83F0-66E7B2C57FEA}"/>
                </a:ext>
              </a:extLst>
            </p:cNvPr>
            <p:cNvSpPr txBox="1"/>
            <p:nvPr/>
          </p:nvSpPr>
          <p:spPr>
            <a:xfrm>
              <a:off x="461187" y="421197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90716553-49B4-4C39-89BF-FCB658DF9343}"/>
                </a:ext>
              </a:extLst>
            </p:cNvPr>
            <p:cNvCxnSpPr>
              <a:cxnSpLocks/>
            </p:cNvCxnSpPr>
            <p:nvPr/>
          </p:nvCxnSpPr>
          <p:spPr>
            <a:xfrm>
              <a:off x="915945" y="449803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1CA4215B-902C-4D72-949A-8C0D2C864788}"/>
                </a:ext>
              </a:extLst>
            </p:cNvPr>
            <p:cNvSpPr txBox="1"/>
            <p:nvPr/>
          </p:nvSpPr>
          <p:spPr>
            <a:xfrm>
              <a:off x="915944" y="44362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9E6C168F-E632-4659-B42D-501099BD48E1}"/>
                </a:ext>
              </a:extLst>
            </p:cNvPr>
            <p:cNvSpPr txBox="1"/>
            <p:nvPr/>
          </p:nvSpPr>
          <p:spPr>
            <a:xfrm>
              <a:off x="910800" y="3990198"/>
              <a:ext cx="9689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1 3</a:t>
              </a:r>
            </a:p>
          </p:txBody>
        </p:sp>
      </p:grpSp>
      <p:grpSp>
        <p:nvGrpSpPr>
          <p:cNvPr id="433" name="Group 432">
            <a:extLst>
              <a:ext uri="{FF2B5EF4-FFF2-40B4-BE49-F238E27FC236}">
                <a16:creationId xmlns:a16="http://schemas.microsoft.com/office/drawing/2014/main" id="{54A8C7FA-A3F9-4A7C-BED7-A12C283B8051}"/>
              </a:ext>
            </a:extLst>
          </p:cNvPr>
          <p:cNvGrpSpPr/>
          <p:nvPr/>
        </p:nvGrpSpPr>
        <p:grpSpPr>
          <a:xfrm>
            <a:off x="2685892" y="412816"/>
            <a:ext cx="1450560" cy="1076984"/>
            <a:chOff x="461187" y="3990198"/>
            <a:chExt cx="1450560" cy="1076984"/>
          </a:xfrm>
        </p:grpSpPr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3DDB0E5C-6E03-412F-8F83-CD4F130D8132}"/>
                </a:ext>
              </a:extLst>
            </p:cNvPr>
            <p:cNvSpPr txBox="1"/>
            <p:nvPr/>
          </p:nvSpPr>
          <p:spPr>
            <a:xfrm>
              <a:off x="461187" y="421197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81AAF900-98C8-477B-8F82-C849E5E04C89}"/>
                </a:ext>
              </a:extLst>
            </p:cNvPr>
            <p:cNvCxnSpPr>
              <a:cxnSpLocks/>
            </p:cNvCxnSpPr>
            <p:nvPr/>
          </p:nvCxnSpPr>
          <p:spPr>
            <a:xfrm>
              <a:off x="915945" y="449803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A05A9AD3-823B-4E99-9A37-9B9A4596536B}"/>
                </a:ext>
              </a:extLst>
            </p:cNvPr>
            <p:cNvSpPr txBox="1"/>
            <p:nvPr/>
          </p:nvSpPr>
          <p:spPr>
            <a:xfrm>
              <a:off x="915944" y="44362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61A8DBE2-1326-44FB-BB64-8322B7909DD9}"/>
                </a:ext>
              </a:extLst>
            </p:cNvPr>
            <p:cNvSpPr txBox="1"/>
            <p:nvPr/>
          </p:nvSpPr>
          <p:spPr>
            <a:xfrm>
              <a:off x="923966" y="3990198"/>
              <a:ext cx="98778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1 3</a:t>
              </a:r>
            </a:p>
          </p:txBody>
        </p:sp>
      </p:grpSp>
      <p:cxnSp>
        <p:nvCxnSpPr>
          <p:cNvPr id="438" name="Straight Connector 437">
            <a:extLst>
              <a:ext uri="{FF2B5EF4-FFF2-40B4-BE49-F238E27FC236}">
                <a16:creationId xmlns:a16="http://schemas.microsoft.com/office/drawing/2014/main" id="{92788439-548F-4306-A934-F4E235BC6883}"/>
              </a:ext>
            </a:extLst>
          </p:cNvPr>
          <p:cNvCxnSpPr>
            <a:cxnSpLocks/>
          </p:cNvCxnSpPr>
          <p:nvPr/>
        </p:nvCxnSpPr>
        <p:spPr>
          <a:xfrm>
            <a:off x="6279479" y="270200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9" name="Straight Connector 438">
            <a:extLst>
              <a:ext uri="{FF2B5EF4-FFF2-40B4-BE49-F238E27FC236}">
                <a16:creationId xmlns:a16="http://schemas.microsoft.com/office/drawing/2014/main" id="{EA45511C-444F-443D-8789-00C7F217C20A}"/>
              </a:ext>
            </a:extLst>
          </p:cNvPr>
          <p:cNvCxnSpPr>
            <a:cxnSpLocks/>
          </p:cNvCxnSpPr>
          <p:nvPr/>
        </p:nvCxnSpPr>
        <p:spPr>
          <a:xfrm>
            <a:off x="7158709" y="270200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0" name="TextBox 439">
            <a:extLst>
              <a:ext uri="{FF2B5EF4-FFF2-40B4-BE49-F238E27FC236}">
                <a16:creationId xmlns:a16="http://schemas.microsoft.com/office/drawing/2014/main" id="{11E3E4CB-2CBF-4393-AE37-11386C554C0C}"/>
              </a:ext>
            </a:extLst>
          </p:cNvPr>
          <p:cNvSpPr txBox="1"/>
          <p:nvPr/>
        </p:nvSpPr>
        <p:spPr>
          <a:xfrm>
            <a:off x="6242106" y="219416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41" name="TextBox 440">
            <a:extLst>
              <a:ext uri="{FF2B5EF4-FFF2-40B4-BE49-F238E27FC236}">
                <a16:creationId xmlns:a16="http://schemas.microsoft.com/office/drawing/2014/main" id="{9075EAE0-DE94-4CEE-AA8D-7DC99B3C36A8}"/>
              </a:ext>
            </a:extLst>
          </p:cNvPr>
          <p:cNvSpPr txBox="1"/>
          <p:nvPr/>
        </p:nvSpPr>
        <p:spPr>
          <a:xfrm>
            <a:off x="6252672" y="264021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42" name="TextBox 441">
            <a:extLst>
              <a:ext uri="{FF2B5EF4-FFF2-40B4-BE49-F238E27FC236}">
                <a16:creationId xmlns:a16="http://schemas.microsoft.com/office/drawing/2014/main" id="{FF0186F1-95F8-4B8F-A9C2-64FFA083860F}"/>
              </a:ext>
            </a:extLst>
          </p:cNvPr>
          <p:cNvSpPr txBox="1"/>
          <p:nvPr/>
        </p:nvSpPr>
        <p:spPr>
          <a:xfrm>
            <a:off x="7158708" y="264021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443" name="TextBox 442">
            <a:extLst>
              <a:ext uri="{FF2B5EF4-FFF2-40B4-BE49-F238E27FC236}">
                <a16:creationId xmlns:a16="http://schemas.microsoft.com/office/drawing/2014/main" id="{0341AAC7-18ED-4A02-BF12-EBD610304D3F}"/>
              </a:ext>
            </a:extLst>
          </p:cNvPr>
          <p:cNvSpPr txBox="1"/>
          <p:nvPr/>
        </p:nvSpPr>
        <p:spPr>
          <a:xfrm>
            <a:off x="6711666" y="238653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444" name="Arc 443">
            <a:extLst>
              <a:ext uri="{FF2B5EF4-FFF2-40B4-BE49-F238E27FC236}">
                <a16:creationId xmlns:a16="http://schemas.microsoft.com/office/drawing/2014/main" id="{F9D13D2D-382C-4E07-B032-DB29C2BC0053}"/>
              </a:ext>
            </a:extLst>
          </p:cNvPr>
          <p:cNvSpPr/>
          <p:nvPr/>
        </p:nvSpPr>
        <p:spPr>
          <a:xfrm rot="16200000">
            <a:off x="6644367" y="167204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5" name="Arc 444">
            <a:extLst>
              <a:ext uri="{FF2B5EF4-FFF2-40B4-BE49-F238E27FC236}">
                <a16:creationId xmlns:a16="http://schemas.microsoft.com/office/drawing/2014/main" id="{58F62429-5580-4437-97B1-512D71DECA98}"/>
              </a:ext>
            </a:extLst>
          </p:cNvPr>
          <p:cNvSpPr/>
          <p:nvPr/>
        </p:nvSpPr>
        <p:spPr>
          <a:xfrm rot="5400000">
            <a:off x="6634080" y="260569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6" name="TextBox 445">
            <a:extLst>
              <a:ext uri="{FF2B5EF4-FFF2-40B4-BE49-F238E27FC236}">
                <a16:creationId xmlns:a16="http://schemas.microsoft.com/office/drawing/2014/main" id="{8F8AF15A-3210-4FB6-A996-2EDCC1ECF197}"/>
              </a:ext>
            </a:extLst>
          </p:cNvPr>
          <p:cNvSpPr txBox="1"/>
          <p:nvPr/>
        </p:nvSpPr>
        <p:spPr>
          <a:xfrm>
            <a:off x="6764670" y="314107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47" name="TextBox 446">
            <a:extLst>
              <a:ext uri="{FF2B5EF4-FFF2-40B4-BE49-F238E27FC236}">
                <a16:creationId xmlns:a16="http://schemas.microsoft.com/office/drawing/2014/main" id="{621832A3-CEAF-41DD-9FE1-B755584615CA}"/>
              </a:ext>
            </a:extLst>
          </p:cNvPr>
          <p:cNvSpPr txBox="1"/>
          <p:nvPr/>
        </p:nvSpPr>
        <p:spPr>
          <a:xfrm>
            <a:off x="6764669" y="184022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48" name="TextBox 447">
            <a:extLst>
              <a:ext uri="{FF2B5EF4-FFF2-40B4-BE49-F238E27FC236}">
                <a16:creationId xmlns:a16="http://schemas.microsoft.com/office/drawing/2014/main" id="{AAF00EB9-98D5-4BFC-BE77-9BAD460AE12C}"/>
              </a:ext>
            </a:extLst>
          </p:cNvPr>
          <p:cNvSpPr txBox="1"/>
          <p:nvPr/>
        </p:nvSpPr>
        <p:spPr>
          <a:xfrm>
            <a:off x="7386474" y="2194168"/>
            <a:ext cx="72154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449" name="Straight Connector 448">
            <a:extLst>
              <a:ext uri="{FF2B5EF4-FFF2-40B4-BE49-F238E27FC236}">
                <a16:creationId xmlns:a16="http://schemas.microsoft.com/office/drawing/2014/main" id="{5AA9CBF6-A8D8-4975-BA29-A66CC5D2C347}"/>
              </a:ext>
            </a:extLst>
          </p:cNvPr>
          <p:cNvCxnSpPr>
            <a:cxnSpLocks/>
          </p:cNvCxnSpPr>
          <p:nvPr/>
        </p:nvCxnSpPr>
        <p:spPr>
          <a:xfrm>
            <a:off x="8520057" y="270335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0" name="Straight Connector 449">
            <a:extLst>
              <a:ext uri="{FF2B5EF4-FFF2-40B4-BE49-F238E27FC236}">
                <a16:creationId xmlns:a16="http://schemas.microsoft.com/office/drawing/2014/main" id="{76D8751D-EBB6-41F0-9B16-C3A1D8E1E635}"/>
              </a:ext>
            </a:extLst>
          </p:cNvPr>
          <p:cNvCxnSpPr>
            <a:cxnSpLocks/>
          </p:cNvCxnSpPr>
          <p:nvPr/>
        </p:nvCxnSpPr>
        <p:spPr>
          <a:xfrm>
            <a:off x="9399287" y="270335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1" name="TextBox 450">
            <a:extLst>
              <a:ext uri="{FF2B5EF4-FFF2-40B4-BE49-F238E27FC236}">
                <a16:creationId xmlns:a16="http://schemas.microsoft.com/office/drawing/2014/main" id="{B3213A37-DD84-4A81-89FC-8FD0835F7329}"/>
              </a:ext>
            </a:extLst>
          </p:cNvPr>
          <p:cNvSpPr txBox="1"/>
          <p:nvPr/>
        </p:nvSpPr>
        <p:spPr>
          <a:xfrm>
            <a:off x="8482684" y="219552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52" name="TextBox 451">
            <a:extLst>
              <a:ext uri="{FF2B5EF4-FFF2-40B4-BE49-F238E27FC236}">
                <a16:creationId xmlns:a16="http://schemas.microsoft.com/office/drawing/2014/main" id="{56820643-C506-445C-88B9-006DA4D3924E}"/>
              </a:ext>
            </a:extLst>
          </p:cNvPr>
          <p:cNvSpPr txBox="1"/>
          <p:nvPr/>
        </p:nvSpPr>
        <p:spPr>
          <a:xfrm>
            <a:off x="8493250" y="264156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453" name="TextBox 452">
            <a:extLst>
              <a:ext uri="{FF2B5EF4-FFF2-40B4-BE49-F238E27FC236}">
                <a16:creationId xmlns:a16="http://schemas.microsoft.com/office/drawing/2014/main" id="{62D1ACAA-E496-4943-9E70-7AF1FE2DC150}"/>
              </a:ext>
            </a:extLst>
          </p:cNvPr>
          <p:cNvSpPr txBox="1"/>
          <p:nvPr/>
        </p:nvSpPr>
        <p:spPr>
          <a:xfrm>
            <a:off x="9399286" y="264156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454" name="TextBox 453">
            <a:extLst>
              <a:ext uri="{FF2B5EF4-FFF2-40B4-BE49-F238E27FC236}">
                <a16:creationId xmlns:a16="http://schemas.microsoft.com/office/drawing/2014/main" id="{87802E36-6E42-4582-9ADB-80753D926818}"/>
              </a:ext>
            </a:extLst>
          </p:cNvPr>
          <p:cNvSpPr txBox="1"/>
          <p:nvPr/>
        </p:nvSpPr>
        <p:spPr>
          <a:xfrm>
            <a:off x="8952244" y="2387887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455" name="Arc 454">
            <a:extLst>
              <a:ext uri="{FF2B5EF4-FFF2-40B4-BE49-F238E27FC236}">
                <a16:creationId xmlns:a16="http://schemas.microsoft.com/office/drawing/2014/main" id="{26E33F26-76C7-4285-9CCF-A742DC8D9E0D}"/>
              </a:ext>
            </a:extLst>
          </p:cNvPr>
          <p:cNvSpPr/>
          <p:nvPr/>
        </p:nvSpPr>
        <p:spPr>
          <a:xfrm rot="16200000">
            <a:off x="8884945" y="167339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56" name="Arc 455">
            <a:extLst>
              <a:ext uri="{FF2B5EF4-FFF2-40B4-BE49-F238E27FC236}">
                <a16:creationId xmlns:a16="http://schemas.microsoft.com/office/drawing/2014/main" id="{F0B23CA1-6F04-4030-A823-D6BE0EF848C7}"/>
              </a:ext>
            </a:extLst>
          </p:cNvPr>
          <p:cNvSpPr/>
          <p:nvPr/>
        </p:nvSpPr>
        <p:spPr>
          <a:xfrm rot="5400000">
            <a:off x="8874658" y="260705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57" name="TextBox 456">
            <a:extLst>
              <a:ext uri="{FF2B5EF4-FFF2-40B4-BE49-F238E27FC236}">
                <a16:creationId xmlns:a16="http://schemas.microsoft.com/office/drawing/2014/main" id="{F81FCD1E-0D63-402C-B3E6-12ED0E472241}"/>
              </a:ext>
            </a:extLst>
          </p:cNvPr>
          <p:cNvSpPr txBox="1"/>
          <p:nvPr/>
        </p:nvSpPr>
        <p:spPr>
          <a:xfrm>
            <a:off x="9005248" y="3142429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58" name="TextBox 457">
            <a:extLst>
              <a:ext uri="{FF2B5EF4-FFF2-40B4-BE49-F238E27FC236}">
                <a16:creationId xmlns:a16="http://schemas.microsoft.com/office/drawing/2014/main" id="{61E2387D-3D9F-40C4-B561-504BC01A7C1B}"/>
              </a:ext>
            </a:extLst>
          </p:cNvPr>
          <p:cNvSpPr txBox="1"/>
          <p:nvPr/>
        </p:nvSpPr>
        <p:spPr>
          <a:xfrm>
            <a:off x="9005247" y="184158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59" name="TextBox 458">
            <a:extLst>
              <a:ext uri="{FF2B5EF4-FFF2-40B4-BE49-F238E27FC236}">
                <a16:creationId xmlns:a16="http://schemas.microsoft.com/office/drawing/2014/main" id="{94D09C85-22D5-4A90-8BE8-71B03BE6DF34}"/>
              </a:ext>
            </a:extLst>
          </p:cNvPr>
          <p:cNvSpPr txBox="1"/>
          <p:nvPr/>
        </p:nvSpPr>
        <p:spPr>
          <a:xfrm>
            <a:off x="9595988" y="2195524"/>
            <a:ext cx="7416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460" name="Group 459">
            <a:extLst>
              <a:ext uri="{FF2B5EF4-FFF2-40B4-BE49-F238E27FC236}">
                <a16:creationId xmlns:a16="http://schemas.microsoft.com/office/drawing/2014/main" id="{26E189FC-FD83-4411-8F2F-7758978457EC}"/>
              </a:ext>
            </a:extLst>
          </p:cNvPr>
          <p:cNvGrpSpPr/>
          <p:nvPr/>
        </p:nvGrpSpPr>
        <p:grpSpPr>
          <a:xfrm>
            <a:off x="6266295" y="3978325"/>
            <a:ext cx="1404066" cy="1076984"/>
            <a:chOff x="461187" y="3990198"/>
            <a:chExt cx="1404066" cy="1076984"/>
          </a:xfrm>
        </p:grpSpPr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44E8B4F3-E9F9-4575-B956-71848C2A6CEC}"/>
                </a:ext>
              </a:extLst>
            </p:cNvPr>
            <p:cNvSpPr txBox="1"/>
            <p:nvPr/>
          </p:nvSpPr>
          <p:spPr>
            <a:xfrm>
              <a:off x="461187" y="421197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D3055D1D-20CA-4361-8489-EE6B0BAAAEB8}"/>
                </a:ext>
              </a:extLst>
            </p:cNvPr>
            <p:cNvCxnSpPr>
              <a:cxnSpLocks/>
            </p:cNvCxnSpPr>
            <p:nvPr/>
          </p:nvCxnSpPr>
          <p:spPr>
            <a:xfrm>
              <a:off x="915945" y="449803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67BDA594-A3A1-4749-9FD2-1A5DBBDB17C8}"/>
                </a:ext>
              </a:extLst>
            </p:cNvPr>
            <p:cNvSpPr txBox="1"/>
            <p:nvPr/>
          </p:nvSpPr>
          <p:spPr>
            <a:xfrm>
              <a:off x="915944" y="44362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BCA5385F-B94F-45F4-8EE4-EE0B61F0B6A8}"/>
                </a:ext>
              </a:extLst>
            </p:cNvPr>
            <p:cNvSpPr txBox="1"/>
            <p:nvPr/>
          </p:nvSpPr>
          <p:spPr>
            <a:xfrm>
              <a:off x="1143710" y="3990198"/>
              <a:ext cx="72154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060052EF-FD8D-4D89-A2ED-581DFF85DF8D}"/>
              </a:ext>
            </a:extLst>
          </p:cNvPr>
          <p:cNvGrpSpPr/>
          <p:nvPr/>
        </p:nvGrpSpPr>
        <p:grpSpPr>
          <a:xfrm>
            <a:off x="7595359" y="3987379"/>
            <a:ext cx="1791886" cy="1076984"/>
            <a:chOff x="1790251" y="3999252"/>
            <a:chExt cx="1791886" cy="1076984"/>
          </a:xfrm>
        </p:grpSpPr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0A688B45-B9C6-4E26-97B7-F133CB598D4E}"/>
                </a:ext>
              </a:extLst>
            </p:cNvPr>
            <p:cNvSpPr txBox="1"/>
            <p:nvPr/>
          </p:nvSpPr>
          <p:spPr>
            <a:xfrm>
              <a:off x="1790251" y="41981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AB468DF7-B291-4FE4-893D-DF836E874992}"/>
                </a:ext>
              </a:extLst>
            </p:cNvPr>
            <p:cNvCxnSpPr>
              <a:cxnSpLocks/>
            </p:cNvCxnSpPr>
            <p:nvPr/>
          </p:nvCxnSpPr>
          <p:spPr>
            <a:xfrm>
              <a:off x="2252945" y="4507086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6EB43CCB-1E72-40E9-BDF4-A96895C17B6B}"/>
                </a:ext>
              </a:extLst>
            </p:cNvPr>
            <p:cNvSpPr txBox="1"/>
            <p:nvPr/>
          </p:nvSpPr>
          <p:spPr>
            <a:xfrm>
              <a:off x="2252944" y="4445294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A442C95D-7AE3-464E-97B1-09F012A7B4A3}"/>
                </a:ext>
              </a:extLst>
            </p:cNvPr>
            <p:cNvSpPr txBox="1"/>
            <p:nvPr/>
          </p:nvSpPr>
          <p:spPr>
            <a:xfrm>
              <a:off x="2534789" y="3999252"/>
              <a:ext cx="65010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1A587418-9F3D-4B15-AC4A-4DFFA2CE9A26}"/>
                </a:ext>
              </a:extLst>
            </p:cNvPr>
            <p:cNvSpPr txBox="1"/>
            <p:nvPr/>
          </p:nvSpPr>
          <p:spPr>
            <a:xfrm>
              <a:off x="3148399" y="41981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481" name="Group 480">
            <a:extLst>
              <a:ext uri="{FF2B5EF4-FFF2-40B4-BE49-F238E27FC236}">
                <a16:creationId xmlns:a16="http://schemas.microsoft.com/office/drawing/2014/main" id="{EB7CAB2C-7FD6-4689-A027-C987802BE39D}"/>
              </a:ext>
            </a:extLst>
          </p:cNvPr>
          <p:cNvGrpSpPr/>
          <p:nvPr/>
        </p:nvGrpSpPr>
        <p:grpSpPr>
          <a:xfrm>
            <a:off x="9392497" y="3989859"/>
            <a:ext cx="1404066" cy="1073989"/>
            <a:chOff x="461187" y="3990198"/>
            <a:chExt cx="1404066" cy="1073989"/>
          </a:xfrm>
        </p:grpSpPr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88CD6E12-881E-4FAA-9F2E-8D86A79D1836}"/>
                </a:ext>
              </a:extLst>
            </p:cNvPr>
            <p:cNvSpPr txBox="1"/>
            <p:nvPr/>
          </p:nvSpPr>
          <p:spPr>
            <a:xfrm>
              <a:off x="461187" y="421197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cxnSp>
          <p:nvCxnSpPr>
            <p:cNvPr id="483" name="Straight Connector 482">
              <a:extLst>
                <a:ext uri="{FF2B5EF4-FFF2-40B4-BE49-F238E27FC236}">
                  <a16:creationId xmlns:a16="http://schemas.microsoft.com/office/drawing/2014/main" id="{98F905DB-181A-4397-B70F-6776E63EB879}"/>
                </a:ext>
              </a:extLst>
            </p:cNvPr>
            <p:cNvCxnSpPr>
              <a:cxnSpLocks/>
            </p:cNvCxnSpPr>
            <p:nvPr/>
          </p:nvCxnSpPr>
          <p:spPr>
            <a:xfrm>
              <a:off x="915945" y="4501444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21977248-7CEB-42AF-806D-AF9685D7AB63}"/>
                </a:ext>
              </a:extLst>
            </p:cNvPr>
            <p:cNvSpPr txBox="1"/>
            <p:nvPr/>
          </p:nvSpPr>
          <p:spPr>
            <a:xfrm>
              <a:off x="905041" y="4433245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F460AF5C-6E6B-4045-84AD-6DC41A9D2151}"/>
                </a:ext>
              </a:extLst>
            </p:cNvPr>
            <p:cNvSpPr txBox="1"/>
            <p:nvPr/>
          </p:nvSpPr>
          <p:spPr>
            <a:xfrm>
              <a:off x="1143710" y="3990198"/>
              <a:ext cx="72154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CF3AA73F-1AED-41BD-B64C-C404AC35F847}"/>
              </a:ext>
            </a:extLst>
          </p:cNvPr>
          <p:cNvGrpSpPr/>
          <p:nvPr/>
        </p:nvGrpSpPr>
        <p:grpSpPr>
          <a:xfrm>
            <a:off x="8491000" y="390185"/>
            <a:ext cx="1404066" cy="1087742"/>
            <a:chOff x="461187" y="3979440"/>
            <a:chExt cx="1404066" cy="1087742"/>
          </a:xfrm>
        </p:grpSpPr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5D57B664-9C56-43AC-AA7A-4E39BCDB3B7E}"/>
                </a:ext>
              </a:extLst>
            </p:cNvPr>
            <p:cNvSpPr txBox="1"/>
            <p:nvPr/>
          </p:nvSpPr>
          <p:spPr>
            <a:xfrm>
              <a:off x="461187" y="421197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cxnSp>
          <p:nvCxnSpPr>
            <p:cNvPr id="488" name="Straight Connector 487">
              <a:extLst>
                <a:ext uri="{FF2B5EF4-FFF2-40B4-BE49-F238E27FC236}">
                  <a16:creationId xmlns:a16="http://schemas.microsoft.com/office/drawing/2014/main" id="{2F29C600-8F68-47D8-917D-00E9BBE690B9}"/>
                </a:ext>
              </a:extLst>
            </p:cNvPr>
            <p:cNvCxnSpPr>
              <a:cxnSpLocks/>
            </p:cNvCxnSpPr>
            <p:nvPr/>
          </p:nvCxnSpPr>
          <p:spPr>
            <a:xfrm>
              <a:off x="915945" y="449803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B1E91904-B3C8-4B17-A607-23C94CD8BFFA}"/>
                </a:ext>
              </a:extLst>
            </p:cNvPr>
            <p:cNvSpPr txBox="1"/>
            <p:nvPr/>
          </p:nvSpPr>
          <p:spPr>
            <a:xfrm>
              <a:off x="915944" y="44362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52157FA0-495B-441C-93F7-D690F45CD7B0}"/>
                </a:ext>
              </a:extLst>
            </p:cNvPr>
            <p:cNvSpPr txBox="1"/>
            <p:nvPr/>
          </p:nvSpPr>
          <p:spPr>
            <a:xfrm>
              <a:off x="1143710" y="3979440"/>
              <a:ext cx="72154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sp>
        <p:nvSpPr>
          <p:cNvPr id="493" name="Rectangle 492">
            <a:extLst>
              <a:ext uri="{FF2B5EF4-FFF2-40B4-BE49-F238E27FC236}">
                <a16:creationId xmlns:a16="http://schemas.microsoft.com/office/drawing/2014/main" id="{56AFDC91-219F-493C-9181-D89309698850}"/>
              </a:ext>
            </a:extLst>
          </p:cNvPr>
          <p:cNvSpPr/>
          <p:nvPr/>
        </p:nvSpPr>
        <p:spPr>
          <a:xfrm>
            <a:off x="5082323" y="416360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4" name="Rectangle 493">
            <a:extLst>
              <a:ext uri="{FF2B5EF4-FFF2-40B4-BE49-F238E27FC236}">
                <a16:creationId xmlns:a16="http://schemas.microsoft.com/office/drawing/2014/main" id="{6B44B9F8-1FE7-4089-9FF1-29127BB49156}"/>
              </a:ext>
            </a:extLst>
          </p:cNvPr>
          <p:cNvSpPr/>
          <p:nvPr/>
        </p:nvSpPr>
        <p:spPr>
          <a:xfrm>
            <a:off x="5537576" y="422710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5" name="Rectangle 494">
            <a:extLst>
              <a:ext uri="{FF2B5EF4-FFF2-40B4-BE49-F238E27FC236}">
                <a16:creationId xmlns:a16="http://schemas.microsoft.com/office/drawing/2014/main" id="{DBD5296F-265B-4090-B4F0-BF5787781E3A}"/>
              </a:ext>
            </a:extLst>
          </p:cNvPr>
          <p:cNvSpPr/>
          <p:nvPr/>
        </p:nvSpPr>
        <p:spPr>
          <a:xfrm>
            <a:off x="10509404" y="442857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7" name="Rectangle 496">
            <a:extLst>
              <a:ext uri="{FF2B5EF4-FFF2-40B4-BE49-F238E27FC236}">
                <a16:creationId xmlns:a16="http://schemas.microsoft.com/office/drawing/2014/main" id="{008E08D4-1FD0-4B5D-8426-3A0A67024C47}"/>
              </a:ext>
            </a:extLst>
          </p:cNvPr>
          <p:cNvSpPr/>
          <p:nvPr/>
        </p:nvSpPr>
        <p:spPr>
          <a:xfrm>
            <a:off x="10935474" y="442034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498" name="Group 497">
            <a:extLst>
              <a:ext uri="{FF2B5EF4-FFF2-40B4-BE49-F238E27FC236}">
                <a16:creationId xmlns:a16="http://schemas.microsoft.com/office/drawing/2014/main" id="{C354D647-4C43-4749-AE3B-0B01297AA40A}"/>
              </a:ext>
            </a:extLst>
          </p:cNvPr>
          <p:cNvGrpSpPr/>
          <p:nvPr/>
        </p:nvGrpSpPr>
        <p:grpSpPr>
          <a:xfrm>
            <a:off x="5537576" y="2967554"/>
            <a:ext cx="360000" cy="2160000"/>
            <a:chOff x="3172262" y="3429000"/>
            <a:chExt cx="360000" cy="2160000"/>
          </a:xfrm>
        </p:grpSpPr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702616F4-B1C0-4C11-A0C4-966C29A4408A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8CD6DE07-5216-4935-9442-1F14882A4EFC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1" name="Rectangle 500">
              <a:extLst>
                <a:ext uri="{FF2B5EF4-FFF2-40B4-BE49-F238E27FC236}">
                  <a16:creationId xmlns:a16="http://schemas.microsoft.com/office/drawing/2014/main" id="{62EEFEBE-B752-4B57-A48A-921877E8CC6B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2" name="Rectangle 501">
              <a:extLst>
                <a:ext uri="{FF2B5EF4-FFF2-40B4-BE49-F238E27FC236}">
                  <a16:creationId xmlns:a16="http://schemas.microsoft.com/office/drawing/2014/main" id="{509F5EF8-CF2A-4C4F-B86C-66AD98C3A847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03" name="Group 502">
            <a:extLst>
              <a:ext uri="{FF2B5EF4-FFF2-40B4-BE49-F238E27FC236}">
                <a16:creationId xmlns:a16="http://schemas.microsoft.com/office/drawing/2014/main" id="{AA1BD140-61EB-4748-8719-6C86149FFF2C}"/>
              </a:ext>
            </a:extLst>
          </p:cNvPr>
          <p:cNvGrpSpPr/>
          <p:nvPr/>
        </p:nvGrpSpPr>
        <p:grpSpPr>
          <a:xfrm>
            <a:off x="10934730" y="2967554"/>
            <a:ext cx="360000" cy="2160000"/>
            <a:chOff x="3752453" y="3429000"/>
            <a:chExt cx="360000" cy="2160000"/>
          </a:xfrm>
        </p:grpSpPr>
        <p:sp>
          <p:nvSpPr>
            <p:cNvPr id="504" name="Rectangle 503">
              <a:extLst>
                <a:ext uri="{FF2B5EF4-FFF2-40B4-BE49-F238E27FC236}">
                  <a16:creationId xmlns:a16="http://schemas.microsoft.com/office/drawing/2014/main" id="{54D5916D-311F-404B-9CFE-7B6119D51B1A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5" name="Rectangle 504">
              <a:extLst>
                <a:ext uri="{FF2B5EF4-FFF2-40B4-BE49-F238E27FC236}">
                  <a16:creationId xmlns:a16="http://schemas.microsoft.com/office/drawing/2014/main" id="{F8B104F1-59C7-4466-8AC0-348BA8D1C0CE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53DD6E16-DCDB-49B1-A8ED-C840D3580ED7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CFBA1059-FBD8-4EC3-AEB7-5DF2D5976166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189E319B-F053-4DA1-AE63-4DD7DA230AAD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10" name="Group 509">
            <a:extLst>
              <a:ext uri="{FF2B5EF4-FFF2-40B4-BE49-F238E27FC236}">
                <a16:creationId xmlns:a16="http://schemas.microsoft.com/office/drawing/2014/main" id="{8C219CD3-156D-4636-853B-CAA085FA6AA4}"/>
              </a:ext>
            </a:extLst>
          </p:cNvPr>
          <p:cNvGrpSpPr/>
          <p:nvPr/>
        </p:nvGrpSpPr>
        <p:grpSpPr>
          <a:xfrm>
            <a:off x="10935331" y="440635"/>
            <a:ext cx="360000" cy="2160000"/>
            <a:chOff x="2011880" y="3429000"/>
            <a:chExt cx="360000" cy="2160000"/>
          </a:xfrm>
        </p:grpSpPr>
        <p:sp>
          <p:nvSpPr>
            <p:cNvPr id="511" name="Rectangle 510">
              <a:extLst>
                <a:ext uri="{FF2B5EF4-FFF2-40B4-BE49-F238E27FC236}">
                  <a16:creationId xmlns:a16="http://schemas.microsoft.com/office/drawing/2014/main" id="{238D6022-4582-4CDC-BD83-8DF83FF2AE3A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2" name="Rectangle 511">
              <a:extLst>
                <a:ext uri="{FF2B5EF4-FFF2-40B4-BE49-F238E27FC236}">
                  <a16:creationId xmlns:a16="http://schemas.microsoft.com/office/drawing/2014/main" id="{F6E722D5-B7E2-4810-8311-5F46CB11C997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</p:grp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63A492AE-3CA3-40B3-9A62-8EBB176D7AD6}"/>
              </a:ext>
            </a:extLst>
          </p:cNvPr>
          <p:cNvGrpSpPr/>
          <p:nvPr/>
        </p:nvGrpSpPr>
        <p:grpSpPr>
          <a:xfrm>
            <a:off x="5537199" y="422710"/>
            <a:ext cx="360000" cy="2160000"/>
            <a:chOff x="3752453" y="3429000"/>
            <a:chExt cx="360000" cy="2160000"/>
          </a:xfrm>
        </p:grpSpPr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D2818076-A895-4B01-9B80-21ACE6590B22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5" name="Rectangle 514">
              <a:extLst>
                <a:ext uri="{FF2B5EF4-FFF2-40B4-BE49-F238E27FC236}">
                  <a16:creationId xmlns:a16="http://schemas.microsoft.com/office/drawing/2014/main" id="{9D61BCED-2340-4444-9EDF-C356A0E907BA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444EE2CC-A34F-46C5-BF04-4E4B3BFCE5A8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444BDE10-2C43-4BCC-BBB1-6AE310D396C8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8" name="Rectangle 517">
              <a:extLst>
                <a:ext uri="{FF2B5EF4-FFF2-40B4-BE49-F238E27FC236}">
                  <a16:creationId xmlns:a16="http://schemas.microsoft.com/office/drawing/2014/main" id="{6AD08117-6BEE-4EF9-9739-9666C35D9DA7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729056CB-E79F-4805-B72F-0EECB2D8A9CC}"/>
              </a:ext>
            </a:extLst>
          </p:cNvPr>
          <p:cNvGrpSpPr/>
          <p:nvPr/>
        </p:nvGrpSpPr>
        <p:grpSpPr>
          <a:xfrm>
            <a:off x="5539139" y="419940"/>
            <a:ext cx="360000" cy="2160000"/>
            <a:chOff x="5703186" y="3443270"/>
            <a:chExt cx="360000" cy="2160000"/>
          </a:xfrm>
        </p:grpSpPr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0F4C1B0E-B798-4C2A-A179-3CAE4E5BC064}"/>
                </a:ext>
              </a:extLst>
            </p:cNvPr>
            <p:cNvSpPr/>
            <p:nvPr/>
          </p:nvSpPr>
          <p:spPr>
            <a:xfrm>
              <a:off x="5703186" y="344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2" name="Rectangle 521">
              <a:extLst>
                <a:ext uri="{FF2B5EF4-FFF2-40B4-BE49-F238E27FC236}">
                  <a16:creationId xmlns:a16="http://schemas.microsoft.com/office/drawing/2014/main" id="{8D09CFBA-1A60-4CB6-BEB0-F667B23E111F}"/>
                </a:ext>
              </a:extLst>
            </p:cNvPr>
            <p:cNvSpPr/>
            <p:nvPr/>
          </p:nvSpPr>
          <p:spPr>
            <a:xfrm>
              <a:off x="5703186" y="355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15D81883-FDEE-4627-A13C-91326026474E}"/>
                </a:ext>
              </a:extLst>
            </p:cNvPr>
            <p:cNvSpPr/>
            <p:nvPr/>
          </p:nvSpPr>
          <p:spPr>
            <a:xfrm>
              <a:off x="5703186" y="365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747C62E8-9635-4216-B01F-BBD64C296131}"/>
                </a:ext>
              </a:extLst>
            </p:cNvPr>
            <p:cNvSpPr/>
            <p:nvPr/>
          </p:nvSpPr>
          <p:spPr>
            <a:xfrm>
              <a:off x="5703186" y="376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5" name="Rectangle 524">
              <a:extLst>
                <a:ext uri="{FF2B5EF4-FFF2-40B4-BE49-F238E27FC236}">
                  <a16:creationId xmlns:a16="http://schemas.microsoft.com/office/drawing/2014/main" id="{A0863285-7F4A-4832-90EB-93B0357A01AE}"/>
                </a:ext>
              </a:extLst>
            </p:cNvPr>
            <p:cNvSpPr/>
            <p:nvPr/>
          </p:nvSpPr>
          <p:spPr>
            <a:xfrm>
              <a:off x="5703186" y="387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EF01339F-438B-4C7B-97B5-6BB51AB2C500}"/>
                </a:ext>
              </a:extLst>
            </p:cNvPr>
            <p:cNvSpPr/>
            <p:nvPr/>
          </p:nvSpPr>
          <p:spPr>
            <a:xfrm>
              <a:off x="5703186" y="398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637FCD7A-3484-444D-BC11-178AC5FAAC07}"/>
                </a:ext>
              </a:extLst>
            </p:cNvPr>
            <p:cNvSpPr/>
            <p:nvPr/>
          </p:nvSpPr>
          <p:spPr>
            <a:xfrm>
              <a:off x="5703186" y="409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8" name="Rectangle 527">
              <a:extLst>
                <a:ext uri="{FF2B5EF4-FFF2-40B4-BE49-F238E27FC236}">
                  <a16:creationId xmlns:a16="http://schemas.microsoft.com/office/drawing/2014/main" id="{BA67DAA3-81C3-4218-ADB5-C93E74D809E7}"/>
                </a:ext>
              </a:extLst>
            </p:cNvPr>
            <p:cNvSpPr/>
            <p:nvPr/>
          </p:nvSpPr>
          <p:spPr>
            <a:xfrm>
              <a:off x="5703186" y="419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9" name="Rectangle 528">
              <a:extLst>
                <a:ext uri="{FF2B5EF4-FFF2-40B4-BE49-F238E27FC236}">
                  <a16:creationId xmlns:a16="http://schemas.microsoft.com/office/drawing/2014/main" id="{C94819D6-4FE5-48CE-A32D-55141A91A9D1}"/>
                </a:ext>
              </a:extLst>
            </p:cNvPr>
            <p:cNvSpPr/>
            <p:nvPr/>
          </p:nvSpPr>
          <p:spPr>
            <a:xfrm>
              <a:off x="5703186" y="430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9A9FC582-D5FC-4B55-89F8-8DD73BC2785B}"/>
                </a:ext>
              </a:extLst>
            </p:cNvPr>
            <p:cNvSpPr/>
            <p:nvPr/>
          </p:nvSpPr>
          <p:spPr>
            <a:xfrm>
              <a:off x="5703186" y="441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1" name="Rectangle 530">
              <a:extLst>
                <a:ext uri="{FF2B5EF4-FFF2-40B4-BE49-F238E27FC236}">
                  <a16:creationId xmlns:a16="http://schemas.microsoft.com/office/drawing/2014/main" id="{8B5F989F-413D-42BB-A947-BD8B1CE1CB32}"/>
                </a:ext>
              </a:extLst>
            </p:cNvPr>
            <p:cNvSpPr/>
            <p:nvPr/>
          </p:nvSpPr>
          <p:spPr>
            <a:xfrm>
              <a:off x="5703186" y="452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2" name="Rectangle 531">
              <a:extLst>
                <a:ext uri="{FF2B5EF4-FFF2-40B4-BE49-F238E27FC236}">
                  <a16:creationId xmlns:a16="http://schemas.microsoft.com/office/drawing/2014/main" id="{47C2A0EE-25B6-4ACA-903A-98E44098862C}"/>
                </a:ext>
              </a:extLst>
            </p:cNvPr>
            <p:cNvSpPr/>
            <p:nvPr/>
          </p:nvSpPr>
          <p:spPr>
            <a:xfrm>
              <a:off x="5703186" y="463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63A64234-E495-494F-A550-8B90651A6F1D}"/>
                </a:ext>
              </a:extLst>
            </p:cNvPr>
            <p:cNvSpPr/>
            <p:nvPr/>
          </p:nvSpPr>
          <p:spPr>
            <a:xfrm>
              <a:off x="5703186" y="473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C0E4724D-6BDE-4987-BA32-D2A483C5FE10}"/>
                </a:ext>
              </a:extLst>
            </p:cNvPr>
            <p:cNvSpPr/>
            <p:nvPr/>
          </p:nvSpPr>
          <p:spPr>
            <a:xfrm>
              <a:off x="5703186" y="484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89C355A-2C2D-437D-8A6E-C79CC8130052}"/>
                </a:ext>
              </a:extLst>
            </p:cNvPr>
            <p:cNvSpPr/>
            <p:nvPr/>
          </p:nvSpPr>
          <p:spPr>
            <a:xfrm>
              <a:off x="5703186" y="495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F281896F-5F6A-4CCE-9AE2-A7C02E2D71BE}"/>
                </a:ext>
              </a:extLst>
            </p:cNvPr>
            <p:cNvSpPr/>
            <p:nvPr/>
          </p:nvSpPr>
          <p:spPr>
            <a:xfrm>
              <a:off x="5703186" y="506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7" name="Rectangle 536">
              <a:extLst>
                <a:ext uri="{FF2B5EF4-FFF2-40B4-BE49-F238E27FC236}">
                  <a16:creationId xmlns:a16="http://schemas.microsoft.com/office/drawing/2014/main" id="{AF93BDC5-AA2F-4C88-B12B-BBAFC0626110}"/>
                </a:ext>
              </a:extLst>
            </p:cNvPr>
            <p:cNvSpPr/>
            <p:nvPr/>
          </p:nvSpPr>
          <p:spPr>
            <a:xfrm>
              <a:off x="5703186" y="517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135F0251-CF5E-4BC8-A506-95CAFF948964}"/>
                </a:ext>
              </a:extLst>
            </p:cNvPr>
            <p:cNvSpPr/>
            <p:nvPr/>
          </p:nvSpPr>
          <p:spPr>
            <a:xfrm>
              <a:off x="5703186" y="527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83AC8DC2-747D-4191-A0DD-0584FD1ACE88}"/>
                </a:ext>
              </a:extLst>
            </p:cNvPr>
            <p:cNvSpPr/>
            <p:nvPr/>
          </p:nvSpPr>
          <p:spPr>
            <a:xfrm>
              <a:off x="5703186" y="538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7FAD1135-7ABC-433F-BB3B-275823241CFD}"/>
                </a:ext>
              </a:extLst>
            </p:cNvPr>
            <p:cNvSpPr/>
            <p:nvPr/>
          </p:nvSpPr>
          <p:spPr>
            <a:xfrm>
              <a:off x="5703186" y="549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41" name="Group 540">
            <a:extLst>
              <a:ext uri="{FF2B5EF4-FFF2-40B4-BE49-F238E27FC236}">
                <a16:creationId xmlns:a16="http://schemas.microsoft.com/office/drawing/2014/main" id="{67AFC612-201A-4C50-9588-9009F9EE2C1D}"/>
              </a:ext>
            </a:extLst>
          </p:cNvPr>
          <p:cNvGrpSpPr/>
          <p:nvPr/>
        </p:nvGrpSpPr>
        <p:grpSpPr>
          <a:xfrm>
            <a:off x="5539360" y="2965770"/>
            <a:ext cx="360000" cy="2160000"/>
            <a:chOff x="5703186" y="3443270"/>
            <a:chExt cx="360000" cy="2160000"/>
          </a:xfrm>
        </p:grpSpPr>
        <p:sp>
          <p:nvSpPr>
            <p:cNvPr id="542" name="Rectangle 541">
              <a:extLst>
                <a:ext uri="{FF2B5EF4-FFF2-40B4-BE49-F238E27FC236}">
                  <a16:creationId xmlns:a16="http://schemas.microsoft.com/office/drawing/2014/main" id="{7F20809F-1ADE-42C7-90DA-884FA65BCF50}"/>
                </a:ext>
              </a:extLst>
            </p:cNvPr>
            <p:cNvSpPr/>
            <p:nvPr/>
          </p:nvSpPr>
          <p:spPr>
            <a:xfrm>
              <a:off x="5703186" y="344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5ED64B1D-50AC-4831-B21E-9B84ABB42424}"/>
                </a:ext>
              </a:extLst>
            </p:cNvPr>
            <p:cNvSpPr/>
            <p:nvPr/>
          </p:nvSpPr>
          <p:spPr>
            <a:xfrm>
              <a:off x="5703186" y="355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A20DF4ED-884A-4CF8-A93C-C03C42EADBAA}"/>
                </a:ext>
              </a:extLst>
            </p:cNvPr>
            <p:cNvSpPr/>
            <p:nvPr/>
          </p:nvSpPr>
          <p:spPr>
            <a:xfrm>
              <a:off x="5703186" y="365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BF5896A4-57E6-453C-8482-EAEB2BC08793}"/>
                </a:ext>
              </a:extLst>
            </p:cNvPr>
            <p:cNvSpPr/>
            <p:nvPr/>
          </p:nvSpPr>
          <p:spPr>
            <a:xfrm>
              <a:off x="5703186" y="376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5567CCC8-4984-46C3-AE1C-1C47ECEE0302}"/>
                </a:ext>
              </a:extLst>
            </p:cNvPr>
            <p:cNvSpPr/>
            <p:nvPr/>
          </p:nvSpPr>
          <p:spPr>
            <a:xfrm>
              <a:off x="5703186" y="387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7" name="Rectangle 546">
              <a:extLst>
                <a:ext uri="{FF2B5EF4-FFF2-40B4-BE49-F238E27FC236}">
                  <a16:creationId xmlns:a16="http://schemas.microsoft.com/office/drawing/2014/main" id="{485034B1-4E39-4BCA-BD3E-86357F7CAC50}"/>
                </a:ext>
              </a:extLst>
            </p:cNvPr>
            <p:cNvSpPr/>
            <p:nvPr/>
          </p:nvSpPr>
          <p:spPr>
            <a:xfrm>
              <a:off x="5703186" y="398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8" name="Rectangle 547">
              <a:extLst>
                <a:ext uri="{FF2B5EF4-FFF2-40B4-BE49-F238E27FC236}">
                  <a16:creationId xmlns:a16="http://schemas.microsoft.com/office/drawing/2014/main" id="{1BF3B3D4-D6BA-41FC-A466-39252B42E9BA}"/>
                </a:ext>
              </a:extLst>
            </p:cNvPr>
            <p:cNvSpPr/>
            <p:nvPr/>
          </p:nvSpPr>
          <p:spPr>
            <a:xfrm>
              <a:off x="5703186" y="409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2AD1954A-B516-41EE-84A6-59767D79338E}"/>
                </a:ext>
              </a:extLst>
            </p:cNvPr>
            <p:cNvSpPr/>
            <p:nvPr/>
          </p:nvSpPr>
          <p:spPr>
            <a:xfrm>
              <a:off x="5703186" y="419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68C0342E-D6AD-46FD-8B03-52BBF402A6A2}"/>
                </a:ext>
              </a:extLst>
            </p:cNvPr>
            <p:cNvSpPr/>
            <p:nvPr/>
          </p:nvSpPr>
          <p:spPr>
            <a:xfrm>
              <a:off x="5703186" y="430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1" name="Rectangle 550">
              <a:extLst>
                <a:ext uri="{FF2B5EF4-FFF2-40B4-BE49-F238E27FC236}">
                  <a16:creationId xmlns:a16="http://schemas.microsoft.com/office/drawing/2014/main" id="{41B1D322-94F2-497D-8E68-B7668733D085}"/>
                </a:ext>
              </a:extLst>
            </p:cNvPr>
            <p:cNvSpPr/>
            <p:nvPr/>
          </p:nvSpPr>
          <p:spPr>
            <a:xfrm>
              <a:off x="5703186" y="441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2" name="Rectangle 551">
              <a:extLst>
                <a:ext uri="{FF2B5EF4-FFF2-40B4-BE49-F238E27FC236}">
                  <a16:creationId xmlns:a16="http://schemas.microsoft.com/office/drawing/2014/main" id="{D54758BA-7834-4133-A515-B18250C2B33B}"/>
                </a:ext>
              </a:extLst>
            </p:cNvPr>
            <p:cNvSpPr/>
            <p:nvPr/>
          </p:nvSpPr>
          <p:spPr>
            <a:xfrm>
              <a:off x="5703186" y="452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76B843C7-0ADF-4F92-844A-A1DF9986CCE0}"/>
                </a:ext>
              </a:extLst>
            </p:cNvPr>
            <p:cNvSpPr/>
            <p:nvPr/>
          </p:nvSpPr>
          <p:spPr>
            <a:xfrm>
              <a:off x="5703186" y="463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A453DDBE-D26F-477B-804E-FE2D303EFA20}"/>
                </a:ext>
              </a:extLst>
            </p:cNvPr>
            <p:cNvSpPr/>
            <p:nvPr/>
          </p:nvSpPr>
          <p:spPr>
            <a:xfrm>
              <a:off x="5703186" y="473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29644CA9-6C87-40C5-B4B1-F8B47977C9A3}"/>
                </a:ext>
              </a:extLst>
            </p:cNvPr>
            <p:cNvSpPr/>
            <p:nvPr/>
          </p:nvSpPr>
          <p:spPr>
            <a:xfrm>
              <a:off x="5703186" y="484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B28F526F-C775-453C-874A-E3C09261F53D}"/>
                </a:ext>
              </a:extLst>
            </p:cNvPr>
            <p:cNvSpPr/>
            <p:nvPr/>
          </p:nvSpPr>
          <p:spPr>
            <a:xfrm>
              <a:off x="5703186" y="495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7" name="Rectangle 556">
              <a:extLst>
                <a:ext uri="{FF2B5EF4-FFF2-40B4-BE49-F238E27FC236}">
                  <a16:creationId xmlns:a16="http://schemas.microsoft.com/office/drawing/2014/main" id="{549CE29D-74FC-4585-969A-F0D9ACD029C8}"/>
                </a:ext>
              </a:extLst>
            </p:cNvPr>
            <p:cNvSpPr/>
            <p:nvPr/>
          </p:nvSpPr>
          <p:spPr>
            <a:xfrm>
              <a:off x="5703186" y="506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8" name="Rectangle 557">
              <a:extLst>
                <a:ext uri="{FF2B5EF4-FFF2-40B4-BE49-F238E27FC236}">
                  <a16:creationId xmlns:a16="http://schemas.microsoft.com/office/drawing/2014/main" id="{36DD8FF2-26C6-44C8-AA0B-B4D54F4C677F}"/>
                </a:ext>
              </a:extLst>
            </p:cNvPr>
            <p:cNvSpPr/>
            <p:nvPr/>
          </p:nvSpPr>
          <p:spPr>
            <a:xfrm>
              <a:off x="5703186" y="517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EC045BBD-CD42-41C5-A39D-6EBD5D1E6803}"/>
                </a:ext>
              </a:extLst>
            </p:cNvPr>
            <p:cNvSpPr/>
            <p:nvPr/>
          </p:nvSpPr>
          <p:spPr>
            <a:xfrm>
              <a:off x="5703186" y="527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D72D0861-C4B2-441F-A724-C9BA7149597A}"/>
                </a:ext>
              </a:extLst>
            </p:cNvPr>
            <p:cNvSpPr/>
            <p:nvPr/>
          </p:nvSpPr>
          <p:spPr>
            <a:xfrm>
              <a:off x="5703186" y="538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C34DCD60-DA25-40FA-95DC-3FE857ED2018}"/>
                </a:ext>
              </a:extLst>
            </p:cNvPr>
            <p:cNvSpPr/>
            <p:nvPr/>
          </p:nvSpPr>
          <p:spPr>
            <a:xfrm>
              <a:off x="5703186" y="549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62" name="Group 561">
            <a:extLst>
              <a:ext uri="{FF2B5EF4-FFF2-40B4-BE49-F238E27FC236}">
                <a16:creationId xmlns:a16="http://schemas.microsoft.com/office/drawing/2014/main" id="{1CF19A9A-4ABB-491C-ADDB-4A8A9C047BCE}"/>
              </a:ext>
            </a:extLst>
          </p:cNvPr>
          <p:cNvGrpSpPr/>
          <p:nvPr/>
        </p:nvGrpSpPr>
        <p:grpSpPr>
          <a:xfrm>
            <a:off x="10934144" y="442089"/>
            <a:ext cx="360000" cy="2159457"/>
            <a:chOff x="6653408" y="3429000"/>
            <a:chExt cx="360000" cy="2159457"/>
          </a:xfrm>
        </p:grpSpPr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9D0AD8CA-980E-41DA-88D0-181870C592A1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A2230E4A-B354-465F-9631-6B26F6F3F030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FE8D51DA-81C3-4D0D-A4BC-D89C260EA0DB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10B2ED26-DD10-41FE-A34A-75EA382DE2E5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7" name="Rectangle 566">
              <a:extLst>
                <a:ext uri="{FF2B5EF4-FFF2-40B4-BE49-F238E27FC236}">
                  <a16:creationId xmlns:a16="http://schemas.microsoft.com/office/drawing/2014/main" id="{C51BA1B5-5A3C-4CED-A3E7-15D2968E83BE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8" name="Rectangle 567">
              <a:extLst>
                <a:ext uri="{FF2B5EF4-FFF2-40B4-BE49-F238E27FC236}">
                  <a16:creationId xmlns:a16="http://schemas.microsoft.com/office/drawing/2014/main" id="{6E6A802B-AE79-421A-8FC6-C2E649127810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9" name="Rectangle 568">
              <a:extLst>
                <a:ext uri="{FF2B5EF4-FFF2-40B4-BE49-F238E27FC236}">
                  <a16:creationId xmlns:a16="http://schemas.microsoft.com/office/drawing/2014/main" id="{AEECF48C-5422-4F44-8B42-4B0D3EB812F9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ECB35215-B44D-4DD8-A2F3-9D9B437A4333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D86736A6-48EB-46E0-B31D-3A0127D15007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2" name="Rectangle 571">
              <a:extLst>
                <a:ext uri="{FF2B5EF4-FFF2-40B4-BE49-F238E27FC236}">
                  <a16:creationId xmlns:a16="http://schemas.microsoft.com/office/drawing/2014/main" id="{CC716BA3-41D8-4B4C-90F0-7C471A0A5892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219B8D35-731F-4CF5-A204-CABF1129CE86}"/>
              </a:ext>
            </a:extLst>
          </p:cNvPr>
          <p:cNvGrpSpPr/>
          <p:nvPr/>
        </p:nvGrpSpPr>
        <p:grpSpPr>
          <a:xfrm>
            <a:off x="10936370" y="2966977"/>
            <a:ext cx="360000" cy="2159457"/>
            <a:chOff x="6653408" y="3429000"/>
            <a:chExt cx="360000" cy="2159457"/>
          </a:xfrm>
        </p:grpSpPr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EFD38FC9-5498-4EC9-982F-1CC4257769A8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5" name="Rectangle 574">
              <a:extLst>
                <a:ext uri="{FF2B5EF4-FFF2-40B4-BE49-F238E27FC236}">
                  <a16:creationId xmlns:a16="http://schemas.microsoft.com/office/drawing/2014/main" id="{9637D8FD-254C-4A11-A837-B44CFDBCCA4E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6" name="Rectangle 575">
              <a:extLst>
                <a:ext uri="{FF2B5EF4-FFF2-40B4-BE49-F238E27FC236}">
                  <a16:creationId xmlns:a16="http://schemas.microsoft.com/office/drawing/2014/main" id="{7A58CF31-50A5-4341-A0E7-F0C843EB0279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7" name="Rectangle 576">
              <a:extLst>
                <a:ext uri="{FF2B5EF4-FFF2-40B4-BE49-F238E27FC236}">
                  <a16:creationId xmlns:a16="http://schemas.microsoft.com/office/drawing/2014/main" id="{853DA70E-1FD9-4BA8-AD08-55615868D5BA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8" name="Rectangle 577">
              <a:extLst>
                <a:ext uri="{FF2B5EF4-FFF2-40B4-BE49-F238E27FC236}">
                  <a16:creationId xmlns:a16="http://schemas.microsoft.com/office/drawing/2014/main" id="{FEB77E31-07EB-4818-8D4A-9D255D8BA75E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9" name="Rectangle 578">
              <a:extLst>
                <a:ext uri="{FF2B5EF4-FFF2-40B4-BE49-F238E27FC236}">
                  <a16:creationId xmlns:a16="http://schemas.microsoft.com/office/drawing/2014/main" id="{2254DF80-DAD2-4781-9CA9-D9019C7E9133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0" name="Rectangle 579">
              <a:extLst>
                <a:ext uri="{FF2B5EF4-FFF2-40B4-BE49-F238E27FC236}">
                  <a16:creationId xmlns:a16="http://schemas.microsoft.com/office/drawing/2014/main" id="{344B3F91-FCFE-47D1-B4C8-31208B7E864A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1" name="Rectangle 580">
              <a:extLst>
                <a:ext uri="{FF2B5EF4-FFF2-40B4-BE49-F238E27FC236}">
                  <a16:creationId xmlns:a16="http://schemas.microsoft.com/office/drawing/2014/main" id="{FFF3A92C-A0A3-44DB-BE3A-83355F3115FF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2577D7E1-2EA1-4EFA-A080-DCBC6A8108A0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3" name="Rectangle 582">
              <a:extLst>
                <a:ext uri="{FF2B5EF4-FFF2-40B4-BE49-F238E27FC236}">
                  <a16:creationId xmlns:a16="http://schemas.microsoft.com/office/drawing/2014/main" id="{01FE5994-ED8A-4F5C-B959-AC95C37D54B3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81" name="Rectangle 280">
            <a:extLst>
              <a:ext uri="{FF2B5EF4-FFF2-40B4-BE49-F238E27FC236}">
                <a16:creationId xmlns:a16="http://schemas.microsoft.com/office/drawing/2014/main" id="{6C94F71C-5ADD-480D-8E4B-CCBC7D93D554}"/>
              </a:ext>
            </a:extLst>
          </p:cNvPr>
          <p:cNvSpPr/>
          <p:nvPr/>
        </p:nvSpPr>
        <p:spPr>
          <a:xfrm>
            <a:off x="4630745" y="423977"/>
            <a:ext cx="366378" cy="214507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2" name="Rectangle 281">
            <a:extLst>
              <a:ext uri="{FF2B5EF4-FFF2-40B4-BE49-F238E27FC236}">
                <a16:creationId xmlns:a16="http://schemas.microsoft.com/office/drawing/2014/main" id="{058C9B08-2DBC-4691-9725-436E4FC4656A}"/>
              </a:ext>
            </a:extLst>
          </p:cNvPr>
          <p:cNvSpPr/>
          <p:nvPr/>
        </p:nvSpPr>
        <p:spPr>
          <a:xfrm>
            <a:off x="4630358" y="417627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</p:spTree>
    <p:extLst>
      <p:ext uri="{BB962C8B-B14F-4D97-AF65-F5344CB8AC3E}">
        <p14:creationId xmlns:p14="http://schemas.microsoft.com/office/powerpoint/2010/main" val="4724588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4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4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>
                      <p:stCondLst>
                        <p:cond delay="indefinite"/>
                      </p:stCondLst>
                      <p:childTnLst>
                        <p:par>
                          <p:cTn id="198" fill="hold">
                            <p:stCondLst>
                              <p:cond delay="0"/>
                            </p:stCondLst>
                            <p:childTnLst>
                              <p:par>
                                <p:cTn id="19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>
                      <p:stCondLst>
                        <p:cond delay="indefinite"/>
                      </p:stCondLst>
                      <p:childTnLst>
                        <p:par>
                          <p:cTn id="216" fill="hold">
                            <p:stCondLst>
                              <p:cond delay="0"/>
                            </p:stCondLst>
                            <p:childTnLst>
                              <p:par>
                                <p:cTn id="2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5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" dur="500"/>
                                        <p:tgtEl>
                                          <p:spTgt spid="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>
                      <p:stCondLst>
                        <p:cond delay="indefinite"/>
                      </p:stCondLst>
                      <p:childTnLst>
                        <p:par>
                          <p:cTn id="239" fill="hold">
                            <p:stCondLst>
                              <p:cond delay="0"/>
                            </p:stCondLst>
                            <p:childTnLst>
                              <p:par>
                                <p:cTn id="2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6" fill="hold">
                      <p:stCondLst>
                        <p:cond delay="indefinite"/>
                      </p:stCondLst>
                      <p:childTnLst>
                        <p:par>
                          <p:cTn id="247" fill="hold">
                            <p:stCondLst>
                              <p:cond delay="0"/>
                            </p:stCondLst>
                            <p:childTnLst>
                              <p:par>
                                <p:cTn id="24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0" dur="5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1" fill="hold">
                      <p:stCondLst>
                        <p:cond delay="indefinite"/>
                      </p:stCondLst>
                      <p:childTnLst>
                        <p:par>
                          <p:cTn id="252" fill="hold">
                            <p:stCondLst>
                              <p:cond delay="0"/>
                            </p:stCondLst>
                            <p:childTnLst>
                              <p:par>
                                <p:cTn id="2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" dur="500"/>
                                        <p:tgtEl>
                                          <p:spTgt spid="5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6" fill="hold">
                      <p:stCondLst>
                        <p:cond delay="indefinite"/>
                      </p:stCondLst>
                      <p:childTnLst>
                        <p:par>
                          <p:cTn id="257" fill="hold">
                            <p:stCondLst>
                              <p:cond delay="0"/>
                            </p:stCondLst>
                            <p:childTnLst>
                              <p:par>
                                <p:cTn id="258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2.22222E-6 L -6.25E-7 -0.24329 " pathEditMode="relative" rAng="0" ptsTypes="AA">
                                      <p:cBhvr>
                                        <p:cTn id="259" dur="2000" fill="hold"/>
                                        <p:tgtEl>
                                          <p:spTgt spid="5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17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0" fill="hold">
                      <p:stCondLst>
                        <p:cond delay="indefinite"/>
                      </p:stCondLst>
                      <p:childTnLst>
                        <p:par>
                          <p:cTn id="261" fill="hold">
                            <p:stCondLst>
                              <p:cond delay="0"/>
                            </p:stCondLst>
                            <p:childTnLst>
                              <p:par>
                                <p:cTn id="2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500"/>
                                        <p:tgtEl>
                                          <p:spTgt spid="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0" dur="5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500"/>
                                        <p:tgtEl>
                                          <p:spTgt spid="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7" fill="hold">
                      <p:stCondLst>
                        <p:cond delay="indefinite"/>
                      </p:stCondLst>
                      <p:childTnLst>
                        <p:par>
                          <p:cTn id="278" fill="hold">
                            <p:stCondLst>
                              <p:cond delay="0"/>
                            </p:stCondLst>
                            <p:childTnLst>
                              <p:par>
                                <p:cTn id="2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" dur="500"/>
                                        <p:tgtEl>
                                          <p:spTgt spid="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5" fill="hold">
                      <p:stCondLst>
                        <p:cond delay="indefinite"/>
                      </p:stCondLst>
                      <p:childTnLst>
                        <p:par>
                          <p:cTn id="286" fill="hold">
                            <p:stCondLst>
                              <p:cond delay="0"/>
                            </p:stCondLst>
                            <p:childTnLst>
                              <p:par>
                                <p:cTn id="2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9" dur="500"/>
                                        <p:tgtEl>
                                          <p:spTgt spid="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0" fill="hold">
                      <p:stCondLst>
                        <p:cond delay="indefinite"/>
                      </p:stCondLst>
                      <p:childTnLst>
                        <p:par>
                          <p:cTn id="291" fill="hold">
                            <p:stCondLst>
                              <p:cond delay="0"/>
                            </p:stCondLst>
                            <p:childTnLst>
                              <p:par>
                                <p:cTn id="2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" dur="500"/>
                                        <p:tgtEl>
                                          <p:spTgt spid="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5" fill="hold">
                      <p:stCondLst>
                        <p:cond delay="indefinite"/>
                      </p:stCondLst>
                      <p:childTnLst>
                        <p:par>
                          <p:cTn id="296" fill="hold">
                            <p:stCondLst>
                              <p:cond delay="0"/>
                            </p:stCondLst>
                            <p:childTnLst>
                              <p:par>
                                <p:cTn id="297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7.40741E-7 L 1.04167E-6 -0.21088 " pathEditMode="relative" rAng="0" ptsTypes="AA">
                                      <p:cBhvr>
                                        <p:cTn id="298" dur="2000" fill="hold"/>
                                        <p:tgtEl>
                                          <p:spTgt spid="5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055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1" grpId="0" animBg="1"/>
      <p:bldP spid="519" grpId="0" animBg="1"/>
      <p:bldP spid="588" grpId="0" animBg="1"/>
      <p:bldP spid="589" grpId="0" animBg="1"/>
      <p:bldP spid="589" grpId="1" animBg="1"/>
      <p:bldP spid="492" grpId="0" animBg="1"/>
      <p:bldP spid="509" grpId="0" animBg="1"/>
      <p:bldP spid="584" grpId="0" animBg="1"/>
      <p:bldP spid="585" grpId="0" animBg="1"/>
      <p:bldP spid="585" grpId="1" animBg="1"/>
      <p:bldP spid="366" grpId="0"/>
      <p:bldP spid="367" grpId="0"/>
      <p:bldP spid="368" grpId="0"/>
      <p:bldP spid="369" grpId="0"/>
      <p:bldP spid="370" grpId="0" animBg="1"/>
      <p:bldP spid="371" grpId="0" animBg="1"/>
      <p:bldP spid="372" grpId="0"/>
      <p:bldP spid="373" grpId="0"/>
      <p:bldP spid="374" grpId="0"/>
      <p:bldP spid="386" grpId="0"/>
      <p:bldP spid="387" grpId="0"/>
      <p:bldP spid="388" grpId="0"/>
      <p:bldP spid="389" grpId="0"/>
      <p:bldP spid="390" grpId="0" animBg="1"/>
      <p:bldP spid="391" grpId="0" animBg="1"/>
      <p:bldP spid="392" grpId="0"/>
      <p:bldP spid="393" grpId="0"/>
      <p:bldP spid="394" grpId="0"/>
      <p:bldP spid="440" grpId="0"/>
      <p:bldP spid="441" grpId="0"/>
      <p:bldP spid="442" grpId="0"/>
      <p:bldP spid="443" grpId="0"/>
      <p:bldP spid="444" grpId="0" animBg="1"/>
      <p:bldP spid="445" grpId="0" animBg="1"/>
      <p:bldP spid="446" grpId="0"/>
      <p:bldP spid="447" grpId="0"/>
      <p:bldP spid="448" grpId="0"/>
      <p:bldP spid="451" grpId="0"/>
      <p:bldP spid="452" grpId="0"/>
      <p:bldP spid="453" grpId="0"/>
      <p:bldP spid="454" grpId="0"/>
      <p:bldP spid="455" grpId="0" animBg="1"/>
      <p:bldP spid="456" grpId="0" animBg="1"/>
      <p:bldP spid="457" grpId="0"/>
      <p:bldP spid="458" grpId="0"/>
      <p:bldP spid="459" grpId="0"/>
      <p:bldP spid="493" grpId="0" animBg="1"/>
      <p:bldP spid="494" grpId="0" animBg="1"/>
      <p:bldP spid="495" grpId="0" animBg="1"/>
      <p:bldP spid="497" grpId="0" animBg="1"/>
      <p:bldP spid="281" grpId="0" animBg="1"/>
      <p:bldP spid="282" grpId="0" animBg="1"/>
    </p:bld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D867D81-DBD7-448A-996C-991B57D4FF3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Add a fraction to a mixed number with a denominator which is not a multiple of the denominator in the fraction, regrouping to make 1 more whole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FA9AD8B-B66C-416B-A6E2-2F4D527B01B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61873516"/>
      </p:ext>
    </p:extLst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1" name="Rectangle: Rounded Corners 490">
            <a:extLst>
              <a:ext uri="{FF2B5EF4-FFF2-40B4-BE49-F238E27FC236}">
                <a16:creationId xmlns:a16="http://schemas.microsoft.com/office/drawing/2014/main" id="{BFF4CA31-8991-4B44-ACAA-34B8CC6AB437}"/>
              </a:ext>
            </a:extLst>
          </p:cNvPr>
          <p:cNvSpPr/>
          <p:nvPr/>
        </p:nvSpPr>
        <p:spPr>
          <a:xfrm rot="5400000">
            <a:off x="8559821" y="2003650"/>
            <a:ext cx="5169396" cy="1613693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9" name="Rectangle 518">
            <a:extLst>
              <a:ext uri="{FF2B5EF4-FFF2-40B4-BE49-F238E27FC236}">
                <a16:creationId xmlns:a16="http://schemas.microsoft.com/office/drawing/2014/main" id="{AA9AA823-7C97-4C78-82EA-7365EDB12E99}"/>
              </a:ext>
            </a:extLst>
          </p:cNvPr>
          <p:cNvSpPr/>
          <p:nvPr/>
        </p:nvSpPr>
        <p:spPr>
          <a:xfrm>
            <a:off x="10509404" y="444925"/>
            <a:ext cx="366378" cy="216371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7" name="Rectangle 586">
            <a:extLst>
              <a:ext uri="{FF2B5EF4-FFF2-40B4-BE49-F238E27FC236}">
                <a16:creationId xmlns:a16="http://schemas.microsoft.com/office/drawing/2014/main" id="{E28D7B54-A008-4FF8-A062-5616C01F46F7}"/>
              </a:ext>
            </a:extLst>
          </p:cNvPr>
          <p:cNvSpPr/>
          <p:nvPr/>
        </p:nvSpPr>
        <p:spPr>
          <a:xfrm>
            <a:off x="10934398" y="441041"/>
            <a:ext cx="366378" cy="216371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8" name="Rectangle 587">
            <a:extLst>
              <a:ext uri="{FF2B5EF4-FFF2-40B4-BE49-F238E27FC236}">
                <a16:creationId xmlns:a16="http://schemas.microsoft.com/office/drawing/2014/main" id="{01B95CFD-BF70-41C8-AC65-860ECABD9ACB}"/>
              </a:ext>
            </a:extLst>
          </p:cNvPr>
          <p:cNvSpPr/>
          <p:nvPr/>
        </p:nvSpPr>
        <p:spPr>
          <a:xfrm>
            <a:off x="11380048" y="437586"/>
            <a:ext cx="366378" cy="108396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9" name="Rectangle 588">
            <a:extLst>
              <a:ext uri="{FF2B5EF4-FFF2-40B4-BE49-F238E27FC236}">
                <a16:creationId xmlns:a16="http://schemas.microsoft.com/office/drawing/2014/main" id="{D078CAFC-1AF9-4DB4-AF3A-D5E488C4D4E9}"/>
              </a:ext>
            </a:extLst>
          </p:cNvPr>
          <p:cNvSpPr/>
          <p:nvPr/>
        </p:nvSpPr>
        <p:spPr>
          <a:xfrm>
            <a:off x="11380048" y="2966688"/>
            <a:ext cx="366378" cy="107908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90" name="Rectangle 589">
            <a:extLst>
              <a:ext uri="{FF2B5EF4-FFF2-40B4-BE49-F238E27FC236}">
                <a16:creationId xmlns:a16="http://schemas.microsoft.com/office/drawing/2014/main" id="{B7724ED7-BD58-46D6-AB6C-C74C199DECC9}"/>
              </a:ext>
            </a:extLst>
          </p:cNvPr>
          <p:cNvSpPr/>
          <p:nvPr/>
        </p:nvSpPr>
        <p:spPr>
          <a:xfrm>
            <a:off x="11379900" y="4042971"/>
            <a:ext cx="366378" cy="66157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2" name="Rectangle: Rounded Corners 491">
            <a:extLst>
              <a:ext uri="{FF2B5EF4-FFF2-40B4-BE49-F238E27FC236}">
                <a16:creationId xmlns:a16="http://schemas.microsoft.com/office/drawing/2014/main" id="{74A6F804-4C67-4EEF-A6EE-60AD5D82DBFA}"/>
              </a:ext>
            </a:extLst>
          </p:cNvPr>
          <p:cNvSpPr/>
          <p:nvPr/>
        </p:nvSpPr>
        <p:spPr>
          <a:xfrm rot="5400000">
            <a:off x="2675365" y="2008404"/>
            <a:ext cx="5189827" cy="1583758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86" name="Rectangle 585">
            <a:extLst>
              <a:ext uri="{FF2B5EF4-FFF2-40B4-BE49-F238E27FC236}">
                <a16:creationId xmlns:a16="http://schemas.microsoft.com/office/drawing/2014/main" id="{A418A2AE-30CE-4A79-913A-4B1B83A9B194}"/>
              </a:ext>
            </a:extLst>
          </p:cNvPr>
          <p:cNvSpPr/>
          <p:nvPr/>
        </p:nvSpPr>
        <p:spPr>
          <a:xfrm>
            <a:off x="5346468" y="4260505"/>
            <a:ext cx="366378" cy="32925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9" name="Rectangle 508">
            <a:extLst>
              <a:ext uri="{FF2B5EF4-FFF2-40B4-BE49-F238E27FC236}">
                <a16:creationId xmlns:a16="http://schemas.microsoft.com/office/drawing/2014/main" id="{898B74E4-8463-4C43-97AB-E4F28FD02EB2}"/>
              </a:ext>
            </a:extLst>
          </p:cNvPr>
          <p:cNvSpPr/>
          <p:nvPr/>
        </p:nvSpPr>
        <p:spPr>
          <a:xfrm>
            <a:off x="4889818" y="422710"/>
            <a:ext cx="366378" cy="214507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4" name="Rectangle 583">
            <a:extLst>
              <a:ext uri="{FF2B5EF4-FFF2-40B4-BE49-F238E27FC236}">
                <a16:creationId xmlns:a16="http://schemas.microsoft.com/office/drawing/2014/main" id="{7F9B21E5-7321-4768-86A8-EC11D0E3C057}"/>
              </a:ext>
            </a:extLst>
          </p:cNvPr>
          <p:cNvSpPr/>
          <p:nvPr/>
        </p:nvSpPr>
        <p:spPr>
          <a:xfrm>
            <a:off x="5346468" y="418484"/>
            <a:ext cx="366378" cy="86460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5" name="Rectangle 584">
            <a:extLst>
              <a:ext uri="{FF2B5EF4-FFF2-40B4-BE49-F238E27FC236}">
                <a16:creationId xmlns:a16="http://schemas.microsoft.com/office/drawing/2014/main" id="{FB8F17C6-A6C6-427B-8B01-F11000A999F5}"/>
              </a:ext>
            </a:extLst>
          </p:cNvPr>
          <p:cNvSpPr/>
          <p:nvPr/>
        </p:nvSpPr>
        <p:spPr>
          <a:xfrm>
            <a:off x="5344570" y="2956838"/>
            <a:ext cx="366378" cy="130209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437725" y="278992"/>
            <a:ext cx="399384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453902" y="457161"/>
            <a:ext cx="823153" cy="1040007"/>
            <a:chOff x="370927" y="384951"/>
            <a:chExt cx="823153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740279" y="450780"/>
            <a:ext cx="443634" cy="1047615"/>
            <a:chOff x="2722480" y="5463945"/>
            <a:chExt cx="443634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722480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30026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20043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96740" y="419374"/>
            <a:ext cx="1435600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6238693" y="278992"/>
            <a:ext cx="399384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6292448" y="457161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7543505" y="450780"/>
            <a:ext cx="447207" cy="1047615"/>
            <a:chOff x="2724738" y="5463945"/>
            <a:chExt cx="447207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75324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7101234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800140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8497708" y="419374"/>
            <a:ext cx="1435600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64" name="Straight Connector 363">
            <a:extLst>
              <a:ext uri="{FF2B5EF4-FFF2-40B4-BE49-F238E27FC236}">
                <a16:creationId xmlns:a16="http://schemas.microsoft.com/office/drawing/2014/main" id="{171D213E-771E-42EA-916D-D6186E83134F}"/>
              </a:ext>
            </a:extLst>
          </p:cNvPr>
          <p:cNvCxnSpPr>
            <a:cxnSpLocks/>
          </p:cNvCxnSpPr>
          <p:nvPr/>
        </p:nvCxnSpPr>
        <p:spPr>
          <a:xfrm>
            <a:off x="474371" y="2713875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5" name="Straight Connector 364">
            <a:extLst>
              <a:ext uri="{FF2B5EF4-FFF2-40B4-BE49-F238E27FC236}">
                <a16:creationId xmlns:a16="http://schemas.microsoft.com/office/drawing/2014/main" id="{21E8F247-882D-4032-8A8B-7AC0A46929FE}"/>
              </a:ext>
            </a:extLst>
          </p:cNvPr>
          <p:cNvCxnSpPr>
            <a:cxnSpLocks/>
          </p:cNvCxnSpPr>
          <p:nvPr/>
        </p:nvCxnSpPr>
        <p:spPr>
          <a:xfrm>
            <a:off x="1353601" y="271387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6" name="TextBox 365">
            <a:extLst>
              <a:ext uri="{FF2B5EF4-FFF2-40B4-BE49-F238E27FC236}">
                <a16:creationId xmlns:a16="http://schemas.microsoft.com/office/drawing/2014/main" id="{69A345B5-6AAE-4994-8115-75C246142957}"/>
              </a:ext>
            </a:extLst>
          </p:cNvPr>
          <p:cNvSpPr txBox="1"/>
          <p:nvPr/>
        </p:nvSpPr>
        <p:spPr>
          <a:xfrm>
            <a:off x="436998" y="220604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23C5AC53-6E39-4244-834B-800A8D52C4DE}"/>
              </a:ext>
            </a:extLst>
          </p:cNvPr>
          <p:cNvSpPr txBox="1"/>
          <p:nvPr/>
        </p:nvSpPr>
        <p:spPr>
          <a:xfrm>
            <a:off x="447564" y="265208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2F3A051C-4C99-4EBF-B3C4-9EBD7ECF5D44}"/>
              </a:ext>
            </a:extLst>
          </p:cNvPr>
          <p:cNvSpPr txBox="1"/>
          <p:nvPr/>
        </p:nvSpPr>
        <p:spPr>
          <a:xfrm>
            <a:off x="1353600" y="265208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369" name="TextBox 368">
            <a:extLst>
              <a:ext uri="{FF2B5EF4-FFF2-40B4-BE49-F238E27FC236}">
                <a16:creationId xmlns:a16="http://schemas.microsoft.com/office/drawing/2014/main" id="{09C41F84-98B2-49DA-8B04-722B611E7993}"/>
              </a:ext>
            </a:extLst>
          </p:cNvPr>
          <p:cNvSpPr txBox="1"/>
          <p:nvPr/>
        </p:nvSpPr>
        <p:spPr>
          <a:xfrm>
            <a:off x="906558" y="2398404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70" name="Arc 369">
            <a:extLst>
              <a:ext uri="{FF2B5EF4-FFF2-40B4-BE49-F238E27FC236}">
                <a16:creationId xmlns:a16="http://schemas.microsoft.com/office/drawing/2014/main" id="{A61194BF-1C81-4650-A824-2E0B566FFC20}"/>
              </a:ext>
            </a:extLst>
          </p:cNvPr>
          <p:cNvSpPr/>
          <p:nvPr/>
        </p:nvSpPr>
        <p:spPr>
          <a:xfrm rot="16200000">
            <a:off x="839259" y="1683916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1" name="Arc 370">
            <a:extLst>
              <a:ext uri="{FF2B5EF4-FFF2-40B4-BE49-F238E27FC236}">
                <a16:creationId xmlns:a16="http://schemas.microsoft.com/office/drawing/2014/main" id="{9F3551A5-50F7-4556-8545-31F5BEA61108}"/>
              </a:ext>
            </a:extLst>
          </p:cNvPr>
          <p:cNvSpPr/>
          <p:nvPr/>
        </p:nvSpPr>
        <p:spPr>
          <a:xfrm rot="5400000">
            <a:off x="828972" y="261756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2" name="TextBox 371">
            <a:extLst>
              <a:ext uri="{FF2B5EF4-FFF2-40B4-BE49-F238E27FC236}">
                <a16:creationId xmlns:a16="http://schemas.microsoft.com/office/drawing/2014/main" id="{63EA37A8-CB73-46F0-B9A2-98BACF1C99D0}"/>
              </a:ext>
            </a:extLst>
          </p:cNvPr>
          <p:cNvSpPr txBox="1"/>
          <p:nvPr/>
        </p:nvSpPr>
        <p:spPr>
          <a:xfrm>
            <a:off x="959562" y="315294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73" name="TextBox 372">
            <a:extLst>
              <a:ext uri="{FF2B5EF4-FFF2-40B4-BE49-F238E27FC236}">
                <a16:creationId xmlns:a16="http://schemas.microsoft.com/office/drawing/2014/main" id="{68F32374-0CFE-42AD-B2EB-164341B24BFC}"/>
              </a:ext>
            </a:extLst>
          </p:cNvPr>
          <p:cNvSpPr txBox="1"/>
          <p:nvPr/>
        </p:nvSpPr>
        <p:spPr>
          <a:xfrm>
            <a:off x="959561" y="185210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74" name="TextBox 373">
            <a:extLst>
              <a:ext uri="{FF2B5EF4-FFF2-40B4-BE49-F238E27FC236}">
                <a16:creationId xmlns:a16="http://schemas.microsoft.com/office/drawing/2014/main" id="{F93748C3-26BE-447D-AF22-57A5B1198DFD}"/>
              </a:ext>
            </a:extLst>
          </p:cNvPr>
          <p:cNvSpPr txBox="1"/>
          <p:nvPr/>
        </p:nvSpPr>
        <p:spPr>
          <a:xfrm>
            <a:off x="1581366" y="2206041"/>
            <a:ext cx="72154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384" name="Straight Connector 383">
            <a:extLst>
              <a:ext uri="{FF2B5EF4-FFF2-40B4-BE49-F238E27FC236}">
                <a16:creationId xmlns:a16="http://schemas.microsoft.com/office/drawing/2014/main" id="{B50F5B75-425F-43A1-8314-A28A9C805D70}"/>
              </a:ext>
            </a:extLst>
          </p:cNvPr>
          <p:cNvCxnSpPr>
            <a:cxnSpLocks/>
          </p:cNvCxnSpPr>
          <p:nvPr/>
        </p:nvCxnSpPr>
        <p:spPr>
          <a:xfrm>
            <a:off x="2714949" y="271523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5" name="Straight Connector 384">
            <a:extLst>
              <a:ext uri="{FF2B5EF4-FFF2-40B4-BE49-F238E27FC236}">
                <a16:creationId xmlns:a16="http://schemas.microsoft.com/office/drawing/2014/main" id="{F5B99AD1-3683-41BC-B765-5F3C61B35DCE}"/>
              </a:ext>
            </a:extLst>
          </p:cNvPr>
          <p:cNvCxnSpPr>
            <a:cxnSpLocks/>
          </p:cNvCxnSpPr>
          <p:nvPr/>
        </p:nvCxnSpPr>
        <p:spPr>
          <a:xfrm>
            <a:off x="3594179" y="271523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6" name="TextBox 385">
            <a:extLst>
              <a:ext uri="{FF2B5EF4-FFF2-40B4-BE49-F238E27FC236}">
                <a16:creationId xmlns:a16="http://schemas.microsoft.com/office/drawing/2014/main" id="{44ABF70E-D509-46E0-B3A8-0F209E8862F1}"/>
              </a:ext>
            </a:extLst>
          </p:cNvPr>
          <p:cNvSpPr txBox="1"/>
          <p:nvPr/>
        </p:nvSpPr>
        <p:spPr>
          <a:xfrm>
            <a:off x="2677576" y="220739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B78B9AA4-644E-49B1-B51D-233E9BEE121C}"/>
              </a:ext>
            </a:extLst>
          </p:cNvPr>
          <p:cNvSpPr txBox="1"/>
          <p:nvPr/>
        </p:nvSpPr>
        <p:spPr>
          <a:xfrm>
            <a:off x="2688142" y="265343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88" name="TextBox 387">
            <a:extLst>
              <a:ext uri="{FF2B5EF4-FFF2-40B4-BE49-F238E27FC236}">
                <a16:creationId xmlns:a16="http://schemas.microsoft.com/office/drawing/2014/main" id="{781DDC55-1852-4AD7-AC1C-6752EBB93A01}"/>
              </a:ext>
            </a:extLst>
          </p:cNvPr>
          <p:cNvSpPr txBox="1"/>
          <p:nvPr/>
        </p:nvSpPr>
        <p:spPr>
          <a:xfrm>
            <a:off x="3594178" y="265343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4DEA45D6-37A5-4686-BECD-C33496275480}"/>
              </a:ext>
            </a:extLst>
          </p:cNvPr>
          <p:cNvSpPr txBox="1"/>
          <p:nvPr/>
        </p:nvSpPr>
        <p:spPr>
          <a:xfrm>
            <a:off x="3147136" y="239976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90" name="Arc 389">
            <a:extLst>
              <a:ext uri="{FF2B5EF4-FFF2-40B4-BE49-F238E27FC236}">
                <a16:creationId xmlns:a16="http://schemas.microsoft.com/office/drawing/2014/main" id="{C92AEB89-3D88-4089-8A8E-0C298E44B3C7}"/>
              </a:ext>
            </a:extLst>
          </p:cNvPr>
          <p:cNvSpPr/>
          <p:nvPr/>
        </p:nvSpPr>
        <p:spPr>
          <a:xfrm rot="16200000">
            <a:off x="3079837" y="168527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1" name="Arc 390">
            <a:extLst>
              <a:ext uri="{FF2B5EF4-FFF2-40B4-BE49-F238E27FC236}">
                <a16:creationId xmlns:a16="http://schemas.microsoft.com/office/drawing/2014/main" id="{31783846-4C56-41E4-BCBE-47706A47D09E}"/>
              </a:ext>
            </a:extLst>
          </p:cNvPr>
          <p:cNvSpPr/>
          <p:nvPr/>
        </p:nvSpPr>
        <p:spPr>
          <a:xfrm rot="5400000">
            <a:off x="3069550" y="261892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2" name="TextBox 391">
            <a:extLst>
              <a:ext uri="{FF2B5EF4-FFF2-40B4-BE49-F238E27FC236}">
                <a16:creationId xmlns:a16="http://schemas.microsoft.com/office/drawing/2014/main" id="{24CD40F2-6E2C-4F86-9574-F1FF9AD1646D}"/>
              </a:ext>
            </a:extLst>
          </p:cNvPr>
          <p:cNvSpPr txBox="1"/>
          <p:nvPr/>
        </p:nvSpPr>
        <p:spPr>
          <a:xfrm>
            <a:off x="3200140" y="315430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93" name="TextBox 392">
            <a:extLst>
              <a:ext uri="{FF2B5EF4-FFF2-40B4-BE49-F238E27FC236}">
                <a16:creationId xmlns:a16="http://schemas.microsoft.com/office/drawing/2014/main" id="{42C92F19-04CB-46F5-BAE7-C64987B3E7C7}"/>
              </a:ext>
            </a:extLst>
          </p:cNvPr>
          <p:cNvSpPr txBox="1"/>
          <p:nvPr/>
        </p:nvSpPr>
        <p:spPr>
          <a:xfrm>
            <a:off x="3200139" y="185345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FC1A153E-B3E2-4048-83B4-33BA3DAB0B1F}"/>
              </a:ext>
            </a:extLst>
          </p:cNvPr>
          <p:cNvSpPr txBox="1"/>
          <p:nvPr/>
        </p:nvSpPr>
        <p:spPr>
          <a:xfrm>
            <a:off x="3584885" y="2207397"/>
            <a:ext cx="9412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90CB349-902C-4654-A1B2-F2672A14C937}"/>
              </a:ext>
            </a:extLst>
          </p:cNvPr>
          <p:cNvGrpSpPr/>
          <p:nvPr/>
        </p:nvGrpSpPr>
        <p:grpSpPr>
          <a:xfrm>
            <a:off x="461187" y="3990198"/>
            <a:ext cx="1404066" cy="1076984"/>
            <a:chOff x="461187" y="3990198"/>
            <a:chExt cx="1404066" cy="1076984"/>
          </a:xfrm>
        </p:grpSpPr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9E65DA48-2B8A-4595-8C4B-B91AE54A61B7}"/>
                </a:ext>
              </a:extLst>
            </p:cNvPr>
            <p:cNvSpPr txBox="1"/>
            <p:nvPr/>
          </p:nvSpPr>
          <p:spPr>
            <a:xfrm>
              <a:off x="461187" y="421197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cxnSp>
          <p:nvCxnSpPr>
            <p:cNvPr id="410" name="Straight Connector 409">
              <a:extLst>
                <a:ext uri="{FF2B5EF4-FFF2-40B4-BE49-F238E27FC236}">
                  <a16:creationId xmlns:a16="http://schemas.microsoft.com/office/drawing/2014/main" id="{EFCA0FCB-BDEB-4139-9CE8-C904FEEA59FE}"/>
                </a:ext>
              </a:extLst>
            </p:cNvPr>
            <p:cNvCxnSpPr>
              <a:cxnSpLocks/>
            </p:cNvCxnSpPr>
            <p:nvPr/>
          </p:nvCxnSpPr>
          <p:spPr>
            <a:xfrm>
              <a:off x="915945" y="449803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E21DDC9C-E006-4531-ADF6-21B276F6F026}"/>
                </a:ext>
              </a:extLst>
            </p:cNvPr>
            <p:cNvSpPr txBox="1"/>
            <p:nvPr/>
          </p:nvSpPr>
          <p:spPr>
            <a:xfrm>
              <a:off x="915944" y="44362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19CF977C-FD68-4E7F-B9F8-D60C1C4B16DC}"/>
                </a:ext>
              </a:extLst>
            </p:cNvPr>
            <p:cNvSpPr txBox="1"/>
            <p:nvPr/>
          </p:nvSpPr>
          <p:spPr>
            <a:xfrm>
              <a:off x="1143710" y="3990198"/>
              <a:ext cx="72154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F9B17E5-5D1A-4CE5-B6CA-4A2E4833C98E}"/>
              </a:ext>
            </a:extLst>
          </p:cNvPr>
          <p:cNvGrpSpPr/>
          <p:nvPr/>
        </p:nvGrpSpPr>
        <p:grpSpPr>
          <a:xfrm>
            <a:off x="1790251" y="3999252"/>
            <a:ext cx="1791886" cy="1076984"/>
            <a:chOff x="1790251" y="3999252"/>
            <a:chExt cx="1791886" cy="1076984"/>
          </a:xfrm>
        </p:grpSpPr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98B0B924-0F8D-4C86-96F7-050A20E810DC}"/>
                </a:ext>
              </a:extLst>
            </p:cNvPr>
            <p:cNvSpPr txBox="1"/>
            <p:nvPr/>
          </p:nvSpPr>
          <p:spPr>
            <a:xfrm>
              <a:off x="1790251" y="41981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BCA099FD-029C-4D1A-8685-ADA319C7EF89}"/>
                </a:ext>
              </a:extLst>
            </p:cNvPr>
            <p:cNvCxnSpPr>
              <a:cxnSpLocks/>
            </p:cNvCxnSpPr>
            <p:nvPr/>
          </p:nvCxnSpPr>
          <p:spPr>
            <a:xfrm>
              <a:off x="2252945" y="4507086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9F09D391-110C-4325-ACE4-63EB7CDE0B60}"/>
                </a:ext>
              </a:extLst>
            </p:cNvPr>
            <p:cNvSpPr txBox="1"/>
            <p:nvPr/>
          </p:nvSpPr>
          <p:spPr>
            <a:xfrm>
              <a:off x="2252944" y="4445294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6A7A6FB6-F1DB-44F6-BB61-2BDBCC41F416}"/>
                </a:ext>
              </a:extLst>
            </p:cNvPr>
            <p:cNvSpPr txBox="1"/>
            <p:nvPr/>
          </p:nvSpPr>
          <p:spPr>
            <a:xfrm>
              <a:off x="2243651" y="3999252"/>
              <a:ext cx="94124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7EA4E2D-99C8-444C-BC50-06F6C135FCC2}"/>
                </a:ext>
              </a:extLst>
            </p:cNvPr>
            <p:cNvSpPr txBox="1"/>
            <p:nvPr/>
          </p:nvSpPr>
          <p:spPr>
            <a:xfrm>
              <a:off x="3148399" y="41981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419" name="TextBox 418">
            <a:extLst>
              <a:ext uri="{FF2B5EF4-FFF2-40B4-BE49-F238E27FC236}">
                <a16:creationId xmlns:a16="http://schemas.microsoft.com/office/drawing/2014/main" id="{4E0EBD82-2C2C-4FFD-8AE0-6B5CB6A5321B}"/>
              </a:ext>
            </a:extLst>
          </p:cNvPr>
          <p:cNvSpPr txBox="1"/>
          <p:nvPr/>
        </p:nvSpPr>
        <p:spPr>
          <a:xfrm>
            <a:off x="467781" y="5550509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20" name="TextBox 419">
            <a:extLst>
              <a:ext uri="{FF2B5EF4-FFF2-40B4-BE49-F238E27FC236}">
                <a16:creationId xmlns:a16="http://schemas.microsoft.com/office/drawing/2014/main" id="{FF583C07-D2AB-48F3-A10D-4835B0E56B58}"/>
              </a:ext>
            </a:extLst>
          </p:cNvPr>
          <p:cNvSpPr txBox="1"/>
          <p:nvPr/>
        </p:nvSpPr>
        <p:spPr>
          <a:xfrm>
            <a:off x="889982" y="5543563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grpSp>
        <p:nvGrpSpPr>
          <p:cNvPr id="421" name="Group 420">
            <a:extLst>
              <a:ext uri="{FF2B5EF4-FFF2-40B4-BE49-F238E27FC236}">
                <a16:creationId xmlns:a16="http://schemas.microsoft.com/office/drawing/2014/main" id="{E1BBF568-193E-4BEF-8ADC-6B3DD53FD0E3}"/>
              </a:ext>
            </a:extLst>
          </p:cNvPr>
          <p:cNvGrpSpPr/>
          <p:nvPr/>
        </p:nvGrpSpPr>
        <p:grpSpPr>
          <a:xfrm>
            <a:off x="1345428" y="5764834"/>
            <a:ext cx="933868" cy="630942"/>
            <a:chOff x="1336470" y="3538279"/>
            <a:chExt cx="933868" cy="630942"/>
          </a:xfrm>
        </p:grpSpPr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ACD899B5-9BFD-4E6A-9EDA-C2A6F4CC2C7B}"/>
                </a:ext>
              </a:extLst>
            </p:cNvPr>
            <p:cNvSpPr txBox="1"/>
            <p:nvPr/>
          </p:nvSpPr>
          <p:spPr>
            <a:xfrm>
              <a:off x="1336470" y="3538279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cxnSp>
          <p:nvCxnSpPr>
            <p:cNvPr id="423" name="Straight Connector 422">
              <a:extLst>
                <a:ext uri="{FF2B5EF4-FFF2-40B4-BE49-F238E27FC236}">
                  <a16:creationId xmlns:a16="http://schemas.microsoft.com/office/drawing/2014/main" id="{F0380A0E-5281-4B5A-A469-913CAB70743F}"/>
                </a:ext>
              </a:extLst>
            </p:cNvPr>
            <p:cNvCxnSpPr>
              <a:cxnSpLocks/>
            </p:cNvCxnSpPr>
            <p:nvPr/>
          </p:nvCxnSpPr>
          <p:spPr>
            <a:xfrm>
              <a:off x="1354182" y="3616269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24" name="TextBox 423">
            <a:extLst>
              <a:ext uri="{FF2B5EF4-FFF2-40B4-BE49-F238E27FC236}">
                <a16:creationId xmlns:a16="http://schemas.microsoft.com/office/drawing/2014/main" id="{8C524D3A-7751-47BD-AA72-50B7FE15525C}"/>
              </a:ext>
            </a:extLst>
          </p:cNvPr>
          <p:cNvSpPr txBox="1"/>
          <p:nvPr/>
        </p:nvSpPr>
        <p:spPr>
          <a:xfrm>
            <a:off x="1351769" y="5324129"/>
            <a:ext cx="10014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2 3</a:t>
            </a:r>
          </a:p>
        </p:txBody>
      </p:sp>
      <p:sp>
        <p:nvSpPr>
          <p:cNvPr id="425" name="TextBox 424">
            <a:extLst>
              <a:ext uri="{FF2B5EF4-FFF2-40B4-BE49-F238E27FC236}">
                <a16:creationId xmlns:a16="http://schemas.microsoft.com/office/drawing/2014/main" id="{81496B23-2FBC-4AC4-956E-829ACDE2D99E}"/>
              </a:ext>
            </a:extLst>
          </p:cNvPr>
          <p:cNvSpPr txBox="1"/>
          <p:nvPr/>
        </p:nvSpPr>
        <p:spPr>
          <a:xfrm>
            <a:off x="2248165" y="5534987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CC58DCFD-8878-4ADC-85F4-CF0E7865FE2E}"/>
              </a:ext>
            </a:extLst>
          </p:cNvPr>
          <p:cNvGrpSpPr/>
          <p:nvPr/>
        </p:nvGrpSpPr>
        <p:grpSpPr>
          <a:xfrm>
            <a:off x="2683866" y="5527379"/>
            <a:ext cx="855939" cy="654072"/>
            <a:chOff x="2683866" y="5527379"/>
            <a:chExt cx="855939" cy="654072"/>
          </a:xfrm>
        </p:grpSpPr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9E0E5926-3FF4-4353-9AC5-C8F736A4F403}"/>
                </a:ext>
              </a:extLst>
            </p:cNvPr>
            <p:cNvSpPr txBox="1"/>
            <p:nvPr/>
          </p:nvSpPr>
          <p:spPr>
            <a:xfrm>
              <a:off x="2683866" y="5550509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6E443C81-D4DF-4894-B692-FE2EB294EA38}"/>
                </a:ext>
              </a:extLst>
            </p:cNvPr>
            <p:cNvSpPr txBox="1"/>
            <p:nvPr/>
          </p:nvSpPr>
          <p:spPr>
            <a:xfrm>
              <a:off x="3106067" y="5527379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9E32AD68-C6F8-4D91-985A-435233D9068C}"/>
              </a:ext>
            </a:extLst>
          </p:cNvPr>
          <p:cNvGrpSpPr/>
          <p:nvPr/>
        </p:nvGrpSpPr>
        <p:grpSpPr>
          <a:xfrm>
            <a:off x="3572938" y="5324129"/>
            <a:ext cx="1404066" cy="1076984"/>
            <a:chOff x="461187" y="3990198"/>
            <a:chExt cx="1404066" cy="1076984"/>
          </a:xfrm>
        </p:grpSpPr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3DBFEEDF-70DB-40C3-83F0-66E7B2C57FEA}"/>
                </a:ext>
              </a:extLst>
            </p:cNvPr>
            <p:cNvSpPr txBox="1"/>
            <p:nvPr/>
          </p:nvSpPr>
          <p:spPr>
            <a:xfrm>
              <a:off x="461187" y="421197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90716553-49B4-4C39-89BF-FCB658DF9343}"/>
                </a:ext>
              </a:extLst>
            </p:cNvPr>
            <p:cNvCxnSpPr>
              <a:cxnSpLocks/>
            </p:cNvCxnSpPr>
            <p:nvPr/>
          </p:nvCxnSpPr>
          <p:spPr>
            <a:xfrm>
              <a:off x="915945" y="449803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1CA4215B-902C-4D72-949A-8C0D2C864788}"/>
                </a:ext>
              </a:extLst>
            </p:cNvPr>
            <p:cNvSpPr txBox="1"/>
            <p:nvPr/>
          </p:nvSpPr>
          <p:spPr>
            <a:xfrm>
              <a:off x="915944" y="44362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9E6C168F-E632-4659-B42D-501099BD48E1}"/>
                </a:ext>
              </a:extLst>
            </p:cNvPr>
            <p:cNvSpPr txBox="1"/>
            <p:nvPr/>
          </p:nvSpPr>
          <p:spPr>
            <a:xfrm>
              <a:off x="1143710" y="3990198"/>
              <a:ext cx="72154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433" name="Group 432">
            <a:extLst>
              <a:ext uri="{FF2B5EF4-FFF2-40B4-BE49-F238E27FC236}">
                <a16:creationId xmlns:a16="http://schemas.microsoft.com/office/drawing/2014/main" id="{54A8C7FA-A3F9-4A7C-BED7-A12C283B8051}"/>
              </a:ext>
            </a:extLst>
          </p:cNvPr>
          <p:cNvGrpSpPr/>
          <p:nvPr/>
        </p:nvGrpSpPr>
        <p:grpSpPr>
          <a:xfrm>
            <a:off x="2685892" y="412816"/>
            <a:ext cx="1404066" cy="1076984"/>
            <a:chOff x="461187" y="3990198"/>
            <a:chExt cx="1404066" cy="1076984"/>
          </a:xfrm>
        </p:grpSpPr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3DDB0E5C-6E03-412F-8F83-CD4F130D8132}"/>
                </a:ext>
              </a:extLst>
            </p:cNvPr>
            <p:cNvSpPr txBox="1"/>
            <p:nvPr/>
          </p:nvSpPr>
          <p:spPr>
            <a:xfrm>
              <a:off x="461187" y="421197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81AAF900-98C8-477B-8F82-C849E5E04C89}"/>
                </a:ext>
              </a:extLst>
            </p:cNvPr>
            <p:cNvCxnSpPr>
              <a:cxnSpLocks/>
            </p:cNvCxnSpPr>
            <p:nvPr/>
          </p:nvCxnSpPr>
          <p:spPr>
            <a:xfrm>
              <a:off x="915945" y="449803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A05A9AD3-823B-4E99-9A37-9B9A4596536B}"/>
                </a:ext>
              </a:extLst>
            </p:cNvPr>
            <p:cNvSpPr txBox="1"/>
            <p:nvPr/>
          </p:nvSpPr>
          <p:spPr>
            <a:xfrm>
              <a:off x="915944" y="44362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61A8DBE2-1326-44FB-BB64-8322B7909DD9}"/>
                </a:ext>
              </a:extLst>
            </p:cNvPr>
            <p:cNvSpPr txBox="1"/>
            <p:nvPr/>
          </p:nvSpPr>
          <p:spPr>
            <a:xfrm>
              <a:off x="1143710" y="3990198"/>
              <a:ext cx="72154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cxnSp>
        <p:nvCxnSpPr>
          <p:cNvPr id="438" name="Straight Connector 437">
            <a:extLst>
              <a:ext uri="{FF2B5EF4-FFF2-40B4-BE49-F238E27FC236}">
                <a16:creationId xmlns:a16="http://schemas.microsoft.com/office/drawing/2014/main" id="{92788439-548F-4306-A934-F4E235BC6883}"/>
              </a:ext>
            </a:extLst>
          </p:cNvPr>
          <p:cNvCxnSpPr>
            <a:cxnSpLocks/>
          </p:cNvCxnSpPr>
          <p:nvPr/>
        </p:nvCxnSpPr>
        <p:spPr>
          <a:xfrm>
            <a:off x="6279479" y="270200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9" name="Straight Connector 438">
            <a:extLst>
              <a:ext uri="{FF2B5EF4-FFF2-40B4-BE49-F238E27FC236}">
                <a16:creationId xmlns:a16="http://schemas.microsoft.com/office/drawing/2014/main" id="{EA45511C-444F-443D-8789-00C7F217C20A}"/>
              </a:ext>
            </a:extLst>
          </p:cNvPr>
          <p:cNvCxnSpPr>
            <a:cxnSpLocks/>
          </p:cNvCxnSpPr>
          <p:nvPr/>
        </p:nvCxnSpPr>
        <p:spPr>
          <a:xfrm>
            <a:off x="7158709" y="270200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0" name="TextBox 439">
            <a:extLst>
              <a:ext uri="{FF2B5EF4-FFF2-40B4-BE49-F238E27FC236}">
                <a16:creationId xmlns:a16="http://schemas.microsoft.com/office/drawing/2014/main" id="{11E3E4CB-2CBF-4393-AE37-11386C554C0C}"/>
              </a:ext>
            </a:extLst>
          </p:cNvPr>
          <p:cNvSpPr txBox="1"/>
          <p:nvPr/>
        </p:nvSpPr>
        <p:spPr>
          <a:xfrm>
            <a:off x="6242106" y="219416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41" name="TextBox 440">
            <a:extLst>
              <a:ext uri="{FF2B5EF4-FFF2-40B4-BE49-F238E27FC236}">
                <a16:creationId xmlns:a16="http://schemas.microsoft.com/office/drawing/2014/main" id="{9075EAE0-DE94-4CEE-AA8D-7DC99B3C36A8}"/>
              </a:ext>
            </a:extLst>
          </p:cNvPr>
          <p:cNvSpPr txBox="1"/>
          <p:nvPr/>
        </p:nvSpPr>
        <p:spPr>
          <a:xfrm>
            <a:off x="6252672" y="264021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42" name="TextBox 441">
            <a:extLst>
              <a:ext uri="{FF2B5EF4-FFF2-40B4-BE49-F238E27FC236}">
                <a16:creationId xmlns:a16="http://schemas.microsoft.com/office/drawing/2014/main" id="{FF0186F1-95F8-4B8F-A9C2-64FFA083860F}"/>
              </a:ext>
            </a:extLst>
          </p:cNvPr>
          <p:cNvSpPr txBox="1"/>
          <p:nvPr/>
        </p:nvSpPr>
        <p:spPr>
          <a:xfrm>
            <a:off x="7158708" y="264021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443" name="TextBox 442">
            <a:extLst>
              <a:ext uri="{FF2B5EF4-FFF2-40B4-BE49-F238E27FC236}">
                <a16:creationId xmlns:a16="http://schemas.microsoft.com/office/drawing/2014/main" id="{0341AAC7-18ED-4A02-BF12-EBD610304D3F}"/>
              </a:ext>
            </a:extLst>
          </p:cNvPr>
          <p:cNvSpPr txBox="1"/>
          <p:nvPr/>
        </p:nvSpPr>
        <p:spPr>
          <a:xfrm>
            <a:off x="6711666" y="238653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444" name="Arc 443">
            <a:extLst>
              <a:ext uri="{FF2B5EF4-FFF2-40B4-BE49-F238E27FC236}">
                <a16:creationId xmlns:a16="http://schemas.microsoft.com/office/drawing/2014/main" id="{F9D13D2D-382C-4E07-B032-DB29C2BC0053}"/>
              </a:ext>
            </a:extLst>
          </p:cNvPr>
          <p:cNvSpPr/>
          <p:nvPr/>
        </p:nvSpPr>
        <p:spPr>
          <a:xfrm rot="16200000">
            <a:off x="6644367" y="167204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5" name="Arc 444">
            <a:extLst>
              <a:ext uri="{FF2B5EF4-FFF2-40B4-BE49-F238E27FC236}">
                <a16:creationId xmlns:a16="http://schemas.microsoft.com/office/drawing/2014/main" id="{58F62429-5580-4437-97B1-512D71DECA98}"/>
              </a:ext>
            </a:extLst>
          </p:cNvPr>
          <p:cNvSpPr/>
          <p:nvPr/>
        </p:nvSpPr>
        <p:spPr>
          <a:xfrm rot="5400000">
            <a:off x="6634080" y="260569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6" name="TextBox 445">
            <a:extLst>
              <a:ext uri="{FF2B5EF4-FFF2-40B4-BE49-F238E27FC236}">
                <a16:creationId xmlns:a16="http://schemas.microsoft.com/office/drawing/2014/main" id="{8F8AF15A-3210-4FB6-A996-2EDCC1ECF197}"/>
              </a:ext>
            </a:extLst>
          </p:cNvPr>
          <p:cNvSpPr txBox="1"/>
          <p:nvPr/>
        </p:nvSpPr>
        <p:spPr>
          <a:xfrm>
            <a:off x="6764670" y="314107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47" name="TextBox 446">
            <a:extLst>
              <a:ext uri="{FF2B5EF4-FFF2-40B4-BE49-F238E27FC236}">
                <a16:creationId xmlns:a16="http://schemas.microsoft.com/office/drawing/2014/main" id="{621832A3-CEAF-41DD-9FE1-B755584615CA}"/>
              </a:ext>
            </a:extLst>
          </p:cNvPr>
          <p:cNvSpPr txBox="1"/>
          <p:nvPr/>
        </p:nvSpPr>
        <p:spPr>
          <a:xfrm>
            <a:off x="6764669" y="184022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48" name="TextBox 447">
            <a:extLst>
              <a:ext uri="{FF2B5EF4-FFF2-40B4-BE49-F238E27FC236}">
                <a16:creationId xmlns:a16="http://schemas.microsoft.com/office/drawing/2014/main" id="{AAF00EB9-98D5-4BFC-BE77-9BAD460AE12C}"/>
              </a:ext>
            </a:extLst>
          </p:cNvPr>
          <p:cNvSpPr txBox="1"/>
          <p:nvPr/>
        </p:nvSpPr>
        <p:spPr>
          <a:xfrm>
            <a:off x="7386474" y="2194168"/>
            <a:ext cx="72154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449" name="Straight Connector 448">
            <a:extLst>
              <a:ext uri="{FF2B5EF4-FFF2-40B4-BE49-F238E27FC236}">
                <a16:creationId xmlns:a16="http://schemas.microsoft.com/office/drawing/2014/main" id="{5AA9CBF6-A8D8-4975-BA29-A66CC5D2C347}"/>
              </a:ext>
            </a:extLst>
          </p:cNvPr>
          <p:cNvCxnSpPr>
            <a:cxnSpLocks/>
          </p:cNvCxnSpPr>
          <p:nvPr/>
        </p:nvCxnSpPr>
        <p:spPr>
          <a:xfrm>
            <a:off x="8520057" y="270335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0" name="Straight Connector 449">
            <a:extLst>
              <a:ext uri="{FF2B5EF4-FFF2-40B4-BE49-F238E27FC236}">
                <a16:creationId xmlns:a16="http://schemas.microsoft.com/office/drawing/2014/main" id="{76D8751D-EBB6-41F0-9B16-C3A1D8E1E635}"/>
              </a:ext>
            </a:extLst>
          </p:cNvPr>
          <p:cNvCxnSpPr>
            <a:cxnSpLocks/>
          </p:cNvCxnSpPr>
          <p:nvPr/>
        </p:nvCxnSpPr>
        <p:spPr>
          <a:xfrm>
            <a:off x="9399287" y="270335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1" name="TextBox 450">
            <a:extLst>
              <a:ext uri="{FF2B5EF4-FFF2-40B4-BE49-F238E27FC236}">
                <a16:creationId xmlns:a16="http://schemas.microsoft.com/office/drawing/2014/main" id="{B3213A37-DD84-4A81-89FC-8FD0835F7329}"/>
              </a:ext>
            </a:extLst>
          </p:cNvPr>
          <p:cNvSpPr txBox="1"/>
          <p:nvPr/>
        </p:nvSpPr>
        <p:spPr>
          <a:xfrm>
            <a:off x="8482684" y="219552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452" name="TextBox 451">
            <a:extLst>
              <a:ext uri="{FF2B5EF4-FFF2-40B4-BE49-F238E27FC236}">
                <a16:creationId xmlns:a16="http://schemas.microsoft.com/office/drawing/2014/main" id="{56820643-C506-445C-88B9-006DA4D3924E}"/>
              </a:ext>
            </a:extLst>
          </p:cNvPr>
          <p:cNvSpPr txBox="1"/>
          <p:nvPr/>
        </p:nvSpPr>
        <p:spPr>
          <a:xfrm>
            <a:off x="8493250" y="264156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453" name="TextBox 452">
            <a:extLst>
              <a:ext uri="{FF2B5EF4-FFF2-40B4-BE49-F238E27FC236}">
                <a16:creationId xmlns:a16="http://schemas.microsoft.com/office/drawing/2014/main" id="{62D1ACAA-E496-4943-9E70-7AF1FE2DC150}"/>
              </a:ext>
            </a:extLst>
          </p:cNvPr>
          <p:cNvSpPr txBox="1"/>
          <p:nvPr/>
        </p:nvSpPr>
        <p:spPr>
          <a:xfrm>
            <a:off x="9399286" y="264156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454" name="TextBox 453">
            <a:extLst>
              <a:ext uri="{FF2B5EF4-FFF2-40B4-BE49-F238E27FC236}">
                <a16:creationId xmlns:a16="http://schemas.microsoft.com/office/drawing/2014/main" id="{87802E36-6E42-4582-9ADB-80753D926818}"/>
              </a:ext>
            </a:extLst>
          </p:cNvPr>
          <p:cNvSpPr txBox="1"/>
          <p:nvPr/>
        </p:nvSpPr>
        <p:spPr>
          <a:xfrm>
            <a:off x="8952244" y="2387887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455" name="Arc 454">
            <a:extLst>
              <a:ext uri="{FF2B5EF4-FFF2-40B4-BE49-F238E27FC236}">
                <a16:creationId xmlns:a16="http://schemas.microsoft.com/office/drawing/2014/main" id="{26E33F26-76C7-4285-9CCF-A742DC8D9E0D}"/>
              </a:ext>
            </a:extLst>
          </p:cNvPr>
          <p:cNvSpPr/>
          <p:nvPr/>
        </p:nvSpPr>
        <p:spPr>
          <a:xfrm rot="16200000">
            <a:off x="8884945" y="167339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56" name="Arc 455">
            <a:extLst>
              <a:ext uri="{FF2B5EF4-FFF2-40B4-BE49-F238E27FC236}">
                <a16:creationId xmlns:a16="http://schemas.microsoft.com/office/drawing/2014/main" id="{F0B23CA1-6F04-4030-A823-D6BE0EF848C7}"/>
              </a:ext>
            </a:extLst>
          </p:cNvPr>
          <p:cNvSpPr/>
          <p:nvPr/>
        </p:nvSpPr>
        <p:spPr>
          <a:xfrm rot="5400000">
            <a:off x="8874658" y="260705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57" name="TextBox 456">
            <a:extLst>
              <a:ext uri="{FF2B5EF4-FFF2-40B4-BE49-F238E27FC236}">
                <a16:creationId xmlns:a16="http://schemas.microsoft.com/office/drawing/2014/main" id="{F81FCD1E-0D63-402C-B3E6-12ED0E472241}"/>
              </a:ext>
            </a:extLst>
          </p:cNvPr>
          <p:cNvSpPr txBox="1"/>
          <p:nvPr/>
        </p:nvSpPr>
        <p:spPr>
          <a:xfrm>
            <a:off x="9005248" y="3142429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58" name="TextBox 457">
            <a:extLst>
              <a:ext uri="{FF2B5EF4-FFF2-40B4-BE49-F238E27FC236}">
                <a16:creationId xmlns:a16="http://schemas.microsoft.com/office/drawing/2014/main" id="{61E2387D-3D9F-40C4-B561-504BC01A7C1B}"/>
              </a:ext>
            </a:extLst>
          </p:cNvPr>
          <p:cNvSpPr txBox="1"/>
          <p:nvPr/>
        </p:nvSpPr>
        <p:spPr>
          <a:xfrm>
            <a:off x="9005247" y="184158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59" name="TextBox 458">
            <a:extLst>
              <a:ext uri="{FF2B5EF4-FFF2-40B4-BE49-F238E27FC236}">
                <a16:creationId xmlns:a16="http://schemas.microsoft.com/office/drawing/2014/main" id="{94D09C85-22D5-4A90-8BE8-71B03BE6DF34}"/>
              </a:ext>
            </a:extLst>
          </p:cNvPr>
          <p:cNvSpPr txBox="1"/>
          <p:nvPr/>
        </p:nvSpPr>
        <p:spPr>
          <a:xfrm>
            <a:off x="9595988" y="2195524"/>
            <a:ext cx="7416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grpSp>
        <p:nvGrpSpPr>
          <p:cNvPr id="460" name="Group 459">
            <a:extLst>
              <a:ext uri="{FF2B5EF4-FFF2-40B4-BE49-F238E27FC236}">
                <a16:creationId xmlns:a16="http://schemas.microsoft.com/office/drawing/2014/main" id="{26E189FC-FD83-4411-8F2F-7758978457EC}"/>
              </a:ext>
            </a:extLst>
          </p:cNvPr>
          <p:cNvGrpSpPr/>
          <p:nvPr/>
        </p:nvGrpSpPr>
        <p:grpSpPr>
          <a:xfrm>
            <a:off x="6266295" y="3978325"/>
            <a:ext cx="1404066" cy="1076984"/>
            <a:chOff x="461187" y="3990198"/>
            <a:chExt cx="1404066" cy="1076984"/>
          </a:xfrm>
        </p:grpSpPr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44E8B4F3-E9F9-4575-B956-71848C2A6CEC}"/>
                </a:ext>
              </a:extLst>
            </p:cNvPr>
            <p:cNvSpPr txBox="1"/>
            <p:nvPr/>
          </p:nvSpPr>
          <p:spPr>
            <a:xfrm>
              <a:off x="461187" y="421197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D3055D1D-20CA-4361-8489-EE6B0BAAAEB8}"/>
                </a:ext>
              </a:extLst>
            </p:cNvPr>
            <p:cNvCxnSpPr>
              <a:cxnSpLocks/>
            </p:cNvCxnSpPr>
            <p:nvPr/>
          </p:nvCxnSpPr>
          <p:spPr>
            <a:xfrm>
              <a:off x="915945" y="449803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67BDA594-A3A1-4749-9FD2-1A5DBBDB17C8}"/>
                </a:ext>
              </a:extLst>
            </p:cNvPr>
            <p:cNvSpPr txBox="1"/>
            <p:nvPr/>
          </p:nvSpPr>
          <p:spPr>
            <a:xfrm>
              <a:off x="915944" y="44362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BCA5385F-B94F-45F4-8EE4-EE0B61F0B6A8}"/>
                </a:ext>
              </a:extLst>
            </p:cNvPr>
            <p:cNvSpPr txBox="1"/>
            <p:nvPr/>
          </p:nvSpPr>
          <p:spPr>
            <a:xfrm>
              <a:off x="1143710" y="3990198"/>
              <a:ext cx="72154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060052EF-FD8D-4D89-A2ED-581DFF85DF8D}"/>
              </a:ext>
            </a:extLst>
          </p:cNvPr>
          <p:cNvGrpSpPr/>
          <p:nvPr/>
        </p:nvGrpSpPr>
        <p:grpSpPr>
          <a:xfrm>
            <a:off x="7595359" y="3987379"/>
            <a:ext cx="1791886" cy="1076984"/>
            <a:chOff x="1790251" y="3999252"/>
            <a:chExt cx="1791886" cy="1076984"/>
          </a:xfrm>
        </p:grpSpPr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0A688B45-B9C6-4E26-97B7-F133CB598D4E}"/>
                </a:ext>
              </a:extLst>
            </p:cNvPr>
            <p:cNvSpPr txBox="1"/>
            <p:nvPr/>
          </p:nvSpPr>
          <p:spPr>
            <a:xfrm>
              <a:off x="1790251" y="41981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AB468DF7-B291-4FE4-893D-DF836E874992}"/>
                </a:ext>
              </a:extLst>
            </p:cNvPr>
            <p:cNvCxnSpPr>
              <a:cxnSpLocks/>
            </p:cNvCxnSpPr>
            <p:nvPr/>
          </p:nvCxnSpPr>
          <p:spPr>
            <a:xfrm>
              <a:off x="2252945" y="4507086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6EB43CCB-1E72-40E9-BDF4-A96895C17B6B}"/>
                </a:ext>
              </a:extLst>
            </p:cNvPr>
            <p:cNvSpPr txBox="1"/>
            <p:nvPr/>
          </p:nvSpPr>
          <p:spPr>
            <a:xfrm>
              <a:off x="2252944" y="4445294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A442C95D-7AE3-464E-97B1-09F012A7B4A3}"/>
                </a:ext>
              </a:extLst>
            </p:cNvPr>
            <p:cNvSpPr txBox="1"/>
            <p:nvPr/>
          </p:nvSpPr>
          <p:spPr>
            <a:xfrm>
              <a:off x="2534789" y="3999252"/>
              <a:ext cx="65010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1A587418-9F3D-4B15-AC4A-4DFFA2CE9A26}"/>
                </a:ext>
              </a:extLst>
            </p:cNvPr>
            <p:cNvSpPr txBox="1"/>
            <p:nvPr/>
          </p:nvSpPr>
          <p:spPr>
            <a:xfrm>
              <a:off x="3148399" y="41981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471" name="TextBox 470">
            <a:extLst>
              <a:ext uri="{FF2B5EF4-FFF2-40B4-BE49-F238E27FC236}">
                <a16:creationId xmlns:a16="http://schemas.microsoft.com/office/drawing/2014/main" id="{DB40F17C-7C96-4ADD-8227-E4AE19D397DA}"/>
              </a:ext>
            </a:extLst>
          </p:cNvPr>
          <p:cNvSpPr txBox="1"/>
          <p:nvPr/>
        </p:nvSpPr>
        <p:spPr>
          <a:xfrm>
            <a:off x="6272889" y="5538636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72" name="TextBox 471">
            <a:extLst>
              <a:ext uri="{FF2B5EF4-FFF2-40B4-BE49-F238E27FC236}">
                <a16:creationId xmlns:a16="http://schemas.microsoft.com/office/drawing/2014/main" id="{67109875-98E6-45DB-B98A-C12EBE81488F}"/>
              </a:ext>
            </a:extLst>
          </p:cNvPr>
          <p:cNvSpPr txBox="1"/>
          <p:nvPr/>
        </p:nvSpPr>
        <p:spPr>
          <a:xfrm>
            <a:off x="6695090" y="553169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grpSp>
        <p:nvGrpSpPr>
          <p:cNvPr id="473" name="Group 472">
            <a:extLst>
              <a:ext uri="{FF2B5EF4-FFF2-40B4-BE49-F238E27FC236}">
                <a16:creationId xmlns:a16="http://schemas.microsoft.com/office/drawing/2014/main" id="{188B3589-CFED-4944-9840-6A31FBDB9C77}"/>
              </a:ext>
            </a:extLst>
          </p:cNvPr>
          <p:cNvGrpSpPr/>
          <p:nvPr/>
        </p:nvGrpSpPr>
        <p:grpSpPr>
          <a:xfrm>
            <a:off x="7150536" y="5752961"/>
            <a:ext cx="933868" cy="630942"/>
            <a:chOff x="1336470" y="3538279"/>
            <a:chExt cx="933868" cy="630942"/>
          </a:xfrm>
        </p:grpSpPr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2EF5EAD6-B3E5-48B7-B349-3D66EB749175}"/>
                </a:ext>
              </a:extLst>
            </p:cNvPr>
            <p:cNvSpPr txBox="1"/>
            <p:nvPr/>
          </p:nvSpPr>
          <p:spPr>
            <a:xfrm>
              <a:off x="1336470" y="3538279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475" name="Straight Connector 474">
              <a:extLst>
                <a:ext uri="{FF2B5EF4-FFF2-40B4-BE49-F238E27FC236}">
                  <a16:creationId xmlns:a16="http://schemas.microsoft.com/office/drawing/2014/main" id="{5C922562-BB42-4FBC-A96C-EAD57F1D8F6A}"/>
                </a:ext>
              </a:extLst>
            </p:cNvPr>
            <p:cNvCxnSpPr>
              <a:cxnSpLocks/>
            </p:cNvCxnSpPr>
            <p:nvPr/>
          </p:nvCxnSpPr>
          <p:spPr>
            <a:xfrm>
              <a:off x="1354182" y="3616269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76" name="TextBox 475">
            <a:extLst>
              <a:ext uri="{FF2B5EF4-FFF2-40B4-BE49-F238E27FC236}">
                <a16:creationId xmlns:a16="http://schemas.microsoft.com/office/drawing/2014/main" id="{D5134EC1-E400-4CA3-9F1C-4FF88DBA1147}"/>
              </a:ext>
            </a:extLst>
          </p:cNvPr>
          <p:cNvSpPr txBox="1"/>
          <p:nvPr/>
        </p:nvSpPr>
        <p:spPr>
          <a:xfrm>
            <a:off x="7156877" y="5312256"/>
            <a:ext cx="10014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sp>
        <p:nvSpPr>
          <p:cNvPr id="477" name="TextBox 476">
            <a:extLst>
              <a:ext uri="{FF2B5EF4-FFF2-40B4-BE49-F238E27FC236}">
                <a16:creationId xmlns:a16="http://schemas.microsoft.com/office/drawing/2014/main" id="{A621F505-9049-4E05-B93E-AA0585AD3F10}"/>
              </a:ext>
            </a:extLst>
          </p:cNvPr>
          <p:cNvSpPr txBox="1"/>
          <p:nvPr/>
        </p:nvSpPr>
        <p:spPr>
          <a:xfrm>
            <a:off x="8053273" y="5523114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482C0E28-7735-47CC-82BD-205CDD06E74E}"/>
              </a:ext>
            </a:extLst>
          </p:cNvPr>
          <p:cNvGrpSpPr/>
          <p:nvPr/>
        </p:nvGrpSpPr>
        <p:grpSpPr>
          <a:xfrm>
            <a:off x="8488974" y="5515506"/>
            <a:ext cx="855939" cy="654072"/>
            <a:chOff x="2683866" y="5527379"/>
            <a:chExt cx="855939" cy="654072"/>
          </a:xfrm>
        </p:grpSpPr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5ADE2742-9B55-440C-A870-4A1665D1133E}"/>
                </a:ext>
              </a:extLst>
            </p:cNvPr>
            <p:cNvSpPr txBox="1"/>
            <p:nvPr/>
          </p:nvSpPr>
          <p:spPr>
            <a:xfrm>
              <a:off x="2683866" y="5550509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9AD95508-D18A-4932-8117-C2A6F05873D8}"/>
                </a:ext>
              </a:extLst>
            </p:cNvPr>
            <p:cNvSpPr txBox="1"/>
            <p:nvPr/>
          </p:nvSpPr>
          <p:spPr>
            <a:xfrm>
              <a:off x="3106067" y="5527379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</p:grpSp>
      <p:grpSp>
        <p:nvGrpSpPr>
          <p:cNvPr id="481" name="Group 480">
            <a:extLst>
              <a:ext uri="{FF2B5EF4-FFF2-40B4-BE49-F238E27FC236}">
                <a16:creationId xmlns:a16="http://schemas.microsoft.com/office/drawing/2014/main" id="{EB7CAB2C-7FD6-4689-A027-C987802BE39D}"/>
              </a:ext>
            </a:extLst>
          </p:cNvPr>
          <p:cNvGrpSpPr/>
          <p:nvPr/>
        </p:nvGrpSpPr>
        <p:grpSpPr>
          <a:xfrm>
            <a:off x="9378046" y="5312256"/>
            <a:ext cx="1404066" cy="1073989"/>
            <a:chOff x="461187" y="3990198"/>
            <a:chExt cx="1404066" cy="1073989"/>
          </a:xfrm>
        </p:grpSpPr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88CD6E12-881E-4FAA-9F2E-8D86A79D1836}"/>
                </a:ext>
              </a:extLst>
            </p:cNvPr>
            <p:cNvSpPr txBox="1"/>
            <p:nvPr/>
          </p:nvSpPr>
          <p:spPr>
            <a:xfrm>
              <a:off x="461187" y="421197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cxnSp>
          <p:nvCxnSpPr>
            <p:cNvPr id="483" name="Straight Connector 482">
              <a:extLst>
                <a:ext uri="{FF2B5EF4-FFF2-40B4-BE49-F238E27FC236}">
                  <a16:creationId xmlns:a16="http://schemas.microsoft.com/office/drawing/2014/main" id="{98F905DB-181A-4397-B70F-6776E63EB879}"/>
                </a:ext>
              </a:extLst>
            </p:cNvPr>
            <p:cNvCxnSpPr>
              <a:cxnSpLocks/>
            </p:cNvCxnSpPr>
            <p:nvPr/>
          </p:nvCxnSpPr>
          <p:spPr>
            <a:xfrm>
              <a:off x="915945" y="4501444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21977248-7CEB-42AF-806D-AF9685D7AB63}"/>
                </a:ext>
              </a:extLst>
            </p:cNvPr>
            <p:cNvSpPr txBox="1"/>
            <p:nvPr/>
          </p:nvSpPr>
          <p:spPr>
            <a:xfrm>
              <a:off x="905041" y="4433245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F460AF5C-6E6B-4045-84AD-6DC41A9D2151}"/>
                </a:ext>
              </a:extLst>
            </p:cNvPr>
            <p:cNvSpPr txBox="1"/>
            <p:nvPr/>
          </p:nvSpPr>
          <p:spPr>
            <a:xfrm>
              <a:off x="1143710" y="3990198"/>
              <a:ext cx="72154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CF3AA73F-1AED-41BD-B64C-C404AC35F847}"/>
              </a:ext>
            </a:extLst>
          </p:cNvPr>
          <p:cNvGrpSpPr/>
          <p:nvPr/>
        </p:nvGrpSpPr>
        <p:grpSpPr>
          <a:xfrm>
            <a:off x="8491000" y="390185"/>
            <a:ext cx="1404066" cy="1087742"/>
            <a:chOff x="461187" y="3979440"/>
            <a:chExt cx="1404066" cy="1087742"/>
          </a:xfrm>
        </p:grpSpPr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5D57B664-9C56-43AC-AA7A-4E39BCDB3B7E}"/>
                </a:ext>
              </a:extLst>
            </p:cNvPr>
            <p:cNvSpPr txBox="1"/>
            <p:nvPr/>
          </p:nvSpPr>
          <p:spPr>
            <a:xfrm>
              <a:off x="461187" y="421197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488" name="Straight Connector 487">
              <a:extLst>
                <a:ext uri="{FF2B5EF4-FFF2-40B4-BE49-F238E27FC236}">
                  <a16:creationId xmlns:a16="http://schemas.microsoft.com/office/drawing/2014/main" id="{2F29C600-8F68-47D8-917D-00E9BBE690B9}"/>
                </a:ext>
              </a:extLst>
            </p:cNvPr>
            <p:cNvCxnSpPr>
              <a:cxnSpLocks/>
            </p:cNvCxnSpPr>
            <p:nvPr/>
          </p:nvCxnSpPr>
          <p:spPr>
            <a:xfrm>
              <a:off x="915945" y="449803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B1E91904-B3C8-4B17-A607-23C94CD8BFFA}"/>
                </a:ext>
              </a:extLst>
            </p:cNvPr>
            <p:cNvSpPr txBox="1"/>
            <p:nvPr/>
          </p:nvSpPr>
          <p:spPr>
            <a:xfrm>
              <a:off x="915944" y="44362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52157FA0-495B-441C-93F7-D690F45CD7B0}"/>
                </a:ext>
              </a:extLst>
            </p:cNvPr>
            <p:cNvSpPr txBox="1"/>
            <p:nvPr/>
          </p:nvSpPr>
          <p:spPr>
            <a:xfrm>
              <a:off x="1143710" y="3979440"/>
              <a:ext cx="72154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493" name="Rectangle 492">
            <a:extLst>
              <a:ext uri="{FF2B5EF4-FFF2-40B4-BE49-F238E27FC236}">
                <a16:creationId xmlns:a16="http://schemas.microsoft.com/office/drawing/2014/main" id="{56AFDC91-219F-493C-9181-D89309698850}"/>
              </a:ext>
            </a:extLst>
          </p:cNvPr>
          <p:cNvSpPr/>
          <p:nvPr/>
        </p:nvSpPr>
        <p:spPr>
          <a:xfrm>
            <a:off x="4889431" y="416360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4" name="Rectangle 493">
            <a:extLst>
              <a:ext uri="{FF2B5EF4-FFF2-40B4-BE49-F238E27FC236}">
                <a16:creationId xmlns:a16="http://schemas.microsoft.com/office/drawing/2014/main" id="{6B44B9F8-1FE7-4089-9FF1-29127BB49156}"/>
              </a:ext>
            </a:extLst>
          </p:cNvPr>
          <p:cNvSpPr/>
          <p:nvPr/>
        </p:nvSpPr>
        <p:spPr>
          <a:xfrm>
            <a:off x="5344684" y="422710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5" name="Rectangle 494">
            <a:extLst>
              <a:ext uri="{FF2B5EF4-FFF2-40B4-BE49-F238E27FC236}">
                <a16:creationId xmlns:a16="http://schemas.microsoft.com/office/drawing/2014/main" id="{DBD5296F-265B-4090-B4F0-BF5787781E3A}"/>
              </a:ext>
            </a:extLst>
          </p:cNvPr>
          <p:cNvSpPr/>
          <p:nvPr/>
        </p:nvSpPr>
        <p:spPr>
          <a:xfrm>
            <a:off x="10509404" y="442857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6" name="Rectangle 495">
            <a:extLst>
              <a:ext uri="{FF2B5EF4-FFF2-40B4-BE49-F238E27FC236}">
                <a16:creationId xmlns:a16="http://schemas.microsoft.com/office/drawing/2014/main" id="{C4E629BE-8F9D-499A-8F78-4E8389B5B8C0}"/>
              </a:ext>
            </a:extLst>
          </p:cNvPr>
          <p:cNvSpPr/>
          <p:nvPr/>
        </p:nvSpPr>
        <p:spPr>
          <a:xfrm>
            <a:off x="10942905" y="442289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7" name="Rectangle 496">
            <a:extLst>
              <a:ext uri="{FF2B5EF4-FFF2-40B4-BE49-F238E27FC236}">
                <a16:creationId xmlns:a16="http://schemas.microsoft.com/office/drawing/2014/main" id="{008E08D4-1FD0-4B5D-8426-3A0A67024C47}"/>
              </a:ext>
            </a:extLst>
          </p:cNvPr>
          <p:cNvSpPr/>
          <p:nvPr/>
        </p:nvSpPr>
        <p:spPr>
          <a:xfrm>
            <a:off x="11380644" y="442034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498" name="Group 497">
            <a:extLst>
              <a:ext uri="{FF2B5EF4-FFF2-40B4-BE49-F238E27FC236}">
                <a16:creationId xmlns:a16="http://schemas.microsoft.com/office/drawing/2014/main" id="{C354D647-4C43-4749-AE3B-0B01297AA40A}"/>
              </a:ext>
            </a:extLst>
          </p:cNvPr>
          <p:cNvGrpSpPr/>
          <p:nvPr/>
        </p:nvGrpSpPr>
        <p:grpSpPr>
          <a:xfrm>
            <a:off x="5344684" y="2967554"/>
            <a:ext cx="360000" cy="2160000"/>
            <a:chOff x="3172262" y="3429000"/>
            <a:chExt cx="360000" cy="2160000"/>
          </a:xfrm>
        </p:grpSpPr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702616F4-B1C0-4C11-A0C4-966C29A4408A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8CD6DE07-5216-4935-9442-1F14882A4EFC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1" name="Rectangle 500">
              <a:extLst>
                <a:ext uri="{FF2B5EF4-FFF2-40B4-BE49-F238E27FC236}">
                  <a16:creationId xmlns:a16="http://schemas.microsoft.com/office/drawing/2014/main" id="{62EEFEBE-B752-4B57-A48A-921877E8CC6B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2" name="Rectangle 501">
              <a:extLst>
                <a:ext uri="{FF2B5EF4-FFF2-40B4-BE49-F238E27FC236}">
                  <a16:creationId xmlns:a16="http://schemas.microsoft.com/office/drawing/2014/main" id="{509F5EF8-CF2A-4C4F-B86C-66AD98C3A847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03" name="Group 502">
            <a:extLst>
              <a:ext uri="{FF2B5EF4-FFF2-40B4-BE49-F238E27FC236}">
                <a16:creationId xmlns:a16="http://schemas.microsoft.com/office/drawing/2014/main" id="{AA1BD140-61EB-4748-8719-6C86149FFF2C}"/>
              </a:ext>
            </a:extLst>
          </p:cNvPr>
          <p:cNvGrpSpPr/>
          <p:nvPr/>
        </p:nvGrpSpPr>
        <p:grpSpPr>
          <a:xfrm>
            <a:off x="11379900" y="2967554"/>
            <a:ext cx="360000" cy="2160000"/>
            <a:chOff x="3752453" y="3429000"/>
            <a:chExt cx="360000" cy="2160000"/>
          </a:xfrm>
        </p:grpSpPr>
        <p:sp>
          <p:nvSpPr>
            <p:cNvPr id="504" name="Rectangle 503">
              <a:extLst>
                <a:ext uri="{FF2B5EF4-FFF2-40B4-BE49-F238E27FC236}">
                  <a16:creationId xmlns:a16="http://schemas.microsoft.com/office/drawing/2014/main" id="{54D5916D-311F-404B-9CFE-7B6119D51B1A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5" name="Rectangle 504">
              <a:extLst>
                <a:ext uri="{FF2B5EF4-FFF2-40B4-BE49-F238E27FC236}">
                  <a16:creationId xmlns:a16="http://schemas.microsoft.com/office/drawing/2014/main" id="{F8B104F1-59C7-4466-8AC0-348BA8D1C0CE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53DD6E16-DCDB-49B1-A8ED-C840D3580ED7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CFBA1059-FBD8-4EC3-AEB7-5DF2D5976166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189E319B-F053-4DA1-AE63-4DD7DA230AAD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10" name="Group 509">
            <a:extLst>
              <a:ext uri="{FF2B5EF4-FFF2-40B4-BE49-F238E27FC236}">
                <a16:creationId xmlns:a16="http://schemas.microsoft.com/office/drawing/2014/main" id="{8C219CD3-156D-4636-853B-CAA085FA6AA4}"/>
              </a:ext>
            </a:extLst>
          </p:cNvPr>
          <p:cNvGrpSpPr/>
          <p:nvPr/>
        </p:nvGrpSpPr>
        <p:grpSpPr>
          <a:xfrm>
            <a:off x="11380501" y="440635"/>
            <a:ext cx="360000" cy="2160000"/>
            <a:chOff x="2011880" y="3429000"/>
            <a:chExt cx="360000" cy="2160000"/>
          </a:xfrm>
        </p:grpSpPr>
        <p:sp>
          <p:nvSpPr>
            <p:cNvPr id="511" name="Rectangle 510">
              <a:extLst>
                <a:ext uri="{FF2B5EF4-FFF2-40B4-BE49-F238E27FC236}">
                  <a16:creationId xmlns:a16="http://schemas.microsoft.com/office/drawing/2014/main" id="{238D6022-4582-4CDC-BD83-8DF83FF2AE3A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2" name="Rectangle 511">
              <a:extLst>
                <a:ext uri="{FF2B5EF4-FFF2-40B4-BE49-F238E27FC236}">
                  <a16:creationId xmlns:a16="http://schemas.microsoft.com/office/drawing/2014/main" id="{F6E722D5-B7E2-4810-8311-5F46CB11C997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</p:grp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63A492AE-3CA3-40B3-9A62-8EBB176D7AD6}"/>
              </a:ext>
            </a:extLst>
          </p:cNvPr>
          <p:cNvGrpSpPr/>
          <p:nvPr/>
        </p:nvGrpSpPr>
        <p:grpSpPr>
          <a:xfrm>
            <a:off x="5344307" y="422710"/>
            <a:ext cx="360000" cy="2160000"/>
            <a:chOff x="3752453" y="3429000"/>
            <a:chExt cx="360000" cy="2160000"/>
          </a:xfrm>
        </p:grpSpPr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D2818076-A895-4B01-9B80-21ACE6590B22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5" name="Rectangle 514">
              <a:extLst>
                <a:ext uri="{FF2B5EF4-FFF2-40B4-BE49-F238E27FC236}">
                  <a16:creationId xmlns:a16="http://schemas.microsoft.com/office/drawing/2014/main" id="{9D61BCED-2340-4444-9EDF-C356A0E907BA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444EE2CC-A34F-46C5-BF04-4E4B3BFCE5A8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444BDE10-2C43-4BCC-BBB1-6AE310D396C8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8" name="Rectangle 517">
              <a:extLst>
                <a:ext uri="{FF2B5EF4-FFF2-40B4-BE49-F238E27FC236}">
                  <a16:creationId xmlns:a16="http://schemas.microsoft.com/office/drawing/2014/main" id="{6AD08117-6BEE-4EF9-9739-9666C35D9DA7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729056CB-E79F-4805-B72F-0EECB2D8A9CC}"/>
              </a:ext>
            </a:extLst>
          </p:cNvPr>
          <p:cNvGrpSpPr/>
          <p:nvPr/>
        </p:nvGrpSpPr>
        <p:grpSpPr>
          <a:xfrm>
            <a:off x="5346247" y="419940"/>
            <a:ext cx="360000" cy="2160000"/>
            <a:chOff x="5703186" y="3443270"/>
            <a:chExt cx="360000" cy="2160000"/>
          </a:xfrm>
        </p:grpSpPr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0F4C1B0E-B798-4C2A-A179-3CAE4E5BC064}"/>
                </a:ext>
              </a:extLst>
            </p:cNvPr>
            <p:cNvSpPr/>
            <p:nvPr/>
          </p:nvSpPr>
          <p:spPr>
            <a:xfrm>
              <a:off x="5703186" y="344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2" name="Rectangle 521">
              <a:extLst>
                <a:ext uri="{FF2B5EF4-FFF2-40B4-BE49-F238E27FC236}">
                  <a16:creationId xmlns:a16="http://schemas.microsoft.com/office/drawing/2014/main" id="{8D09CFBA-1A60-4CB6-BEB0-F667B23E111F}"/>
                </a:ext>
              </a:extLst>
            </p:cNvPr>
            <p:cNvSpPr/>
            <p:nvPr/>
          </p:nvSpPr>
          <p:spPr>
            <a:xfrm>
              <a:off x="5703186" y="355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15D81883-FDEE-4627-A13C-91326026474E}"/>
                </a:ext>
              </a:extLst>
            </p:cNvPr>
            <p:cNvSpPr/>
            <p:nvPr/>
          </p:nvSpPr>
          <p:spPr>
            <a:xfrm>
              <a:off x="5703186" y="365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747C62E8-9635-4216-B01F-BBD64C296131}"/>
                </a:ext>
              </a:extLst>
            </p:cNvPr>
            <p:cNvSpPr/>
            <p:nvPr/>
          </p:nvSpPr>
          <p:spPr>
            <a:xfrm>
              <a:off x="5703186" y="376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5" name="Rectangle 524">
              <a:extLst>
                <a:ext uri="{FF2B5EF4-FFF2-40B4-BE49-F238E27FC236}">
                  <a16:creationId xmlns:a16="http://schemas.microsoft.com/office/drawing/2014/main" id="{A0863285-7F4A-4832-90EB-93B0357A01AE}"/>
                </a:ext>
              </a:extLst>
            </p:cNvPr>
            <p:cNvSpPr/>
            <p:nvPr/>
          </p:nvSpPr>
          <p:spPr>
            <a:xfrm>
              <a:off x="5703186" y="387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EF01339F-438B-4C7B-97B5-6BB51AB2C500}"/>
                </a:ext>
              </a:extLst>
            </p:cNvPr>
            <p:cNvSpPr/>
            <p:nvPr/>
          </p:nvSpPr>
          <p:spPr>
            <a:xfrm>
              <a:off x="5703186" y="398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637FCD7A-3484-444D-BC11-178AC5FAAC07}"/>
                </a:ext>
              </a:extLst>
            </p:cNvPr>
            <p:cNvSpPr/>
            <p:nvPr/>
          </p:nvSpPr>
          <p:spPr>
            <a:xfrm>
              <a:off x="5703186" y="409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8" name="Rectangle 527">
              <a:extLst>
                <a:ext uri="{FF2B5EF4-FFF2-40B4-BE49-F238E27FC236}">
                  <a16:creationId xmlns:a16="http://schemas.microsoft.com/office/drawing/2014/main" id="{BA67DAA3-81C3-4218-ADB5-C93E74D809E7}"/>
                </a:ext>
              </a:extLst>
            </p:cNvPr>
            <p:cNvSpPr/>
            <p:nvPr/>
          </p:nvSpPr>
          <p:spPr>
            <a:xfrm>
              <a:off x="5703186" y="419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9" name="Rectangle 528">
              <a:extLst>
                <a:ext uri="{FF2B5EF4-FFF2-40B4-BE49-F238E27FC236}">
                  <a16:creationId xmlns:a16="http://schemas.microsoft.com/office/drawing/2014/main" id="{C94819D6-4FE5-48CE-A32D-55141A91A9D1}"/>
                </a:ext>
              </a:extLst>
            </p:cNvPr>
            <p:cNvSpPr/>
            <p:nvPr/>
          </p:nvSpPr>
          <p:spPr>
            <a:xfrm>
              <a:off x="5703186" y="430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9A9FC582-D5FC-4B55-89F8-8DD73BC2785B}"/>
                </a:ext>
              </a:extLst>
            </p:cNvPr>
            <p:cNvSpPr/>
            <p:nvPr/>
          </p:nvSpPr>
          <p:spPr>
            <a:xfrm>
              <a:off x="5703186" y="441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1" name="Rectangle 530">
              <a:extLst>
                <a:ext uri="{FF2B5EF4-FFF2-40B4-BE49-F238E27FC236}">
                  <a16:creationId xmlns:a16="http://schemas.microsoft.com/office/drawing/2014/main" id="{8B5F989F-413D-42BB-A947-BD8B1CE1CB32}"/>
                </a:ext>
              </a:extLst>
            </p:cNvPr>
            <p:cNvSpPr/>
            <p:nvPr/>
          </p:nvSpPr>
          <p:spPr>
            <a:xfrm>
              <a:off x="5703186" y="452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2" name="Rectangle 531">
              <a:extLst>
                <a:ext uri="{FF2B5EF4-FFF2-40B4-BE49-F238E27FC236}">
                  <a16:creationId xmlns:a16="http://schemas.microsoft.com/office/drawing/2014/main" id="{47C2A0EE-25B6-4ACA-903A-98E44098862C}"/>
                </a:ext>
              </a:extLst>
            </p:cNvPr>
            <p:cNvSpPr/>
            <p:nvPr/>
          </p:nvSpPr>
          <p:spPr>
            <a:xfrm>
              <a:off x="5703186" y="463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63A64234-E495-494F-A550-8B90651A6F1D}"/>
                </a:ext>
              </a:extLst>
            </p:cNvPr>
            <p:cNvSpPr/>
            <p:nvPr/>
          </p:nvSpPr>
          <p:spPr>
            <a:xfrm>
              <a:off x="5703186" y="473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C0E4724D-6BDE-4987-BA32-D2A483C5FE10}"/>
                </a:ext>
              </a:extLst>
            </p:cNvPr>
            <p:cNvSpPr/>
            <p:nvPr/>
          </p:nvSpPr>
          <p:spPr>
            <a:xfrm>
              <a:off x="5703186" y="484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89C355A-2C2D-437D-8A6E-C79CC8130052}"/>
                </a:ext>
              </a:extLst>
            </p:cNvPr>
            <p:cNvSpPr/>
            <p:nvPr/>
          </p:nvSpPr>
          <p:spPr>
            <a:xfrm>
              <a:off x="5703186" y="495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F281896F-5F6A-4CCE-9AE2-A7C02E2D71BE}"/>
                </a:ext>
              </a:extLst>
            </p:cNvPr>
            <p:cNvSpPr/>
            <p:nvPr/>
          </p:nvSpPr>
          <p:spPr>
            <a:xfrm>
              <a:off x="5703186" y="506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7" name="Rectangle 536">
              <a:extLst>
                <a:ext uri="{FF2B5EF4-FFF2-40B4-BE49-F238E27FC236}">
                  <a16:creationId xmlns:a16="http://schemas.microsoft.com/office/drawing/2014/main" id="{AF93BDC5-AA2F-4C88-B12B-BBAFC0626110}"/>
                </a:ext>
              </a:extLst>
            </p:cNvPr>
            <p:cNvSpPr/>
            <p:nvPr/>
          </p:nvSpPr>
          <p:spPr>
            <a:xfrm>
              <a:off x="5703186" y="517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135F0251-CF5E-4BC8-A506-95CAFF948964}"/>
                </a:ext>
              </a:extLst>
            </p:cNvPr>
            <p:cNvSpPr/>
            <p:nvPr/>
          </p:nvSpPr>
          <p:spPr>
            <a:xfrm>
              <a:off x="5703186" y="527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83AC8DC2-747D-4191-A0DD-0584FD1ACE88}"/>
                </a:ext>
              </a:extLst>
            </p:cNvPr>
            <p:cNvSpPr/>
            <p:nvPr/>
          </p:nvSpPr>
          <p:spPr>
            <a:xfrm>
              <a:off x="5703186" y="538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7FAD1135-7ABC-433F-BB3B-275823241CFD}"/>
                </a:ext>
              </a:extLst>
            </p:cNvPr>
            <p:cNvSpPr/>
            <p:nvPr/>
          </p:nvSpPr>
          <p:spPr>
            <a:xfrm>
              <a:off x="5703186" y="549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41" name="Group 540">
            <a:extLst>
              <a:ext uri="{FF2B5EF4-FFF2-40B4-BE49-F238E27FC236}">
                <a16:creationId xmlns:a16="http://schemas.microsoft.com/office/drawing/2014/main" id="{67AFC612-201A-4C50-9588-9009F9EE2C1D}"/>
              </a:ext>
            </a:extLst>
          </p:cNvPr>
          <p:cNvGrpSpPr/>
          <p:nvPr/>
        </p:nvGrpSpPr>
        <p:grpSpPr>
          <a:xfrm>
            <a:off x="5346468" y="2965770"/>
            <a:ext cx="360000" cy="2160000"/>
            <a:chOff x="5703186" y="3443270"/>
            <a:chExt cx="360000" cy="2160000"/>
          </a:xfrm>
        </p:grpSpPr>
        <p:sp>
          <p:nvSpPr>
            <p:cNvPr id="542" name="Rectangle 541">
              <a:extLst>
                <a:ext uri="{FF2B5EF4-FFF2-40B4-BE49-F238E27FC236}">
                  <a16:creationId xmlns:a16="http://schemas.microsoft.com/office/drawing/2014/main" id="{7F20809F-1ADE-42C7-90DA-884FA65BCF50}"/>
                </a:ext>
              </a:extLst>
            </p:cNvPr>
            <p:cNvSpPr/>
            <p:nvPr/>
          </p:nvSpPr>
          <p:spPr>
            <a:xfrm>
              <a:off x="5703186" y="344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5ED64B1D-50AC-4831-B21E-9B84ABB42424}"/>
                </a:ext>
              </a:extLst>
            </p:cNvPr>
            <p:cNvSpPr/>
            <p:nvPr/>
          </p:nvSpPr>
          <p:spPr>
            <a:xfrm>
              <a:off x="5703186" y="355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A20DF4ED-884A-4CF8-A93C-C03C42EADBAA}"/>
                </a:ext>
              </a:extLst>
            </p:cNvPr>
            <p:cNvSpPr/>
            <p:nvPr/>
          </p:nvSpPr>
          <p:spPr>
            <a:xfrm>
              <a:off x="5703186" y="365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BF5896A4-57E6-453C-8482-EAEB2BC08793}"/>
                </a:ext>
              </a:extLst>
            </p:cNvPr>
            <p:cNvSpPr/>
            <p:nvPr/>
          </p:nvSpPr>
          <p:spPr>
            <a:xfrm>
              <a:off x="5703186" y="376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5567CCC8-4984-46C3-AE1C-1C47ECEE0302}"/>
                </a:ext>
              </a:extLst>
            </p:cNvPr>
            <p:cNvSpPr/>
            <p:nvPr/>
          </p:nvSpPr>
          <p:spPr>
            <a:xfrm>
              <a:off x="5703186" y="387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7" name="Rectangle 546">
              <a:extLst>
                <a:ext uri="{FF2B5EF4-FFF2-40B4-BE49-F238E27FC236}">
                  <a16:creationId xmlns:a16="http://schemas.microsoft.com/office/drawing/2014/main" id="{485034B1-4E39-4BCA-BD3E-86357F7CAC50}"/>
                </a:ext>
              </a:extLst>
            </p:cNvPr>
            <p:cNvSpPr/>
            <p:nvPr/>
          </p:nvSpPr>
          <p:spPr>
            <a:xfrm>
              <a:off x="5703186" y="398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8" name="Rectangle 547">
              <a:extLst>
                <a:ext uri="{FF2B5EF4-FFF2-40B4-BE49-F238E27FC236}">
                  <a16:creationId xmlns:a16="http://schemas.microsoft.com/office/drawing/2014/main" id="{1BF3B3D4-D6BA-41FC-A466-39252B42E9BA}"/>
                </a:ext>
              </a:extLst>
            </p:cNvPr>
            <p:cNvSpPr/>
            <p:nvPr/>
          </p:nvSpPr>
          <p:spPr>
            <a:xfrm>
              <a:off x="5703186" y="409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2AD1954A-B516-41EE-84A6-59767D79338E}"/>
                </a:ext>
              </a:extLst>
            </p:cNvPr>
            <p:cNvSpPr/>
            <p:nvPr/>
          </p:nvSpPr>
          <p:spPr>
            <a:xfrm>
              <a:off x="5703186" y="419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68C0342E-D6AD-46FD-8B03-52BBF402A6A2}"/>
                </a:ext>
              </a:extLst>
            </p:cNvPr>
            <p:cNvSpPr/>
            <p:nvPr/>
          </p:nvSpPr>
          <p:spPr>
            <a:xfrm>
              <a:off x="5703186" y="430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1" name="Rectangle 550">
              <a:extLst>
                <a:ext uri="{FF2B5EF4-FFF2-40B4-BE49-F238E27FC236}">
                  <a16:creationId xmlns:a16="http://schemas.microsoft.com/office/drawing/2014/main" id="{41B1D322-94F2-497D-8E68-B7668733D085}"/>
                </a:ext>
              </a:extLst>
            </p:cNvPr>
            <p:cNvSpPr/>
            <p:nvPr/>
          </p:nvSpPr>
          <p:spPr>
            <a:xfrm>
              <a:off x="5703186" y="441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2" name="Rectangle 551">
              <a:extLst>
                <a:ext uri="{FF2B5EF4-FFF2-40B4-BE49-F238E27FC236}">
                  <a16:creationId xmlns:a16="http://schemas.microsoft.com/office/drawing/2014/main" id="{D54758BA-7834-4133-A515-B18250C2B33B}"/>
                </a:ext>
              </a:extLst>
            </p:cNvPr>
            <p:cNvSpPr/>
            <p:nvPr/>
          </p:nvSpPr>
          <p:spPr>
            <a:xfrm>
              <a:off x="5703186" y="452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76B843C7-0ADF-4F92-844A-A1DF9986CCE0}"/>
                </a:ext>
              </a:extLst>
            </p:cNvPr>
            <p:cNvSpPr/>
            <p:nvPr/>
          </p:nvSpPr>
          <p:spPr>
            <a:xfrm>
              <a:off x="5703186" y="463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A453DDBE-D26F-477B-804E-FE2D303EFA20}"/>
                </a:ext>
              </a:extLst>
            </p:cNvPr>
            <p:cNvSpPr/>
            <p:nvPr/>
          </p:nvSpPr>
          <p:spPr>
            <a:xfrm>
              <a:off x="5703186" y="473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29644CA9-6C87-40C5-B4B1-F8B47977C9A3}"/>
                </a:ext>
              </a:extLst>
            </p:cNvPr>
            <p:cNvSpPr/>
            <p:nvPr/>
          </p:nvSpPr>
          <p:spPr>
            <a:xfrm>
              <a:off x="5703186" y="484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B28F526F-C775-453C-874A-E3C09261F53D}"/>
                </a:ext>
              </a:extLst>
            </p:cNvPr>
            <p:cNvSpPr/>
            <p:nvPr/>
          </p:nvSpPr>
          <p:spPr>
            <a:xfrm>
              <a:off x="5703186" y="495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7" name="Rectangle 556">
              <a:extLst>
                <a:ext uri="{FF2B5EF4-FFF2-40B4-BE49-F238E27FC236}">
                  <a16:creationId xmlns:a16="http://schemas.microsoft.com/office/drawing/2014/main" id="{549CE29D-74FC-4585-969A-F0D9ACD029C8}"/>
                </a:ext>
              </a:extLst>
            </p:cNvPr>
            <p:cNvSpPr/>
            <p:nvPr/>
          </p:nvSpPr>
          <p:spPr>
            <a:xfrm>
              <a:off x="5703186" y="506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8" name="Rectangle 557">
              <a:extLst>
                <a:ext uri="{FF2B5EF4-FFF2-40B4-BE49-F238E27FC236}">
                  <a16:creationId xmlns:a16="http://schemas.microsoft.com/office/drawing/2014/main" id="{36DD8FF2-26C6-44C8-AA0B-B4D54F4C677F}"/>
                </a:ext>
              </a:extLst>
            </p:cNvPr>
            <p:cNvSpPr/>
            <p:nvPr/>
          </p:nvSpPr>
          <p:spPr>
            <a:xfrm>
              <a:off x="5703186" y="517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EC045BBD-CD42-41C5-A39D-6EBD5D1E6803}"/>
                </a:ext>
              </a:extLst>
            </p:cNvPr>
            <p:cNvSpPr/>
            <p:nvPr/>
          </p:nvSpPr>
          <p:spPr>
            <a:xfrm>
              <a:off x="5703186" y="527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D72D0861-C4B2-441F-A724-C9BA7149597A}"/>
                </a:ext>
              </a:extLst>
            </p:cNvPr>
            <p:cNvSpPr/>
            <p:nvPr/>
          </p:nvSpPr>
          <p:spPr>
            <a:xfrm>
              <a:off x="5703186" y="538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C34DCD60-DA25-40FA-95DC-3FE857ED2018}"/>
                </a:ext>
              </a:extLst>
            </p:cNvPr>
            <p:cNvSpPr/>
            <p:nvPr/>
          </p:nvSpPr>
          <p:spPr>
            <a:xfrm>
              <a:off x="5703186" y="549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62" name="Group 561">
            <a:extLst>
              <a:ext uri="{FF2B5EF4-FFF2-40B4-BE49-F238E27FC236}">
                <a16:creationId xmlns:a16="http://schemas.microsoft.com/office/drawing/2014/main" id="{1CF19A9A-4ABB-491C-ADDB-4A8A9C047BCE}"/>
              </a:ext>
            </a:extLst>
          </p:cNvPr>
          <p:cNvGrpSpPr/>
          <p:nvPr/>
        </p:nvGrpSpPr>
        <p:grpSpPr>
          <a:xfrm>
            <a:off x="11379314" y="442089"/>
            <a:ext cx="360000" cy="2159457"/>
            <a:chOff x="6653408" y="3429000"/>
            <a:chExt cx="360000" cy="2159457"/>
          </a:xfrm>
        </p:grpSpPr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9D0AD8CA-980E-41DA-88D0-181870C592A1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A2230E4A-B354-465F-9631-6B26F6F3F030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FE8D51DA-81C3-4D0D-A4BC-D89C260EA0DB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10B2ED26-DD10-41FE-A34A-75EA382DE2E5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7" name="Rectangle 566">
              <a:extLst>
                <a:ext uri="{FF2B5EF4-FFF2-40B4-BE49-F238E27FC236}">
                  <a16:creationId xmlns:a16="http://schemas.microsoft.com/office/drawing/2014/main" id="{C51BA1B5-5A3C-4CED-A3E7-15D2968E83BE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8" name="Rectangle 567">
              <a:extLst>
                <a:ext uri="{FF2B5EF4-FFF2-40B4-BE49-F238E27FC236}">
                  <a16:creationId xmlns:a16="http://schemas.microsoft.com/office/drawing/2014/main" id="{6E6A802B-AE79-421A-8FC6-C2E649127810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9" name="Rectangle 568">
              <a:extLst>
                <a:ext uri="{FF2B5EF4-FFF2-40B4-BE49-F238E27FC236}">
                  <a16:creationId xmlns:a16="http://schemas.microsoft.com/office/drawing/2014/main" id="{AEECF48C-5422-4F44-8B42-4B0D3EB812F9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ECB35215-B44D-4DD8-A2F3-9D9B437A4333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D86736A6-48EB-46E0-B31D-3A0127D15007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2" name="Rectangle 571">
              <a:extLst>
                <a:ext uri="{FF2B5EF4-FFF2-40B4-BE49-F238E27FC236}">
                  <a16:creationId xmlns:a16="http://schemas.microsoft.com/office/drawing/2014/main" id="{CC716BA3-41D8-4B4C-90F0-7C471A0A5892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219B8D35-731F-4CF5-A204-CABF1129CE86}"/>
              </a:ext>
            </a:extLst>
          </p:cNvPr>
          <p:cNvGrpSpPr/>
          <p:nvPr/>
        </p:nvGrpSpPr>
        <p:grpSpPr>
          <a:xfrm>
            <a:off x="11381540" y="2966977"/>
            <a:ext cx="360000" cy="2159457"/>
            <a:chOff x="6653408" y="3429000"/>
            <a:chExt cx="360000" cy="2159457"/>
          </a:xfrm>
        </p:grpSpPr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EFD38FC9-5498-4EC9-982F-1CC4257769A8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5" name="Rectangle 574">
              <a:extLst>
                <a:ext uri="{FF2B5EF4-FFF2-40B4-BE49-F238E27FC236}">
                  <a16:creationId xmlns:a16="http://schemas.microsoft.com/office/drawing/2014/main" id="{9637D8FD-254C-4A11-A837-B44CFDBCCA4E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6" name="Rectangle 575">
              <a:extLst>
                <a:ext uri="{FF2B5EF4-FFF2-40B4-BE49-F238E27FC236}">
                  <a16:creationId xmlns:a16="http://schemas.microsoft.com/office/drawing/2014/main" id="{7A58CF31-50A5-4341-A0E7-F0C843EB0279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7" name="Rectangle 576">
              <a:extLst>
                <a:ext uri="{FF2B5EF4-FFF2-40B4-BE49-F238E27FC236}">
                  <a16:creationId xmlns:a16="http://schemas.microsoft.com/office/drawing/2014/main" id="{853DA70E-1FD9-4BA8-AD08-55615868D5BA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8" name="Rectangle 577">
              <a:extLst>
                <a:ext uri="{FF2B5EF4-FFF2-40B4-BE49-F238E27FC236}">
                  <a16:creationId xmlns:a16="http://schemas.microsoft.com/office/drawing/2014/main" id="{FEB77E31-07EB-4818-8D4A-9D255D8BA75E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9" name="Rectangle 578">
              <a:extLst>
                <a:ext uri="{FF2B5EF4-FFF2-40B4-BE49-F238E27FC236}">
                  <a16:creationId xmlns:a16="http://schemas.microsoft.com/office/drawing/2014/main" id="{2254DF80-DAD2-4781-9CA9-D9019C7E9133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0" name="Rectangle 579">
              <a:extLst>
                <a:ext uri="{FF2B5EF4-FFF2-40B4-BE49-F238E27FC236}">
                  <a16:creationId xmlns:a16="http://schemas.microsoft.com/office/drawing/2014/main" id="{344B3F91-FCFE-47D1-B4C8-31208B7E864A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1" name="Rectangle 580">
              <a:extLst>
                <a:ext uri="{FF2B5EF4-FFF2-40B4-BE49-F238E27FC236}">
                  <a16:creationId xmlns:a16="http://schemas.microsoft.com/office/drawing/2014/main" id="{FFF3A92C-A0A3-44DB-BE3A-83355F3115FF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2577D7E1-2EA1-4EFA-A080-DCBC6A8108A0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3" name="Rectangle 582">
              <a:extLst>
                <a:ext uri="{FF2B5EF4-FFF2-40B4-BE49-F238E27FC236}">
                  <a16:creationId xmlns:a16="http://schemas.microsoft.com/office/drawing/2014/main" id="{01FE5994-ED8A-4F5C-B959-AC95C37D54B3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28613043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4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4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0" fill="hold">
                      <p:stCondLst>
                        <p:cond delay="indefinite"/>
                      </p:stCondLst>
                      <p:childTnLst>
                        <p:par>
                          <p:cTn id="211" fill="hold">
                            <p:stCondLst>
                              <p:cond delay="0"/>
                            </p:stCondLst>
                            <p:childTnLst>
                              <p:par>
                                <p:cTn id="2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>
                      <p:stCondLst>
                        <p:cond delay="indefinite"/>
                      </p:stCondLst>
                      <p:childTnLst>
                        <p:par>
                          <p:cTn id="216" fill="hold">
                            <p:stCondLst>
                              <p:cond delay="0"/>
                            </p:stCondLst>
                            <p:childTnLst>
                              <p:par>
                                <p:cTn id="21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>
                      <p:stCondLst>
                        <p:cond delay="indefinite"/>
                      </p:stCondLst>
                      <p:childTnLst>
                        <p:par>
                          <p:cTn id="221" fill="hold">
                            <p:stCondLst>
                              <p:cond delay="0"/>
                            </p:stCondLst>
                            <p:childTnLst>
                              <p:par>
                                <p:cTn id="2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5" fill="hold">
                      <p:stCondLst>
                        <p:cond delay="indefinite"/>
                      </p:stCondLst>
                      <p:childTnLst>
                        <p:par>
                          <p:cTn id="226" fill="hold">
                            <p:stCondLst>
                              <p:cond delay="0"/>
                            </p:stCondLst>
                            <p:childTnLst>
                              <p:par>
                                <p:cTn id="2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5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0" fill="hold">
                      <p:stCondLst>
                        <p:cond delay="indefinite"/>
                      </p:stCondLst>
                      <p:childTnLst>
                        <p:par>
                          <p:cTn id="231" fill="hold">
                            <p:stCondLst>
                              <p:cond delay="0"/>
                            </p:stCondLst>
                            <p:childTnLst>
                              <p:par>
                                <p:cTn id="2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5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5" fill="hold">
                      <p:stCondLst>
                        <p:cond delay="indefinite"/>
                      </p:stCondLst>
                      <p:childTnLst>
                        <p:par>
                          <p:cTn id="236" fill="hold">
                            <p:stCondLst>
                              <p:cond delay="0"/>
                            </p:stCondLst>
                            <p:childTnLst>
                              <p:par>
                                <p:cTn id="2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" dur="5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8" fill="hold">
                      <p:stCondLst>
                        <p:cond delay="indefinite"/>
                      </p:stCondLst>
                      <p:childTnLst>
                        <p:par>
                          <p:cTn id="249" fill="hold">
                            <p:stCondLst>
                              <p:cond delay="0"/>
                            </p:stCondLst>
                            <p:childTnLst>
                              <p:par>
                                <p:cTn id="2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500"/>
                                        <p:tgtEl>
                                          <p:spTgt spid="4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3" fill="hold">
                      <p:stCondLst>
                        <p:cond delay="indefinite"/>
                      </p:stCondLst>
                      <p:childTnLst>
                        <p:par>
                          <p:cTn id="254" fill="hold">
                            <p:stCondLst>
                              <p:cond delay="0"/>
                            </p:stCondLst>
                            <p:childTnLst>
                              <p:par>
                                <p:cTn id="2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50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8" fill="hold">
                      <p:stCondLst>
                        <p:cond delay="indefinite"/>
                      </p:stCondLst>
                      <p:childTnLst>
                        <p:par>
                          <p:cTn id="259" fill="hold">
                            <p:stCondLst>
                              <p:cond delay="0"/>
                            </p:stCondLst>
                            <p:childTnLst>
                              <p:par>
                                <p:cTn id="2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" fill="hold">
                      <p:stCondLst>
                        <p:cond delay="indefinite"/>
                      </p:stCondLst>
                      <p:childTnLst>
                        <p:par>
                          <p:cTn id="264" fill="hold">
                            <p:stCondLst>
                              <p:cond delay="0"/>
                            </p:stCondLst>
                            <p:childTnLst>
                              <p:par>
                                <p:cTn id="2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500"/>
                                        <p:tgtEl>
                                          <p:spTgt spid="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0" dur="500"/>
                                        <p:tgtEl>
                                          <p:spTgt spid="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1" fill="hold">
                      <p:stCondLst>
                        <p:cond delay="indefinite"/>
                      </p:stCondLst>
                      <p:childTnLst>
                        <p:par>
                          <p:cTn id="272" fill="hold">
                            <p:stCondLst>
                              <p:cond delay="0"/>
                            </p:stCondLst>
                            <p:childTnLst>
                              <p:par>
                                <p:cTn id="2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" dur="500"/>
                                        <p:tgtEl>
                                          <p:spTgt spid="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5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" dur="500"/>
                                        <p:tgtEl>
                                          <p:spTgt spid="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" dur="500"/>
                                        <p:tgtEl>
                                          <p:spTgt spid="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" dur="5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8" fill="hold">
                      <p:stCondLst>
                        <p:cond delay="indefinite"/>
                      </p:stCondLst>
                      <p:childTnLst>
                        <p:par>
                          <p:cTn id="289" fill="hold">
                            <p:stCondLst>
                              <p:cond delay="0"/>
                            </p:stCondLst>
                            <p:childTnLst>
                              <p:par>
                                <p:cTn id="2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" dur="500"/>
                                        <p:tgtEl>
                                          <p:spTgt spid="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5" dur="500"/>
                                        <p:tgtEl>
                                          <p:spTgt spid="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8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9" fill="hold">
                      <p:stCondLst>
                        <p:cond delay="indefinite"/>
                      </p:stCondLst>
                      <p:childTnLst>
                        <p:par>
                          <p:cTn id="300" fill="hold">
                            <p:stCondLst>
                              <p:cond delay="0"/>
                            </p:stCondLst>
                            <p:childTnLst>
                              <p:par>
                                <p:cTn id="30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3" dur="5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4" fill="hold">
                      <p:stCondLst>
                        <p:cond delay="indefinite"/>
                      </p:stCondLst>
                      <p:childTnLst>
                        <p:par>
                          <p:cTn id="305" fill="hold">
                            <p:stCondLst>
                              <p:cond delay="0"/>
                            </p:stCondLst>
                            <p:childTnLst>
                              <p:par>
                                <p:cTn id="30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8" dur="500"/>
                                        <p:tgtEl>
                                          <p:spTgt spid="5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9" fill="hold">
                      <p:stCondLst>
                        <p:cond delay="indefinite"/>
                      </p:stCondLst>
                      <p:childTnLst>
                        <p:par>
                          <p:cTn id="310" fill="hold">
                            <p:stCondLst>
                              <p:cond delay="0"/>
                            </p:stCondLst>
                            <p:childTnLst>
                              <p:par>
                                <p:cTn id="31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2.59259E-6 L 4.58333E-6 -0.24329 " pathEditMode="relative" rAng="0" ptsTypes="AA">
                                      <p:cBhvr>
                                        <p:cTn id="312" dur="2000" fill="hold"/>
                                        <p:tgtEl>
                                          <p:spTgt spid="5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176"/>
                                    </p:animMotion>
                                  </p:childTnLst>
                                </p:cTn>
                              </p:par>
                              <p:par>
                                <p:cTn id="313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1.11111E-6 L -0.00013 -0.18866 " pathEditMode="relative" rAng="0" ptsTypes="AA">
                                      <p:cBhvr>
                                        <p:cTn id="314" dur="2000" fill="hold"/>
                                        <p:tgtEl>
                                          <p:spTgt spid="5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94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5" fill="hold">
                      <p:stCondLst>
                        <p:cond delay="indefinite"/>
                      </p:stCondLst>
                      <p:childTnLst>
                        <p:par>
                          <p:cTn id="316" fill="hold">
                            <p:stCondLst>
                              <p:cond delay="0"/>
                            </p:stCondLst>
                            <p:childTnLst>
                              <p:par>
                                <p:cTn id="31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8" dur="5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1" dur="5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3" fill="hold">
                      <p:stCondLst>
                        <p:cond delay="indefinite"/>
                      </p:stCondLst>
                      <p:childTnLst>
                        <p:par>
                          <p:cTn id="324" fill="hold">
                            <p:stCondLst>
                              <p:cond delay="0"/>
                            </p:stCondLst>
                            <p:childTnLst>
                              <p:par>
                                <p:cTn id="3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7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6" dur="5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9" dur="5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2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5" dur="500"/>
                                        <p:tgtEl>
                                          <p:spTgt spid="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6" fill="hold">
                      <p:stCondLst>
                        <p:cond delay="indefinite"/>
                      </p:stCondLst>
                      <p:childTnLst>
                        <p:par>
                          <p:cTn id="347" fill="hold">
                            <p:stCondLst>
                              <p:cond delay="0"/>
                            </p:stCondLst>
                            <p:childTnLst>
                              <p:par>
                                <p:cTn id="3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3" dur="500"/>
                                        <p:tgtEl>
                                          <p:spTgt spid="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6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7" fill="hold">
                      <p:stCondLst>
                        <p:cond delay="indefinite"/>
                      </p:stCondLst>
                      <p:childTnLst>
                        <p:par>
                          <p:cTn id="358" fill="hold">
                            <p:stCondLst>
                              <p:cond delay="0"/>
                            </p:stCondLst>
                            <p:childTnLst>
                              <p:par>
                                <p:cTn id="3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1" dur="500"/>
                                        <p:tgtEl>
                                          <p:spTgt spid="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2" fill="hold">
                      <p:stCondLst>
                        <p:cond delay="indefinite"/>
                      </p:stCondLst>
                      <p:childTnLst>
                        <p:par>
                          <p:cTn id="363" fill="hold">
                            <p:stCondLst>
                              <p:cond delay="0"/>
                            </p:stCondLst>
                            <p:childTnLst>
                              <p:par>
                                <p:cTn id="36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6" dur="500"/>
                                        <p:tgtEl>
                                          <p:spTgt spid="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7" fill="hold">
                      <p:stCondLst>
                        <p:cond delay="indefinite"/>
                      </p:stCondLst>
                      <p:childTnLst>
                        <p:par>
                          <p:cTn id="368" fill="hold">
                            <p:stCondLst>
                              <p:cond delay="0"/>
                            </p:stCondLst>
                            <p:childTnLst>
                              <p:par>
                                <p:cTn id="369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2.59259E-6 L 2.5E-6 -0.21088 " pathEditMode="relative" rAng="0" ptsTypes="AA">
                                      <p:cBhvr>
                                        <p:cTn id="370" dur="2000" fill="hold"/>
                                        <p:tgtEl>
                                          <p:spTgt spid="5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0556"/>
                                    </p:animMotion>
                                  </p:childTnLst>
                                </p:cTn>
                              </p:par>
                              <p:par>
                                <p:cTn id="371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-1.48148E-6 L 2.70833E-6 -0.15717 " pathEditMode="relative" rAng="0" ptsTypes="AA">
                                      <p:cBhvr>
                                        <p:cTn id="372" dur="2000" fill="hold"/>
                                        <p:tgtEl>
                                          <p:spTgt spid="5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787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3" fill="hold">
                      <p:stCondLst>
                        <p:cond delay="indefinite"/>
                      </p:stCondLst>
                      <p:childTnLst>
                        <p:par>
                          <p:cTn id="374" fill="hold">
                            <p:stCondLst>
                              <p:cond delay="0"/>
                            </p:stCondLst>
                            <p:childTnLst>
                              <p:par>
                                <p:cTn id="37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6" dur="500"/>
                                        <p:tgtEl>
                                          <p:spTgt spid="5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9" dur="500"/>
                                        <p:tgtEl>
                                          <p:spTgt spid="5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1" grpId="0" animBg="1"/>
      <p:bldP spid="519" grpId="0" animBg="1"/>
      <p:bldP spid="587" grpId="0" animBg="1"/>
      <p:bldP spid="588" grpId="0" animBg="1"/>
      <p:bldP spid="589" grpId="0" animBg="1"/>
      <p:bldP spid="589" grpId="1" animBg="1"/>
      <p:bldP spid="590" grpId="0" animBg="1"/>
      <p:bldP spid="590" grpId="1" animBg="1"/>
      <p:bldP spid="492" grpId="0" animBg="1"/>
      <p:bldP spid="586" grpId="0" animBg="1"/>
      <p:bldP spid="586" grpId="1" animBg="1"/>
      <p:bldP spid="509" grpId="0" animBg="1"/>
      <p:bldP spid="584" grpId="0" animBg="1"/>
      <p:bldP spid="585" grpId="0" animBg="1"/>
      <p:bldP spid="585" grpId="1" animBg="1"/>
      <p:bldP spid="366" grpId="0"/>
      <p:bldP spid="367" grpId="0"/>
      <p:bldP spid="368" grpId="0"/>
      <p:bldP spid="369" grpId="0"/>
      <p:bldP spid="370" grpId="0" animBg="1"/>
      <p:bldP spid="371" grpId="0" animBg="1"/>
      <p:bldP spid="372" grpId="0"/>
      <p:bldP spid="373" grpId="0"/>
      <p:bldP spid="374" grpId="0"/>
      <p:bldP spid="386" grpId="0"/>
      <p:bldP spid="387" grpId="0"/>
      <p:bldP spid="388" grpId="0"/>
      <p:bldP spid="389" grpId="0"/>
      <p:bldP spid="390" grpId="0" animBg="1"/>
      <p:bldP spid="391" grpId="0" animBg="1"/>
      <p:bldP spid="392" grpId="0"/>
      <p:bldP spid="393" grpId="0"/>
      <p:bldP spid="394" grpId="0"/>
      <p:bldP spid="419" grpId="0"/>
      <p:bldP spid="420" grpId="0"/>
      <p:bldP spid="424" grpId="0"/>
      <p:bldP spid="425" grpId="0"/>
      <p:bldP spid="440" grpId="0"/>
      <p:bldP spid="441" grpId="0"/>
      <p:bldP spid="442" grpId="0"/>
      <p:bldP spid="443" grpId="0"/>
      <p:bldP spid="444" grpId="0" animBg="1"/>
      <p:bldP spid="445" grpId="0" animBg="1"/>
      <p:bldP spid="446" grpId="0"/>
      <p:bldP spid="447" grpId="0"/>
      <p:bldP spid="448" grpId="0"/>
      <p:bldP spid="451" grpId="0"/>
      <p:bldP spid="452" grpId="0"/>
      <p:bldP spid="453" grpId="0"/>
      <p:bldP spid="454" grpId="0"/>
      <p:bldP spid="455" grpId="0" animBg="1"/>
      <p:bldP spid="456" grpId="0" animBg="1"/>
      <p:bldP spid="457" grpId="0"/>
      <p:bldP spid="458" grpId="0"/>
      <p:bldP spid="459" grpId="0"/>
      <p:bldP spid="471" grpId="0"/>
      <p:bldP spid="472" grpId="0"/>
      <p:bldP spid="476" grpId="0"/>
      <p:bldP spid="477" grpId="0"/>
      <p:bldP spid="493" grpId="0" animBg="1"/>
      <p:bldP spid="494" grpId="0" animBg="1"/>
      <p:bldP spid="495" grpId="0" animBg="1"/>
      <p:bldP spid="496" grpId="0" animBg="1"/>
      <p:bldP spid="497" grpId="0" animBg="1"/>
    </p:bld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81C367-BA57-4743-B2BA-0C9E679D67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Add a fraction to a mixed number with a denominator which is not a multiple of the denominator in the fraction by converting to an improper fraction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DAFE618-5756-4ED6-81D3-2BCB9BDC06E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44141895"/>
      </p:ext>
    </p:extLst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437725" y="278992"/>
            <a:ext cx="399384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453902" y="457161"/>
            <a:ext cx="823153" cy="1040007"/>
            <a:chOff x="370927" y="384951"/>
            <a:chExt cx="823153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740279" y="450780"/>
            <a:ext cx="443634" cy="1047615"/>
            <a:chOff x="2722480" y="5463945"/>
            <a:chExt cx="443634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722480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30026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20043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96740" y="419374"/>
            <a:ext cx="1435600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6238693" y="278992"/>
            <a:ext cx="399384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6292448" y="457161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7543505" y="450780"/>
            <a:ext cx="447207" cy="1047615"/>
            <a:chOff x="2724738" y="5463945"/>
            <a:chExt cx="447207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75324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7101234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800140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8497708" y="419374"/>
            <a:ext cx="1435600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4" name="TextBox 433">
            <a:extLst>
              <a:ext uri="{FF2B5EF4-FFF2-40B4-BE49-F238E27FC236}">
                <a16:creationId xmlns:a16="http://schemas.microsoft.com/office/drawing/2014/main" id="{3DDB0E5C-6E03-412F-8F83-CD4F130D8132}"/>
              </a:ext>
            </a:extLst>
          </p:cNvPr>
          <p:cNvSpPr txBox="1"/>
          <p:nvPr/>
        </p:nvSpPr>
        <p:spPr>
          <a:xfrm>
            <a:off x="2685892" y="63458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435" name="Straight Connector 434">
            <a:extLst>
              <a:ext uri="{FF2B5EF4-FFF2-40B4-BE49-F238E27FC236}">
                <a16:creationId xmlns:a16="http://schemas.microsoft.com/office/drawing/2014/main" id="{81AAF900-98C8-477B-8F82-C849E5E04C89}"/>
              </a:ext>
            </a:extLst>
          </p:cNvPr>
          <p:cNvCxnSpPr>
            <a:cxnSpLocks/>
          </p:cNvCxnSpPr>
          <p:nvPr/>
        </p:nvCxnSpPr>
        <p:spPr>
          <a:xfrm>
            <a:off x="3140650" y="92065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6" name="TextBox 435">
            <a:extLst>
              <a:ext uri="{FF2B5EF4-FFF2-40B4-BE49-F238E27FC236}">
                <a16:creationId xmlns:a16="http://schemas.microsoft.com/office/drawing/2014/main" id="{A05A9AD3-823B-4E99-9A37-9B9A4596536B}"/>
              </a:ext>
            </a:extLst>
          </p:cNvPr>
          <p:cNvSpPr txBox="1"/>
          <p:nvPr/>
        </p:nvSpPr>
        <p:spPr>
          <a:xfrm>
            <a:off x="3140649" y="85885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437" name="TextBox 436">
            <a:extLst>
              <a:ext uri="{FF2B5EF4-FFF2-40B4-BE49-F238E27FC236}">
                <a16:creationId xmlns:a16="http://schemas.microsoft.com/office/drawing/2014/main" id="{61A8DBE2-1326-44FB-BB64-8322B7909DD9}"/>
              </a:ext>
            </a:extLst>
          </p:cNvPr>
          <p:cNvSpPr txBox="1"/>
          <p:nvPr/>
        </p:nvSpPr>
        <p:spPr>
          <a:xfrm>
            <a:off x="3368415" y="412816"/>
            <a:ext cx="72154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A9B8F831-D4F6-4910-BE48-18F198856A2A}"/>
              </a:ext>
            </a:extLst>
          </p:cNvPr>
          <p:cNvGrpSpPr/>
          <p:nvPr/>
        </p:nvGrpSpPr>
        <p:grpSpPr>
          <a:xfrm>
            <a:off x="435652" y="1763832"/>
            <a:ext cx="487609" cy="1071647"/>
            <a:chOff x="1951435" y="36281"/>
            <a:chExt cx="487609" cy="1071647"/>
          </a:xfrm>
        </p:grpSpPr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E07118A7-3BC4-41C6-B863-50A4E1FAAEEA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284" name="Straight Connector 283">
              <a:extLst>
                <a:ext uri="{FF2B5EF4-FFF2-40B4-BE49-F238E27FC236}">
                  <a16:creationId xmlns:a16="http://schemas.microsoft.com/office/drawing/2014/main" id="{455DAB48-933C-496A-ACE2-0AA8574C165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39A90C86-18A2-49F7-A3D7-95F686ED49F4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677027BF-3E8D-45E6-858B-5C18ABC0CFC1}"/>
              </a:ext>
            </a:extLst>
          </p:cNvPr>
          <p:cNvGrpSpPr/>
          <p:nvPr/>
        </p:nvGrpSpPr>
        <p:grpSpPr>
          <a:xfrm>
            <a:off x="915291" y="1752219"/>
            <a:ext cx="1351277" cy="1071647"/>
            <a:chOff x="915291" y="1752219"/>
            <a:chExt cx="1351277" cy="1071647"/>
          </a:xfrm>
        </p:grpSpPr>
        <p:grpSp>
          <p:nvGrpSpPr>
            <p:cNvPr id="287" name="Group 286">
              <a:extLst>
                <a:ext uri="{FF2B5EF4-FFF2-40B4-BE49-F238E27FC236}">
                  <a16:creationId xmlns:a16="http://schemas.microsoft.com/office/drawing/2014/main" id="{290032BB-5728-462D-A627-AE37EEEADF11}"/>
                </a:ext>
              </a:extLst>
            </p:cNvPr>
            <p:cNvGrpSpPr/>
            <p:nvPr/>
          </p:nvGrpSpPr>
          <p:grpSpPr>
            <a:xfrm>
              <a:off x="1332700" y="1752219"/>
              <a:ext cx="933868" cy="1071647"/>
              <a:chOff x="1954949" y="36281"/>
              <a:chExt cx="933868" cy="1071647"/>
            </a:xfrm>
          </p:grpSpPr>
          <p:sp>
            <p:nvSpPr>
              <p:cNvPr id="290" name="TextBox 289">
                <a:extLst>
                  <a:ext uri="{FF2B5EF4-FFF2-40B4-BE49-F238E27FC236}">
                    <a16:creationId xmlns:a16="http://schemas.microsoft.com/office/drawing/2014/main" id="{76C32F24-FC0A-4616-8F7D-9DF207AE865C}"/>
                  </a:ext>
                </a:extLst>
              </p:cNvPr>
              <p:cNvSpPr txBox="1"/>
              <p:nvPr/>
            </p:nvSpPr>
            <p:spPr>
              <a:xfrm>
                <a:off x="1954949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9A538544-34B1-4737-9748-09E204778B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75849" y="553814"/>
                <a:ext cx="446400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2" name="TextBox 291">
                <a:extLst>
                  <a:ext uri="{FF2B5EF4-FFF2-40B4-BE49-F238E27FC236}">
                    <a16:creationId xmlns:a16="http://schemas.microsoft.com/office/drawing/2014/main" id="{4813F873-5804-4B4D-B0D6-E3211959641C}"/>
                  </a:ext>
                </a:extLst>
              </p:cNvPr>
              <p:cNvSpPr txBox="1"/>
              <p:nvPr/>
            </p:nvSpPr>
            <p:spPr>
              <a:xfrm>
                <a:off x="1962838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ED6063BC-B571-47B0-AE2E-299161E57CFC}"/>
                </a:ext>
              </a:extLst>
            </p:cNvPr>
            <p:cNvSpPr txBox="1"/>
            <p:nvPr/>
          </p:nvSpPr>
          <p:spPr>
            <a:xfrm>
              <a:off x="915291" y="197304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DEB4EACB-ECEB-45BF-86D3-49466549EF29}"/>
                </a:ext>
              </a:extLst>
            </p:cNvPr>
            <p:cNvSpPr txBox="1"/>
            <p:nvPr/>
          </p:nvSpPr>
          <p:spPr>
            <a:xfrm>
              <a:off x="1785052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cxnSp>
        <p:nvCxnSpPr>
          <p:cNvPr id="296" name="Straight Connector 295">
            <a:extLst>
              <a:ext uri="{FF2B5EF4-FFF2-40B4-BE49-F238E27FC236}">
                <a16:creationId xmlns:a16="http://schemas.microsoft.com/office/drawing/2014/main" id="{2D75C83B-4525-4802-8719-F43F0E0DD111}"/>
              </a:ext>
            </a:extLst>
          </p:cNvPr>
          <p:cNvCxnSpPr>
            <a:cxnSpLocks/>
          </p:cNvCxnSpPr>
          <p:nvPr/>
        </p:nvCxnSpPr>
        <p:spPr>
          <a:xfrm>
            <a:off x="474371" y="404976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" name="Straight Connector 296">
            <a:extLst>
              <a:ext uri="{FF2B5EF4-FFF2-40B4-BE49-F238E27FC236}">
                <a16:creationId xmlns:a16="http://schemas.microsoft.com/office/drawing/2014/main" id="{AB8AEB33-F59C-458A-97CB-C46D70D3BE1A}"/>
              </a:ext>
            </a:extLst>
          </p:cNvPr>
          <p:cNvCxnSpPr>
            <a:cxnSpLocks/>
          </p:cNvCxnSpPr>
          <p:nvPr/>
        </p:nvCxnSpPr>
        <p:spPr>
          <a:xfrm>
            <a:off x="1353601" y="404976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8" name="TextBox 297">
            <a:extLst>
              <a:ext uri="{FF2B5EF4-FFF2-40B4-BE49-F238E27FC236}">
                <a16:creationId xmlns:a16="http://schemas.microsoft.com/office/drawing/2014/main" id="{40AB9BB5-72B4-4755-B4AC-237D9EB6023F}"/>
              </a:ext>
            </a:extLst>
          </p:cNvPr>
          <p:cNvSpPr txBox="1"/>
          <p:nvPr/>
        </p:nvSpPr>
        <p:spPr>
          <a:xfrm>
            <a:off x="436998" y="354193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6B19A820-678F-4C65-93E2-36B92D68CBDB}"/>
              </a:ext>
            </a:extLst>
          </p:cNvPr>
          <p:cNvSpPr txBox="1"/>
          <p:nvPr/>
        </p:nvSpPr>
        <p:spPr>
          <a:xfrm>
            <a:off x="447564" y="398797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817645AD-DB28-45C3-893A-BAFE369AFB30}"/>
              </a:ext>
            </a:extLst>
          </p:cNvPr>
          <p:cNvSpPr txBox="1"/>
          <p:nvPr/>
        </p:nvSpPr>
        <p:spPr>
          <a:xfrm>
            <a:off x="1353600" y="398797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301" name="TextBox 300">
            <a:extLst>
              <a:ext uri="{FF2B5EF4-FFF2-40B4-BE49-F238E27FC236}">
                <a16:creationId xmlns:a16="http://schemas.microsoft.com/office/drawing/2014/main" id="{E2943BAB-C714-486C-9B4B-B4E8B56EF962}"/>
              </a:ext>
            </a:extLst>
          </p:cNvPr>
          <p:cNvSpPr txBox="1"/>
          <p:nvPr/>
        </p:nvSpPr>
        <p:spPr>
          <a:xfrm>
            <a:off x="906558" y="373429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02" name="Arc 301">
            <a:extLst>
              <a:ext uri="{FF2B5EF4-FFF2-40B4-BE49-F238E27FC236}">
                <a16:creationId xmlns:a16="http://schemas.microsoft.com/office/drawing/2014/main" id="{54243196-D092-415D-A0D3-C8775DCB4FE7}"/>
              </a:ext>
            </a:extLst>
          </p:cNvPr>
          <p:cNvSpPr/>
          <p:nvPr/>
        </p:nvSpPr>
        <p:spPr>
          <a:xfrm rot="16200000">
            <a:off x="839259" y="301980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3" name="Arc 302">
            <a:extLst>
              <a:ext uri="{FF2B5EF4-FFF2-40B4-BE49-F238E27FC236}">
                <a16:creationId xmlns:a16="http://schemas.microsoft.com/office/drawing/2014/main" id="{D4AED0F9-D9EE-45E1-90B4-1AA0A5D8C942}"/>
              </a:ext>
            </a:extLst>
          </p:cNvPr>
          <p:cNvSpPr/>
          <p:nvPr/>
        </p:nvSpPr>
        <p:spPr>
          <a:xfrm rot="5400000">
            <a:off x="828972" y="395345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4" name="TextBox 303">
            <a:extLst>
              <a:ext uri="{FF2B5EF4-FFF2-40B4-BE49-F238E27FC236}">
                <a16:creationId xmlns:a16="http://schemas.microsoft.com/office/drawing/2014/main" id="{863B83F5-C149-439C-A36B-749DFF29B18D}"/>
              </a:ext>
            </a:extLst>
          </p:cNvPr>
          <p:cNvSpPr txBox="1"/>
          <p:nvPr/>
        </p:nvSpPr>
        <p:spPr>
          <a:xfrm>
            <a:off x="959562" y="448883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05" name="TextBox 304">
            <a:extLst>
              <a:ext uri="{FF2B5EF4-FFF2-40B4-BE49-F238E27FC236}">
                <a16:creationId xmlns:a16="http://schemas.microsoft.com/office/drawing/2014/main" id="{A1A8EB28-077A-41E0-B59B-70996B8150AB}"/>
              </a:ext>
            </a:extLst>
          </p:cNvPr>
          <p:cNvSpPr txBox="1"/>
          <p:nvPr/>
        </p:nvSpPr>
        <p:spPr>
          <a:xfrm>
            <a:off x="959561" y="318799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06" name="TextBox 305">
            <a:extLst>
              <a:ext uri="{FF2B5EF4-FFF2-40B4-BE49-F238E27FC236}">
                <a16:creationId xmlns:a16="http://schemas.microsoft.com/office/drawing/2014/main" id="{0B818A14-F620-4441-BD69-3F09EF56A68F}"/>
              </a:ext>
            </a:extLst>
          </p:cNvPr>
          <p:cNvSpPr txBox="1"/>
          <p:nvPr/>
        </p:nvSpPr>
        <p:spPr>
          <a:xfrm>
            <a:off x="1355242" y="3541932"/>
            <a:ext cx="94766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2 8</a:t>
            </a:r>
          </a:p>
        </p:txBody>
      </p:sp>
      <p:cxnSp>
        <p:nvCxnSpPr>
          <p:cNvPr id="307" name="Straight Connector 306">
            <a:extLst>
              <a:ext uri="{FF2B5EF4-FFF2-40B4-BE49-F238E27FC236}">
                <a16:creationId xmlns:a16="http://schemas.microsoft.com/office/drawing/2014/main" id="{B6CE02A5-EDE7-407A-91F3-82DBAAF62A6E}"/>
              </a:ext>
            </a:extLst>
          </p:cNvPr>
          <p:cNvCxnSpPr>
            <a:cxnSpLocks/>
          </p:cNvCxnSpPr>
          <p:nvPr/>
        </p:nvCxnSpPr>
        <p:spPr>
          <a:xfrm>
            <a:off x="2714949" y="405112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8" name="Straight Connector 307">
            <a:extLst>
              <a:ext uri="{FF2B5EF4-FFF2-40B4-BE49-F238E27FC236}">
                <a16:creationId xmlns:a16="http://schemas.microsoft.com/office/drawing/2014/main" id="{BCA94C4B-F6C6-41D2-A245-EA74A9BC38DB}"/>
              </a:ext>
            </a:extLst>
          </p:cNvPr>
          <p:cNvCxnSpPr>
            <a:cxnSpLocks/>
          </p:cNvCxnSpPr>
          <p:nvPr/>
        </p:nvCxnSpPr>
        <p:spPr>
          <a:xfrm>
            <a:off x="3594179" y="405112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9" name="TextBox 308">
            <a:extLst>
              <a:ext uri="{FF2B5EF4-FFF2-40B4-BE49-F238E27FC236}">
                <a16:creationId xmlns:a16="http://schemas.microsoft.com/office/drawing/2014/main" id="{27F962E3-6277-416D-840D-DCA1A39768F0}"/>
              </a:ext>
            </a:extLst>
          </p:cNvPr>
          <p:cNvSpPr txBox="1"/>
          <p:nvPr/>
        </p:nvSpPr>
        <p:spPr>
          <a:xfrm>
            <a:off x="2677576" y="354328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9DB0C258-6124-4052-AF71-0CBB8890EED7}"/>
              </a:ext>
            </a:extLst>
          </p:cNvPr>
          <p:cNvSpPr txBox="1"/>
          <p:nvPr/>
        </p:nvSpPr>
        <p:spPr>
          <a:xfrm>
            <a:off x="2688142" y="398933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A88F1486-6A84-4D03-A836-3AB19EC9248C}"/>
              </a:ext>
            </a:extLst>
          </p:cNvPr>
          <p:cNvSpPr txBox="1"/>
          <p:nvPr/>
        </p:nvSpPr>
        <p:spPr>
          <a:xfrm>
            <a:off x="3594178" y="398933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AAFC97A7-84B7-4D85-B2C9-B9F03257EEAD}"/>
              </a:ext>
            </a:extLst>
          </p:cNvPr>
          <p:cNvSpPr txBox="1"/>
          <p:nvPr/>
        </p:nvSpPr>
        <p:spPr>
          <a:xfrm>
            <a:off x="3147136" y="373565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13" name="Arc 312">
            <a:extLst>
              <a:ext uri="{FF2B5EF4-FFF2-40B4-BE49-F238E27FC236}">
                <a16:creationId xmlns:a16="http://schemas.microsoft.com/office/drawing/2014/main" id="{E42148B5-59FF-4F35-A0F7-C1695FB09563}"/>
              </a:ext>
            </a:extLst>
          </p:cNvPr>
          <p:cNvSpPr/>
          <p:nvPr/>
        </p:nvSpPr>
        <p:spPr>
          <a:xfrm rot="16200000">
            <a:off x="3079837" y="302116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4" name="Arc 313">
            <a:extLst>
              <a:ext uri="{FF2B5EF4-FFF2-40B4-BE49-F238E27FC236}">
                <a16:creationId xmlns:a16="http://schemas.microsoft.com/office/drawing/2014/main" id="{9AA9B8C2-69A1-4EDA-B24E-346F7645B10D}"/>
              </a:ext>
            </a:extLst>
          </p:cNvPr>
          <p:cNvSpPr/>
          <p:nvPr/>
        </p:nvSpPr>
        <p:spPr>
          <a:xfrm rot="5400000">
            <a:off x="3069550" y="395481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88F813B0-0FFD-4EE1-977F-011C87ED1915}"/>
              </a:ext>
            </a:extLst>
          </p:cNvPr>
          <p:cNvSpPr txBox="1"/>
          <p:nvPr/>
        </p:nvSpPr>
        <p:spPr>
          <a:xfrm>
            <a:off x="3200140" y="449019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16" name="TextBox 315">
            <a:extLst>
              <a:ext uri="{FF2B5EF4-FFF2-40B4-BE49-F238E27FC236}">
                <a16:creationId xmlns:a16="http://schemas.microsoft.com/office/drawing/2014/main" id="{1ADF5313-C8E0-4FB1-817C-5FBCC99D1E20}"/>
              </a:ext>
            </a:extLst>
          </p:cNvPr>
          <p:cNvSpPr txBox="1"/>
          <p:nvPr/>
        </p:nvSpPr>
        <p:spPr>
          <a:xfrm>
            <a:off x="3200139" y="318934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17" name="TextBox 316">
            <a:extLst>
              <a:ext uri="{FF2B5EF4-FFF2-40B4-BE49-F238E27FC236}">
                <a16:creationId xmlns:a16="http://schemas.microsoft.com/office/drawing/2014/main" id="{52A35E8D-DC43-4AA3-ACBA-B20C764E1BEB}"/>
              </a:ext>
            </a:extLst>
          </p:cNvPr>
          <p:cNvSpPr txBox="1"/>
          <p:nvPr/>
        </p:nvSpPr>
        <p:spPr>
          <a:xfrm>
            <a:off x="3584885" y="3543288"/>
            <a:ext cx="9412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CFC807CD-88C7-4C25-B4C8-693B20184493}"/>
              </a:ext>
            </a:extLst>
          </p:cNvPr>
          <p:cNvGrpSpPr/>
          <p:nvPr/>
        </p:nvGrpSpPr>
        <p:grpSpPr>
          <a:xfrm>
            <a:off x="440802" y="5311216"/>
            <a:ext cx="963870" cy="1071647"/>
            <a:chOff x="1958795" y="36281"/>
            <a:chExt cx="963870" cy="1071647"/>
          </a:xfrm>
        </p:grpSpPr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0C54666B-F67A-47E3-8454-920583C06542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9AE5B441-CAD0-4ACC-AD7D-A6D9B5A0D397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1" name="TextBox 320">
              <a:extLst>
                <a:ext uri="{FF2B5EF4-FFF2-40B4-BE49-F238E27FC236}">
                  <a16:creationId xmlns:a16="http://schemas.microsoft.com/office/drawing/2014/main" id="{8ACCB7AA-1907-422B-995F-8A79A43C1E9F}"/>
                </a:ext>
              </a:extLst>
            </p:cNvPr>
            <p:cNvSpPr txBox="1"/>
            <p:nvPr/>
          </p:nvSpPr>
          <p:spPr>
            <a:xfrm>
              <a:off x="1958795" y="36281"/>
              <a:ext cx="96387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2 8</a:t>
              </a:r>
            </a:p>
          </p:txBody>
        </p:sp>
      </p:grp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D0AB93C7-D142-4C24-8D98-9058625BDAC1}"/>
              </a:ext>
            </a:extLst>
          </p:cNvPr>
          <p:cNvGrpSpPr/>
          <p:nvPr/>
        </p:nvGrpSpPr>
        <p:grpSpPr>
          <a:xfrm>
            <a:off x="1363016" y="5318433"/>
            <a:ext cx="1770875" cy="1071647"/>
            <a:chOff x="915291" y="1752219"/>
            <a:chExt cx="1770875" cy="1071647"/>
          </a:xfrm>
        </p:grpSpPr>
        <p:grpSp>
          <p:nvGrpSpPr>
            <p:cNvPr id="323" name="Group 322">
              <a:extLst>
                <a:ext uri="{FF2B5EF4-FFF2-40B4-BE49-F238E27FC236}">
                  <a16:creationId xmlns:a16="http://schemas.microsoft.com/office/drawing/2014/main" id="{FF9FE803-5DB5-4DFF-AFB0-731F35C4C88E}"/>
                </a:ext>
              </a:extLst>
            </p:cNvPr>
            <p:cNvGrpSpPr/>
            <p:nvPr/>
          </p:nvGrpSpPr>
          <p:grpSpPr>
            <a:xfrm>
              <a:off x="1335943" y="1752219"/>
              <a:ext cx="939171" cy="1071647"/>
              <a:chOff x="1958192" y="36281"/>
              <a:chExt cx="939171" cy="1071647"/>
            </a:xfrm>
          </p:grpSpPr>
          <p:sp>
            <p:nvSpPr>
              <p:cNvPr id="326" name="TextBox 325">
                <a:extLst>
                  <a:ext uri="{FF2B5EF4-FFF2-40B4-BE49-F238E27FC236}">
                    <a16:creationId xmlns:a16="http://schemas.microsoft.com/office/drawing/2014/main" id="{9736C7C8-94B8-4280-82E8-AC494FAD249D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2 0</a:t>
                </a:r>
              </a:p>
            </p:txBody>
          </p:sp>
          <p:cxnSp>
            <p:nvCxnSpPr>
              <p:cNvPr id="327" name="Straight Connector 326">
                <a:extLst>
                  <a:ext uri="{FF2B5EF4-FFF2-40B4-BE49-F238E27FC236}">
                    <a16:creationId xmlns:a16="http://schemas.microsoft.com/office/drawing/2014/main" id="{93A550AB-C3CC-4F5C-B388-9F79FC342C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8" name="TextBox 327">
                <a:extLst>
                  <a:ext uri="{FF2B5EF4-FFF2-40B4-BE49-F238E27FC236}">
                    <a16:creationId xmlns:a16="http://schemas.microsoft.com/office/drawing/2014/main" id="{5BB566B2-4E8E-4265-BD92-39AD20BA0FE7}"/>
                  </a:ext>
                </a:extLst>
              </p:cNvPr>
              <p:cNvSpPr txBox="1"/>
              <p:nvPr/>
            </p:nvSpPr>
            <p:spPr>
              <a:xfrm>
                <a:off x="1958192" y="36281"/>
                <a:ext cx="93386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</p:grp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32DE7991-24C6-4CC2-9FBB-5F3E9F115FCC}"/>
                </a:ext>
              </a:extLst>
            </p:cNvPr>
            <p:cNvSpPr txBox="1"/>
            <p:nvPr/>
          </p:nvSpPr>
          <p:spPr>
            <a:xfrm>
              <a:off x="915291" y="197304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D74A4E70-00EE-41DC-952A-40CA99E59A95}"/>
                </a:ext>
              </a:extLst>
            </p:cNvPr>
            <p:cNvSpPr txBox="1"/>
            <p:nvPr/>
          </p:nvSpPr>
          <p:spPr>
            <a:xfrm>
              <a:off x="2240519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330" name="Group 329">
            <a:extLst>
              <a:ext uri="{FF2B5EF4-FFF2-40B4-BE49-F238E27FC236}">
                <a16:creationId xmlns:a16="http://schemas.microsoft.com/office/drawing/2014/main" id="{0B389E05-CCD5-4E76-AF7F-C48ECD6CB820}"/>
              </a:ext>
            </a:extLst>
          </p:cNvPr>
          <p:cNvGrpSpPr/>
          <p:nvPr/>
        </p:nvGrpSpPr>
        <p:grpSpPr>
          <a:xfrm>
            <a:off x="3134166" y="5759611"/>
            <a:ext cx="933868" cy="630942"/>
            <a:chOff x="3134166" y="3533880"/>
            <a:chExt cx="933868" cy="630942"/>
          </a:xfrm>
        </p:grpSpPr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F5B2A956-CD4E-44F3-9586-0FE8C1E206ED}"/>
                </a:ext>
              </a:extLst>
            </p:cNvPr>
            <p:cNvSpPr txBox="1"/>
            <p:nvPr/>
          </p:nvSpPr>
          <p:spPr>
            <a:xfrm>
              <a:off x="3134166" y="3533880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ECA43F5A-2B39-454E-934C-335D4B9A1AAA}"/>
                </a:ext>
              </a:extLst>
            </p:cNvPr>
            <p:cNvCxnSpPr>
              <a:cxnSpLocks/>
            </p:cNvCxnSpPr>
            <p:nvPr/>
          </p:nvCxnSpPr>
          <p:spPr>
            <a:xfrm>
              <a:off x="3151878" y="3611870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3" name="TextBox 332">
            <a:extLst>
              <a:ext uri="{FF2B5EF4-FFF2-40B4-BE49-F238E27FC236}">
                <a16:creationId xmlns:a16="http://schemas.microsoft.com/office/drawing/2014/main" id="{A796D76C-AA43-45E8-BFC7-F0F11BAA8C5B}"/>
              </a:ext>
            </a:extLst>
          </p:cNvPr>
          <p:cNvSpPr txBox="1"/>
          <p:nvPr/>
        </p:nvSpPr>
        <p:spPr>
          <a:xfrm>
            <a:off x="3135648" y="5318906"/>
            <a:ext cx="10230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4 3</a:t>
            </a:r>
          </a:p>
        </p:txBody>
      </p:sp>
      <p:sp>
        <p:nvSpPr>
          <p:cNvPr id="334" name="TextBox 333">
            <a:extLst>
              <a:ext uri="{FF2B5EF4-FFF2-40B4-BE49-F238E27FC236}">
                <a16:creationId xmlns:a16="http://schemas.microsoft.com/office/drawing/2014/main" id="{6984B6E9-2507-4645-B992-54C4ADB93766}"/>
              </a:ext>
            </a:extLst>
          </p:cNvPr>
          <p:cNvSpPr txBox="1"/>
          <p:nvPr/>
        </p:nvSpPr>
        <p:spPr>
          <a:xfrm>
            <a:off x="8493358" y="63458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335" name="Straight Connector 334">
            <a:extLst>
              <a:ext uri="{FF2B5EF4-FFF2-40B4-BE49-F238E27FC236}">
                <a16:creationId xmlns:a16="http://schemas.microsoft.com/office/drawing/2014/main" id="{211EB78D-0BCB-4B19-AC84-38D20A275DCA}"/>
              </a:ext>
            </a:extLst>
          </p:cNvPr>
          <p:cNvCxnSpPr>
            <a:cxnSpLocks/>
          </p:cNvCxnSpPr>
          <p:nvPr/>
        </p:nvCxnSpPr>
        <p:spPr>
          <a:xfrm>
            <a:off x="8948116" y="92065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6" name="TextBox 335">
            <a:extLst>
              <a:ext uri="{FF2B5EF4-FFF2-40B4-BE49-F238E27FC236}">
                <a16:creationId xmlns:a16="http://schemas.microsoft.com/office/drawing/2014/main" id="{E0CE2514-13C1-4814-B93D-CD01CFC49AC8}"/>
              </a:ext>
            </a:extLst>
          </p:cNvPr>
          <p:cNvSpPr txBox="1"/>
          <p:nvPr/>
        </p:nvSpPr>
        <p:spPr>
          <a:xfrm>
            <a:off x="8948115" y="85885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337" name="TextBox 336">
            <a:extLst>
              <a:ext uri="{FF2B5EF4-FFF2-40B4-BE49-F238E27FC236}">
                <a16:creationId xmlns:a16="http://schemas.microsoft.com/office/drawing/2014/main" id="{B39149E7-64D1-49AB-B306-4E59637DE49B}"/>
              </a:ext>
            </a:extLst>
          </p:cNvPr>
          <p:cNvSpPr txBox="1"/>
          <p:nvPr/>
        </p:nvSpPr>
        <p:spPr>
          <a:xfrm>
            <a:off x="9175881" y="412816"/>
            <a:ext cx="72154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338" name="Group 337">
            <a:extLst>
              <a:ext uri="{FF2B5EF4-FFF2-40B4-BE49-F238E27FC236}">
                <a16:creationId xmlns:a16="http://schemas.microsoft.com/office/drawing/2014/main" id="{15FD45AD-C583-454A-93A4-7D9E4003535D}"/>
              </a:ext>
            </a:extLst>
          </p:cNvPr>
          <p:cNvGrpSpPr/>
          <p:nvPr/>
        </p:nvGrpSpPr>
        <p:grpSpPr>
          <a:xfrm>
            <a:off x="6243118" y="1763832"/>
            <a:ext cx="487609" cy="1071647"/>
            <a:chOff x="1951435" y="36281"/>
            <a:chExt cx="487609" cy="1071647"/>
          </a:xfrm>
        </p:grpSpPr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0AFEB9D7-FE2C-4E44-9631-A6A94B6A1F84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CCEC3679-7CDA-4D88-B260-3204DD3F679E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TextBox 340">
              <a:extLst>
                <a:ext uri="{FF2B5EF4-FFF2-40B4-BE49-F238E27FC236}">
                  <a16:creationId xmlns:a16="http://schemas.microsoft.com/office/drawing/2014/main" id="{6FBB0632-5F0B-4DE0-9CF8-CBB1AF8F5BBB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B08BFEB7-2E75-4FB1-9BE9-E109132D49F2}"/>
              </a:ext>
            </a:extLst>
          </p:cNvPr>
          <p:cNvGrpSpPr/>
          <p:nvPr/>
        </p:nvGrpSpPr>
        <p:grpSpPr>
          <a:xfrm>
            <a:off x="6722757" y="1752219"/>
            <a:ext cx="1351277" cy="1071647"/>
            <a:chOff x="915291" y="1752219"/>
            <a:chExt cx="1351277" cy="1071647"/>
          </a:xfrm>
        </p:grpSpPr>
        <p:grpSp>
          <p:nvGrpSpPr>
            <p:cNvPr id="343" name="Group 342">
              <a:extLst>
                <a:ext uri="{FF2B5EF4-FFF2-40B4-BE49-F238E27FC236}">
                  <a16:creationId xmlns:a16="http://schemas.microsoft.com/office/drawing/2014/main" id="{CDC6BF84-10EF-4BFD-9BAA-3678E78F24A9}"/>
                </a:ext>
              </a:extLst>
            </p:cNvPr>
            <p:cNvGrpSpPr/>
            <p:nvPr/>
          </p:nvGrpSpPr>
          <p:grpSpPr>
            <a:xfrm>
              <a:off x="1332700" y="1752219"/>
              <a:ext cx="933868" cy="1071647"/>
              <a:chOff x="1954949" y="36281"/>
              <a:chExt cx="933868" cy="1071647"/>
            </a:xfrm>
          </p:grpSpPr>
          <p:sp>
            <p:nvSpPr>
              <p:cNvPr id="346" name="TextBox 345">
                <a:extLst>
                  <a:ext uri="{FF2B5EF4-FFF2-40B4-BE49-F238E27FC236}">
                    <a16:creationId xmlns:a16="http://schemas.microsoft.com/office/drawing/2014/main" id="{4D15A019-D526-4B9D-A58D-F3F566B61889}"/>
                  </a:ext>
                </a:extLst>
              </p:cNvPr>
              <p:cNvSpPr txBox="1"/>
              <p:nvPr/>
            </p:nvSpPr>
            <p:spPr>
              <a:xfrm>
                <a:off x="1954949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AA62CAC7-CEDD-4788-96BE-AAA5BACD77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75849" y="553814"/>
                <a:ext cx="446400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8" name="TextBox 347">
                <a:extLst>
                  <a:ext uri="{FF2B5EF4-FFF2-40B4-BE49-F238E27FC236}">
                    <a16:creationId xmlns:a16="http://schemas.microsoft.com/office/drawing/2014/main" id="{C1B976A8-D194-4F15-B8FB-A55A31A4B841}"/>
                  </a:ext>
                </a:extLst>
              </p:cNvPr>
              <p:cNvSpPr txBox="1"/>
              <p:nvPr/>
            </p:nvSpPr>
            <p:spPr>
              <a:xfrm>
                <a:off x="1962838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344" name="TextBox 343">
              <a:extLst>
                <a:ext uri="{FF2B5EF4-FFF2-40B4-BE49-F238E27FC236}">
                  <a16:creationId xmlns:a16="http://schemas.microsoft.com/office/drawing/2014/main" id="{560E308E-11FB-43E2-8F7C-538CD02A7A89}"/>
                </a:ext>
              </a:extLst>
            </p:cNvPr>
            <p:cNvSpPr txBox="1"/>
            <p:nvPr/>
          </p:nvSpPr>
          <p:spPr>
            <a:xfrm>
              <a:off x="915291" y="197304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AB85A316-C38A-40EC-B6BD-E7FDECA483BB}"/>
                </a:ext>
              </a:extLst>
            </p:cNvPr>
            <p:cNvSpPr txBox="1"/>
            <p:nvPr/>
          </p:nvSpPr>
          <p:spPr>
            <a:xfrm>
              <a:off x="1785052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cxnSp>
        <p:nvCxnSpPr>
          <p:cNvPr id="349" name="Straight Connector 348">
            <a:extLst>
              <a:ext uri="{FF2B5EF4-FFF2-40B4-BE49-F238E27FC236}">
                <a16:creationId xmlns:a16="http://schemas.microsoft.com/office/drawing/2014/main" id="{90D6AFE6-105B-4329-B70C-325E01E043AE}"/>
              </a:ext>
            </a:extLst>
          </p:cNvPr>
          <p:cNvCxnSpPr>
            <a:cxnSpLocks/>
          </p:cNvCxnSpPr>
          <p:nvPr/>
        </p:nvCxnSpPr>
        <p:spPr>
          <a:xfrm>
            <a:off x="6281837" y="404976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0" name="Straight Connector 349">
            <a:extLst>
              <a:ext uri="{FF2B5EF4-FFF2-40B4-BE49-F238E27FC236}">
                <a16:creationId xmlns:a16="http://schemas.microsoft.com/office/drawing/2014/main" id="{18C76C54-D70B-4C64-B936-D053E34B9EB8}"/>
              </a:ext>
            </a:extLst>
          </p:cNvPr>
          <p:cNvCxnSpPr>
            <a:cxnSpLocks/>
          </p:cNvCxnSpPr>
          <p:nvPr/>
        </p:nvCxnSpPr>
        <p:spPr>
          <a:xfrm>
            <a:off x="7161067" y="404976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1" name="TextBox 350">
            <a:extLst>
              <a:ext uri="{FF2B5EF4-FFF2-40B4-BE49-F238E27FC236}">
                <a16:creationId xmlns:a16="http://schemas.microsoft.com/office/drawing/2014/main" id="{336D0557-388E-4C78-AAAC-2AD23A13F327}"/>
              </a:ext>
            </a:extLst>
          </p:cNvPr>
          <p:cNvSpPr txBox="1"/>
          <p:nvPr/>
        </p:nvSpPr>
        <p:spPr>
          <a:xfrm>
            <a:off x="6244464" y="354193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52" name="TextBox 351">
            <a:extLst>
              <a:ext uri="{FF2B5EF4-FFF2-40B4-BE49-F238E27FC236}">
                <a16:creationId xmlns:a16="http://schemas.microsoft.com/office/drawing/2014/main" id="{9ECFFE04-6E50-4E9E-AC7A-533AD2367B38}"/>
              </a:ext>
            </a:extLst>
          </p:cNvPr>
          <p:cNvSpPr txBox="1"/>
          <p:nvPr/>
        </p:nvSpPr>
        <p:spPr>
          <a:xfrm>
            <a:off x="6255030" y="398797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53" name="TextBox 352">
            <a:extLst>
              <a:ext uri="{FF2B5EF4-FFF2-40B4-BE49-F238E27FC236}">
                <a16:creationId xmlns:a16="http://schemas.microsoft.com/office/drawing/2014/main" id="{6E844D59-43E9-4CCC-96B0-C9BCC5BCA958}"/>
              </a:ext>
            </a:extLst>
          </p:cNvPr>
          <p:cNvSpPr txBox="1"/>
          <p:nvPr/>
        </p:nvSpPr>
        <p:spPr>
          <a:xfrm>
            <a:off x="7161066" y="398797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354" name="TextBox 353">
            <a:extLst>
              <a:ext uri="{FF2B5EF4-FFF2-40B4-BE49-F238E27FC236}">
                <a16:creationId xmlns:a16="http://schemas.microsoft.com/office/drawing/2014/main" id="{F19AD6AF-6306-46B0-90C6-C9FF9597BB5D}"/>
              </a:ext>
            </a:extLst>
          </p:cNvPr>
          <p:cNvSpPr txBox="1"/>
          <p:nvPr/>
        </p:nvSpPr>
        <p:spPr>
          <a:xfrm>
            <a:off x="6714024" y="373429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55" name="Arc 354">
            <a:extLst>
              <a:ext uri="{FF2B5EF4-FFF2-40B4-BE49-F238E27FC236}">
                <a16:creationId xmlns:a16="http://schemas.microsoft.com/office/drawing/2014/main" id="{A6308832-4772-4D68-B2E9-B5F95C74E344}"/>
              </a:ext>
            </a:extLst>
          </p:cNvPr>
          <p:cNvSpPr/>
          <p:nvPr/>
        </p:nvSpPr>
        <p:spPr>
          <a:xfrm rot="16200000">
            <a:off x="6646725" y="301980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6" name="Arc 355">
            <a:extLst>
              <a:ext uri="{FF2B5EF4-FFF2-40B4-BE49-F238E27FC236}">
                <a16:creationId xmlns:a16="http://schemas.microsoft.com/office/drawing/2014/main" id="{27698AA2-E9D2-4976-8B91-C848DE5D07D3}"/>
              </a:ext>
            </a:extLst>
          </p:cNvPr>
          <p:cNvSpPr/>
          <p:nvPr/>
        </p:nvSpPr>
        <p:spPr>
          <a:xfrm rot="5400000">
            <a:off x="6636438" y="395345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7" name="TextBox 356">
            <a:extLst>
              <a:ext uri="{FF2B5EF4-FFF2-40B4-BE49-F238E27FC236}">
                <a16:creationId xmlns:a16="http://schemas.microsoft.com/office/drawing/2014/main" id="{EFB2EDE9-A6E7-480E-A156-0F8F912F7475}"/>
              </a:ext>
            </a:extLst>
          </p:cNvPr>
          <p:cNvSpPr txBox="1"/>
          <p:nvPr/>
        </p:nvSpPr>
        <p:spPr>
          <a:xfrm>
            <a:off x="6767028" y="448883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58" name="TextBox 357">
            <a:extLst>
              <a:ext uri="{FF2B5EF4-FFF2-40B4-BE49-F238E27FC236}">
                <a16:creationId xmlns:a16="http://schemas.microsoft.com/office/drawing/2014/main" id="{1C10A693-15A4-4AF1-9458-F2FE63F5C0D8}"/>
              </a:ext>
            </a:extLst>
          </p:cNvPr>
          <p:cNvSpPr txBox="1"/>
          <p:nvPr/>
        </p:nvSpPr>
        <p:spPr>
          <a:xfrm>
            <a:off x="6767027" y="318799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59" name="TextBox 358">
            <a:extLst>
              <a:ext uri="{FF2B5EF4-FFF2-40B4-BE49-F238E27FC236}">
                <a16:creationId xmlns:a16="http://schemas.microsoft.com/office/drawing/2014/main" id="{F12BDACE-A816-48ED-A941-2720CA3D4560}"/>
              </a:ext>
            </a:extLst>
          </p:cNvPr>
          <p:cNvSpPr txBox="1"/>
          <p:nvPr/>
        </p:nvSpPr>
        <p:spPr>
          <a:xfrm>
            <a:off x="7162708" y="3541932"/>
            <a:ext cx="94766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2 5</a:t>
            </a:r>
          </a:p>
        </p:txBody>
      </p:sp>
      <p:cxnSp>
        <p:nvCxnSpPr>
          <p:cNvPr id="360" name="Straight Connector 359">
            <a:extLst>
              <a:ext uri="{FF2B5EF4-FFF2-40B4-BE49-F238E27FC236}">
                <a16:creationId xmlns:a16="http://schemas.microsoft.com/office/drawing/2014/main" id="{495C9CB4-A648-4AAC-A416-153ED7054B69}"/>
              </a:ext>
            </a:extLst>
          </p:cNvPr>
          <p:cNvCxnSpPr>
            <a:cxnSpLocks/>
          </p:cNvCxnSpPr>
          <p:nvPr/>
        </p:nvCxnSpPr>
        <p:spPr>
          <a:xfrm>
            <a:off x="8522415" y="405112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1" name="Straight Connector 360">
            <a:extLst>
              <a:ext uri="{FF2B5EF4-FFF2-40B4-BE49-F238E27FC236}">
                <a16:creationId xmlns:a16="http://schemas.microsoft.com/office/drawing/2014/main" id="{085C1D4C-9194-4F71-8F88-7021B1B569D1}"/>
              </a:ext>
            </a:extLst>
          </p:cNvPr>
          <p:cNvCxnSpPr>
            <a:cxnSpLocks/>
          </p:cNvCxnSpPr>
          <p:nvPr/>
        </p:nvCxnSpPr>
        <p:spPr>
          <a:xfrm>
            <a:off x="9401645" y="405112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2" name="TextBox 361">
            <a:extLst>
              <a:ext uri="{FF2B5EF4-FFF2-40B4-BE49-F238E27FC236}">
                <a16:creationId xmlns:a16="http://schemas.microsoft.com/office/drawing/2014/main" id="{2E0985DA-4773-4422-AE2E-EB8EF6C37767}"/>
              </a:ext>
            </a:extLst>
          </p:cNvPr>
          <p:cNvSpPr txBox="1"/>
          <p:nvPr/>
        </p:nvSpPr>
        <p:spPr>
          <a:xfrm>
            <a:off x="8485042" y="354328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63" name="TextBox 362">
            <a:extLst>
              <a:ext uri="{FF2B5EF4-FFF2-40B4-BE49-F238E27FC236}">
                <a16:creationId xmlns:a16="http://schemas.microsoft.com/office/drawing/2014/main" id="{02AAB6B7-79CE-4A5B-A840-2E124BF4BCA0}"/>
              </a:ext>
            </a:extLst>
          </p:cNvPr>
          <p:cNvSpPr txBox="1"/>
          <p:nvPr/>
        </p:nvSpPr>
        <p:spPr>
          <a:xfrm>
            <a:off x="8495608" y="398933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75" name="TextBox 374">
            <a:extLst>
              <a:ext uri="{FF2B5EF4-FFF2-40B4-BE49-F238E27FC236}">
                <a16:creationId xmlns:a16="http://schemas.microsoft.com/office/drawing/2014/main" id="{7FDD249C-B4CF-4B87-963B-43077FD0C28B}"/>
              </a:ext>
            </a:extLst>
          </p:cNvPr>
          <p:cNvSpPr txBox="1"/>
          <p:nvPr/>
        </p:nvSpPr>
        <p:spPr>
          <a:xfrm>
            <a:off x="9401644" y="398933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376" name="TextBox 375">
            <a:extLst>
              <a:ext uri="{FF2B5EF4-FFF2-40B4-BE49-F238E27FC236}">
                <a16:creationId xmlns:a16="http://schemas.microsoft.com/office/drawing/2014/main" id="{C51D47BA-1DDE-48EE-8FB5-624C3B18B02C}"/>
              </a:ext>
            </a:extLst>
          </p:cNvPr>
          <p:cNvSpPr txBox="1"/>
          <p:nvPr/>
        </p:nvSpPr>
        <p:spPr>
          <a:xfrm>
            <a:off x="8954602" y="373565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77" name="Arc 376">
            <a:extLst>
              <a:ext uri="{FF2B5EF4-FFF2-40B4-BE49-F238E27FC236}">
                <a16:creationId xmlns:a16="http://schemas.microsoft.com/office/drawing/2014/main" id="{1CA0B940-0F30-48B0-A04A-84B13D0B88F8}"/>
              </a:ext>
            </a:extLst>
          </p:cNvPr>
          <p:cNvSpPr/>
          <p:nvPr/>
        </p:nvSpPr>
        <p:spPr>
          <a:xfrm rot="16200000">
            <a:off x="8887303" y="302116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8" name="Arc 377">
            <a:extLst>
              <a:ext uri="{FF2B5EF4-FFF2-40B4-BE49-F238E27FC236}">
                <a16:creationId xmlns:a16="http://schemas.microsoft.com/office/drawing/2014/main" id="{A8525374-1A9E-40B6-A76A-B21C60B3861D}"/>
              </a:ext>
            </a:extLst>
          </p:cNvPr>
          <p:cNvSpPr/>
          <p:nvPr/>
        </p:nvSpPr>
        <p:spPr>
          <a:xfrm rot="5400000">
            <a:off x="8877016" y="395481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9" name="TextBox 378">
            <a:extLst>
              <a:ext uri="{FF2B5EF4-FFF2-40B4-BE49-F238E27FC236}">
                <a16:creationId xmlns:a16="http://schemas.microsoft.com/office/drawing/2014/main" id="{8232880B-722E-439C-9886-8885056FBDB2}"/>
              </a:ext>
            </a:extLst>
          </p:cNvPr>
          <p:cNvSpPr txBox="1"/>
          <p:nvPr/>
        </p:nvSpPr>
        <p:spPr>
          <a:xfrm>
            <a:off x="9007606" y="449019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80" name="TextBox 379">
            <a:extLst>
              <a:ext uri="{FF2B5EF4-FFF2-40B4-BE49-F238E27FC236}">
                <a16:creationId xmlns:a16="http://schemas.microsoft.com/office/drawing/2014/main" id="{B225D0BB-D7B1-4DFA-A1A3-E1AC692E859D}"/>
              </a:ext>
            </a:extLst>
          </p:cNvPr>
          <p:cNvSpPr txBox="1"/>
          <p:nvPr/>
        </p:nvSpPr>
        <p:spPr>
          <a:xfrm>
            <a:off x="9007605" y="318934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81" name="TextBox 380">
            <a:extLst>
              <a:ext uri="{FF2B5EF4-FFF2-40B4-BE49-F238E27FC236}">
                <a16:creationId xmlns:a16="http://schemas.microsoft.com/office/drawing/2014/main" id="{A7B72A30-A816-4661-8503-40CBCF48D867}"/>
              </a:ext>
            </a:extLst>
          </p:cNvPr>
          <p:cNvSpPr txBox="1"/>
          <p:nvPr/>
        </p:nvSpPr>
        <p:spPr>
          <a:xfrm>
            <a:off x="9601720" y="3543288"/>
            <a:ext cx="73187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4B286B28-4C02-42B4-AB54-0D45AEF47DFB}"/>
              </a:ext>
            </a:extLst>
          </p:cNvPr>
          <p:cNvGrpSpPr/>
          <p:nvPr/>
        </p:nvGrpSpPr>
        <p:grpSpPr>
          <a:xfrm>
            <a:off x="6248268" y="5311216"/>
            <a:ext cx="963870" cy="1071647"/>
            <a:chOff x="1958795" y="36281"/>
            <a:chExt cx="963870" cy="1071647"/>
          </a:xfrm>
        </p:grpSpPr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9B7C0D3A-0693-4618-AC6B-99DC28B3F3D3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395" name="Straight Connector 394">
              <a:extLst>
                <a:ext uri="{FF2B5EF4-FFF2-40B4-BE49-F238E27FC236}">
                  <a16:creationId xmlns:a16="http://schemas.microsoft.com/office/drawing/2014/main" id="{AD4456BD-BD6F-4599-BA34-38E91ED08F3B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6" name="TextBox 395">
              <a:extLst>
                <a:ext uri="{FF2B5EF4-FFF2-40B4-BE49-F238E27FC236}">
                  <a16:creationId xmlns:a16="http://schemas.microsoft.com/office/drawing/2014/main" id="{5E2130FE-92D7-43F8-BBC5-CA3831C1D05E}"/>
                </a:ext>
              </a:extLst>
            </p:cNvPr>
            <p:cNvSpPr txBox="1"/>
            <p:nvPr/>
          </p:nvSpPr>
          <p:spPr>
            <a:xfrm>
              <a:off x="1958795" y="36281"/>
              <a:ext cx="96387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2 5</a:t>
              </a:r>
            </a:p>
          </p:txBody>
        </p:sp>
      </p:grpSp>
      <p:grpSp>
        <p:nvGrpSpPr>
          <p:cNvPr id="397" name="Group 396">
            <a:extLst>
              <a:ext uri="{FF2B5EF4-FFF2-40B4-BE49-F238E27FC236}">
                <a16:creationId xmlns:a16="http://schemas.microsoft.com/office/drawing/2014/main" id="{BC087C5B-444F-4EF1-A54D-5DC51A671F02}"/>
              </a:ext>
            </a:extLst>
          </p:cNvPr>
          <p:cNvGrpSpPr/>
          <p:nvPr/>
        </p:nvGrpSpPr>
        <p:grpSpPr>
          <a:xfrm>
            <a:off x="7170482" y="5318433"/>
            <a:ext cx="1770875" cy="1071647"/>
            <a:chOff x="915291" y="1752219"/>
            <a:chExt cx="1770875" cy="1071647"/>
          </a:xfrm>
        </p:grpSpPr>
        <p:grpSp>
          <p:nvGrpSpPr>
            <p:cNvPr id="398" name="Group 397">
              <a:extLst>
                <a:ext uri="{FF2B5EF4-FFF2-40B4-BE49-F238E27FC236}">
                  <a16:creationId xmlns:a16="http://schemas.microsoft.com/office/drawing/2014/main" id="{3EB084A4-1E6C-4234-B39D-BF4DF83A8388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401" name="TextBox 400">
                <a:extLst>
                  <a:ext uri="{FF2B5EF4-FFF2-40B4-BE49-F238E27FC236}">
                    <a16:creationId xmlns:a16="http://schemas.microsoft.com/office/drawing/2014/main" id="{216FE01C-8672-481F-BCA6-42310A707FD4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12F5E46E-819C-4F6C-9864-90BB79C36A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3" name="TextBox 402">
                <a:extLst>
                  <a:ext uri="{FF2B5EF4-FFF2-40B4-BE49-F238E27FC236}">
                    <a16:creationId xmlns:a16="http://schemas.microsoft.com/office/drawing/2014/main" id="{A70B7595-33C5-4ADC-AF94-FA4EF879D140}"/>
                  </a:ext>
                </a:extLst>
              </p:cNvPr>
              <p:cNvSpPr txBox="1"/>
              <p:nvPr/>
            </p:nvSpPr>
            <p:spPr>
              <a:xfrm>
                <a:off x="2183178" y="36281"/>
                <a:ext cx="708881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</p:grp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8C91B3BA-BE81-478E-B28B-EA01B6A802BA}"/>
                </a:ext>
              </a:extLst>
            </p:cNvPr>
            <p:cNvSpPr txBox="1"/>
            <p:nvPr/>
          </p:nvSpPr>
          <p:spPr>
            <a:xfrm>
              <a:off x="915291" y="197304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967F953E-B341-4195-8931-19BE4CDA217C}"/>
                </a:ext>
              </a:extLst>
            </p:cNvPr>
            <p:cNvSpPr txBox="1"/>
            <p:nvPr/>
          </p:nvSpPr>
          <p:spPr>
            <a:xfrm>
              <a:off x="2240519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5D7A72EB-1066-48C3-A1EC-51CD89EB592B}"/>
              </a:ext>
            </a:extLst>
          </p:cNvPr>
          <p:cNvGrpSpPr/>
          <p:nvPr/>
        </p:nvGrpSpPr>
        <p:grpSpPr>
          <a:xfrm>
            <a:off x="8941632" y="5759611"/>
            <a:ext cx="933868" cy="630942"/>
            <a:chOff x="3134166" y="3533880"/>
            <a:chExt cx="933868" cy="630942"/>
          </a:xfrm>
        </p:grpSpPr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EB3A011E-3D66-4E14-AF55-F918619EB4A7}"/>
                </a:ext>
              </a:extLst>
            </p:cNvPr>
            <p:cNvSpPr txBox="1"/>
            <p:nvPr/>
          </p:nvSpPr>
          <p:spPr>
            <a:xfrm>
              <a:off x="3134166" y="3533880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407" name="Straight Connector 406">
              <a:extLst>
                <a:ext uri="{FF2B5EF4-FFF2-40B4-BE49-F238E27FC236}">
                  <a16:creationId xmlns:a16="http://schemas.microsoft.com/office/drawing/2014/main" id="{284B5D57-8CF8-4EDE-BA00-0BCB97305E95}"/>
                </a:ext>
              </a:extLst>
            </p:cNvPr>
            <p:cNvCxnSpPr>
              <a:cxnSpLocks/>
            </p:cNvCxnSpPr>
            <p:nvPr/>
          </p:nvCxnSpPr>
          <p:spPr>
            <a:xfrm>
              <a:off x="3151878" y="3611870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08" name="TextBox 407">
            <a:extLst>
              <a:ext uri="{FF2B5EF4-FFF2-40B4-BE49-F238E27FC236}">
                <a16:creationId xmlns:a16="http://schemas.microsoft.com/office/drawing/2014/main" id="{DD64AD38-9D83-49E3-963A-E7F10473377F}"/>
              </a:ext>
            </a:extLst>
          </p:cNvPr>
          <p:cNvSpPr txBox="1"/>
          <p:nvPr/>
        </p:nvSpPr>
        <p:spPr>
          <a:xfrm>
            <a:off x="8943114" y="5318906"/>
            <a:ext cx="10230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3 3</a:t>
            </a:r>
          </a:p>
        </p:txBody>
      </p:sp>
      <p:sp>
        <p:nvSpPr>
          <p:cNvPr id="409" name="Rectangle: Rounded Corners 408">
            <a:extLst>
              <a:ext uri="{FF2B5EF4-FFF2-40B4-BE49-F238E27FC236}">
                <a16:creationId xmlns:a16="http://schemas.microsoft.com/office/drawing/2014/main" id="{7328D6D8-29D5-4EEC-AF21-CA9FA33E7655}"/>
              </a:ext>
            </a:extLst>
          </p:cNvPr>
          <p:cNvSpPr/>
          <p:nvPr/>
        </p:nvSpPr>
        <p:spPr>
          <a:xfrm rot="5400000">
            <a:off x="8607947" y="2003650"/>
            <a:ext cx="5169396" cy="1613693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8" name="Rectangle 417">
            <a:extLst>
              <a:ext uri="{FF2B5EF4-FFF2-40B4-BE49-F238E27FC236}">
                <a16:creationId xmlns:a16="http://schemas.microsoft.com/office/drawing/2014/main" id="{B1A7DB90-53E5-463A-B64E-4E476825A116}"/>
              </a:ext>
            </a:extLst>
          </p:cNvPr>
          <p:cNvSpPr/>
          <p:nvPr/>
        </p:nvSpPr>
        <p:spPr>
          <a:xfrm>
            <a:off x="10557530" y="444925"/>
            <a:ext cx="366378" cy="216371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91" name="Rectangle 590">
            <a:extLst>
              <a:ext uri="{FF2B5EF4-FFF2-40B4-BE49-F238E27FC236}">
                <a16:creationId xmlns:a16="http://schemas.microsoft.com/office/drawing/2014/main" id="{1FD9173B-C0C1-4DA5-B25B-50E9A6D1DADF}"/>
              </a:ext>
            </a:extLst>
          </p:cNvPr>
          <p:cNvSpPr/>
          <p:nvPr/>
        </p:nvSpPr>
        <p:spPr>
          <a:xfrm>
            <a:off x="10982524" y="441041"/>
            <a:ext cx="366378" cy="216371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92" name="Rectangle 591">
            <a:extLst>
              <a:ext uri="{FF2B5EF4-FFF2-40B4-BE49-F238E27FC236}">
                <a16:creationId xmlns:a16="http://schemas.microsoft.com/office/drawing/2014/main" id="{4D23482E-8F04-4E99-8BF2-0A5D53015187}"/>
              </a:ext>
            </a:extLst>
          </p:cNvPr>
          <p:cNvSpPr/>
          <p:nvPr/>
        </p:nvSpPr>
        <p:spPr>
          <a:xfrm>
            <a:off x="11428174" y="437586"/>
            <a:ext cx="366378" cy="108396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93" name="Rectangle 592">
            <a:extLst>
              <a:ext uri="{FF2B5EF4-FFF2-40B4-BE49-F238E27FC236}">
                <a16:creationId xmlns:a16="http://schemas.microsoft.com/office/drawing/2014/main" id="{3B1D1D2B-4DA8-4CF4-860F-B1624E899849}"/>
              </a:ext>
            </a:extLst>
          </p:cNvPr>
          <p:cNvSpPr/>
          <p:nvPr/>
        </p:nvSpPr>
        <p:spPr>
          <a:xfrm>
            <a:off x="11428174" y="2966688"/>
            <a:ext cx="366378" cy="107908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94" name="Rectangle 593">
            <a:extLst>
              <a:ext uri="{FF2B5EF4-FFF2-40B4-BE49-F238E27FC236}">
                <a16:creationId xmlns:a16="http://schemas.microsoft.com/office/drawing/2014/main" id="{D2D038F0-47E4-41D4-984C-C91D5F5332FD}"/>
              </a:ext>
            </a:extLst>
          </p:cNvPr>
          <p:cNvSpPr/>
          <p:nvPr/>
        </p:nvSpPr>
        <p:spPr>
          <a:xfrm>
            <a:off x="11428026" y="4042971"/>
            <a:ext cx="366378" cy="66157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95" name="Rectangle: Rounded Corners 594">
            <a:extLst>
              <a:ext uri="{FF2B5EF4-FFF2-40B4-BE49-F238E27FC236}">
                <a16:creationId xmlns:a16="http://schemas.microsoft.com/office/drawing/2014/main" id="{E394AC5D-EC62-46C0-953F-A4E5C4076568}"/>
              </a:ext>
            </a:extLst>
          </p:cNvPr>
          <p:cNvSpPr/>
          <p:nvPr/>
        </p:nvSpPr>
        <p:spPr>
          <a:xfrm rot="5400000">
            <a:off x="2723491" y="2008404"/>
            <a:ext cx="5189827" cy="1583758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96" name="Rectangle 595">
            <a:extLst>
              <a:ext uri="{FF2B5EF4-FFF2-40B4-BE49-F238E27FC236}">
                <a16:creationId xmlns:a16="http://schemas.microsoft.com/office/drawing/2014/main" id="{FA453C69-C901-4BDE-B132-CCC3CF4FF7C7}"/>
              </a:ext>
            </a:extLst>
          </p:cNvPr>
          <p:cNvSpPr/>
          <p:nvPr/>
        </p:nvSpPr>
        <p:spPr>
          <a:xfrm>
            <a:off x="5394594" y="4260505"/>
            <a:ext cx="366378" cy="32925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97" name="Rectangle 596">
            <a:extLst>
              <a:ext uri="{FF2B5EF4-FFF2-40B4-BE49-F238E27FC236}">
                <a16:creationId xmlns:a16="http://schemas.microsoft.com/office/drawing/2014/main" id="{CF35BF19-03F3-4845-AAFC-E8A5F62838CF}"/>
              </a:ext>
            </a:extLst>
          </p:cNvPr>
          <p:cNvSpPr/>
          <p:nvPr/>
        </p:nvSpPr>
        <p:spPr>
          <a:xfrm>
            <a:off x="4937944" y="422710"/>
            <a:ext cx="366378" cy="214507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98" name="Rectangle 597">
            <a:extLst>
              <a:ext uri="{FF2B5EF4-FFF2-40B4-BE49-F238E27FC236}">
                <a16:creationId xmlns:a16="http://schemas.microsoft.com/office/drawing/2014/main" id="{810A05EC-C211-4A21-BAD7-AA2510682657}"/>
              </a:ext>
            </a:extLst>
          </p:cNvPr>
          <p:cNvSpPr/>
          <p:nvPr/>
        </p:nvSpPr>
        <p:spPr>
          <a:xfrm>
            <a:off x="5394594" y="418484"/>
            <a:ext cx="366378" cy="86460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99" name="Rectangle 598">
            <a:extLst>
              <a:ext uri="{FF2B5EF4-FFF2-40B4-BE49-F238E27FC236}">
                <a16:creationId xmlns:a16="http://schemas.microsoft.com/office/drawing/2014/main" id="{EB76D6A1-336A-4C00-A75D-AD9632F8F839}"/>
              </a:ext>
            </a:extLst>
          </p:cNvPr>
          <p:cNvSpPr/>
          <p:nvPr/>
        </p:nvSpPr>
        <p:spPr>
          <a:xfrm>
            <a:off x="5392696" y="2956838"/>
            <a:ext cx="366378" cy="130209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00" name="Rectangle 599">
            <a:extLst>
              <a:ext uri="{FF2B5EF4-FFF2-40B4-BE49-F238E27FC236}">
                <a16:creationId xmlns:a16="http://schemas.microsoft.com/office/drawing/2014/main" id="{E4C29BFD-FB42-4025-AFCB-DFD18FE11C85}"/>
              </a:ext>
            </a:extLst>
          </p:cNvPr>
          <p:cNvSpPr/>
          <p:nvPr/>
        </p:nvSpPr>
        <p:spPr>
          <a:xfrm>
            <a:off x="4937557" y="416360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01" name="Rectangle 600">
            <a:extLst>
              <a:ext uri="{FF2B5EF4-FFF2-40B4-BE49-F238E27FC236}">
                <a16:creationId xmlns:a16="http://schemas.microsoft.com/office/drawing/2014/main" id="{832907A4-7326-4179-8083-9298932C862E}"/>
              </a:ext>
            </a:extLst>
          </p:cNvPr>
          <p:cNvSpPr/>
          <p:nvPr/>
        </p:nvSpPr>
        <p:spPr>
          <a:xfrm>
            <a:off x="5392810" y="422710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02" name="Rectangle 601">
            <a:extLst>
              <a:ext uri="{FF2B5EF4-FFF2-40B4-BE49-F238E27FC236}">
                <a16:creationId xmlns:a16="http://schemas.microsoft.com/office/drawing/2014/main" id="{AD75CD52-2DEF-48EB-A14C-5C968E5ED4C1}"/>
              </a:ext>
            </a:extLst>
          </p:cNvPr>
          <p:cNvSpPr/>
          <p:nvPr/>
        </p:nvSpPr>
        <p:spPr>
          <a:xfrm>
            <a:off x="10557530" y="442857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03" name="Rectangle 602">
            <a:extLst>
              <a:ext uri="{FF2B5EF4-FFF2-40B4-BE49-F238E27FC236}">
                <a16:creationId xmlns:a16="http://schemas.microsoft.com/office/drawing/2014/main" id="{42D4392A-F0BA-4745-B103-545815828029}"/>
              </a:ext>
            </a:extLst>
          </p:cNvPr>
          <p:cNvSpPr/>
          <p:nvPr/>
        </p:nvSpPr>
        <p:spPr>
          <a:xfrm>
            <a:off x="10991031" y="442289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04" name="Rectangle 603">
            <a:extLst>
              <a:ext uri="{FF2B5EF4-FFF2-40B4-BE49-F238E27FC236}">
                <a16:creationId xmlns:a16="http://schemas.microsoft.com/office/drawing/2014/main" id="{142A9786-8077-4DDC-9320-81DC83D17DAB}"/>
              </a:ext>
            </a:extLst>
          </p:cNvPr>
          <p:cNvSpPr/>
          <p:nvPr/>
        </p:nvSpPr>
        <p:spPr>
          <a:xfrm>
            <a:off x="11428770" y="442034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605" name="Group 604">
            <a:extLst>
              <a:ext uri="{FF2B5EF4-FFF2-40B4-BE49-F238E27FC236}">
                <a16:creationId xmlns:a16="http://schemas.microsoft.com/office/drawing/2014/main" id="{E99461B4-E6CF-431D-B9BD-9D5242E22627}"/>
              </a:ext>
            </a:extLst>
          </p:cNvPr>
          <p:cNvGrpSpPr/>
          <p:nvPr/>
        </p:nvGrpSpPr>
        <p:grpSpPr>
          <a:xfrm>
            <a:off x="5392810" y="2967554"/>
            <a:ext cx="360000" cy="2160000"/>
            <a:chOff x="3172262" y="3429000"/>
            <a:chExt cx="360000" cy="2160000"/>
          </a:xfrm>
        </p:grpSpPr>
        <p:sp>
          <p:nvSpPr>
            <p:cNvPr id="606" name="Rectangle 605">
              <a:extLst>
                <a:ext uri="{FF2B5EF4-FFF2-40B4-BE49-F238E27FC236}">
                  <a16:creationId xmlns:a16="http://schemas.microsoft.com/office/drawing/2014/main" id="{18D19DE9-030D-4E98-8D86-C1CC1CC85B3E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7" name="Rectangle 606">
              <a:extLst>
                <a:ext uri="{FF2B5EF4-FFF2-40B4-BE49-F238E27FC236}">
                  <a16:creationId xmlns:a16="http://schemas.microsoft.com/office/drawing/2014/main" id="{BDB14AF2-FF32-4C2E-934D-4E14D8F1ED99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8" name="Rectangle 607">
              <a:extLst>
                <a:ext uri="{FF2B5EF4-FFF2-40B4-BE49-F238E27FC236}">
                  <a16:creationId xmlns:a16="http://schemas.microsoft.com/office/drawing/2014/main" id="{F42AA8B0-A1DF-4ED3-A1FF-2C978645DBA0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9" name="Rectangle 608">
              <a:extLst>
                <a:ext uri="{FF2B5EF4-FFF2-40B4-BE49-F238E27FC236}">
                  <a16:creationId xmlns:a16="http://schemas.microsoft.com/office/drawing/2014/main" id="{F5680F00-EDA8-49B2-ADE5-B41800370ECA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10" name="Group 609">
            <a:extLst>
              <a:ext uri="{FF2B5EF4-FFF2-40B4-BE49-F238E27FC236}">
                <a16:creationId xmlns:a16="http://schemas.microsoft.com/office/drawing/2014/main" id="{B8113DF0-623E-4815-9EEE-AF90F205F72F}"/>
              </a:ext>
            </a:extLst>
          </p:cNvPr>
          <p:cNvGrpSpPr/>
          <p:nvPr/>
        </p:nvGrpSpPr>
        <p:grpSpPr>
          <a:xfrm>
            <a:off x="11428026" y="2967554"/>
            <a:ext cx="360000" cy="2160000"/>
            <a:chOff x="3752453" y="3429000"/>
            <a:chExt cx="360000" cy="2160000"/>
          </a:xfrm>
        </p:grpSpPr>
        <p:sp>
          <p:nvSpPr>
            <p:cNvPr id="611" name="Rectangle 610">
              <a:extLst>
                <a:ext uri="{FF2B5EF4-FFF2-40B4-BE49-F238E27FC236}">
                  <a16:creationId xmlns:a16="http://schemas.microsoft.com/office/drawing/2014/main" id="{4D120AB4-65D6-4C3D-8B9B-708EFF67458B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12" name="Rectangle 611">
              <a:extLst>
                <a:ext uri="{FF2B5EF4-FFF2-40B4-BE49-F238E27FC236}">
                  <a16:creationId xmlns:a16="http://schemas.microsoft.com/office/drawing/2014/main" id="{DED7657A-34F1-4183-B150-87007EBF8DE2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13" name="Rectangle 612">
              <a:extLst>
                <a:ext uri="{FF2B5EF4-FFF2-40B4-BE49-F238E27FC236}">
                  <a16:creationId xmlns:a16="http://schemas.microsoft.com/office/drawing/2014/main" id="{7CA4AFCB-E5F1-4FB5-B0CF-F0D3FBD44C50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14" name="Rectangle 613">
              <a:extLst>
                <a:ext uri="{FF2B5EF4-FFF2-40B4-BE49-F238E27FC236}">
                  <a16:creationId xmlns:a16="http://schemas.microsoft.com/office/drawing/2014/main" id="{80040A22-E687-4B2F-ABA6-0C7F34AB4CE1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15" name="Rectangle 614">
              <a:extLst>
                <a:ext uri="{FF2B5EF4-FFF2-40B4-BE49-F238E27FC236}">
                  <a16:creationId xmlns:a16="http://schemas.microsoft.com/office/drawing/2014/main" id="{FEFA70B7-226F-4AFF-8797-5FBFD2B18F20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16" name="Group 615">
            <a:extLst>
              <a:ext uri="{FF2B5EF4-FFF2-40B4-BE49-F238E27FC236}">
                <a16:creationId xmlns:a16="http://schemas.microsoft.com/office/drawing/2014/main" id="{EDB98F87-5B5B-48E6-AD10-1B918E453424}"/>
              </a:ext>
            </a:extLst>
          </p:cNvPr>
          <p:cNvGrpSpPr/>
          <p:nvPr/>
        </p:nvGrpSpPr>
        <p:grpSpPr>
          <a:xfrm>
            <a:off x="11428627" y="440635"/>
            <a:ext cx="360000" cy="2160000"/>
            <a:chOff x="2011880" y="3429000"/>
            <a:chExt cx="360000" cy="2160000"/>
          </a:xfrm>
        </p:grpSpPr>
        <p:sp>
          <p:nvSpPr>
            <p:cNvPr id="617" name="Rectangle 616">
              <a:extLst>
                <a:ext uri="{FF2B5EF4-FFF2-40B4-BE49-F238E27FC236}">
                  <a16:creationId xmlns:a16="http://schemas.microsoft.com/office/drawing/2014/main" id="{E1A58A2E-D240-4698-A501-5D4DE3BA3BEE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18" name="Rectangle 617">
              <a:extLst>
                <a:ext uri="{FF2B5EF4-FFF2-40B4-BE49-F238E27FC236}">
                  <a16:creationId xmlns:a16="http://schemas.microsoft.com/office/drawing/2014/main" id="{C09DCBB8-AB56-4AB2-9575-2AC5A8B78F90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</p:grpSp>
      <p:grpSp>
        <p:nvGrpSpPr>
          <p:cNvPr id="619" name="Group 618">
            <a:extLst>
              <a:ext uri="{FF2B5EF4-FFF2-40B4-BE49-F238E27FC236}">
                <a16:creationId xmlns:a16="http://schemas.microsoft.com/office/drawing/2014/main" id="{680659B9-2F4B-4BBC-86FA-EA5E649B8968}"/>
              </a:ext>
            </a:extLst>
          </p:cNvPr>
          <p:cNvGrpSpPr/>
          <p:nvPr/>
        </p:nvGrpSpPr>
        <p:grpSpPr>
          <a:xfrm>
            <a:off x="5392433" y="422710"/>
            <a:ext cx="360000" cy="2160000"/>
            <a:chOff x="3752453" y="3429000"/>
            <a:chExt cx="360000" cy="2160000"/>
          </a:xfrm>
        </p:grpSpPr>
        <p:sp>
          <p:nvSpPr>
            <p:cNvPr id="620" name="Rectangle 619">
              <a:extLst>
                <a:ext uri="{FF2B5EF4-FFF2-40B4-BE49-F238E27FC236}">
                  <a16:creationId xmlns:a16="http://schemas.microsoft.com/office/drawing/2014/main" id="{94D9A418-0DB7-43DC-AB25-EFCA96B070F7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1" name="Rectangle 620">
              <a:extLst>
                <a:ext uri="{FF2B5EF4-FFF2-40B4-BE49-F238E27FC236}">
                  <a16:creationId xmlns:a16="http://schemas.microsoft.com/office/drawing/2014/main" id="{EF13FBCB-442C-407C-AA47-EE24687CC589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2" name="Rectangle 621">
              <a:extLst>
                <a:ext uri="{FF2B5EF4-FFF2-40B4-BE49-F238E27FC236}">
                  <a16:creationId xmlns:a16="http://schemas.microsoft.com/office/drawing/2014/main" id="{EB7F909C-DDFF-444D-A748-5A752A1CB511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3" name="Rectangle 622">
              <a:extLst>
                <a:ext uri="{FF2B5EF4-FFF2-40B4-BE49-F238E27FC236}">
                  <a16:creationId xmlns:a16="http://schemas.microsoft.com/office/drawing/2014/main" id="{B86941E3-F83F-4B5C-AC4A-B858523D31D9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4" name="Rectangle 623">
              <a:extLst>
                <a:ext uri="{FF2B5EF4-FFF2-40B4-BE49-F238E27FC236}">
                  <a16:creationId xmlns:a16="http://schemas.microsoft.com/office/drawing/2014/main" id="{DBD87224-8F24-4354-BEBA-384746B774E8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25" name="Group 624">
            <a:extLst>
              <a:ext uri="{FF2B5EF4-FFF2-40B4-BE49-F238E27FC236}">
                <a16:creationId xmlns:a16="http://schemas.microsoft.com/office/drawing/2014/main" id="{DB87D451-93A3-4EF9-A4D1-B4BEA3D6F8DC}"/>
              </a:ext>
            </a:extLst>
          </p:cNvPr>
          <p:cNvGrpSpPr/>
          <p:nvPr/>
        </p:nvGrpSpPr>
        <p:grpSpPr>
          <a:xfrm>
            <a:off x="5394373" y="419940"/>
            <a:ext cx="360000" cy="2160000"/>
            <a:chOff x="5703186" y="3443270"/>
            <a:chExt cx="360000" cy="2160000"/>
          </a:xfrm>
        </p:grpSpPr>
        <p:sp>
          <p:nvSpPr>
            <p:cNvPr id="626" name="Rectangle 625">
              <a:extLst>
                <a:ext uri="{FF2B5EF4-FFF2-40B4-BE49-F238E27FC236}">
                  <a16:creationId xmlns:a16="http://schemas.microsoft.com/office/drawing/2014/main" id="{87BD87A9-D1D6-45DE-9FDF-BB984E6039A0}"/>
                </a:ext>
              </a:extLst>
            </p:cNvPr>
            <p:cNvSpPr/>
            <p:nvPr/>
          </p:nvSpPr>
          <p:spPr>
            <a:xfrm>
              <a:off x="5703186" y="344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7" name="Rectangle 626">
              <a:extLst>
                <a:ext uri="{FF2B5EF4-FFF2-40B4-BE49-F238E27FC236}">
                  <a16:creationId xmlns:a16="http://schemas.microsoft.com/office/drawing/2014/main" id="{81B4271B-B7AE-465F-9AFF-79EC70DD1A59}"/>
                </a:ext>
              </a:extLst>
            </p:cNvPr>
            <p:cNvSpPr/>
            <p:nvPr/>
          </p:nvSpPr>
          <p:spPr>
            <a:xfrm>
              <a:off x="5703186" y="355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8" name="Rectangle 627">
              <a:extLst>
                <a:ext uri="{FF2B5EF4-FFF2-40B4-BE49-F238E27FC236}">
                  <a16:creationId xmlns:a16="http://schemas.microsoft.com/office/drawing/2014/main" id="{73B31274-02AB-4DDC-84CA-409375A4B487}"/>
                </a:ext>
              </a:extLst>
            </p:cNvPr>
            <p:cNvSpPr/>
            <p:nvPr/>
          </p:nvSpPr>
          <p:spPr>
            <a:xfrm>
              <a:off x="5703186" y="365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9" name="Rectangle 628">
              <a:extLst>
                <a:ext uri="{FF2B5EF4-FFF2-40B4-BE49-F238E27FC236}">
                  <a16:creationId xmlns:a16="http://schemas.microsoft.com/office/drawing/2014/main" id="{9CD76C48-8EEA-425C-AA33-3B3E653A8D01}"/>
                </a:ext>
              </a:extLst>
            </p:cNvPr>
            <p:cNvSpPr/>
            <p:nvPr/>
          </p:nvSpPr>
          <p:spPr>
            <a:xfrm>
              <a:off x="5703186" y="376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0" name="Rectangle 629">
              <a:extLst>
                <a:ext uri="{FF2B5EF4-FFF2-40B4-BE49-F238E27FC236}">
                  <a16:creationId xmlns:a16="http://schemas.microsoft.com/office/drawing/2014/main" id="{8AB29892-4D07-47B8-9618-61CE8C34D0A9}"/>
                </a:ext>
              </a:extLst>
            </p:cNvPr>
            <p:cNvSpPr/>
            <p:nvPr/>
          </p:nvSpPr>
          <p:spPr>
            <a:xfrm>
              <a:off x="5703186" y="387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1" name="Rectangle 630">
              <a:extLst>
                <a:ext uri="{FF2B5EF4-FFF2-40B4-BE49-F238E27FC236}">
                  <a16:creationId xmlns:a16="http://schemas.microsoft.com/office/drawing/2014/main" id="{1667A4A0-8F05-4668-B37D-8CE97F3E5D44}"/>
                </a:ext>
              </a:extLst>
            </p:cNvPr>
            <p:cNvSpPr/>
            <p:nvPr/>
          </p:nvSpPr>
          <p:spPr>
            <a:xfrm>
              <a:off x="5703186" y="398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2" name="Rectangle 631">
              <a:extLst>
                <a:ext uri="{FF2B5EF4-FFF2-40B4-BE49-F238E27FC236}">
                  <a16:creationId xmlns:a16="http://schemas.microsoft.com/office/drawing/2014/main" id="{08BF1A53-789F-4256-B3D4-168BBB6106F6}"/>
                </a:ext>
              </a:extLst>
            </p:cNvPr>
            <p:cNvSpPr/>
            <p:nvPr/>
          </p:nvSpPr>
          <p:spPr>
            <a:xfrm>
              <a:off x="5703186" y="409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3" name="Rectangle 632">
              <a:extLst>
                <a:ext uri="{FF2B5EF4-FFF2-40B4-BE49-F238E27FC236}">
                  <a16:creationId xmlns:a16="http://schemas.microsoft.com/office/drawing/2014/main" id="{0BBE59DD-EB46-494F-B7BB-8EBBEA704BCA}"/>
                </a:ext>
              </a:extLst>
            </p:cNvPr>
            <p:cNvSpPr/>
            <p:nvPr/>
          </p:nvSpPr>
          <p:spPr>
            <a:xfrm>
              <a:off x="5703186" y="419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4" name="Rectangle 633">
              <a:extLst>
                <a:ext uri="{FF2B5EF4-FFF2-40B4-BE49-F238E27FC236}">
                  <a16:creationId xmlns:a16="http://schemas.microsoft.com/office/drawing/2014/main" id="{031BBBB4-8518-486D-BCEB-E62302E656AB}"/>
                </a:ext>
              </a:extLst>
            </p:cNvPr>
            <p:cNvSpPr/>
            <p:nvPr/>
          </p:nvSpPr>
          <p:spPr>
            <a:xfrm>
              <a:off x="5703186" y="430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5" name="Rectangle 634">
              <a:extLst>
                <a:ext uri="{FF2B5EF4-FFF2-40B4-BE49-F238E27FC236}">
                  <a16:creationId xmlns:a16="http://schemas.microsoft.com/office/drawing/2014/main" id="{EB7ECE4C-F0EA-46BD-AEFD-D171FAC04CE6}"/>
                </a:ext>
              </a:extLst>
            </p:cNvPr>
            <p:cNvSpPr/>
            <p:nvPr/>
          </p:nvSpPr>
          <p:spPr>
            <a:xfrm>
              <a:off x="5703186" y="441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6" name="Rectangle 635">
              <a:extLst>
                <a:ext uri="{FF2B5EF4-FFF2-40B4-BE49-F238E27FC236}">
                  <a16:creationId xmlns:a16="http://schemas.microsoft.com/office/drawing/2014/main" id="{14720E6D-4B6D-4905-A7B5-6717F99F90C6}"/>
                </a:ext>
              </a:extLst>
            </p:cNvPr>
            <p:cNvSpPr/>
            <p:nvPr/>
          </p:nvSpPr>
          <p:spPr>
            <a:xfrm>
              <a:off x="5703186" y="452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7" name="Rectangle 636">
              <a:extLst>
                <a:ext uri="{FF2B5EF4-FFF2-40B4-BE49-F238E27FC236}">
                  <a16:creationId xmlns:a16="http://schemas.microsoft.com/office/drawing/2014/main" id="{057BD50D-A293-4564-9A9D-E7405D09B7EC}"/>
                </a:ext>
              </a:extLst>
            </p:cNvPr>
            <p:cNvSpPr/>
            <p:nvPr/>
          </p:nvSpPr>
          <p:spPr>
            <a:xfrm>
              <a:off x="5703186" y="463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8" name="Rectangle 637">
              <a:extLst>
                <a:ext uri="{FF2B5EF4-FFF2-40B4-BE49-F238E27FC236}">
                  <a16:creationId xmlns:a16="http://schemas.microsoft.com/office/drawing/2014/main" id="{F83D9058-1B08-4ED2-8AFC-638FCA8984C9}"/>
                </a:ext>
              </a:extLst>
            </p:cNvPr>
            <p:cNvSpPr/>
            <p:nvPr/>
          </p:nvSpPr>
          <p:spPr>
            <a:xfrm>
              <a:off x="5703186" y="473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9" name="Rectangle 638">
              <a:extLst>
                <a:ext uri="{FF2B5EF4-FFF2-40B4-BE49-F238E27FC236}">
                  <a16:creationId xmlns:a16="http://schemas.microsoft.com/office/drawing/2014/main" id="{349285A2-A15A-43BE-83D8-08F5F8069EC8}"/>
                </a:ext>
              </a:extLst>
            </p:cNvPr>
            <p:cNvSpPr/>
            <p:nvPr/>
          </p:nvSpPr>
          <p:spPr>
            <a:xfrm>
              <a:off x="5703186" y="484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40" name="Rectangle 639">
              <a:extLst>
                <a:ext uri="{FF2B5EF4-FFF2-40B4-BE49-F238E27FC236}">
                  <a16:creationId xmlns:a16="http://schemas.microsoft.com/office/drawing/2014/main" id="{8E1949BB-AA88-480C-8B7C-7147DAED34CA}"/>
                </a:ext>
              </a:extLst>
            </p:cNvPr>
            <p:cNvSpPr/>
            <p:nvPr/>
          </p:nvSpPr>
          <p:spPr>
            <a:xfrm>
              <a:off x="5703186" y="495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41" name="Rectangle 640">
              <a:extLst>
                <a:ext uri="{FF2B5EF4-FFF2-40B4-BE49-F238E27FC236}">
                  <a16:creationId xmlns:a16="http://schemas.microsoft.com/office/drawing/2014/main" id="{0A90CA84-2182-4653-AE3B-2DA0B720A506}"/>
                </a:ext>
              </a:extLst>
            </p:cNvPr>
            <p:cNvSpPr/>
            <p:nvPr/>
          </p:nvSpPr>
          <p:spPr>
            <a:xfrm>
              <a:off x="5703186" y="506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42" name="Rectangle 641">
              <a:extLst>
                <a:ext uri="{FF2B5EF4-FFF2-40B4-BE49-F238E27FC236}">
                  <a16:creationId xmlns:a16="http://schemas.microsoft.com/office/drawing/2014/main" id="{DF54A21C-298B-44E4-A9EF-53D4C672D42F}"/>
                </a:ext>
              </a:extLst>
            </p:cNvPr>
            <p:cNvSpPr/>
            <p:nvPr/>
          </p:nvSpPr>
          <p:spPr>
            <a:xfrm>
              <a:off x="5703186" y="517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43" name="Rectangle 642">
              <a:extLst>
                <a:ext uri="{FF2B5EF4-FFF2-40B4-BE49-F238E27FC236}">
                  <a16:creationId xmlns:a16="http://schemas.microsoft.com/office/drawing/2014/main" id="{9A69D93E-6D99-4D0A-B402-78204E8FBBD7}"/>
                </a:ext>
              </a:extLst>
            </p:cNvPr>
            <p:cNvSpPr/>
            <p:nvPr/>
          </p:nvSpPr>
          <p:spPr>
            <a:xfrm>
              <a:off x="5703186" y="527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44" name="Rectangle 643">
              <a:extLst>
                <a:ext uri="{FF2B5EF4-FFF2-40B4-BE49-F238E27FC236}">
                  <a16:creationId xmlns:a16="http://schemas.microsoft.com/office/drawing/2014/main" id="{2A5A4201-D34B-45EB-BCFD-AA0A9DEB29CD}"/>
                </a:ext>
              </a:extLst>
            </p:cNvPr>
            <p:cNvSpPr/>
            <p:nvPr/>
          </p:nvSpPr>
          <p:spPr>
            <a:xfrm>
              <a:off x="5703186" y="538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45" name="Rectangle 644">
              <a:extLst>
                <a:ext uri="{FF2B5EF4-FFF2-40B4-BE49-F238E27FC236}">
                  <a16:creationId xmlns:a16="http://schemas.microsoft.com/office/drawing/2014/main" id="{E42B906D-F1F0-4CD1-A676-59FA819B597A}"/>
                </a:ext>
              </a:extLst>
            </p:cNvPr>
            <p:cNvSpPr/>
            <p:nvPr/>
          </p:nvSpPr>
          <p:spPr>
            <a:xfrm>
              <a:off x="5703186" y="549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46" name="Group 645">
            <a:extLst>
              <a:ext uri="{FF2B5EF4-FFF2-40B4-BE49-F238E27FC236}">
                <a16:creationId xmlns:a16="http://schemas.microsoft.com/office/drawing/2014/main" id="{97A27A16-F9A4-4FDA-A734-002727721A6C}"/>
              </a:ext>
            </a:extLst>
          </p:cNvPr>
          <p:cNvGrpSpPr/>
          <p:nvPr/>
        </p:nvGrpSpPr>
        <p:grpSpPr>
          <a:xfrm>
            <a:off x="5394594" y="2965770"/>
            <a:ext cx="360000" cy="2160000"/>
            <a:chOff x="5703186" y="3443270"/>
            <a:chExt cx="360000" cy="2160000"/>
          </a:xfrm>
        </p:grpSpPr>
        <p:sp>
          <p:nvSpPr>
            <p:cNvPr id="647" name="Rectangle 646">
              <a:extLst>
                <a:ext uri="{FF2B5EF4-FFF2-40B4-BE49-F238E27FC236}">
                  <a16:creationId xmlns:a16="http://schemas.microsoft.com/office/drawing/2014/main" id="{A8D38AC5-3C19-422B-836D-8043D816C6EC}"/>
                </a:ext>
              </a:extLst>
            </p:cNvPr>
            <p:cNvSpPr/>
            <p:nvPr/>
          </p:nvSpPr>
          <p:spPr>
            <a:xfrm>
              <a:off x="5703186" y="344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48" name="Rectangle 647">
              <a:extLst>
                <a:ext uri="{FF2B5EF4-FFF2-40B4-BE49-F238E27FC236}">
                  <a16:creationId xmlns:a16="http://schemas.microsoft.com/office/drawing/2014/main" id="{B11C6446-827C-43AD-A1F8-F14D6D83F4DC}"/>
                </a:ext>
              </a:extLst>
            </p:cNvPr>
            <p:cNvSpPr/>
            <p:nvPr/>
          </p:nvSpPr>
          <p:spPr>
            <a:xfrm>
              <a:off x="5703186" y="355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49" name="Rectangle 648">
              <a:extLst>
                <a:ext uri="{FF2B5EF4-FFF2-40B4-BE49-F238E27FC236}">
                  <a16:creationId xmlns:a16="http://schemas.microsoft.com/office/drawing/2014/main" id="{EC7E6230-03E8-4B0E-9831-DC8C44C30A8A}"/>
                </a:ext>
              </a:extLst>
            </p:cNvPr>
            <p:cNvSpPr/>
            <p:nvPr/>
          </p:nvSpPr>
          <p:spPr>
            <a:xfrm>
              <a:off x="5703186" y="365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0" name="Rectangle 649">
              <a:extLst>
                <a:ext uri="{FF2B5EF4-FFF2-40B4-BE49-F238E27FC236}">
                  <a16:creationId xmlns:a16="http://schemas.microsoft.com/office/drawing/2014/main" id="{34D9A753-FBA2-4E38-88E5-AFE69188D8E3}"/>
                </a:ext>
              </a:extLst>
            </p:cNvPr>
            <p:cNvSpPr/>
            <p:nvPr/>
          </p:nvSpPr>
          <p:spPr>
            <a:xfrm>
              <a:off x="5703186" y="376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1" name="Rectangle 650">
              <a:extLst>
                <a:ext uri="{FF2B5EF4-FFF2-40B4-BE49-F238E27FC236}">
                  <a16:creationId xmlns:a16="http://schemas.microsoft.com/office/drawing/2014/main" id="{A6DF3579-51B2-4FF8-A9F9-3F9561CE17D4}"/>
                </a:ext>
              </a:extLst>
            </p:cNvPr>
            <p:cNvSpPr/>
            <p:nvPr/>
          </p:nvSpPr>
          <p:spPr>
            <a:xfrm>
              <a:off x="5703186" y="387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2" name="Rectangle 651">
              <a:extLst>
                <a:ext uri="{FF2B5EF4-FFF2-40B4-BE49-F238E27FC236}">
                  <a16:creationId xmlns:a16="http://schemas.microsoft.com/office/drawing/2014/main" id="{7C059FC9-6597-488C-9192-376851267361}"/>
                </a:ext>
              </a:extLst>
            </p:cNvPr>
            <p:cNvSpPr/>
            <p:nvPr/>
          </p:nvSpPr>
          <p:spPr>
            <a:xfrm>
              <a:off x="5703186" y="398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3" name="Rectangle 652">
              <a:extLst>
                <a:ext uri="{FF2B5EF4-FFF2-40B4-BE49-F238E27FC236}">
                  <a16:creationId xmlns:a16="http://schemas.microsoft.com/office/drawing/2014/main" id="{4A192623-8C1B-4A85-9059-6C51D129BE20}"/>
                </a:ext>
              </a:extLst>
            </p:cNvPr>
            <p:cNvSpPr/>
            <p:nvPr/>
          </p:nvSpPr>
          <p:spPr>
            <a:xfrm>
              <a:off x="5703186" y="409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4" name="Rectangle 653">
              <a:extLst>
                <a:ext uri="{FF2B5EF4-FFF2-40B4-BE49-F238E27FC236}">
                  <a16:creationId xmlns:a16="http://schemas.microsoft.com/office/drawing/2014/main" id="{F8B8C6F0-8E8A-4DC3-B605-C8B952764913}"/>
                </a:ext>
              </a:extLst>
            </p:cNvPr>
            <p:cNvSpPr/>
            <p:nvPr/>
          </p:nvSpPr>
          <p:spPr>
            <a:xfrm>
              <a:off x="5703186" y="419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2BB3469-1388-4B91-B7B0-E734324070D0}"/>
                </a:ext>
              </a:extLst>
            </p:cNvPr>
            <p:cNvSpPr/>
            <p:nvPr/>
          </p:nvSpPr>
          <p:spPr>
            <a:xfrm>
              <a:off x="5703186" y="430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20BB857B-F721-4B99-B3BE-2175E48C0D81}"/>
                </a:ext>
              </a:extLst>
            </p:cNvPr>
            <p:cNvSpPr/>
            <p:nvPr/>
          </p:nvSpPr>
          <p:spPr>
            <a:xfrm>
              <a:off x="5703186" y="441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7" name="Rectangle 656">
              <a:extLst>
                <a:ext uri="{FF2B5EF4-FFF2-40B4-BE49-F238E27FC236}">
                  <a16:creationId xmlns:a16="http://schemas.microsoft.com/office/drawing/2014/main" id="{BDBCAAF2-3733-4778-BC10-6CF30AD3DB81}"/>
                </a:ext>
              </a:extLst>
            </p:cNvPr>
            <p:cNvSpPr/>
            <p:nvPr/>
          </p:nvSpPr>
          <p:spPr>
            <a:xfrm>
              <a:off x="5703186" y="452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8" name="Rectangle 657">
              <a:extLst>
                <a:ext uri="{FF2B5EF4-FFF2-40B4-BE49-F238E27FC236}">
                  <a16:creationId xmlns:a16="http://schemas.microsoft.com/office/drawing/2014/main" id="{8DE58D54-6022-4A1F-B815-157A93A164E2}"/>
                </a:ext>
              </a:extLst>
            </p:cNvPr>
            <p:cNvSpPr/>
            <p:nvPr/>
          </p:nvSpPr>
          <p:spPr>
            <a:xfrm>
              <a:off x="5703186" y="463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9" name="Rectangle 658">
              <a:extLst>
                <a:ext uri="{FF2B5EF4-FFF2-40B4-BE49-F238E27FC236}">
                  <a16:creationId xmlns:a16="http://schemas.microsoft.com/office/drawing/2014/main" id="{00B42B14-0392-4DAA-9B7F-770127BABFEA}"/>
                </a:ext>
              </a:extLst>
            </p:cNvPr>
            <p:cNvSpPr/>
            <p:nvPr/>
          </p:nvSpPr>
          <p:spPr>
            <a:xfrm>
              <a:off x="5703186" y="473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0" name="Rectangle 659">
              <a:extLst>
                <a:ext uri="{FF2B5EF4-FFF2-40B4-BE49-F238E27FC236}">
                  <a16:creationId xmlns:a16="http://schemas.microsoft.com/office/drawing/2014/main" id="{06A4A2B9-9254-4FBA-B87F-E8F7FFC00D18}"/>
                </a:ext>
              </a:extLst>
            </p:cNvPr>
            <p:cNvSpPr/>
            <p:nvPr/>
          </p:nvSpPr>
          <p:spPr>
            <a:xfrm>
              <a:off x="5703186" y="484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1" name="Rectangle 660">
              <a:extLst>
                <a:ext uri="{FF2B5EF4-FFF2-40B4-BE49-F238E27FC236}">
                  <a16:creationId xmlns:a16="http://schemas.microsoft.com/office/drawing/2014/main" id="{12BCAC01-521D-4453-B5A8-050019E5CB60}"/>
                </a:ext>
              </a:extLst>
            </p:cNvPr>
            <p:cNvSpPr/>
            <p:nvPr/>
          </p:nvSpPr>
          <p:spPr>
            <a:xfrm>
              <a:off x="5703186" y="495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2" name="Rectangle 661">
              <a:extLst>
                <a:ext uri="{FF2B5EF4-FFF2-40B4-BE49-F238E27FC236}">
                  <a16:creationId xmlns:a16="http://schemas.microsoft.com/office/drawing/2014/main" id="{68EBA6E4-EEB3-432B-A1A6-54E7295B74E4}"/>
                </a:ext>
              </a:extLst>
            </p:cNvPr>
            <p:cNvSpPr/>
            <p:nvPr/>
          </p:nvSpPr>
          <p:spPr>
            <a:xfrm>
              <a:off x="5703186" y="506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3" name="Rectangle 662">
              <a:extLst>
                <a:ext uri="{FF2B5EF4-FFF2-40B4-BE49-F238E27FC236}">
                  <a16:creationId xmlns:a16="http://schemas.microsoft.com/office/drawing/2014/main" id="{716EF220-49C4-49BE-822D-B6615617D468}"/>
                </a:ext>
              </a:extLst>
            </p:cNvPr>
            <p:cNvSpPr/>
            <p:nvPr/>
          </p:nvSpPr>
          <p:spPr>
            <a:xfrm>
              <a:off x="5703186" y="517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5DA8C2A3-46F4-4A93-A3E5-66C6343F4F14}"/>
                </a:ext>
              </a:extLst>
            </p:cNvPr>
            <p:cNvSpPr/>
            <p:nvPr/>
          </p:nvSpPr>
          <p:spPr>
            <a:xfrm>
              <a:off x="5703186" y="527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6E915A5E-8AA4-4EF5-9BB7-7A01817BB35E}"/>
                </a:ext>
              </a:extLst>
            </p:cNvPr>
            <p:cNvSpPr/>
            <p:nvPr/>
          </p:nvSpPr>
          <p:spPr>
            <a:xfrm>
              <a:off x="5703186" y="538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5C3270B1-33ED-4037-B7F0-E163D9F86121}"/>
                </a:ext>
              </a:extLst>
            </p:cNvPr>
            <p:cNvSpPr/>
            <p:nvPr/>
          </p:nvSpPr>
          <p:spPr>
            <a:xfrm>
              <a:off x="5703186" y="549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67" name="Group 666">
            <a:extLst>
              <a:ext uri="{FF2B5EF4-FFF2-40B4-BE49-F238E27FC236}">
                <a16:creationId xmlns:a16="http://schemas.microsoft.com/office/drawing/2014/main" id="{101471A0-262F-481A-A284-D6ED1412A335}"/>
              </a:ext>
            </a:extLst>
          </p:cNvPr>
          <p:cNvGrpSpPr/>
          <p:nvPr/>
        </p:nvGrpSpPr>
        <p:grpSpPr>
          <a:xfrm>
            <a:off x="11427440" y="442089"/>
            <a:ext cx="360000" cy="2159457"/>
            <a:chOff x="6653408" y="3429000"/>
            <a:chExt cx="360000" cy="2159457"/>
          </a:xfrm>
        </p:grpSpPr>
        <p:sp>
          <p:nvSpPr>
            <p:cNvPr id="668" name="Rectangle 667">
              <a:extLst>
                <a:ext uri="{FF2B5EF4-FFF2-40B4-BE49-F238E27FC236}">
                  <a16:creationId xmlns:a16="http://schemas.microsoft.com/office/drawing/2014/main" id="{7E75EA77-D8EE-4077-BF8B-F5E81926B12B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9" name="Rectangle 668">
              <a:extLst>
                <a:ext uri="{FF2B5EF4-FFF2-40B4-BE49-F238E27FC236}">
                  <a16:creationId xmlns:a16="http://schemas.microsoft.com/office/drawing/2014/main" id="{FC4CCE5F-8CC7-4141-B94F-52B57BF1A289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0" name="Rectangle 669">
              <a:extLst>
                <a:ext uri="{FF2B5EF4-FFF2-40B4-BE49-F238E27FC236}">
                  <a16:creationId xmlns:a16="http://schemas.microsoft.com/office/drawing/2014/main" id="{704490D7-32F8-4C3B-B0BC-E0E2249C302B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D0F680A6-D497-4402-98F8-B31F0BA95ECB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2" name="Rectangle 671">
              <a:extLst>
                <a:ext uri="{FF2B5EF4-FFF2-40B4-BE49-F238E27FC236}">
                  <a16:creationId xmlns:a16="http://schemas.microsoft.com/office/drawing/2014/main" id="{F1498BAB-B825-4DB2-A096-E9F6E8DBD867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194F76DD-988D-4FE1-BD3B-29C5DA05B28F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1CF229CD-86C7-456B-8E5F-B19150041E23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0B0B9734-5E05-4C65-ADAF-F5F802D823F7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85037E21-B02B-4EBE-8C60-78C69279EFA0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7" name="Rectangle 676">
              <a:extLst>
                <a:ext uri="{FF2B5EF4-FFF2-40B4-BE49-F238E27FC236}">
                  <a16:creationId xmlns:a16="http://schemas.microsoft.com/office/drawing/2014/main" id="{94FA9822-0604-40C0-85A3-076C796BAE88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78" name="Group 677">
            <a:extLst>
              <a:ext uri="{FF2B5EF4-FFF2-40B4-BE49-F238E27FC236}">
                <a16:creationId xmlns:a16="http://schemas.microsoft.com/office/drawing/2014/main" id="{179DF287-E7D7-466C-A4F3-6AAB7E408824}"/>
              </a:ext>
            </a:extLst>
          </p:cNvPr>
          <p:cNvGrpSpPr/>
          <p:nvPr/>
        </p:nvGrpSpPr>
        <p:grpSpPr>
          <a:xfrm>
            <a:off x="11429666" y="2966977"/>
            <a:ext cx="360000" cy="2159457"/>
            <a:chOff x="6653408" y="3429000"/>
            <a:chExt cx="360000" cy="2159457"/>
          </a:xfrm>
        </p:grpSpPr>
        <p:sp>
          <p:nvSpPr>
            <p:cNvPr id="679" name="Rectangle 678">
              <a:extLst>
                <a:ext uri="{FF2B5EF4-FFF2-40B4-BE49-F238E27FC236}">
                  <a16:creationId xmlns:a16="http://schemas.microsoft.com/office/drawing/2014/main" id="{00DF956D-AE51-42F1-9DE2-2338DC4F5956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0" name="Rectangle 679">
              <a:extLst>
                <a:ext uri="{FF2B5EF4-FFF2-40B4-BE49-F238E27FC236}">
                  <a16:creationId xmlns:a16="http://schemas.microsoft.com/office/drawing/2014/main" id="{288FCC88-6E26-4F6D-A0A4-F620E113C02A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1" name="Rectangle 680">
              <a:extLst>
                <a:ext uri="{FF2B5EF4-FFF2-40B4-BE49-F238E27FC236}">
                  <a16:creationId xmlns:a16="http://schemas.microsoft.com/office/drawing/2014/main" id="{D057753D-8725-4F5B-BDB2-620E4D609B04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2" name="Rectangle 681">
              <a:extLst>
                <a:ext uri="{FF2B5EF4-FFF2-40B4-BE49-F238E27FC236}">
                  <a16:creationId xmlns:a16="http://schemas.microsoft.com/office/drawing/2014/main" id="{2FA4608F-DD77-46FC-B04D-BAA745AFB12F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3" name="Rectangle 682">
              <a:extLst>
                <a:ext uri="{FF2B5EF4-FFF2-40B4-BE49-F238E27FC236}">
                  <a16:creationId xmlns:a16="http://schemas.microsoft.com/office/drawing/2014/main" id="{E117E812-142A-42C5-AC8C-9D0B7BAB481A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43E20091-416E-4C6B-B205-47C5999F3F38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9C3454FA-BA42-4A6D-BFDD-017AEF19E7FF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39994426-D8E5-4381-A96C-763BC565C5D2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7" name="Rectangle 686">
              <a:extLst>
                <a:ext uri="{FF2B5EF4-FFF2-40B4-BE49-F238E27FC236}">
                  <a16:creationId xmlns:a16="http://schemas.microsoft.com/office/drawing/2014/main" id="{43258C73-4601-400D-A67F-1701111E752E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8" name="Rectangle 687">
              <a:extLst>
                <a:ext uri="{FF2B5EF4-FFF2-40B4-BE49-F238E27FC236}">
                  <a16:creationId xmlns:a16="http://schemas.microsoft.com/office/drawing/2014/main" id="{2CFA4403-34A7-4C3D-8B52-DC32EA4ED5C5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89" name="Group 688">
            <a:extLst>
              <a:ext uri="{FF2B5EF4-FFF2-40B4-BE49-F238E27FC236}">
                <a16:creationId xmlns:a16="http://schemas.microsoft.com/office/drawing/2014/main" id="{094C1BDC-F390-4B49-95F9-8F27792AD15C}"/>
              </a:ext>
            </a:extLst>
          </p:cNvPr>
          <p:cNvGrpSpPr/>
          <p:nvPr/>
        </p:nvGrpSpPr>
        <p:grpSpPr>
          <a:xfrm>
            <a:off x="4936614" y="416269"/>
            <a:ext cx="360000" cy="2160000"/>
            <a:chOff x="5703186" y="3443270"/>
            <a:chExt cx="360000" cy="2160000"/>
          </a:xfrm>
        </p:grpSpPr>
        <p:sp>
          <p:nvSpPr>
            <p:cNvPr id="690" name="Rectangle 689">
              <a:extLst>
                <a:ext uri="{FF2B5EF4-FFF2-40B4-BE49-F238E27FC236}">
                  <a16:creationId xmlns:a16="http://schemas.microsoft.com/office/drawing/2014/main" id="{1E1F16E2-5AFE-4566-B832-9A0FC300E82B}"/>
                </a:ext>
              </a:extLst>
            </p:cNvPr>
            <p:cNvSpPr/>
            <p:nvPr/>
          </p:nvSpPr>
          <p:spPr>
            <a:xfrm>
              <a:off x="5703186" y="344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1" name="Rectangle 690">
              <a:extLst>
                <a:ext uri="{FF2B5EF4-FFF2-40B4-BE49-F238E27FC236}">
                  <a16:creationId xmlns:a16="http://schemas.microsoft.com/office/drawing/2014/main" id="{71E4BDF8-0CDD-4073-AAF4-E9C983C09BFA}"/>
                </a:ext>
              </a:extLst>
            </p:cNvPr>
            <p:cNvSpPr/>
            <p:nvPr/>
          </p:nvSpPr>
          <p:spPr>
            <a:xfrm>
              <a:off x="5703186" y="355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2" name="Rectangle 691">
              <a:extLst>
                <a:ext uri="{FF2B5EF4-FFF2-40B4-BE49-F238E27FC236}">
                  <a16:creationId xmlns:a16="http://schemas.microsoft.com/office/drawing/2014/main" id="{48FDC13F-BF28-4312-8B72-CEA4B585B8EE}"/>
                </a:ext>
              </a:extLst>
            </p:cNvPr>
            <p:cNvSpPr/>
            <p:nvPr/>
          </p:nvSpPr>
          <p:spPr>
            <a:xfrm>
              <a:off x="5703186" y="365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3" name="Rectangle 692">
              <a:extLst>
                <a:ext uri="{FF2B5EF4-FFF2-40B4-BE49-F238E27FC236}">
                  <a16:creationId xmlns:a16="http://schemas.microsoft.com/office/drawing/2014/main" id="{6C04E2F5-1747-4A06-B791-96BF6AA5EC48}"/>
                </a:ext>
              </a:extLst>
            </p:cNvPr>
            <p:cNvSpPr/>
            <p:nvPr/>
          </p:nvSpPr>
          <p:spPr>
            <a:xfrm>
              <a:off x="5703186" y="376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0091A8EC-715D-4F98-BDB5-A2322CFA91C1}"/>
                </a:ext>
              </a:extLst>
            </p:cNvPr>
            <p:cNvSpPr/>
            <p:nvPr/>
          </p:nvSpPr>
          <p:spPr>
            <a:xfrm>
              <a:off x="5703186" y="387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5" name="Rectangle 694">
              <a:extLst>
                <a:ext uri="{FF2B5EF4-FFF2-40B4-BE49-F238E27FC236}">
                  <a16:creationId xmlns:a16="http://schemas.microsoft.com/office/drawing/2014/main" id="{58CAA016-C9A5-4B93-940B-9A367586BF99}"/>
                </a:ext>
              </a:extLst>
            </p:cNvPr>
            <p:cNvSpPr/>
            <p:nvPr/>
          </p:nvSpPr>
          <p:spPr>
            <a:xfrm>
              <a:off x="5703186" y="398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6" name="Rectangle 695">
              <a:extLst>
                <a:ext uri="{FF2B5EF4-FFF2-40B4-BE49-F238E27FC236}">
                  <a16:creationId xmlns:a16="http://schemas.microsoft.com/office/drawing/2014/main" id="{69E4410C-FB8E-49FB-AB87-8D8B8F5A9A23}"/>
                </a:ext>
              </a:extLst>
            </p:cNvPr>
            <p:cNvSpPr/>
            <p:nvPr/>
          </p:nvSpPr>
          <p:spPr>
            <a:xfrm>
              <a:off x="5703186" y="409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7" name="Rectangle 696">
              <a:extLst>
                <a:ext uri="{FF2B5EF4-FFF2-40B4-BE49-F238E27FC236}">
                  <a16:creationId xmlns:a16="http://schemas.microsoft.com/office/drawing/2014/main" id="{B3207E8B-93FE-4831-97B4-122B42F7B72D}"/>
                </a:ext>
              </a:extLst>
            </p:cNvPr>
            <p:cNvSpPr/>
            <p:nvPr/>
          </p:nvSpPr>
          <p:spPr>
            <a:xfrm>
              <a:off x="5703186" y="419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8" name="Rectangle 697">
              <a:extLst>
                <a:ext uri="{FF2B5EF4-FFF2-40B4-BE49-F238E27FC236}">
                  <a16:creationId xmlns:a16="http://schemas.microsoft.com/office/drawing/2014/main" id="{F614902D-8B3E-4836-8927-5C4206B9A404}"/>
                </a:ext>
              </a:extLst>
            </p:cNvPr>
            <p:cNvSpPr/>
            <p:nvPr/>
          </p:nvSpPr>
          <p:spPr>
            <a:xfrm>
              <a:off x="5703186" y="430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9" name="Rectangle 698">
              <a:extLst>
                <a:ext uri="{FF2B5EF4-FFF2-40B4-BE49-F238E27FC236}">
                  <a16:creationId xmlns:a16="http://schemas.microsoft.com/office/drawing/2014/main" id="{48A37572-6479-4D81-A46B-AF75111B0E67}"/>
                </a:ext>
              </a:extLst>
            </p:cNvPr>
            <p:cNvSpPr/>
            <p:nvPr/>
          </p:nvSpPr>
          <p:spPr>
            <a:xfrm>
              <a:off x="5703186" y="441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D9E93D57-AF9F-4462-9EFC-C479BB122B36}"/>
                </a:ext>
              </a:extLst>
            </p:cNvPr>
            <p:cNvSpPr/>
            <p:nvPr/>
          </p:nvSpPr>
          <p:spPr>
            <a:xfrm>
              <a:off x="5703186" y="452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EDB51230-6C81-4F11-9CF0-6718C9FFFB32}"/>
                </a:ext>
              </a:extLst>
            </p:cNvPr>
            <p:cNvSpPr/>
            <p:nvPr/>
          </p:nvSpPr>
          <p:spPr>
            <a:xfrm>
              <a:off x="5703186" y="463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2" name="Rectangle 701">
              <a:extLst>
                <a:ext uri="{FF2B5EF4-FFF2-40B4-BE49-F238E27FC236}">
                  <a16:creationId xmlns:a16="http://schemas.microsoft.com/office/drawing/2014/main" id="{39DBC065-64BB-4A14-A5AE-09C280D5B7C1}"/>
                </a:ext>
              </a:extLst>
            </p:cNvPr>
            <p:cNvSpPr/>
            <p:nvPr/>
          </p:nvSpPr>
          <p:spPr>
            <a:xfrm>
              <a:off x="5703186" y="473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3" name="Rectangle 702">
              <a:extLst>
                <a:ext uri="{FF2B5EF4-FFF2-40B4-BE49-F238E27FC236}">
                  <a16:creationId xmlns:a16="http://schemas.microsoft.com/office/drawing/2014/main" id="{39021537-9C3A-4FC1-8179-7EC340023288}"/>
                </a:ext>
              </a:extLst>
            </p:cNvPr>
            <p:cNvSpPr/>
            <p:nvPr/>
          </p:nvSpPr>
          <p:spPr>
            <a:xfrm>
              <a:off x="5703186" y="484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4" name="Rectangle 703">
              <a:extLst>
                <a:ext uri="{FF2B5EF4-FFF2-40B4-BE49-F238E27FC236}">
                  <a16:creationId xmlns:a16="http://schemas.microsoft.com/office/drawing/2014/main" id="{3AC5EE7B-A8C1-43C4-B63C-76AA2BC2DA93}"/>
                </a:ext>
              </a:extLst>
            </p:cNvPr>
            <p:cNvSpPr/>
            <p:nvPr/>
          </p:nvSpPr>
          <p:spPr>
            <a:xfrm>
              <a:off x="5703186" y="495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5" name="Rectangle 704">
              <a:extLst>
                <a:ext uri="{FF2B5EF4-FFF2-40B4-BE49-F238E27FC236}">
                  <a16:creationId xmlns:a16="http://schemas.microsoft.com/office/drawing/2014/main" id="{3BA7B8C5-926B-4B27-A24C-7B99B6995EED}"/>
                </a:ext>
              </a:extLst>
            </p:cNvPr>
            <p:cNvSpPr/>
            <p:nvPr/>
          </p:nvSpPr>
          <p:spPr>
            <a:xfrm>
              <a:off x="5703186" y="506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6" name="Rectangle 705">
              <a:extLst>
                <a:ext uri="{FF2B5EF4-FFF2-40B4-BE49-F238E27FC236}">
                  <a16:creationId xmlns:a16="http://schemas.microsoft.com/office/drawing/2014/main" id="{10EE76DE-FF39-4103-8064-3DCDD2D1EF18}"/>
                </a:ext>
              </a:extLst>
            </p:cNvPr>
            <p:cNvSpPr/>
            <p:nvPr/>
          </p:nvSpPr>
          <p:spPr>
            <a:xfrm>
              <a:off x="5703186" y="517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7" name="Rectangle 706">
              <a:extLst>
                <a:ext uri="{FF2B5EF4-FFF2-40B4-BE49-F238E27FC236}">
                  <a16:creationId xmlns:a16="http://schemas.microsoft.com/office/drawing/2014/main" id="{999CB790-8E53-4532-813E-B1A1B77AFE17}"/>
                </a:ext>
              </a:extLst>
            </p:cNvPr>
            <p:cNvSpPr/>
            <p:nvPr/>
          </p:nvSpPr>
          <p:spPr>
            <a:xfrm>
              <a:off x="5703186" y="527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8" name="Rectangle 707">
              <a:extLst>
                <a:ext uri="{FF2B5EF4-FFF2-40B4-BE49-F238E27FC236}">
                  <a16:creationId xmlns:a16="http://schemas.microsoft.com/office/drawing/2014/main" id="{37BE3A6C-19B9-4453-9B73-E9B32E3EE9EF}"/>
                </a:ext>
              </a:extLst>
            </p:cNvPr>
            <p:cNvSpPr/>
            <p:nvPr/>
          </p:nvSpPr>
          <p:spPr>
            <a:xfrm>
              <a:off x="5703186" y="538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9" name="Rectangle 708">
              <a:extLst>
                <a:ext uri="{FF2B5EF4-FFF2-40B4-BE49-F238E27FC236}">
                  <a16:creationId xmlns:a16="http://schemas.microsoft.com/office/drawing/2014/main" id="{E1AE2565-11F1-4EF4-A2CD-675BF4AFEB3D}"/>
                </a:ext>
              </a:extLst>
            </p:cNvPr>
            <p:cNvSpPr/>
            <p:nvPr/>
          </p:nvSpPr>
          <p:spPr>
            <a:xfrm>
              <a:off x="5703186" y="549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710" name="Group 709">
            <a:extLst>
              <a:ext uri="{FF2B5EF4-FFF2-40B4-BE49-F238E27FC236}">
                <a16:creationId xmlns:a16="http://schemas.microsoft.com/office/drawing/2014/main" id="{BC695A87-7ADC-4BB0-84A3-2B5F2976A70A}"/>
              </a:ext>
            </a:extLst>
          </p:cNvPr>
          <p:cNvGrpSpPr/>
          <p:nvPr/>
        </p:nvGrpSpPr>
        <p:grpSpPr>
          <a:xfrm>
            <a:off x="10993922" y="441467"/>
            <a:ext cx="360000" cy="2159457"/>
            <a:chOff x="6653408" y="3429000"/>
            <a:chExt cx="360000" cy="2159457"/>
          </a:xfrm>
        </p:grpSpPr>
        <p:sp>
          <p:nvSpPr>
            <p:cNvPr id="711" name="Rectangle 710">
              <a:extLst>
                <a:ext uri="{FF2B5EF4-FFF2-40B4-BE49-F238E27FC236}">
                  <a16:creationId xmlns:a16="http://schemas.microsoft.com/office/drawing/2014/main" id="{8B77B73A-4A0F-421E-8CB2-8425CFE25FA7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2" name="Rectangle 711">
              <a:extLst>
                <a:ext uri="{FF2B5EF4-FFF2-40B4-BE49-F238E27FC236}">
                  <a16:creationId xmlns:a16="http://schemas.microsoft.com/office/drawing/2014/main" id="{D10D1DD9-368F-49A2-816E-04C923B88176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3" name="Rectangle 712">
              <a:extLst>
                <a:ext uri="{FF2B5EF4-FFF2-40B4-BE49-F238E27FC236}">
                  <a16:creationId xmlns:a16="http://schemas.microsoft.com/office/drawing/2014/main" id="{3D46B082-2A69-45D7-BDD4-7EA95980C4BA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4" name="Rectangle 713">
              <a:extLst>
                <a:ext uri="{FF2B5EF4-FFF2-40B4-BE49-F238E27FC236}">
                  <a16:creationId xmlns:a16="http://schemas.microsoft.com/office/drawing/2014/main" id="{267C2294-DF1B-4D97-A315-C255E6C759DB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5" name="Rectangle 714">
              <a:extLst>
                <a:ext uri="{FF2B5EF4-FFF2-40B4-BE49-F238E27FC236}">
                  <a16:creationId xmlns:a16="http://schemas.microsoft.com/office/drawing/2014/main" id="{DBB228AE-CEB4-41E4-8379-C6F6F2DDF0D6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6" name="Rectangle 715">
              <a:extLst>
                <a:ext uri="{FF2B5EF4-FFF2-40B4-BE49-F238E27FC236}">
                  <a16:creationId xmlns:a16="http://schemas.microsoft.com/office/drawing/2014/main" id="{7AF914B7-BFD9-49EE-8AB0-D0DAA9C333E1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7" name="Rectangle 716">
              <a:extLst>
                <a:ext uri="{FF2B5EF4-FFF2-40B4-BE49-F238E27FC236}">
                  <a16:creationId xmlns:a16="http://schemas.microsoft.com/office/drawing/2014/main" id="{08101076-5AA1-42F7-9626-AD11EFEB2414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8" name="Rectangle 717">
              <a:extLst>
                <a:ext uri="{FF2B5EF4-FFF2-40B4-BE49-F238E27FC236}">
                  <a16:creationId xmlns:a16="http://schemas.microsoft.com/office/drawing/2014/main" id="{D47AFFBE-A86E-4CBB-8181-00A4F0771AFA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9" name="Rectangle 718">
              <a:extLst>
                <a:ext uri="{FF2B5EF4-FFF2-40B4-BE49-F238E27FC236}">
                  <a16:creationId xmlns:a16="http://schemas.microsoft.com/office/drawing/2014/main" id="{212D58E8-CDEC-4B52-8062-A6843EF67F4E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20" name="Rectangle 719">
              <a:extLst>
                <a:ext uri="{FF2B5EF4-FFF2-40B4-BE49-F238E27FC236}">
                  <a16:creationId xmlns:a16="http://schemas.microsoft.com/office/drawing/2014/main" id="{B8FA5BB8-5F78-4260-B3FF-B121BCB19399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721" name="Group 720">
            <a:extLst>
              <a:ext uri="{FF2B5EF4-FFF2-40B4-BE49-F238E27FC236}">
                <a16:creationId xmlns:a16="http://schemas.microsoft.com/office/drawing/2014/main" id="{681560B1-6D90-44F6-98A1-B3596CC44696}"/>
              </a:ext>
            </a:extLst>
          </p:cNvPr>
          <p:cNvGrpSpPr/>
          <p:nvPr/>
        </p:nvGrpSpPr>
        <p:grpSpPr>
          <a:xfrm>
            <a:off x="10558316" y="443362"/>
            <a:ext cx="360000" cy="2159457"/>
            <a:chOff x="6653408" y="3429000"/>
            <a:chExt cx="360000" cy="2159457"/>
          </a:xfrm>
        </p:grpSpPr>
        <p:sp>
          <p:nvSpPr>
            <p:cNvPr id="722" name="Rectangle 721">
              <a:extLst>
                <a:ext uri="{FF2B5EF4-FFF2-40B4-BE49-F238E27FC236}">
                  <a16:creationId xmlns:a16="http://schemas.microsoft.com/office/drawing/2014/main" id="{ED01A438-81EF-41D9-9DF6-02B71F0A1206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23" name="Rectangle 722">
              <a:extLst>
                <a:ext uri="{FF2B5EF4-FFF2-40B4-BE49-F238E27FC236}">
                  <a16:creationId xmlns:a16="http://schemas.microsoft.com/office/drawing/2014/main" id="{30F4C203-3BD4-4A5D-81FF-B2F8091EEA0E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24" name="Rectangle 723">
              <a:extLst>
                <a:ext uri="{FF2B5EF4-FFF2-40B4-BE49-F238E27FC236}">
                  <a16:creationId xmlns:a16="http://schemas.microsoft.com/office/drawing/2014/main" id="{7D4E948A-CC84-4C7F-B5AE-899A8228EBD0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25" name="Rectangle 724">
              <a:extLst>
                <a:ext uri="{FF2B5EF4-FFF2-40B4-BE49-F238E27FC236}">
                  <a16:creationId xmlns:a16="http://schemas.microsoft.com/office/drawing/2014/main" id="{21C702E1-B69E-48D4-B869-A7D3ADCBAA11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26" name="Rectangle 725">
              <a:extLst>
                <a:ext uri="{FF2B5EF4-FFF2-40B4-BE49-F238E27FC236}">
                  <a16:creationId xmlns:a16="http://schemas.microsoft.com/office/drawing/2014/main" id="{57368785-7C5F-49D6-9CC8-50C6BF227A49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27" name="Rectangle 726">
              <a:extLst>
                <a:ext uri="{FF2B5EF4-FFF2-40B4-BE49-F238E27FC236}">
                  <a16:creationId xmlns:a16="http://schemas.microsoft.com/office/drawing/2014/main" id="{AAD36045-8236-46C7-BDFD-4ABCC2E74A16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28" name="Rectangle 727">
              <a:extLst>
                <a:ext uri="{FF2B5EF4-FFF2-40B4-BE49-F238E27FC236}">
                  <a16:creationId xmlns:a16="http://schemas.microsoft.com/office/drawing/2014/main" id="{AFDBAE04-6EF1-4CF9-9612-025F9BD828CA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29" name="Rectangle 728">
              <a:extLst>
                <a:ext uri="{FF2B5EF4-FFF2-40B4-BE49-F238E27FC236}">
                  <a16:creationId xmlns:a16="http://schemas.microsoft.com/office/drawing/2014/main" id="{539F9187-8FFA-47A0-BBBB-3D3A11B41A01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30" name="Rectangle 729">
              <a:extLst>
                <a:ext uri="{FF2B5EF4-FFF2-40B4-BE49-F238E27FC236}">
                  <a16:creationId xmlns:a16="http://schemas.microsoft.com/office/drawing/2014/main" id="{13B1EE2C-4AF1-4070-8A31-1980D4599F2D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31" name="Rectangle 730">
              <a:extLst>
                <a:ext uri="{FF2B5EF4-FFF2-40B4-BE49-F238E27FC236}">
                  <a16:creationId xmlns:a16="http://schemas.microsoft.com/office/drawing/2014/main" id="{8D3049C2-0206-4D99-AECF-A3B1C5251E63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20036678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>
                      <p:stCondLst>
                        <p:cond delay="indefinite"/>
                      </p:stCondLst>
                      <p:childTnLst>
                        <p:par>
                          <p:cTn id="221" fill="hold">
                            <p:stCondLst>
                              <p:cond delay="0"/>
                            </p:stCondLst>
                            <p:childTnLst>
                              <p:par>
                                <p:cTn id="2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5" fill="hold">
                      <p:stCondLst>
                        <p:cond delay="indefinite"/>
                      </p:stCondLst>
                      <p:childTnLst>
                        <p:par>
                          <p:cTn id="226" fill="hold">
                            <p:stCondLst>
                              <p:cond delay="0"/>
                            </p:stCondLst>
                            <p:childTnLst>
                              <p:par>
                                <p:cTn id="2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0" fill="hold">
                      <p:stCondLst>
                        <p:cond delay="indefinite"/>
                      </p:stCondLst>
                      <p:childTnLst>
                        <p:par>
                          <p:cTn id="231" fill="hold">
                            <p:stCondLst>
                              <p:cond delay="0"/>
                            </p:stCondLst>
                            <p:childTnLst>
                              <p:par>
                                <p:cTn id="2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5" fill="hold">
                      <p:stCondLst>
                        <p:cond delay="indefinite"/>
                      </p:stCondLst>
                      <p:childTnLst>
                        <p:par>
                          <p:cTn id="236" fill="hold">
                            <p:stCondLst>
                              <p:cond delay="0"/>
                            </p:stCondLst>
                            <p:childTnLst>
                              <p:par>
                                <p:cTn id="2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0" fill="hold">
                      <p:stCondLst>
                        <p:cond delay="indefinite"/>
                      </p:stCondLst>
                      <p:childTnLst>
                        <p:par>
                          <p:cTn id="241" fill="hold">
                            <p:stCondLst>
                              <p:cond delay="0"/>
                            </p:stCondLst>
                            <p:childTnLst>
                              <p:par>
                                <p:cTn id="2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0" fill="hold">
                      <p:stCondLst>
                        <p:cond delay="indefinite"/>
                      </p:stCondLst>
                      <p:childTnLst>
                        <p:par>
                          <p:cTn id="251" fill="hold">
                            <p:stCondLst>
                              <p:cond delay="0"/>
                            </p:stCondLst>
                            <p:childTnLst>
                              <p:par>
                                <p:cTn id="2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5" fill="hold">
                      <p:stCondLst>
                        <p:cond delay="indefinite"/>
                      </p:stCondLst>
                      <p:childTnLst>
                        <p:par>
                          <p:cTn id="256" fill="hold">
                            <p:stCondLst>
                              <p:cond delay="0"/>
                            </p:stCondLst>
                            <p:childTnLst>
                              <p:par>
                                <p:cTn id="25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" fill="hold">
                      <p:stCondLst>
                        <p:cond delay="indefinite"/>
                      </p:stCondLst>
                      <p:childTnLst>
                        <p:par>
                          <p:cTn id="264" fill="hold">
                            <p:stCondLst>
                              <p:cond delay="0"/>
                            </p:stCondLst>
                            <p:childTnLst>
                              <p:par>
                                <p:cTn id="2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500"/>
                                        <p:tgtEl>
                                          <p:spTgt spid="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0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1" fill="hold">
                      <p:stCondLst>
                        <p:cond delay="indefinite"/>
                      </p:stCondLst>
                      <p:childTnLst>
                        <p:par>
                          <p:cTn id="272" fill="hold">
                            <p:stCondLst>
                              <p:cond delay="0"/>
                            </p:stCondLst>
                            <p:childTnLst>
                              <p:par>
                                <p:cTn id="2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" dur="5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" dur="500"/>
                                        <p:tgtEl>
                                          <p:spTgt spid="6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8" fill="hold">
                      <p:stCondLst>
                        <p:cond delay="indefinite"/>
                      </p:stCondLst>
                      <p:childTnLst>
                        <p:par>
                          <p:cTn id="289" fill="hold">
                            <p:stCondLst>
                              <p:cond delay="0"/>
                            </p:stCondLst>
                            <p:childTnLst>
                              <p:par>
                                <p:cTn id="2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5" dur="500"/>
                                        <p:tgtEl>
                                          <p:spTgt spid="5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8" dur="500"/>
                                        <p:tgtEl>
                                          <p:spTgt spid="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9" fill="hold">
                      <p:stCondLst>
                        <p:cond delay="indefinite"/>
                      </p:stCondLst>
                      <p:childTnLst>
                        <p:par>
                          <p:cTn id="300" fill="hold">
                            <p:stCondLst>
                              <p:cond delay="0"/>
                            </p:stCondLst>
                            <p:childTnLst>
                              <p:par>
                                <p:cTn id="30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3" dur="500"/>
                                        <p:tgtEl>
                                          <p:spTgt spid="6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6" dur="500"/>
                                        <p:tgtEl>
                                          <p:spTgt spid="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7" fill="hold">
                      <p:stCondLst>
                        <p:cond delay="indefinite"/>
                      </p:stCondLst>
                      <p:childTnLst>
                        <p:par>
                          <p:cTn id="308" fill="hold">
                            <p:stCondLst>
                              <p:cond delay="0"/>
                            </p:stCondLst>
                            <p:childTnLst>
                              <p:par>
                                <p:cTn id="30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1" dur="500"/>
                                        <p:tgtEl>
                                          <p:spTgt spid="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2" fill="hold">
                      <p:stCondLst>
                        <p:cond delay="indefinite"/>
                      </p:stCondLst>
                      <p:childTnLst>
                        <p:par>
                          <p:cTn id="313" fill="hold">
                            <p:stCondLst>
                              <p:cond delay="0"/>
                            </p:stCondLst>
                            <p:childTnLst>
                              <p:par>
                                <p:cTn id="314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2.59259E-6 L -1.66667E-6 -0.24329 " pathEditMode="relative" rAng="0" ptsTypes="AA">
                                      <p:cBhvr>
                                        <p:cTn id="315" dur="2000" fill="hold"/>
                                        <p:tgtEl>
                                          <p:spTgt spid="5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176"/>
                                    </p:animMotion>
                                  </p:childTnLst>
                                </p:cTn>
                              </p:par>
                              <p:par>
                                <p:cTn id="316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1.11111E-6 L -0.00013 -0.18866 " pathEditMode="relative" rAng="0" ptsTypes="AA">
                                      <p:cBhvr>
                                        <p:cTn id="317" dur="2000" fill="hold"/>
                                        <p:tgtEl>
                                          <p:spTgt spid="5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94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8" fill="hold">
                      <p:stCondLst>
                        <p:cond delay="indefinite"/>
                      </p:stCondLst>
                      <p:childTnLst>
                        <p:par>
                          <p:cTn id="319" fill="hold">
                            <p:stCondLst>
                              <p:cond delay="0"/>
                            </p:stCondLst>
                            <p:childTnLst>
                              <p:par>
                                <p:cTn id="32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1" dur="500"/>
                                        <p:tgtEl>
                                          <p:spTgt spid="6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4" dur="500"/>
                                        <p:tgtEl>
                                          <p:spTgt spid="6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7" dur="500"/>
                                        <p:tgtEl>
                                          <p:spTgt spid="6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9" fill="hold">
                      <p:stCondLst>
                        <p:cond delay="indefinite"/>
                      </p:stCondLst>
                      <p:childTnLst>
                        <p:par>
                          <p:cTn id="330" fill="hold">
                            <p:stCondLst>
                              <p:cond delay="0"/>
                            </p:stCondLst>
                            <p:childTnLst>
                              <p:par>
                                <p:cTn id="3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6" dur="500"/>
                                        <p:tgtEl>
                                          <p:spTgt spid="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9" dur="500"/>
                                        <p:tgtEl>
                                          <p:spTgt spid="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2" dur="500"/>
                                        <p:tgtEl>
                                          <p:spTgt spid="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5" dur="500"/>
                                        <p:tgtEl>
                                          <p:spTgt spid="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8" dur="500"/>
                                        <p:tgtEl>
                                          <p:spTgt spid="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1" dur="500"/>
                                        <p:tgtEl>
                                          <p:spTgt spid="6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2" fill="hold">
                      <p:stCondLst>
                        <p:cond delay="indefinite"/>
                      </p:stCondLst>
                      <p:childTnLst>
                        <p:par>
                          <p:cTn id="353" fill="hold">
                            <p:stCondLst>
                              <p:cond delay="0"/>
                            </p:stCondLst>
                            <p:childTnLst>
                              <p:par>
                                <p:cTn id="3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6" dur="500"/>
                                        <p:tgtEl>
                                          <p:spTgt spid="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9" dur="500"/>
                                        <p:tgtEl>
                                          <p:spTgt spid="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2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3" fill="hold">
                      <p:stCondLst>
                        <p:cond delay="indefinite"/>
                      </p:stCondLst>
                      <p:childTnLst>
                        <p:par>
                          <p:cTn id="364" fill="hold">
                            <p:stCondLst>
                              <p:cond delay="0"/>
                            </p:stCondLst>
                            <p:childTnLst>
                              <p:par>
                                <p:cTn id="3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7" dur="500"/>
                                        <p:tgtEl>
                                          <p:spTgt spid="6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0" dur="500"/>
                                        <p:tgtEl>
                                          <p:spTgt spid="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3" dur="500"/>
                                        <p:tgtEl>
                                          <p:spTgt spid="7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4" fill="hold">
                      <p:stCondLst>
                        <p:cond delay="indefinite"/>
                      </p:stCondLst>
                      <p:childTnLst>
                        <p:par>
                          <p:cTn id="375" fill="hold">
                            <p:stCondLst>
                              <p:cond delay="0"/>
                            </p:stCondLst>
                            <p:childTnLst>
                              <p:par>
                                <p:cTn id="37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8" dur="500"/>
                                        <p:tgtEl>
                                          <p:spTgt spid="6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9" fill="hold">
                      <p:stCondLst>
                        <p:cond delay="indefinite"/>
                      </p:stCondLst>
                      <p:childTnLst>
                        <p:par>
                          <p:cTn id="380" fill="hold">
                            <p:stCondLst>
                              <p:cond delay="0"/>
                            </p:stCondLst>
                            <p:childTnLst>
                              <p:par>
                                <p:cTn id="38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2.59259E-6 L -3.75E-6 -0.21088 " pathEditMode="relative" rAng="0" ptsTypes="AA">
                                      <p:cBhvr>
                                        <p:cTn id="382" dur="2000" fill="hold"/>
                                        <p:tgtEl>
                                          <p:spTgt spid="5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0556"/>
                                    </p:animMotion>
                                  </p:childTnLst>
                                </p:cTn>
                              </p:par>
                              <p:par>
                                <p:cTn id="383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1.48148E-6 L -3.75E-6 -0.15717 " pathEditMode="relative" rAng="0" ptsTypes="AA">
                                      <p:cBhvr>
                                        <p:cTn id="384" dur="2000" fill="hold"/>
                                        <p:tgtEl>
                                          <p:spTgt spid="5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787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5" fill="hold">
                      <p:stCondLst>
                        <p:cond delay="indefinite"/>
                      </p:stCondLst>
                      <p:childTnLst>
                        <p:par>
                          <p:cTn id="386" fill="hold">
                            <p:stCondLst>
                              <p:cond delay="0"/>
                            </p:stCondLst>
                            <p:childTnLst>
                              <p:par>
                                <p:cTn id="38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8" dur="500"/>
                                        <p:tgtEl>
                                          <p:spTgt spid="6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1" dur="500"/>
                                        <p:tgtEl>
                                          <p:spTgt spid="6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4" dur="500"/>
                                        <p:tgtEl>
                                          <p:spTgt spid="7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7" dur="500"/>
                                        <p:tgtEl>
                                          <p:spTgt spid="7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4" grpId="0"/>
      <p:bldP spid="436" grpId="0"/>
      <p:bldP spid="437" grpId="0"/>
      <p:bldP spid="298" grpId="0"/>
      <p:bldP spid="299" grpId="0"/>
      <p:bldP spid="300" grpId="0"/>
      <p:bldP spid="301" grpId="0"/>
      <p:bldP spid="302" grpId="0" animBg="1"/>
      <p:bldP spid="303" grpId="0" animBg="1"/>
      <p:bldP spid="304" grpId="0"/>
      <p:bldP spid="305" grpId="0"/>
      <p:bldP spid="306" grpId="0"/>
      <p:bldP spid="309" grpId="0"/>
      <p:bldP spid="310" grpId="0"/>
      <p:bldP spid="311" grpId="0"/>
      <p:bldP spid="312" grpId="0"/>
      <p:bldP spid="313" grpId="0" animBg="1"/>
      <p:bldP spid="314" grpId="0" animBg="1"/>
      <p:bldP spid="315" grpId="0"/>
      <p:bldP spid="316" grpId="0"/>
      <p:bldP spid="317" grpId="0"/>
      <p:bldP spid="333" grpId="0"/>
      <p:bldP spid="334" grpId="0"/>
      <p:bldP spid="336" grpId="0"/>
      <p:bldP spid="337" grpId="0"/>
      <p:bldP spid="351" grpId="0"/>
      <p:bldP spid="352" grpId="0"/>
      <p:bldP spid="353" grpId="0"/>
      <p:bldP spid="354" grpId="0"/>
      <p:bldP spid="355" grpId="0" animBg="1"/>
      <p:bldP spid="356" grpId="0" animBg="1"/>
      <p:bldP spid="357" grpId="0"/>
      <p:bldP spid="358" grpId="0"/>
      <p:bldP spid="359" grpId="0"/>
      <p:bldP spid="362" grpId="0"/>
      <p:bldP spid="363" grpId="0"/>
      <p:bldP spid="375" grpId="0"/>
      <p:bldP spid="376" grpId="0"/>
      <p:bldP spid="377" grpId="0" animBg="1"/>
      <p:bldP spid="378" grpId="0" animBg="1"/>
      <p:bldP spid="379" grpId="0"/>
      <p:bldP spid="380" grpId="0"/>
      <p:bldP spid="381" grpId="0"/>
      <p:bldP spid="408" grpId="0"/>
      <p:bldP spid="409" grpId="0" animBg="1"/>
      <p:bldP spid="418" grpId="0" animBg="1"/>
      <p:bldP spid="591" grpId="0" animBg="1"/>
      <p:bldP spid="592" grpId="0" animBg="1"/>
      <p:bldP spid="593" grpId="0" animBg="1"/>
      <p:bldP spid="593" grpId="1" animBg="1"/>
      <p:bldP spid="594" grpId="0" animBg="1"/>
      <p:bldP spid="594" grpId="1" animBg="1"/>
      <p:bldP spid="595" grpId="0" animBg="1"/>
      <p:bldP spid="596" grpId="0" animBg="1"/>
      <p:bldP spid="596" grpId="1" animBg="1"/>
      <p:bldP spid="597" grpId="0" animBg="1"/>
      <p:bldP spid="598" grpId="0" animBg="1"/>
      <p:bldP spid="599" grpId="0" animBg="1"/>
      <p:bldP spid="599" grpId="1" animBg="1"/>
      <p:bldP spid="600" grpId="0" animBg="1"/>
      <p:bldP spid="601" grpId="0" animBg="1"/>
      <p:bldP spid="602" grpId="0" animBg="1"/>
      <p:bldP spid="603" grpId="0" animBg="1"/>
      <p:bldP spid="604" grpId="0" animBg="1"/>
    </p:bld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6EB8E3D-0F34-474C-A88A-65E37C1885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Add mixed numbers with denominators which are not common multiples, without regrouping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05565C8-37CA-4B68-A5DF-CCD94052E07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8389953"/>
      </p:ext>
    </p:extLst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DB2F124E-E4B9-4E0E-895D-368A5A77DEF0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FB9B7B53-A016-478A-913B-FCADD1088721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0E69C87-C37D-4B05-9B3C-057934B23479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107309C-A9BD-4766-88C9-9B0BDC7869C5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086E6924-F2B2-4F01-96D5-B96B527669C1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3B0088F3-D7A9-4CFD-984F-FADE076B60ED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BAD6CDCB-ED0C-4673-9933-43A8CB712E1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D233CB9-7CEC-477D-ABD4-D43C040419C1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7B313A4-ADCA-4780-A352-1F15CB212E06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6ABFA9E-CF31-4C06-970B-E1DC3ACD67CC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E18C6596-2639-432F-9DB5-369539C59253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009EA82-8C1E-48CD-8926-6BA2C8586B2D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F33ED1B9-4A74-4FF2-A1C2-E303BCBF5F8D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FFD4EFBA-9382-44B6-AF77-4CEC8D24188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FB07D7D-7E60-44E5-9F92-4D1D3E9FAEE8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5548DE26-7306-43CE-968C-7CBD9EA1EAE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BDDBDFFE-EE25-41F7-831D-35E0EA8F856A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287DFBF9-0202-4EE5-A3A5-1E9BE595D09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A49F98ED-2740-4531-9286-E0BE087DC0B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BDF24AA3-AA19-4683-883D-C41876D2C596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A21597B1-7812-455C-92C4-EF95EFDDD772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08934934-0EEB-4AB6-874E-05115CF5F90E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5CE83DE7-7953-48BE-AEEB-D0A382D9D20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C340137-EE3B-477C-BFF9-457C86E5B0C5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8DEF5D-443F-44E1-B791-C6D535188D9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5DFF08E-C513-4AD1-9927-83A546D2B83C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B13F889-BF93-4659-B311-47923254E6C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1F4F8FC5-5184-4602-A924-F6BB83CD4F4F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BCBE810D-DF05-4E0B-87F0-4DD3B256BA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C1A8F814-4847-4D6E-9782-AF8B37EBE2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DA93ED96-C46C-4C2C-9A59-CCDFC2456E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350466D-76DD-4AC6-9579-FF3C3B9D66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39D49B70-0063-400D-B2B2-1D475F3894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59CE55D2-4488-4C4B-BEC5-DEA1E32C5A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CEB74E0A-E888-467D-8924-F180A13364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8030E738-43A5-4C56-9E0E-260CD61542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45C28AE7-7728-460C-A7B7-F893899B78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EBB6DCC7-CF61-4AF9-9D98-1EB4AEB2D4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7A1FB3AA-551A-401F-B2DB-A29E9AB698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BD5D108-033A-4490-9FCF-423F619300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453BCEE-CE64-4A55-AAA7-D495DFC710C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1C02DCDC-2014-4B4F-B227-52F819AA12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6C074828-4731-4506-88BB-4653058CD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455E7085-1556-4F1C-A606-22C21C6B42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9" name="Rectangle: Rounded Corners 468">
            <a:extLst>
              <a:ext uri="{FF2B5EF4-FFF2-40B4-BE49-F238E27FC236}">
                <a16:creationId xmlns:a16="http://schemas.microsoft.com/office/drawing/2014/main" id="{BC5C64F0-E08D-455B-815F-490CEC40877F}"/>
              </a:ext>
            </a:extLst>
          </p:cNvPr>
          <p:cNvSpPr/>
          <p:nvPr/>
        </p:nvSpPr>
        <p:spPr>
          <a:xfrm rot="5400000">
            <a:off x="7436952" y="3226165"/>
            <a:ext cx="1663328" cy="5250289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0" name="Rectangle: Rounded Corners 469">
            <a:extLst>
              <a:ext uri="{FF2B5EF4-FFF2-40B4-BE49-F238E27FC236}">
                <a16:creationId xmlns:a16="http://schemas.microsoft.com/office/drawing/2014/main" id="{C65615AE-ADB9-4B3C-978A-F581C065E76B}"/>
              </a:ext>
            </a:extLst>
          </p:cNvPr>
          <p:cNvSpPr/>
          <p:nvPr/>
        </p:nvSpPr>
        <p:spPr>
          <a:xfrm rot="5400000">
            <a:off x="2118735" y="3238869"/>
            <a:ext cx="1669903" cy="5152892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0" name="Rectangle 419">
            <a:extLst>
              <a:ext uri="{FF2B5EF4-FFF2-40B4-BE49-F238E27FC236}">
                <a16:creationId xmlns:a16="http://schemas.microsoft.com/office/drawing/2014/main" id="{769230B4-8445-4D63-A346-48009C934B74}"/>
              </a:ext>
            </a:extLst>
          </p:cNvPr>
          <p:cNvSpPr/>
          <p:nvPr/>
        </p:nvSpPr>
        <p:spPr>
          <a:xfrm rot="5400000">
            <a:off x="6960739" y="4250891"/>
            <a:ext cx="366378" cy="2160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4" name="Rectangle 463">
            <a:extLst>
              <a:ext uri="{FF2B5EF4-FFF2-40B4-BE49-F238E27FC236}">
                <a16:creationId xmlns:a16="http://schemas.microsoft.com/office/drawing/2014/main" id="{C3DB5CF5-9568-448E-9952-8D0912022E02}"/>
              </a:ext>
            </a:extLst>
          </p:cNvPr>
          <p:cNvSpPr/>
          <p:nvPr/>
        </p:nvSpPr>
        <p:spPr>
          <a:xfrm rot="5400000">
            <a:off x="6959719" y="4759456"/>
            <a:ext cx="366378" cy="2160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6" name="Rectangle 465">
            <a:extLst>
              <a:ext uri="{FF2B5EF4-FFF2-40B4-BE49-F238E27FC236}">
                <a16:creationId xmlns:a16="http://schemas.microsoft.com/office/drawing/2014/main" id="{D30BE960-DE6E-406B-B418-C7C1905AA5E4}"/>
              </a:ext>
            </a:extLst>
          </p:cNvPr>
          <p:cNvSpPr/>
          <p:nvPr/>
        </p:nvSpPr>
        <p:spPr>
          <a:xfrm rot="5400000">
            <a:off x="9406580" y="4762309"/>
            <a:ext cx="366378" cy="2160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7" name="Rectangle 466">
            <a:extLst>
              <a:ext uri="{FF2B5EF4-FFF2-40B4-BE49-F238E27FC236}">
                <a16:creationId xmlns:a16="http://schemas.microsoft.com/office/drawing/2014/main" id="{A7AF8672-5F26-4A64-98BE-924BDB8012BC}"/>
              </a:ext>
            </a:extLst>
          </p:cNvPr>
          <p:cNvSpPr/>
          <p:nvPr/>
        </p:nvSpPr>
        <p:spPr>
          <a:xfrm rot="5400000">
            <a:off x="8857517" y="5820710"/>
            <a:ext cx="366378" cy="1080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8" name="Rectangle 467">
            <a:extLst>
              <a:ext uri="{FF2B5EF4-FFF2-40B4-BE49-F238E27FC236}">
                <a16:creationId xmlns:a16="http://schemas.microsoft.com/office/drawing/2014/main" id="{D0EB3DA2-B844-457C-8EF2-1193634936C2}"/>
              </a:ext>
            </a:extLst>
          </p:cNvPr>
          <p:cNvSpPr/>
          <p:nvPr/>
        </p:nvSpPr>
        <p:spPr>
          <a:xfrm rot="5400000">
            <a:off x="6348567" y="5891182"/>
            <a:ext cx="366378" cy="93156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0" name="Rectangle 349">
            <a:extLst>
              <a:ext uri="{FF2B5EF4-FFF2-40B4-BE49-F238E27FC236}">
                <a16:creationId xmlns:a16="http://schemas.microsoft.com/office/drawing/2014/main" id="{59337906-2796-4D76-B18A-0DA19F08C949}"/>
              </a:ext>
            </a:extLst>
          </p:cNvPr>
          <p:cNvSpPr/>
          <p:nvPr/>
        </p:nvSpPr>
        <p:spPr>
          <a:xfrm rot="5400000">
            <a:off x="1446765" y="4252309"/>
            <a:ext cx="366378" cy="215999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5" name="Rectangle 414">
            <a:extLst>
              <a:ext uri="{FF2B5EF4-FFF2-40B4-BE49-F238E27FC236}">
                <a16:creationId xmlns:a16="http://schemas.microsoft.com/office/drawing/2014/main" id="{3F1E5974-57A3-46BF-A134-274423A42A3D}"/>
              </a:ext>
            </a:extLst>
          </p:cNvPr>
          <p:cNvSpPr/>
          <p:nvPr/>
        </p:nvSpPr>
        <p:spPr>
          <a:xfrm rot="5400000">
            <a:off x="1452075" y="4759457"/>
            <a:ext cx="366378" cy="215999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6" name="Rectangle 415">
            <a:extLst>
              <a:ext uri="{FF2B5EF4-FFF2-40B4-BE49-F238E27FC236}">
                <a16:creationId xmlns:a16="http://schemas.microsoft.com/office/drawing/2014/main" id="{198D176F-14EE-42E4-95B0-42F680681946}"/>
              </a:ext>
            </a:extLst>
          </p:cNvPr>
          <p:cNvSpPr/>
          <p:nvPr/>
        </p:nvSpPr>
        <p:spPr>
          <a:xfrm rot="5400000">
            <a:off x="557890" y="6169093"/>
            <a:ext cx="366378" cy="36342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7" name="Rectangle 416">
            <a:extLst>
              <a:ext uri="{FF2B5EF4-FFF2-40B4-BE49-F238E27FC236}">
                <a16:creationId xmlns:a16="http://schemas.microsoft.com/office/drawing/2014/main" id="{5B1E2983-9FCB-4F01-BE31-FF17A33CCBF8}"/>
              </a:ext>
            </a:extLst>
          </p:cNvPr>
          <p:cNvSpPr/>
          <p:nvPr/>
        </p:nvSpPr>
        <p:spPr>
          <a:xfrm rot="5400000">
            <a:off x="3901703" y="4252309"/>
            <a:ext cx="366378" cy="215999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8" name="Rectangle 417">
            <a:extLst>
              <a:ext uri="{FF2B5EF4-FFF2-40B4-BE49-F238E27FC236}">
                <a16:creationId xmlns:a16="http://schemas.microsoft.com/office/drawing/2014/main" id="{F73C3CBF-7C0E-405F-83DE-DECC562E4987}"/>
              </a:ext>
            </a:extLst>
          </p:cNvPr>
          <p:cNvSpPr/>
          <p:nvPr/>
        </p:nvSpPr>
        <p:spPr>
          <a:xfrm rot="5400000">
            <a:off x="3907013" y="4759457"/>
            <a:ext cx="366378" cy="215999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9" name="Rectangle 418">
            <a:extLst>
              <a:ext uri="{FF2B5EF4-FFF2-40B4-BE49-F238E27FC236}">
                <a16:creationId xmlns:a16="http://schemas.microsoft.com/office/drawing/2014/main" id="{D97B2F8A-8868-4E59-9A9C-E85CB172747D}"/>
              </a:ext>
            </a:extLst>
          </p:cNvPr>
          <p:cNvSpPr/>
          <p:nvPr/>
        </p:nvSpPr>
        <p:spPr>
          <a:xfrm rot="5400000">
            <a:off x="3261613" y="5919391"/>
            <a:ext cx="366378" cy="86061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83940591-0C01-4B4B-884E-4E3FD662AC8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A97175C8-8A61-4ABF-B64B-40192EE59D82}"/>
              </a:ext>
            </a:extLst>
          </p:cNvPr>
          <p:cNvSpPr/>
          <p:nvPr/>
        </p:nvSpPr>
        <p:spPr>
          <a:xfrm>
            <a:off x="281922" y="295034"/>
            <a:ext cx="4195651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ED2A47E-D622-4DCC-866B-B2CBBF46DC98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DD5927FF-C07F-422E-AFCE-87957F34DAB9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BA4BFA6D-64B3-40ED-B928-866CDC412103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4A8D78A8-348E-4281-A6A2-C642B1EBC1F7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55" name="Straight Connector 54">
                <a:extLst>
                  <a:ext uri="{FF2B5EF4-FFF2-40B4-BE49-F238E27FC236}">
                    <a16:creationId xmlns:a16="http://schemas.microsoft.com/office/drawing/2014/main" id="{2319EA22-E31A-4E90-AC06-4519C66DF1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50576C34-A771-4F87-86B1-1BA3469A3EF6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9499C908-EFC3-4758-ADC7-F23BA6D5C745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E0E74044-03B2-4022-9005-0354F8541330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CDE735C1-529C-4852-8153-E45F53327D02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F9798438-2157-4646-AC80-E116162F270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35231762-860E-43B1-8CA2-4CE00810179A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13DF5423-1A16-4B76-984F-42035B84D041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A2FBFE09-CAAA-4DC1-B913-D4A6B760BE7B}"/>
              </a:ext>
            </a:extLst>
          </p:cNvPr>
          <p:cNvSpPr/>
          <p:nvPr/>
        </p:nvSpPr>
        <p:spPr>
          <a:xfrm>
            <a:off x="2829558" y="435416"/>
            <a:ext cx="1471071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3A0726A2-727B-4B9D-8BCA-CDA74AF4D6D5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70" name="Rectangle: Rounded Corners 69">
            <a:extLst>
              <a:ext uri="{FF2B5EF4-FFF2-40B4-BE49-F238E27FC236}">
                <a16:creationId xmlns:a16="http://schemas.microsoft.com/office/drawing/2014/main" id="{F41BFAEE-9741-436D-AEF3-21A32E5C108B}"/>
              </a:ext>
            </a:extLst>
          </p:cNvPr>
          <p:cNvSpPr/>
          <p:nvPr/>
        </p:nvSpPr>
        <p:spPr>
          <a:xfrm>
            <a:off x="5750024" y="295034"/>
            <a:ext cx="4195651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81439D2B-1007-4F9B-98C6-EE2199AB7DBC}"/>
              </a:ext>
            </a:extLst>
          </p:cNvPr>
          <p:cNvGrpSpPr/>
          <p:nvPr/>
        </p:nvGrpSpPr>
        <p:grpSpPr>
          <a:xfrm>
            <a:off x="5787603" y="473203"/>
            <a:ext cx="785575" cy="1040007"/>
            <a:chOff x="408505" y="384951"/>
            <a:chExt cx="785575" cy="1040007"/>
          </a:xfrm>
        </p:grpSpPr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F31AAC41-7C2B-49A2-B9EB-1FC20D12440C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E2EC1154-3166-4A7A-B71F-080D78FEB201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7E9D024A-29EF-4723-8744-59FF31348415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7</a:t>
                </a: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14F86467-5A5E-4E50-9AD8-BF57B9471E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4F754CE5-4A1C-4165-9863-951834FB9878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5449E821-13AC-48DC-BFE7-2A051D66801D}"/>
              </a:ext>
            </a:extLst>
          </p:cNvPr>
          <p:cNvGrpSpPr/>
          <p:nvPr/>
        </p:nvGrpSpPr>
        <p:grpSpPr>
          <a:xfrm>
            <a:off x="7343458" y="466822"/>
            <a:ext cx="441376" cy="1047615"/>
            <a:chOff x="2724738" y="5463945"/>
            <a:chExt cx="441376" cy="1047615"/>
          </a:xfrm>
        </p:grpSpPr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0EB0F7E3-AB3F-46F2-92F2-5EFF11D7754A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CD911FD4-5CCD-42E1-82E4-2D990EC40F8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21E298DC-3D19-4CBA-B1A4-7F114F8A74A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1" name="TextBox 80">
            <a:extLst>
              <a:ext uri="{FF2B5EF4-FFF2-40B4-BE49-F238E27FC236}">
                <a16:creationId xmlns:a16="http://schemas.microsoft.com/office/drawing/2014/main" id="{55C37308-E650-4B5B-BB27-B0B842CCA510}"/>
              </a:ext>
            </a:extLst>
          </p:cNvPr>
          <p:cNvSpPr txBox="1"/>
          <p:nvPr/>
        </p:nvSpPr>
        <p:spPr>
          <a:xfrm>
            <a:off x="659638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6D69581C-E069-40F0-A123-8CEB0DD9A20E}"/>
              </a:ext>
            </a:extLst>
          </p:cNvPr>
          <p:cNvSpPr txBox="1"/>
          <p:nvPr/>
        </p:nvSpPr>
        <p:spPr>
          <a:xfrm>
            <a:off x="7817398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ADF91592-E6AB-446F-8365-425C43A1B349}"/>
              </a:ext>
            </a:extLst>
          </p:cNvPr>
          <p:cNvSpPr/>
          <p:nvPr/>
        </p:nvSpPr>
        <p:spPr>
          <a:xfrm>
            <a:off x="8297660" y="435416"/>
            <a:ext cx="1471071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136EA0CA-1D04-4F66-B99C-1BA8511E5A3D}"/>
              </a:ext>
            </a:extLst>
          </p:cNvPr>
          <p:cNvSpPr txBox="1"/>
          <p:nvPr/>
        </p:nvSpPr>
        <p:spPr>
          <a:xfrm>
            <a:off x="6956094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D967DCA8-07BF-4BD7-8FEB-3D400C6258DE}"/>
              </a:ext>
            </a:extLst>
          </p:cNvPr>
          <p:cNvCxnSpPr>
            <a:cxnSpLocks/>
          </p:cNvCxnSpPr>
          <p:nvPr/>
        </p:nvCxnSpPr>
        <p:spPr>
          <a:xfrm>
            <a:off x="484812" y="271298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0B3F6353-9637-44F2-8245-EB6CA278375D}"/>
              </a:ext>
            </a:extLst>
          </p:cNvPr>
          <p:cNvCxnSpPr>
            <a:cxnSpLocks/>
          </p:cNvCxnSpPr>
          <p:nvPr/>
        </p:nvCxnSpPr>
        <p:spPr>
          <a:xfrm>
            <a:off x="1364042" y="271298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5" name="TextBox 244">
            <a:extLst>
              <a:ext uri="{FF2B5EF4-FFF2-40B4-BE49-F238E27FC236}">
                <a16:creationId xmlns:a16="http://schemas.microsoft.com/office/drawing/2014/main" id="{279E749F-DD70-4DC8-BF7B-BB218AB0D3AF}"/>
              </a:ext>
            </a:extLst>
          </p:cNvPr>
          <p:cNvSpPr txBox="1"/>
          <p:nvPr/>
        </p:nvSpPr>
        <p:spPr>
          <a:xfrm>
            <a:off x="447439" y="220515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46" name="TextBox 245">
            <a:extLst>
              <a:ext uri="{FF2B5EF4-FFF2-40B4-BE49-F238E27FC236}">
                <a16:creationId xmlns:a16="http://schemas.microsoft.com/office/drawing/2014/main" id="{236ECF54-42BC-440D-855E-E3389B14ADD9}"/>
              </a:ext>
            </a:extLst>
          </p:cNvPr>
          <p:cNvSpPr txBox="1"/>
          <p:nvPr/>
        </p:nvSpPr>
        <p:spPr>
          <a:xfrm>
            <a:off x="458005" y="265119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86F5F692-CE35-4C5B-AB44-1DBE2695B0DB}"/>
              </a:ext>
            </a:extLst>
          </p:cNvPr>
          <p:cNvSpPr txBox="1"/>
          <p:nvPr/>
        </p:nvSpPr>
        <p:spPr>
          <a:xfrm>
            <a:off x="1364041" y="265119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1DB670F0-8E8B-4926-B78E-57B83B9131FC}"/>
              </a:ext>
            </a:extLst>
          </p:cNvPr>
          <p:cNvSpPr txBox="1"/>
          <p:nvPr/>
        </p:nvSpPr>
        <p:spPr>
          <a:xfrm>
            <a:off x="916999" y="239751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49" name="Arc 248">
            <a:extLst>
              <a:ext uri="{FF2B5EF4-FFF2-40B4-BE49-F238E27FC236}">
                <a16:creationId xmlns:a16="http://schemas.microsoft.com/office/drawing/2014/main" id="{70F0C512-03DB-4AFD-B808-FCC8F3514948}"/>
              </a:ext>
            </a:extLst>
          </p:cNvPr>
          <p:cNvSpPr/>
          <p:nvPr/>
        </p:nvSpPr>
        <p:spPr>
          <a:xfrm rot="16200000">
            <a:off x="849700" y="168302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0" name="Arc 249">
            <a:extLst>
              <a:ext uri="{FF2B5EF4-FFF2-40B4-BE49-F238E27FC236}">
                <a16:creationId xmlns:a16="http://schemas.microsoft.com/office/drawing/2014/main" id="{1B496AB6-C5B1-4B64-9380-F7A3F97C41FC}"/>
              </a:ext>
            </a:extLst>
          </p:cNvPr>
          <p:cNvSpPr/>
          <p:nvPr/>
        </p:nvSpPr>
        <p:spPr>
          <a:xfrm rot="5400000">
            <a:off x="839413" y="261667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1" name="TextBox 250">
            <a:extLst>
              <a:ext uri="{FF2B5EF4-FFF2-40B4-BE49-F238E27FC236}">
                <a16:creationId xmlns:a16="http://schemas.microsoft.com/office/drawing/2014/main" id="{5B29A4A9-19A8-4FA6-AA7D-9A6E8E91A75A}"/>
              </a:ext>
            </a:extLst>
          </p:cNvPr>
          <p:cNvSpPr txBox="1"/>
          <p:nvPr/>
        </p:nvSpPr>
        <p:spPr>
          <a:xfrm>
            <a:off x="970003" y="315205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52" name="TextBox 251">
            <a:extLst>
              <a:ext uri="{FF2B5EF4-FFF2-40B4-BE49-F238E27FC236}">
                <a16:creationId xmlns:a16="http://schemas.microsoft.com/office/drawing/2014/main" id="{6198E2FA-2DD0-45D8-A83D-9144F539FF67}"/>
              </a:ext>
            </a:extLst>
          </p:cNvPr>
          <p:cNvSpPr txBox="1"/>
          <p:nvPr/>
        </p:nvSpPr>
        <p:spPr>
          <a:xfrm>
            <a:off x="970002" y="185121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53" name="TextBox 252">
            <a:extLst>
              <a:ext uri="{FF2B5EF4-FFF2-40B4-BE49-F238E27FC236}">
                <a16:creationId xmlns:a16="http://schemas.microsoft.com/office/drawing/2014/main" id="{0ECF7904-62C1-4F57-B63A-6451ED6E0DE4}"/>
              </a:ext>
            </a:extLst>
          </p:cNvPr>
          <p:cNvSpPr txBox="1"/>
          <p:nvPr/>
        </p:nvSpPr>
        <p:spPr>
          <a:xfrm>
            <a:off x="1609441" y="2205152"/>
            <a:ext cx="7039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254" name="Straight Connector 253">
            <a:extLst>
              <a:ext uri="{FF2B5EF4-FFF2-40B4-BE49-F238E27FC236}">
                <a16:creationId xmlns:a16="http://schemas.microsoft.com/office/drawing/2014/main" id="{89AA37B3-5053-4135-A49A-342931DBCF44}"/>
              </a:ext>
            </a:extLst>
          </p:cNvPr>
          <p:cNvCxnSpPr>
            <a:cxnSpLocks/>
          </p:cNvCxnSpPr>
          <p:nvPr/>
        </p:nvCxnSpPr>
        <p:spPr>
          <a:xfrm>
            <a:off x="2712950" y="270812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5" name="Straight Connector 254">
            <a:extLst>
              <a:ext uri="{FF2B5EF4-FFF2-40B4-BE49-F238E27FC236}">
                <a16:creationId xmlns:a16="http://schemas.microsoft.com/office/drawing/2014/main" id="{D4DAE63A-9AFB-4F87-A6AF-C5837D56CE3B}"/>
              </a:ext>
            </a:extLst>
          </p:cNvPr>
          <p:cNvCxnSpPr>
            <a:cxnSpLocks/>
          </p:cNvCxnSpPr>
          <p:nvPr/>
        </p:nvCxnSpPr>
        <p:spPr>
          <a:xfrm>
            <a:off x="3592180" y="270812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6" name="TextBox 255">
            <a:extLst>
              <a:ext uri="{FF2B5EF4-FFF2-40B4-BE49-F238E27FC236}">
                <a16:creationId xmlns:a16="http://schemas.microsoft.com/office/drawing/2014/main" id="{E5612A80-A9CC-4AE2-96E0-2857AE94734E}"/>
              </a:ext>
            </a:extLst>
          </p:cNvPr>
          <p:cNvSpPr txBox="1"/>
          <p:nvPr/>
        </p:nvSpPr>
        <p:spPr>
          <a:xfrm>
            <a:off x="2675577" y="220028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96069FAB-E0EC-4957-8421-4F92DFC991F4}"/>
              </a:ext>
            </a:extLst>
          </p:cNvPr>
          <p:cNvSpPr txBox="1"/>
          <p:nvPr/>
        </p:nvSpPr>
        <p:spPr>
          <a:xfrm>
            <a:off x="2686143" y="264633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9F7D3580-0345-4187-8452-42CFEE5E2F7A}"/>
              </a:ext>
            </a:extLst>
          </p:cNvPr>
          <p:cNvSpPr txBox="1"/>
          <p:nvPr/>
        </p:nvSpPr>
        <p:spPr>
          <a:xfrm>
            <a:off x="3592179" y="264633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46DB4457-0DC1-4054-85B0-E90AB38D673F}"/>
              </a:ext>
            </a:extLst>
          </p:cNvPr>
          <p:cNvSpPr txBox="1"/>
          <p:nvPr/>
        </p:nvSpPr>
        <p:spPr>
          <a:xfrm>
            <a:off x="3145137" y="239265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60" name="Arc 259">
            <a:extLst>
              <a:ext uri="{FF2B5EF4-FFF2-40B4-BE49-F238E27FC236}">
                <a16:creationId xmlns:a16="http://schemas.microsoft.com/office/drawing/2014/main" id="{DEBB0760-E26D-4801-BE6A-EB14E532F52A}"/>
              </a:ext>
            </a:extLst>
          </p:cNvPr>
          <p:cNvSpPr/>
          <p:nvPr/>
        </p:nvSpPr>
        <p:spPr>
          <a:xfrm rot="16200000">
            <a:off x="3077838" y="167816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1" name="Arc 260">
            <a:extLst>
              <a:ext uri="{FF2B5EF4-FFF2-40B4-BE49-F238E27FC236}">
                <a16:creationId xmlns:a16="http://schemas.microsoft.com/office/drawing/2014/main" id="{32E66CD4-504B-4B4C-95F8-948C4B3FD8ED}"/>
              </a:ext>
            </a:extLst>
          </p:cNvPr>
          <p:cNvSpPr/>
          <p:nvPr/>
        </p:nvSpPr>
        <p:spPr>
          <a:xfrm rot="5400000">
            <a:off x="3067551" y="261181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C09FD30F-A3ED-483D-997B-0797D8052F6F}"/>
              </a:ext>
            </a:extLst>
          </p:cNvPr>
          <p:cNvSpPr txBox="1"/>
          <p:nvPr/>
        </p:nvSpPr>
        <p:spPr>
          <a:xfrm>
            <a:off x="3198141" y="314719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x6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063F0015-8B9E-4E03-8DDC-8EEB4D78E0C0}"/>
              </a:ext>
            </a:extLst>
          </p:cNvPr>
          <p:cNvSpPr txBox="1"/>
          <p:nvPr/>
        </p:nvSpPr>
        <p:spPr>
          <a:xfrm>
            <a:off x="3198140" y="184634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x6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59C2C280-E0F5-401D-8AE6-8BB146D4937E}"/>
              </a:ext>
            </a:extLst>
          </p:cNvPr>
          <p:cNvSpPr txBox="1"/>
          <p:nvPr/>
        </p:nvSpPr>
        <p:spPr>
          <a:xfrm>
            <a:off x="3582886" y="2200288"/>
            <a:ext cx="9412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7AFFBE4E-E1C4-45C3-A81B-907307E27B05}"/>
              </a:ext>
            </a:extLst>
          </p:cNvPr>
          <p:cNvGrpSpPr/>
          <p:nvPr/>
        </p:nvGrpSpPr>
        <p:grpSpPr>
          <a:xfrm>
            <a:off x="461187" y="3990198"/>
            <a:ext cx="1404066" cy="1076984"/>
            <a:chOff x="461187" y="3990198"/>
            <a:chExt cx="1404066" cy="1076984"/>
          </a:xfrm>
        </p:grpSpPr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110465AC-117F-4E98-817E-564164DC036C}"/>
                </a:ext>
              </a:extLst>
            </p:cNvPr>
            <p:cNvSpPr txBox="1"/>
            <p:nvPr/>
          </p:nvSpPr>
          <p:spPr>
            <a:xfrm>
              <a:off x="461187" y="421197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749D19E5-1FA1-4B20-A105-5323D27F99EA}"/>
                </a:ext>
              </a:extLst>
            </p:cNvPr>
            <p:cNvCxnSpPr>
              <a:cxnSpLocks/>
            </p:cNvCxnSpPr>
            <p:nvPr/>
          </p:nvCxnSpPr>
          <p:spPr>
            <a:xfrm>
              <a:off x="915945" y="449803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832129D3-39BD-43F9-98C8-5C0141B3C98D}"/>
                </a:ext>
              </a:extLst>
            </p:cNvPr>
            <p:cNvSpPr txBox="1"/>
            <p:nvPr/>
          </p:nvSpPr>
          <p:spPr>
            <a:xfrm>
              <a:off x="915944" y="44362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3 0</a:t>
              </a:r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74261644-EF6D-4A75-9069-BA6FFF299773}"/>
                </a:ext>
              </a:extLst>
            </p:cNvPr>
            <p:cNvSpPr txBox="1"/>
            <p:nvPr/>
          </p:nvSpPr>
          <p:spPr>
            <a:xfrm>
              <a:off x="1143710" y="3990198"/>
              <a:ext cx="72154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F02B81EB-E7D1-43A6-8098-8E3A5C58153D}"/>
              </a:ext>
            </a:extLst>
          </p:cNvPr>
          <p:cNvGrpSpPr/>
          <p:nvPr/>
        </p:nvGrpSpPr>
        <p:grpSpPr>
          <a:xfrm>
            <a:off x="1790251" y="3993873"/>
            <a:ext cx="2241015" cy="1076984"/>
            <a:chOff x="1790251" y="3993873"/>
            <a:chExt cx="2241015" cy="1076984"/>
          </a:xfrm>
        </p:grpSpPr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B9AEA7E6-4420-4281-BBE6-CC7A6560DB61}"/>
                </a:ext>
              </a:extLst>
            </p:cNvPr>
            <p:cNvSpPr txBox="1"/>
            <p:nvPr/>
          </p:nvSpPr>
          <p:spPr>
            <a:xfrm>
              <a:off x="1790251" y="41981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41980930-4408-4C77-A008-4156D7E07417}"/>
                </a:ext>
              </a:extLst>
            </p:cNvPr>
            <p:cNvCxnSpPr>
              <a:cxnSpLocks/>
            </p:cNvCxnSpPr>
            <p:nvPr/>
          </p:nvCxnSpPr>
          <p:spPr>
            <a:xfrm>
              <a:off x="2702074" y="4501707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B2A491A3-AD01-4F5F-9754-4793F6B7749B}"/>
                </a:ext>
              </a:extLst>
            </p:cNvPr>
            <p:cNvSpPr txBox="1"/>
            <p:nvPr/>
          </p:nvSpPr>
          <p:spPr>
            <a:xfrm>
              <a:off x="2702073" y="4439915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3 0</a:t>
              </a:r>
            </a:p>
          </p:txBody>
        </p: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87BAD2E1-296B-43B1-801A-279C99C7D885}"/>
                </a:ext>
              </a:extLst>
            </p:cNvPr>
            <p:cNvSpPr txBox="1"/>
            <p:nvPr/>
          </p:nvSpPr>
          <p:spPr>
            <a:xfrm>
              <a:off x="2692780" y="3993873"/>
              <a:ext cx="94124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284F043B-8DFB-44F2-AAF2-22F2A2A6FA10}"/>
                </a:ext>
              </a:extLst>
            </p:cNvPr>
            <p:cNvSpPr txBox="1"/>
            <p:nvPr/>
          </p:nvSpPr>
          <p:spPr>
            <a:xfrm>
              <a:off x="3597528" y="4192802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276" name="TextBox 275">
              <a:extLst>
                <a:ext uri="{FF2B5EF4-FFF2-40B4-BE49-F238E27FC236}">
                  <a16:creationId xmlns:a16="http://schemas.microsoft.com/office/drawing/2014/main" id="{05656412-A0C7-47FA-AAAB-19A7C512A667}"/>
                </a:ext>
              </a:extLst>
            </p:cNvPr>
            <p:cNvSpPr txBox="1"/>
            <p:nvPr/>
          </p:nvSpPr>
          <p:spPr>
            <a:xfrm>
              <a:off x="2258949" y="4211970"/>
              <a:ext cx="5136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sp>
        <p:nvSpPr>
          <p:cNvPr id="278" name="TextBox 277">
            <a:extLst>
              <a:ext uri="{FF2B5EF4-FFF2-40B4-BE49-F238E27FC236}">
                <a16:creationId xmlns:a16="http://schemas.microsoft.com/office/drawing/2014/main" id="{BC53C484-9684-45B0-BD49-2BE7A285B701}"/>
              </a:ext>
            </a:extLst>
          </p:cNvPr>
          <p:cNvSpPr txBox="1"/>
          <p:nvPr/>
        </p:nvSpPr>
        <p:spPr>
          <a:xfrm>
            <a:off x="2826566" y="669693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279" name="Straight Connector 278">
            <a:extLst>
              <a:ext uri="{FF2B5EF4-FFF2-40B4-BE49-F238E27FC236}">
                <a16:creationId xmlns:a16="http://schemas.microsoft.com/office/drawing/2014/main" id="{093C5A40-42EB-4E37-AB6A-913107407B05}"/>
              </a:ext>
            </a:extLst>
          </p:cNvPr>
          <p:cNvCxnSpPr>
            <a:cxnSpLocks/>
          </p:cNvCxnSpPr>
          <p:nvPr/>
        </p:nvCxnSpPr>
        <p:spPr>
          <a:xfrm>
            <a:off x="3281324" y="95575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0" name="TextBox 279">
            <a:extLst>
              <a:ext uri="{FF2B5EF4-FFF2-40B4-BE49-F238E27FC236}">
                <a16:creationId xmlns:a16="http://schemas.microsoft.com/office/drawing/2014/main" id="{08D1FF79-0952-4762-9470-2F4D85A25C97}"/>
              </a:ext>
            </a:extLst>
          </p:cNvPr>
          <p:cNvSpPr txBox="1"/>
          <p:nvPr/>
        </p:nvSpPr>
        <p:spPr>
          <a:xfrm>
            <a:off x="3281323" y="89396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323E38A4-316C-462F-8DB2-F73978072973}"/>
              </a:ext>
            </a:extLst>
          </p:cNvPr>
          <p:cNvSpPr txBox="1"/>
          <p:nvPr/>
        </p:nvSpPr>
        <p:spPr>
          <a:xfrm>
            <a:off x="3292529" y="447921"/>
            <a:ext cx="950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1 7</a:t>
            </a:r>
          </a:p>
        </p:txBody>
      </p:sp>
      <p:cxnSp>
        <p:nvCxnSpPr>
          <p:cNvPr id="282" name="Straight Connector 281">
            <a:extLst>
              <a:ext uri="{FF2B5EF4-FFF2-40B4-BE49-F238E27FC236}">
                <a16:creationId xmlns:a16="http://schemas.microsoft.com/office/drawing/2014/main" id="{2644ED70-40A2-436A-ACC8-12BBB358F78B}"/>
              </a:ext>
            </a:extLst>
          </p:cNvPr>
          <p:cNvCxnSpPr>
            <a:cxnSpLocks/>
          </p:cNvCxnSpPr>
          <p:nvPr/>
        </p:nvCxnSpPr>
        <p:spPr>
          <a:xfrm>
            <a:off x="5838100" y="271599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3" name="Straight Connector 282">
            <a:extLst>
              <a:ext uri="{FF2B5EF4-FFF2-40B4-BE49-F238E27FC236}">
                <a16:creationId xmlns:a16="http://schemas.microsoft.com/office/drawing/2014/main" id="{B069488A-0D3A-4602-AAEB-A9A6C84BD11B}"/>
              </a:ext>
            </a:extLst>
          </p:cNvPr>
          <p:cNvCxnSpPr>
            <a:cxnSpLocks/>
          </p:cNvCxnSpPr>
          <p:nvPr/>
        </p:nvCxnSpPr>
        <p:spPr>
          <a:xfrm>
            <a:off x="6717330" y="271599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4" name="TextBox 283">
            <a:extLst>
              <a:ext uri="{FF2B5EF4-FFF2-40B4-BE49-F238E27FC236}">
                <a16:creationId xmlns:a16="http://schemas.microsoft.com/office/drawing/2014/main" id="{0D46266E-AC06-45BF-98FE-00311576B6CB}"/>
              </a:ext>
            </a:extLst>
          </p:cNvPr>
          <p:cNvSpPr txBox="1"/>
          <p:nvPr/>
        </p:nvSpPr>
        <p:spPr>
          <a:xfrm>
            <a:off x="5800727" y="220816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85" name="TextBox 284">
            <a:extLst>
              <a:ext uri="{FF2B5EF4-FFF2-40B4-BE49-F238E27FC236}">
                <a16:creationId xmlns:a16="http://schemas.microsoft.com/office/drawing/2014/main" id="{6C5CE435-1520-4997-A4AE-EEDE5D4A9EE7}"/>
              </a:ext>
            </a:extLst>
          </p:cNvPr>
          <p:cNvSpPr txBox="1"/>
          <p:nvPr/>
        </p:nvSpPr>
        <p:spPr>
          <a:xfrm>
            <a:off x="5811293" y="265420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86" name="TextBox 285">
            <a:extLst>
              <a:ext uri="{FF2B5EF4-FFF2-40B4-BE49-F238E27FC236}">
                <a16:creationId xmlns:a16="http://schemas.microsoft.com/office/drawing/2014/main" id="{80AD4192-FD89-43C9-9817-9711A57FF303}"/>
              </a:ext>
            </a:extLst>
          </p:cNvPr>
          <p:cNvSpPr txBox="1"/>
          <p:nvPr/>
        </p:nvSpPr>
        <p:spPr>
          <a:xfrm>
            <a:off x="6717329" y="265420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75F7C3FA-7E92-4D45-A59A-1AB9127BE987}"/>
              </a:ext>
            </a:extLst>
          </p:cNvPr>
          <p:cNvSpPr txBox="1"/>
          <p:nvPr/>
        </p:nvSpPr>
        <p:spPr>
          <a:xfrm>
            <a:off x="6270287" y="2400527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88" name="Arc 287">
            <a:extLst>
              <a:ext uri="{FF2B5EF4-FFF2-40B4-BE49-F238E27FC236}">
                <a16:creationId xmlns:a16="http://schemas.microsoft.com/office/drawing/2014/main" id="{137580AE-3FC0-4E55-8E09-6674A43FF710}"/>
              </a:ext>
            </a:extLst>
          </p:cNvPr>
          <p:cNvSpPr/>
          <p:nvPr/>
        </p:nvSpPr>
        <p:spPr>
          <a:xfrm rot="16200000">
            <a:off x="6202988" y="168603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9" name="Arc 288">
            <a:extLst>
              <a:ext uri="{FF2B5EF4-FFF2-40B4-BE49-F238E27FC236}">
                <a16:creationId xmlns:a16="http://schemas.microsoft.com/office/drawing/2014/main" id="{D33D5000-505C-4AD9-886A-E92E3B31FAF5}"/>
              </a:ext>
            </a:extLst>
          </p:cNvPr>
          <p:cNvSpPr/>
          <p:nvPr/>
        </p:nvSpPr>
        <p:spPr>
          <a:xfrm rot="5400000">
            <a:off x="6192701" y="261969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0" name="TextBox 289">
            <a:extLst>
              <a:ext uri="{FF2B5EF4-FFF2-40B4-BE49-F238E27FC236}">
                <a16:creationId xmlns:a16="http://schemas.microsoft.com/office/drawing/2014/main" id="{60703A39-3A9C-4ED7-B7D5-A94F04B6B47C}"/>
              </a:ext>
            </a:extLst>
          </p:cNvPr>
          <p:cNvSpPr txBox="1"/>
          <p:nvPr/>
        </p:nvSpPr>
        <p:spPr>
          <a:xfrm>
            <a:off x="6323291" y="3155069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6587848C-7E21-4D43-8850-2DBCD1572543}"/>
              </a:ext>
            </a:extLst>
          </p:cNvPr>
          <p:cNvSpPr txBox="1"/>
          <p:nvPr/>
        </p:nvSpPr>
        <p:spPr>
          <a:xfrm>
            <a:off x="6323290" y="185422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0D733E16-0670-4002-BAEB-9961DE38FBCF}"/>
              </a:ext>
            </a:extLst>
          </p:cNvPr>
          <p:cNvSpPr txBox="1"/>
          <p:nvPr/>
        </p:nvSpPr>
        <p:spPr>
          <a:xfrm>
            <a:off x="6962729" y="2208164"/>
            <a:ext cx="7039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cxnSp>
        <p:nvCxnSpPr>
          <p:cNvPr id="293" name="Straight Connector 292">
            <a:extLst>
              <a:ext uri="{FF2B5EF4-FFF2-40B4-BE49-F238E27FC236}">
                <a16:creationId xmlns:a16="http://schemas.microsoft.com/office/drawing/2014/main" id="{0202B74D-B27D-4B77-B49F-8F03CD1DF9C9}"/>
              </a:ext>
            </a:extLst>
          </p:cNvPr>
          <p:cNvCxnSpPr>
            <a:cxnSpLocks/>
          </p:cNvCxnSpPr>
          <p:nvPr/>
        </p:nvCxnSpPr>
        <p:spPr>
          <a:xfrm>
            <a:off x="8066238" y="2711134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4" name="Straight Connector 293">
            <a:extLst>
              <a:ext uri="{FF2B5EF4-FFF2-40B4-BE49-F238E27FC236}">
                <a16:creationId xmlns:a16="http://schemas.microsoft.com/office/drawing/2014/main" id="{82B6E981-860D-4CD3-8F2F-912EB49E658D}"/>
              </a:ext>
            </a:extLst>
          </p:cNvPr>
          <p:cNvCxnSpPr>
            <a:cxnSpLocks/>
          </p:cNvCxnSpPr>
          <p:nvPr/>
        </p:nvCxnSpPr>
        <p:spPr>
          <a:xfrm>
            <a:off x="8945468" y="2711134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5" name="TextBox 294">
            <a:extLst>
              <a:ext uri="{FF2B5EF4-FFF2-40B4-BE49-F238E27FC236}">
                <a16:creationId xmlns:a16="http://schemas.microsoft.com/office/drawing/2014/main" id="{4F4098EE-6D83-484A-82A7-6EC15E10F774}"/>
              </a:ext>
            </a:extLst>
          </p:cNvPr>
          <p:cNvSpPr txBox="1"/>
          <p:nvPr/>
        </p:nvSpPr>
        <p:spPr>
          <a:xfrm>
            <a:off x="8028865" y="220330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96" name="TextBox 295">
            <a:extLst>
              <a:ext uri="{FF2B5EF4-FFF2-40B4-BE49-F238E27FC236}">
                <a16:creationId xmlns:a16="http://schemas.microsoft.com/office/drawing/2014/main" id="{E6C1D970-65FA-4206-BFC0-8285DA077FCA}"/>
              </a:ext>
            </a:extLst>
          </p:cNvPr>
          <p:cNvSpPr txBox="1"/>
          <p:nvPr/>
        </p:nvSpPr>
        <p:spPr>
          <a:xfrm>
            <a:off x="8039431" y="264934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97" name="TextBox 296">
            <a:extLst>
              <a:ext uri="{FF2B5EF4-FFF2-40B4-BE49-F238E27FC236}">
                <a16:creationId xmlns:a16="http://schemas.microsoft.com/office/drawing/2014/main" id="{572CB4FD-D9C9-492F-9630-22ECB1A6E843}"/>
              </a:ext>
            </a:extLst>
          </p:cNvPr>
          <p:cNvSpPr txBox="1"/>
          <p:nvPr/>
        </p:nvSpPr>
        <p:spPr>
          <a:xfrm>
            <a:off x="8945467" y="2649342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A70D618B-1FCE-41E9-963E-08D1E93B2D52}"/>
              </a:ext>
            </a:extLst>
          </p:cNvPr>
          <p:cNvSpPr txBox="1"/>
          <p:nvPr/>
        </p:nvSpPr>
        <p:spPr>
          <a:xfrm>
            <a:off x="8498425" y="2395663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99" name="Arc 298">
            <a:extLst>
              <a:ext uri="{FF2B5EF4-FFF2-40B4-BE49-F238E27FC236}">
                <a16:creationId xmlns:a16="http://schemas.microsoft.com/office/drawing/2014/main" id="{5AE0CD80-1E07-4C3A-84D4-ABD2EC9BA7AE}"/>
              </a:ext>
            </a:extLst>
          </p:cNvPr>
          <p:cNvSpPr/>
          <p:nvPr/>
        </p:nvSpPr>
        <p:spPr>
          <a:xfrm rot="16200000">
            <a:off x="8431126" y="168117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0" name="Arc 299">
            <a:extLst>
              <a:ext uri="{FF2B5EF4-FFF2-40B4-BE49-F238E27FC236}">
                <a16:creationId xmlns:a16="http://schemas.microsoft.com/office/drawing/2014/main" id="{A2EC921C-C9BA-49D8-A32D-282A5B96827C}"/>
              </a:ext>
            </a:extLst>
          </p:cNvPr>
          <p:cNvSpPr/>
          <p:nvPr/>
        </p:nvSpPr>
        <p:spPr>
          <a:xfrm rot="5400000">
            <a:off x="8420839" y="261482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1" name="TextBox 300">
            <a:extLst>
              <a:ext uri="{FF2B5EF4-FFF2-40B4-BE49-F238E27FC236}">
                <a16:creationId xmlns:a16="http://schemas.microsoft.com/office/drawing/2014/main" id="{147AE3EE-BDB8-4DC2-A101-48FF451A3E7D}"/>
              </a:ext>
            </a:extLst>
          </p:cNvPr>
          <p:cNvSpPr txBox="1"/>
          <p:nvPr/>
        </p:nvSpPr>
        <p:spPr>
          <a:xfrm>
            <a:off x="8551429" y="315020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x7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02" name="TextBox 301">
            <a:extLst>
              <a:ext uri="{FF2B5EF4-FFF2-40B4-BE49-F238E27FC236}">
                <a16:creationId xmlns:a16="http://schemas.microsoft.com/office/drawing/2014/main" id="{4AA79D66-B1C3-455B-B228-03B5EB7FB11D}"/>
              </a:ext>
            </a:extLst>
          </p:cNvPr>
          <p:cNvSpPr txBox="1"/>
          <p:nvPr/>
        </p:nvSpPr>
        <p:spPr>
          <a:xfrm>
            <a:off x="8551428" y="184936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x7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03" name="TextBox 302">
            <a:extLst>
              <a:ext uri="{FF2B5EF4-FFF2-40B4-BE49-F238E27FC236}">
                <a16:creationId xmlns:a16="http://schemas.microsoft.com/office/drawing/2014/main" id="{9BDB7F77-F281-4B8A-A233-E17B3C48BBB5}"/>
              </a:ext>
            </a:extLst>
          </p:cNvPr>
          <p:cNvSpPr txBox="1"/>
          <p:nvPr/>
        </p:nvSpPr>
        <p:spPr>
          <a:xfrm>
            <a:off x="9177622" y="2203300"/>
            <a:ext cx="6997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581404D-07B8-4379-9859-811810A28AA9}"/>
              </a:ext>
            </a:extLst>
          </p:cNvPr>
          <p:cNvGrpSpPr/>
          <p:nvPr/>
        </p:nvGrpSpPr>
        <p:grpSpPr>
          <a:xfrm>
            <a:off x="5814475" y="3993210"/>
            <a:ext cx="1404066" cy="1076984"/>
            <a:chOff x="461187" y="3990198"/>
            <a:chExt cx="1404066" cy="1076984"/>
          </a:xfrm>
        </p:grpSpPr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86F4B553-2FD6-4569-A9A7-FAAC1EC2DCAD}"/>
                </a:ext>
              </a:extLst>
            </p:cNvPr>
            <p:cNvSpPr txBox="1"/>
            <p:nvPr/>
          </p:nvSpPr>
          <p:spPr>
            <a:xfrm>
              <a:off x="461187" y="421197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3A4C6CE5-4559-4320-A829-AB29E09EB99B}"/>
                </a:ext>
              </a:extLst>
            </p:cNvPr>
            <p:cNvCxnSpPr>
              <a:cxnSpLocks/>
            </p:cNvCxnSpPr>
            <p:nvPr/>
          </p:nvCxnSpPr>
          <p:spPr>
            <a:xfrm>
              <a:off x="915945" y="449803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A61E7CA0-6AC5-42B5-BE7E-524AFDA6A5D4}"/>
                </a:ext>
              </a:extLst>
            </p:cNvPr>
            <p:cNvSpPr txBox="1"/>
            <p:nvPr/>
          </p:nvSpPr>
          <p:spPr>
            <a:xfrm>
              <a:off x="915944" y="44362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39B225E2-F294-4A85-B218-9FCA9455A419}"/>
                </a:ext>
              </a:extLst>
            </p:cNvPr>
            <p:cNvSpPr txBox="1"/>
            <p:nvPr/>
          </p:nvSpPr>
          <p:spPr>
            <a:xfrm>
              <a:off x="1143710" y="3990198"/>
              <a:ext cx="72154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09C4CE78-170E-4816-9801-E8B32166D56D}"/>
              </a:ext>
            </a:extLst>
          </p:cNvPr>
          <p:cNvGrpSpPr/>
          <p:nvPr/>
        </p:nvGrpSpPr>
        <p:grpSpPr>
          <a:xfrm>
            <a:off x="7143539" y="3996885"/>
            <a:ext cx="2241015" cy="1076984"/>
            <a:chOff x="1790251" y="3993873"/>
            <a:chExt cx="2241015" cy="1076984"/>
          </a:xfrm>
        </p:grpSpPr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140E6C82-5B6C-4E2F-83FE-E491CABF2482}"/>
                </a:ext>
              </a:extLst>
            </p:cNvPr>
            <p:cNvSpPr txBox="1"/>
            <p:nvPr/>
          </p:nvSpPr>
          <p:spPr>
            <a:xfrm>
              <a:off x="1790251" y="41981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50EF7F1D-EFBF-4ED2-928D-17D49A9775DE}"/>
                </a:ext>
              </a:extLst>
            </p:cNvPr>
            <p:cNvCxnSpPr>
              <a:cxnSpLocks/>
            </p:cNvCxnSpPr>
            <p:nvPr/>
          </p:nvCxnSpPr>
          <p:spPr>
            <a:xfrm>
              <a:off x="2702074" y="4501707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D4CF6541-ACD6-4962-81B5-1E2094375E04}"/>
                </a:ext>
              </a:extLst>
            </p:cNvPr>
            <p:cNvSpPr txBox="1"/>
            <p:nvPr/>
          </p:nvSpPr>
          <p:spPr>
            <a:xfrm>
              <a:off x="2702073" y="4439915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3FA42FE8-8965-467B-BD5D-6F2BA4E14A4E}"/>
                </a:ext>
              </a:extLst>
            </p:cNvPr>
            <p:cNvSpPr txBox="1"/>
            <p:nvPr/>
          </p:nvSpPr>
          <p:spPr>
            <a:xfrm>
              <a:off x="2983782" y="3993873"/>
              <a:ext cx="65023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627D7443-40AA-4481-9186-BCA72EF8CBF2}"/>
                </a:ext>
              </a:extLst>
            </p:cNvPr>
            <p:cNvSpPr txBox="1"/>
            <p:nvPr/>
          </p:nvSpPr>
          <p:spPr>
            <a:xfrm>
              <a:off x="3597528" y="4192802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315" name="TextBox 314">
              <a:extLst>
                <a:ext uri="{FF2B5EF4-FFF2-40B4-BE49-F238E27FC236}">
                  <a16:creationId xmlns:a16="http://schemas.microsoft.com/office/drawing/2014/main" id="{1C6ABAED-3372-4C29-B7E1-76005F8D4988}"/>
                </a:ext>
              </a:extLst>
            </p:cNvPr>
            <p:cNvSpPr txBox="1"/>
            <p:nvPr/>
          </p:nvSpPr>
          <p:spPr>
            <a:xfrm>
              <a:off x="2258949" y="4211970"/>
              <a:ext cx="5136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sp>
        <p:nvSpPr>
          <p:cNvPr id="321" name="TextBox 320">
            <a:extLst>
              <a:ext uri="{FF2B5EF4-FFF2-40B4-BE49-F238E27FC236}">
                <a16:creationId xmlns:a16="http://schemas.microsoft.com/office/drawing/2014/main" id="{8DCA4655-FB2F-4F9F-ABDB-01EB52C956D1}"/>
              </a:ext>
            </a:extLst>
          </p:cNvPr>
          <p:cNvSpPr txBox="1"/>
          <p:nvPr/>
        </p:nvSpPr>
        <p:spPr>
          <a:xfrm>
            <a:off x="8314156" y="66188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322" name="Straight Connector 321">
            <a:extLst>
              <a:ext uri="{FF2B5EF4-FFF2-40B4-BE49-F238E27FC236}">
                <a16:creationId xmlns:a16="http://schemas.microsoft.com/office/drawing/2014/main" id="{0825F885-D3CD-4E7F-BE99-1D1920A1C2F5}"/>
              </a:ext>
            </a:extLst>
          </p:cNvPr>
          <p:cNvCxnSpPr>
            <a:cxnSpLocks/>
          </p:cNvCxnSpPr>
          <p:nvPr/>
        </p:nvCxnSpPr>
        <p:spPr>
          <a:xfrm>
            <a:off x="8768914" y="94795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3" name="TextBox 322">
            <a:extLst>
              <a:ext uri="{FF2B5EF4-FFF2-40B4-BE49-F238E27FC236}">
                <a16:creationId xmlns:a16="http://schemas.microsoft.com/office/drawing/2014/main" id="{620767E9-8954-4754-B360-85D59CF3723A}"/>
              </a:ext>
            </a:extLst>
          </p:cNvPr>
          <p:cNvSpPr txBox="1"/>
          <p:nvPr/>
        </p:nvSpPr>
        <p:spPr>
          <a:xfrm>
            <a:off x="8768913" y="88615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FCDE499C-2C65-4A7F-B477-EC7163D5778D}"/>
              </a:ext>
            </a:extLst>
          </p:cNvPr>
          <p:cNvSpPr txBox="1"/>
          <p:nvPr/>
        </p:nvSpPr>
        <p:spPr>
          <a:xfrm>
            <a:off x="8780119" y="440116"/>
            <a:ext cx="9501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sp>
        <p:nvSpPr>
          <p:cNvPr id="325" name="Rectangle 324">
            <a:extLst>
              <a:ext uri="{FF2B5EF4-FFF2-40B4-BE49-F238E27FC236}">
                <a16:creationId xmlns:a16="http://schemas.microsoft.com/office/drawing/2014/main" id="{5A652B66-BD1C-49FA-83DB-91AD84D5BB20}"/>
              </a:ext>
            </a:extLst>
          </p:cNvPr>
          <p:cNvSpPr/>
          <p:nvPr/>
        </p:nvSpPr>
        <p:spPr>
          <a:xfrm rot="5400000">
            <a:off x="1458094" y="4250649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6" name="Rectangle 325">
            <a:extLst>
              <a:ext uri="{FF2B5EF4-FFF2-40B4-BE49-F238E27FC236}">
                <a16:creationId xmlns:a16="http://schemas.microsoft.com/office/drawing/2014/main" id="{D7298790-2CEA-403F-8917-AC182CCAB0FC}"/>
              </a:ext>
            </a:extLst>
          </p:cNvPr>
          <p:cNvSpPr/>
          <p:nvPr/>
        </p:nvSpPr>
        <p:spPr>
          <a:xfrm rot="5400000">
            <a:off x="1457074" y="4762414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7" name="Rectangle 326">
            <a:extLst>
              <a:ext uri="{FF2B5EF4-FFF2-40B4-BE49-F238E27FC236}">
                <a16:creationId xmlns:a16="http://schemas.microsoft.com/office/drawing/2014/main" id="{0F287426-F8FA-48E2-A872-150DE4617F1F}"/>
              </a:ext>
            </a:extLst>
          </p:cNvPr>
          <p:cNvSpPr/>
          <p:nvPr/>
        </p:nvSpPr>
        <p:spPr>
          <a:xfrm rot="5400000">
            <a:off x="1463594" y="5277082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8" name="Rectangle 327">
            <a:extLst>
              <a:ext uri="{FF2B5EF4-FFF2-40B4-BE49-F238E27FC236}">
                <a16:creationId xmlns:a16="http://schemas.microsoft.com/office/drawing/2014/main" id="{5627CC9E-3F82-457E-A26A-22CF15289AC3}"/>
              </a:ext>
            </a:extLst>
          </p:cNvPr>
          <p:cNvSpPr/>
          <p:nvPr/>
        </p:nvSpPr>
        <p:spPr>
          <a:xfrm rot="5400000">
            <a:off x="3905848" y="4251210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9" name="Rectangle 328">
            <a:extLst>
              <a:ext uri="{FF2B5EF4-FFF2-40B4-BE49-F238E27FC236}">
                <a16:creationId xmlns:a16="http://schemas.microsoft.com/office/drawing/2014/main" id="{927610EF-1165-4181-B51F-6C7D77FBFD1B}"/>
              </a:ext>
            </a:extLst>
          </p:cNvPr>
          <p:cNvSpPr/>
          <p:nvPr/>
        </p:nvSpPr>
        <p:spPr>
          <a:xfrm rot="5400000">
            <a:off x="3904828" y="4762975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0" name="Rectangle 329">
            <a:extLst>
              <a:ext uri="{FF2B5EF4-FFF2-40B4-BE49-F238E27FC236}">
                <a16:creationId xmlns:a16="http://schemas.microsoft.com/office/drawing/2014/main" id="{3AFACBF4-66B2-4835-87BF-6CE0D49F9904}"/>
              </a:ext>
            </a:extLst>
          </p:cNvPr>
          <p:cNvSpPr/>
          <p:nvPr/>
        </p:nvSpPr>
        <p:spPr>
          <a:xfrm rot="5400000">
            <a:off x="3911348" y="5277643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1" name="Rectangle 330">
            <a:extLst>
              <a:ext uri="{FF2B5EF4-FFF2-40B4-BE49-F238E27FC236}">
                <a16:creationId xmlns:a16="http://schemas.microsoft.com/office/drawing/2014/main" id="{411ABA82-C6CA-4AEA-8EB6-21792E0BDE76}"/>
              </a:ext>
            </a:extLst>
          </p:cNvPr>
          <p:cNvSpPr/>
          <p:nvPr/>
        </p:nvSpPr>
        <p:spPr>
          <a:xfrm rot="5400000">
            <a:off x="6966994" y="4250649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2" name="Rectangle 331">
            <a:extLst>
              <a:ext uri="{FF2B5EF4-FFF2-40B4-BE49-F238E27FC236}">
                <a16:creationId xmlns:a16="http://schemas.microsoft.com/office/drawing/2014/main" id="{01EE62A1-7099-48CA-AAC1-C2CC893F8B8F}"/>
              </a:ext>
            </a:extLst>
          </p:cNvPr>
          <p:cNvSpPr/>
          <p:nvPr/>
        </p:nvSpPr>
        <p:spPr>
          <a:xfrm rot="5400000">
            <a:off x="6965974" y="4762414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3" name="Rectangle 332">
            <a:extLst>
              <a:ext uri="{FF2B5EF4-FFF2-40B4-BE49-F238E27FC236}">
                <a16:creationId xmlns:a16="http://schemas.microsoft.com/office/drawing/2014/main" id="{C119D9F6-77D1-40F3-8061-E64D6F35D11D}"/>
              </a:ext>
            </a:extLst>
          </p:cNvPr>
          <p:cNvSpPr/>
          <p:nvPr/>
        </p:nvSpPr>
        <p:spPr>
          <a:xfrm rot="5400000">
            <a:off x="6972494" y="5277082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5" name="Rectangle 334">
            <a:extLst>
              <a:ext uri="{FF2B5EF4-FFF2-40B4-BE49-F238E27FC236}">
                <a16:creationId xmlns:a16="http://schemas.microsoft.com/office/drawing/2014/main" id="{6BC3DAFD-86DD-47D4-AD1D-6F2151701517}"/>
              </a:ext>
            </a:extLst>
          </p:cNvPr>
          <p:cNvSpPr/>
          <p:nvPr/>
        </p:nvSpPr>
        <p:spPr>
          <a:xfrm rot="5400000">
            <a:off x="9406648" y="4764028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6" name="Rectangle 335">
            <a:extLst>
              <a:ext uri="{FF2B5EF4-FFF2-40B4-BE49-F238E27FC236}">
                <a16:creationId xmlns:a16="http://schemas.microsoft.com/office/drawing/2014/main" id="{7C9096C0-4405-48F7-81D8-F875655F71E1}"/>
              </a:ext>
            </a:extLst>
          </p:cNvPr>
          <p:cNvSpPr/>
          <p:nvPr/>
        </p:nvSpPr>
        <p:spPr>
          <a:xfrm rot="5400000">
            <a:off x="9406306" y="5283899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7B632BBA-9C45-4830-A2DE-0E883B483498}"/>
              </a:ext>
            </a:extLst>
          </p:cNvPr>
          <p:cNvGrpSpPr/>
          <p:nvPr/>
        </p:nvGrpSpPr>
        <p:grpSpPr>
          <a:xfrm rot="5400000">
            <a:off x="3911112" y="5276836"/>
            <a:ext cx="360000" cy="2160000"/>
            <a:chOff x="3752453" y="3429000"/>
            <a:chExt cx="360000" cy="2160000"/>
          </a:xfrm>
        </p:grpSpPr>
        <p:sp>
          <p:nvSpPr>
            <p:cNvPr id="338" name="Rectangle 337">
              <a:extLst>
                <a:ext uri="{FF2B5EF4-FFF2-40B4-BE49-F238E27FC236}">
                  <a16:creationId xmlns:a16="http://schemas.microsoft.com/office/drawing/2014/main" id="{B228B1EC-C2C9-4CDB-B246-FE57D2B91728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9" name="Rectangle 338">
              <a:extLst>
                <a:ext uri="{FF2B5EF4-FFF2-40B4-BE49-F238E27FC236}">
                  <a16:creationId xmlns:a16="http://schemas.microsoft.com/office/drawing/2014/main" id="{179B5A31-C4F1-4256-8450-C20F45409AA1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0" name="Rectangle 339">
              <a:extLst>
                <a:ext uri="{FF2B5EF4-FFF2-40B4-BE49-F238E27FC236}">
                  <a16:creationId xmlns:a16="http://schemas.microsoft.com/office/drawing/2014/main" id="{4F7AC114-2F46-42A1-B820-48501BEAC21C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1" name="Rectangle 340">
              <a:extLst>
                <a:ext uri="{FF2B5EF4-FFF2-40B4-BE49-F238E27FC236}">
                  <a16:creationId xmlns:a16="http://schemas.microsoft.com/office/drawing/2014/main" id="{D04D0F7D-EE86-470C-936E-A4AD7A858C89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2" name="Rectangle 341">
              <a:extLst>
                <a:ext uri="{FF2B5EF4-FFF2-40B4-BE49-F238E27FC236}">
                  <a16:creationId xmlns:a16="http://schemas.microsoft.com/office/drawing/2014/main" id="{835DBD13-F8D2-4A23-9325-CA051004784E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40FA341F-787D-47C3-BACD-261BE90F8844}"/>
              </a:ext>
            </a:extLst>
          </p:cNvPr>
          <p:cNvGrpSpPr/>
          <p:nvPr/>
        </p:nvGrpSpPr>
        <p:grpSpPr>
          <a:xfrm rot="5400000">
            <a:off x="1463594" y="5275555"/>
            <a:ext cx="360000" cy="2160000"/>
            <a:chOff x="4332644" y="3429000"/>
            <a:chExt cx="360000" cy="2160000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654C69AF-4884-4580-9FA9-C1B7336E0649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82F9F3E3-B369-4F0B-8525-EA2B0F975A7A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BDF7E345-029C-4CEB-BDAD-BC5041D158AC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01A07B5D-AFBB-4081-83CE-DF00E67FD620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8" name="Rectangle 347">
              <a:extLst>
                <a:ext uri="{FF2B5EF4-FFF2-40B4-BE49-F238E27FC236}">
                  <a16:creationId xmlns:a16="http://schemas.microsoft.com/office/drawing/2014/main" id="{9ED2B9BC-A294-418E-BAE5-8D1BB39224C0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9" name="Rectangle 348">
              <a:extLst>
                <a:ext uri="{FF2B5EF4-FFF2-40B4-BE49-F238E27FC236}">
                  <a16:creationId xmlns:a16="http://schemas.microsoft.com/office/drawing/2014/main" id="{934279AA-B898-44BD-A93D-EE39E630AC0C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1" name="Group 350">
            <a:extLst>
              <a:ext uri="{FF2B5EF4-FFF2-40B4-BE49-F238E27FC236}">
                <a16:creationId xmlns:a16="http://schemas.microsoft.com/office/drawing/2014/main" id="{B650C477-643B-4B05-A726-92A654B333EA}"/>
              </a:ext>
            </a:extLst>
          </p:cNvPr>
          <p:cNvGrpSpPr/>
          <p:nvPr/>
        </p:nvGrpSpPr>
        <p:grpSpPr>
          <a:xfrm rot="5400000">
            <a:off x="1467195" y="5277709"/>
            <a:ext cx="360000" cy="2160000"/>
            <a:chOff x="2592071" y="3583748"/>
            <a:chExt cx="360000" cy="2160000"/>
          </a:xfrm>
        </p:grpSpPr>
        <p:sp>
          <p:nvSpPr>
            <p:cNvPr id="352" name="Rectangle 351">
              <a:extLst>
                <a:ext uri="{FF2B5EF4-FFF2-40B4-BE49-F238E27FC236}">
                  <a16:creationId xmlns:a16="http://schemas.microsoft.com/office/drawing/2014/main" id="{F7DDA82F-8AEF-41F0-905E-94729D7C06D9}"/>
                </a:ext>
              </a:extLst>
            </p:cNvPr>
            <p:cNvSpPr/>
            <p:nvPr/>
          </p:nvSpPr>
          <p:spPr>
            <a:xfrm>
              <a:off x="2592071" y="358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FED68DF4-E500-4DF0-AB9B-D2FD9B6F1AE8}"/>
                </a:ext>
              </a:extLst>
            </p:cNvPr>
            <p:cNvSpPr/>
            <p:nvPr/>
          </p:nvSpPr>
          <p:spPr>
            <a:xfrm>
              <a:off x="2592071" y="5023748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30FA99D5-AD44-41E2-8649-2E7090244BA2}"/>
                </a:ext>
              </a:extLst>
            </p:cNvPr>
            <p:cNvSpPr/>
            <p:nvPr/>
          </p:nvSpPr>
          <p:spPr>
            <a:xfrm>
              <a:off x="2592071" y="365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5D7CFD6F-2F3C-4E0D-96B2-0658B3F0AD8A}"/>
                </a:ext>
              </a:extLst>
            </p:cNvPr>
            <p:cNvSpPr/>
            <p:nvPr/>
          </p:nvSpPr>
          <p:spPr>
            <a:xfrm>
              <a:off x="2592071" y="372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F41618AE-DBF4-4774-A4B7-0AE570E55203}"/>
                </a:ext>
              </a:extLst>
            </p:cNvPr>
            <p:cNvSpPr/>
            <p:nvPr/>
          </p:nvSpPr>
          <p:spPr>
            <a:xfrm>
              <a:off x="2592071" y="379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7" name="Rectangle 356">
              <a:extLst>
                <a:ext uri="{FF2B5EF4-FFF2-40B4-BE49-F238E27FC236}">
                  <a16:creationId xmlns:a16="http://schemas.microsoft.com/office/drawing/2014/main" id="{92292CA0-7D90-4C6E-AB36-32B42408CC66}"/>
                </a:ext>
              </a:extLst>
            </p:cNvPr>
            <p:cNvSpPr/>
            <p:nvPr/>
          </p:nvSpPr>
          <p:spPr>
            <a:xfrm>
              <a:off x="2592071" y="387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8" name="Rectangle 357">
              <a:extLst>
                <a:ext uri="{FF2B5EF4-FFF2-40B4-BE49-F238E27FC236}">
                  <a16:creationId xmlns:a16="http://schemas.microsoft.com/office/drawing/2014/main" id="{C5B40644-D1E3-43F1-9C39-E351A38DA832}"/>
                </a:ext>
              </a:extLst>
            </p:cNvPr>
            <p:cNvSpPr/>
            <p:nvPr/>
          </p:nvSpPr>
          <p:spPr>
            <a:xfrm>
              <a:off x="2592071" y="394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9" name="Rectangle 358">
              <a:extLst>
                <a:ext uri="{FF2B5EF4-FFF2-40B4-BE49-F238E27FC236}">
                  <a16:creationId xmlns:a16="http://schemas.microsoft.com/office/drawing/2014/main" id="{AB4570A2-4F90-4C2D-B3A7-D3BBCCCC4427}"/>
                </a:ext>
              </a:extLst>
            </p:cNvPr>
            <p:cNvSpPr/>
            <p:nvPr/>
          </p:nvSpPr>
          <p:spPr>
            <a:xfrm>
              <a:off x="2592071" y="401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068DFBD9-DBA1-45F0-85E8-A11C4A5CE6DB}"/>
                </a:ext>
              </a:extLst>
            </p:cNvPr>
            <p:cNvSpPr/>
            <p:nvPr/>
          </p:nvSpPr>
          <p:spPr>
            <a:xfrm>
              <a:off x="2592071" y="408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DC856ECA-C6F2-49F1-849F-84F70DC4B74D}"/>
                </a:ext>
              </a:extLst>
            </p:cNvPr>
            <p:cNvSpPr/>
            <p:nvPr/>
          </p:nvSpPr>
          <p:spPr>
            <a:xfrm>
              <a:off x="2592071" y="415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2" name="Rectangle 361">
              <a:extLst>
                <a:ext uri="{FF2B5EF4-FFF2-40B4-BE49-F238E27FC236}">
                  <a16:creationId xmlns:a16="http://schemas.microsoft.com/office/drawing/2014/main" id="{65152B5D-E275-4749-AF53-16FC9B920FC7}"/>
                </a:ext>
              </a:extLst>
            </p:cNvPr>
            <p:cNvSpPr/>
            <p:nvPr/>
          </p:nvSpPr>
          <p:spPr>
            <a:xfrm>
              <a:off x="2592071" y="423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C309F44D-21D2-406A-8208-334A1D3FB677}"/>
                </a:ext>
              </a:extLst>
            </p:cNvPr>
            <p:cNvSpPr/>
            <p:nvPr/>
          </p:nvSpPr>
          <p:spPr>
            <a:xfrm>
              <a:off x="2592071" y="430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7D506AA8-D350-43D9-A9B7-741566472B34}"/>
                </a:ext>
              </a:extLst>
            </p:cNvPr>
            <p:cNvSpPr/>
            <p:nvPr/>
          </p:nvSpPr>
          <p:spPr>
            <a:xfrm>
              <a:off x="2592071" y="437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81DBD625-A2CE-44EA-9AF8-533AD8905489}"/>
                </a:ext>
              </a:extLst>
            </p:cNvPr>
            <p:cNvSpPr/>
            <p:nvPr/>
          </p:nvSpPr>
          <p:spPr>
            <a:xfrm>
              <a:off x="2592071" y="444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1AF694C2-D1BA-462B-B300-8132ACDBB379}"/>
                </a:ext>
              </a:extLst>
            </p:cNvPr>
            <p:cNvSpPr/>
            <p:nvPr/>
          </p:nvSpPr>
          <p:spPr>
            <a:xfrm>
              <a:off x="2592071" y="451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7" name="Rectangle 366">
              <a:extLst>
                <a:ext uri="{FF2B5EF4-FFF2-40B4-BE49-F238E27FC236}">
                  <a16:creationId xmlns:a16="http://schemas.microsoft.com/office/drawing/2014/main" id="{CCEC81C9-F04D-46B7-B150-7B042DB3808F}"/>
                </a:ext>
              </a:extLst>
            </p:cNvPr>
            <p:cNvSpPr/>
            <p:nvPr/>
          </p:nvSpPr>
          <p:spPr>
            <a:xfrm>
              <a:off x="2592071" y="459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F7886B70-636C-4AB3-81E5-735E4A36AB14}"/>
                </a:ext>
              </a:extLst>
            </p:cNvPr>
            <p:cNvSpPr/>
            <p:nvPr/>
          </p:nvSpPr>
          <p:spPr>
            <a:xfrm>
              <a:off x="2592071" y="466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43610D2A-2ED3-43A7-B96F-F1318A89C84D}"/>
                </a:ext>
              </a:extLst>
            </p:cNvPr>
            <p:cNvSpPr/>
            <p:nvPr/>
          </p:nvSpPr>
          <p:spPr>
            <a:xfrm>
              <a:off x="2592071" y="473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913B2294-CFC8-42B3-94D0-E4059130F24A}"/>
                </a:ext>
              </a:extLst>
            </p:cNvPr>
            <p:cNvSpPr/>
            <p:nvPr/>
          </p:nvSpPr>
          <p:spPr>
            <a:xfrm>
              <a:off x="2592071" y="480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4C7C45F7-F1A8-43F1-BBEE-28AE55227BFE}"/>
                </a:ext>
              </a:extLst>
            </p:cNvPr>
            <p:cNvSpPr/>
            <p:nvPr/>
          </p:nvSpPr>
          <p:spPr>
            <a:xfrm>
              <a:off x="2592071" y="487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2" name="Rectangle 371">
              <a:extLst>
                <a:ext uri="{FF2B5EF4-FFF2-40B4-BE49-F238E27FC236}">
                  <a16:creationId xmlns:a16="http://schemas.microsoft.com/office/drawing/2014/main" id="{5F76E5F0-D00B-4BDE-AC5C-A3FDDD20231F}"/>
                </a:ext>
              </a:extLst>
            </p:cNvPr>
            <p:cNvSpPr/>
            <p:nvPr/>
          </p:nvSpPr>
          <p:spPr>
            <a:xfrm>
              <a:off x="2592071" y="495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3" name="Rectangle 372">
              <a:extLst>
                <a:ext uri="{FF2B5EF4-FFF2-40B4-BE49-F238E27FC236}">
                  <a16:creationId xmlns:a16="http://schemas.microsoft.com/office/drawing/2014/main" id="{1CB2D3C6-4AEC-4DC6-9B77-9863B7FE867A}"/>
                </a:ext>
              </a:extLst>
            </p:cNvPr>
            <p:cNvSpPr/>
            <p:nvPr/>
          </p:nvSpPr>
          <p:spPr>
            <a:xfrm>
              <a:off x="2592071" y="502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AEC99910-2D5C-44D0-A372-B48987168FEB}"/>
                </a:ext>
              </a:extLst>
            </p:cNvPr>
            <p:cNvSpPr/>
            <p:nvPr/>
          </p:nvSpPr>
          <p:spPr>
            <a:xfrm>
              <a:off x="2592071" y="509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3A1210D6-CD62-4FAD-8FF5-4D998BDAD467}"/>
                </a:ext>
              </a:extLst>
            </p:cNvPr>
            <p:cNvSpPr/>
            <p:nvPr/>
          </p:nvSpPr>
          <p:spPr>
            <a:xfrm>
              <a:off x="2592071" y="516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07B6CF4B-8071-47F7-9519-4626F31F0030}"/>
                </a:ext>
              </a:extLst>
            </p:cNvPr>
            <p:cNvSpPr/>
            <p:nvPr/>
          </p:nvSpPr>
          <p:spPr>
            <a:xfrm>
              <a:off x="2592071" y="523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6CBC88F4-6F0A-4D1D-AAF0-8654A295175F}"/>
                </a:ext>
              </a:extLst>
            </p:cNvPr>
            <p:cNvSpPr/>
            <p:nvPr/>
          </p:nvSpPr>
          <p:spPr>
            <a:xfrm>
              <a:off x="2592071" y="531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4003B255-1E14-4286-B8EA-E4315763E709}"/>
                </a:ext>
              </a:extLst>
            </p:cNvPr>
            <p:cNvSpPr/>
            <p:nvPr/>
          </p:nvSpPr>
          <p:spPr>
            <a:xfrm>
              <a:off x="2592071" y="538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EFD55557-C8C8-4805-8A55-DA37C8533EF3}"/>
                </a:ext>
              </a:extLst>
            </p:cNvPr>
            <p:cNvSpPr/>
            <p:nvPr/>
          </p:nvSpPr>
          <p:spPr>
            <a:xfrm>
              <a:off x="2592071" y="545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7CB89774-04FB-4BC6-9872-A5FDD3516794}"/>
                </a:ext>
              </a:extLst>
            </p:cNvPr>
            <p:cNvSpPr/>
            <p:nvPr/>
          </p:nvSpPr>
          <p:spPr>
            <a:xfrm>
              <a:off x="2592071" y="552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1" name="Rectangle 380">
              <a:extLst>
                <a:ext uri="{FF2B5EF4-FFF2-40B4-BE49-F238E27FC236}">
                  <a16:creationId xmlns:a16="http://schemas.microsoft.com/office/drawing/2014/main" id="{60A76F05-6695-4022-A1D4-962E9261E03A}"/>
                </a:ext>
              </a:extLst>
            </p:cNvPr>
            <p:cNvSpPr/>
            <p:nvPr/>
          </p:nvSpPr>
          <p:spPr>
            <a:xfrm>
              <a:off x="2592071" y="559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2" name="Rectangle 381">
              <a:extLst>
                <a:ext uri="{FF2B5EF4-FFF2-40B4-BE49-F238E27FC236}">
                  <a16:creationId xmlns:a16="http://schemas.microsoft.com/office/drawing/2014/main" id="{FA6B4757-CDD9-4915-8C45-4C01B605F326}"/>
                </a:ext>
              </a:extLst>
            </p:cNvPr>
            <p:cNvSpPr/>
            <p:nvPr/>
          </p:nvSpPr>
          <p:spPr>
            <a:xfrm>
              <a:off x="2592071" y="567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29728D1B-EEC3-41C8-9D72-4E1649DE1F8E}"/>
              </a:ext>
            </a:extLst>
          </p:cNvPr>
          <p:cNvGrpSpPr/>
          <p:nvPr/>
        </p:nvGrpSpPr>
        <p:grpSpPr>
          <a:xfrm rot="5400000">
            <a:off x="3912324" y="5276672"/>
            <a:ext cx="360000" cy="2160000"/>
            <a:chOff x="2592071" y="3583748"/>
            <a:chExt cx="360000" cy="2160000"/>
          </a:xfrm>
        </p:grpSpPr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333D1A13-1EC7-4AB9-902F-1290606B186B}"/>
                </a:ext>
              </a:extLst>
            </p:cNvPr>
            <p:cNvSpPr/>
            <p:nvPr/>
          </p:nvSpPr>
          <p:spPr>
            <a:xfrm>
              <a:off x="2592071" y="358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A351BDD8-8E52-4418-A1B8-67D55CEAF514}"/>
                </a:ext>
              </a:extLst>
            </p:cNvPr>
            <p:cNvSpPr/>
            <p:nvPr/>
          </p:nvSpPr>
          <p:spPr>
            <a:xfrm>
              <a:off x="2592071" y="5023748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6F06B26C-5252-4155-9CF5-97A0ABDA13E8}"/>
                </a:ext>
              </a:extLst>
            </p:cNvPr>
            <p:cNvSpPr/>
            <p:nvPr/>
          </p:nvSpPr>
          <p:spPr>
            <a:xfrm>
              <a:off x="2592071" y="365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4C230877-33A6-4C5C-AFEC-CC189F5979FF}"/>
                </a:ext>
              </a:extLst>
            </p:cNvPr>
            <p:cNvSpPr/>
            <p:nvPr/>
          </p:nvSpPr>
          <p:spPr>
            <a:xfrm>
              <a:off x="2592071" y="372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8" name="Rectangle 387">
              <a:extLst>
                <a:ext uri="{FF2B5EF4-FFF2-40B4-BE49-F238E27FC236}">
                  <a16:creationId xmlns:a16="http://schemas.microsoft.com/office/drawing/2014/main" id="{F8FC5E65-4B46-407F-BD78-A6A2C3F5F8D9}"/>
                </a:ext>
              </a:extLst>
            </p:cNvPr>
            <p:cNvSpPr/>
            <p:nvPr/>
          </p:nvSpPr>
          <p:spPr>
            <a:xfrm>
              <a:off x="2592071" y="379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A52F1FE0-8110-47A4-BBDA-96B86EC3F71D}"/>
                </a:ext>
              </a:extLst>
            </p:cNvPr>
            <p:cNvSpPr/>
            <p:nvPr/>
          </p:nvSpPr>
          <p:spPr>
            <a:xfrm>
              <a:off x="2592071" y="387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E4786169-AA6D-486A-AA38-D68F08645EAD}"/>
                </a:ext>
              </a:extLst>
            </p:cNvPr>
            <p:cNvSpPr/>
            <p:nvPr/>
          </p:nvSpPr>
          <p:spPr>
            <a:xfrm>
              <a:off x="2592071" y="394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1" name="Rectangle 390">
              <a:extLst>
                <a:ext uri="{FF2B5EF4-FFF2-40B4-BE49-F238E27FC236}">
                  <a16:creationId xmlns:a16="http://schemas.microsoft.com/office/drawing/2014/main" id="{4A64D1BF-B946-4E74-B911-01218AE6B655}"/>
                </a:ext>
              </a:extLst>
            </p:cNvPr>
            <p:cNvSpPr/>
            <p:nvPr/>
          </p:nvSpPr>
          <p:spPr>
            <a:xfrm>
              <a:off x="2592071" y="401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2" name="Rectangle 391">
              <a:extLst>
                <a:ext uri="{FF2B5EF4-FFF2-40B4-BE49-F238E27FC236}">
                  <a16:creationId xmlns:a16="http://schemas.microsoft.com/office/drawing/2014/main" id="{3AC065B6-D914-4721-8811-77A410BCB165}"/>
                </a:ext>
              </a:extLst>
            </p:cNvPr>
            <p:cNvSpPr/>
            <p:nvPr/>
          </p:nvSpPr>
          <p:spPr>
            <a:xfrm>
              <a:off x="2592071" y="408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89AD8726-6D0C-4774-A760-2D9E8B1C94D6}"/>
                </a:ext>
              </a:extLst>
            </p:cNvPr>
            <p:cNvSpPr/>
            <p:nvPr/>
          </p:nvSpPr>
          <p:spPr>
            <a:xfrm>
              <a:off x="2592071" y="415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21C3FD3F-EF84-487C-9585-B7C9077028AA}"/>
                </a:ext>
              </a:extLst>
            </p:cNvPr>
            <p:cNvSpPr/>
            <p:nvPr/>
          </p:nvSpPr>
          <p:spPr>
            <a:xfrm>
              <a:off x="2592071" y="423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5" name="Rectangle 394">
              <a:extLst>
                <a:ext uri="{FF2B5EF4-FFF2-40B4-BE49-F238E27FC236}">
                  <a16:creationId xmlns:a16="http://schemas.microsoft.com/office/drawing/2014/main" id="{32A57CE8-7FB6-42A5-BFF6-638B48A3DE06}"/>
                </a:ext>
              </a:extLst>
            </p:cNvPr>
            <p:cNvSpPr/>
            <p:nvPr/>
          </p:nvSpPr>
          <p:spPr>
            <a:xfrm>
              <a:off x="2592071" y="430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A433F168-6F26-46ED-8C03-1EC2D9FA1498}"/>
                </a:ext>
              </a:extLst>
            </p:cNvPr>
            <p:cNvSpPr/>
            <p:nvPr/>
          </p:nvSpPr>
          <p:spPr>
            <a:xfrm>
              <a:off x="2592071" y="437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04B24B6A-87FA-4958-AD06-12ADE8C3B5E7}"/>
                </a:ext>
              </a:extLst>
            </p:cNvPr>
            <p:cNvSpPr/>
            <p:nvPr/>
          </p:nvSpPr>
          <p:spPr>
            <a:xfrm>
              <a:off x="2592071" y="444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A5636B6D-E045-4CBA-82A5-2CC9EA51AC8F}"/>
                </a:ext>
              </a:extLst>
            </p:cNvPr>
            <p:cNvSpPr/>
            <p:nvPr/>
          </p:nvSpPr>
          <p:spPr>
            <a:xfrm>
              <a:off x="2592071" y="451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2174E9DB-7240-41F1-9A90-A338CB0BDB24}"/>
                </a:ext>
              </a:extLst>
            </p:cNvPr>
            <p:cNvSpPr/>
            <p:nvPr/>
          </p:nvSpPr>
          <p:spPr>
            <a:xfrm>
              <a:off x="2592071" y="459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0" name="Rectangle 399">
              <a:extLst>
                <a:ext uri="{FF2B5EF4-FFF2-40B4-BE49-F238E27FC236}">
                  <a16:creationId xmlns:a16="http://schemas.microsoft.com/office/drawing/2014/main" id="{2DDE624F-3540-470E-86DB-FDC20CC32B61}"/>
                </a:ext>
              </a:extLst>
            </p:cNvPr>
            <p:cNvSpPr/>
            <p:nvPr/>
          </p:nvSpPr>
          <p:spPr>
            <a:xfrm>
              <a:off x="2592071" y="466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1" name="Rectangle 400">
              <a:extLst>
                <a:ext uri="{FF2B5EF4-FFF2-40B4-BE49-F238E27FC236}">
                  <a16:creationId xmlns:a16="http://schemas.microsoft.com/office/drawing/2014/main" id="{7D810F6A-5065-4295-86C0-25E65FCD7A5A}"/>
                </a:ext>
              </a:extLst>
            </p:cNvPr>
            <p:cNvSpPr/>
            <p:nvPr/>
          </p:nvSpPr>
          <p:spPr>
            <a:xfrm>
              <a:off x="2592071" y="473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2" name="Rectangle 401">
              <a:extLst>
                <a:ext uri="{FF2B5EF4-FFF2-40B4-BE49-F238E27FC236}">
                  <a16:creationId xmlns:a16="http://schemas.microsoft.com/office/drawing/2014/main" id="{687543AE-DBA0-4376-97E1-B7A61D684141}"/>
                </a:ext>
              </a:extLst>
            </p:cNvPr>
            <p:cNvSpPr/>
            <p:nvPr/>
          </p:nvSpPr>
          <p:spPr>
            <a:xfrm>
              <a:off x="2592071" y="480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3" name="Rectangle 402">
              <a:extLst>
                <a:ext uri="{FF2B5EF4-FFF2-40B4-BE49-F238E27FC236}">
                  <a16:creationId xmlns:a16="http://schemas.microsoft.com/office/drawing/2014/main" id="{AF43C37F-FE5B-4961-B65B-9FF5256AAADF}"/>
                </a:ext>
              </a:extLst>
            </p:cNvPr>
            <p:cNvSpPr/>
            <p:nvPr/>
          </p:nvSpPr>
          <p:spPr>
            <a:xfrm>
              <a:off x="2592071" y="487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4" name="Rectangle 403">
              <a:extLst>
                <a:ext uri="{FF2B5EF4-FFF2-40B4-BE49-F238E27FC236}">
                  <a16:creationId xmlns:a16="http://schemas.microsoft.com/office/drawing/2014/main" id="{76D6A25C-7C4E-49A0-9611-3321DBCC3CE7}"/>
                </a:ext>
              </a:extLst>
            </p:cNvPr>
            <p:cNvSpPr/>
            <p:nvPr/>
          </p:nvSpPr>
          <p:spPr>
            <a:xfrm>
              <a:off x="2592071" y="495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D987E827-6C8D-4A29-970C-2FF23D0C8173}"/>
                </a:ext>
              </a:extLst>
            </p:cNvPr>
            <p:cNvSpPr/>
            <p:nvPr/>
          </p:nvSpPr>
          <p:spPr>
            <a:xfrm>
              <a:off x="2592071" y="502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26DFB676-7F8C-4585-A04B-2C583A27566E}"/>
                </a:ext>
              </a:extLst>
            </p:cNvPr>
            <p:cNvSpPr/>
            <p:nvPr/>
          </p:nvSpPr>
          <p:spPr>
            <a:xfrm>
              <a:off x="2592071" y="509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7" name="Rectangle 406">
              <a:extLst>
                <a:ext uri="{FF2B5EF4-FFF2-40B4-BE49-F238E27FC236}">
                  <a16:creationId xmlns:a16="http://schemas.microsoft.com/office/drawing/2014/main" id="{21027FF9-BA0C-4BAE-8686-EEEF787A8879}"/>
                </a:ext>
              </a:extLst>
            </p:cNvPr>
            <p:cNvSpPr/>
            <p:nvPr/>
          </p:nvSpPr>
          <p:spPr>
            <a:xfrm>
              <a:off x="2592071" y="516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BAA93981-F9E1-48E1-9DBA-F8F910457F6B}"/>
                </a:ext>
              </a:extLst>
            </p:cNvPr>
            <p:cNvSpPr/>
            <p:nvPr/>
          </p:nvSpPr>
          <p:spPr>
            <a:xfrm>
              <a:off x="2592071" y="523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BF6E44E2-C434-40BD-BBCB-86DC5EA58F3D}"/>
                </a:ext>
              </a:extLst>
            </p:cNvPr>
            <p:cNvSpPr/>
            <p:nvPr/>
          </p:nvSpPr>
          <p:spPr>
            <a:xfrm>
              <a:off x="2592071" y="531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2882690-AB87-4CD3-B158-E88AFEF3EE2F}"/>
                </a:ext>
              </a:extLst>
            </p:cNvPr>
            <p:cNvSpPr/>
            <p:nvPr/>
          </p:nvSpPr>
          <p:spPr>
            <a:xfrm>
              <a:off x="2592071" y="538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5DBE07DD-17C0-4916-974B-A65EC652EEE8}"/>
                </a:ext>
              </a:extLst>
            </p:cNvPr>
            <p:cNvSpPr/>
            <p:nvPr/>
          </p:nvSpPr>
          <p:spPr>
            <a:xfrm>
              <a:off x="2592071" y="545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B0C68AEA-8E8B-4669-A080-4418753D7FD1}"/>
                </a:ext>
              </a:extLst>
            </p:cNvPr>
            <p:cNvSpPr/>
            <p:nvPr/>
          </p:nvSpPr>
          <p:spPr>
            <a:xfrm>
              <a:off x="2592071" y="552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3" name="Rectangle 412">
              <a:extLst>
                <a:ext uri="{FF2B5EF4-FFF2-40B4-BE49-F238E27FC236}">
                  <a16:creationId xmlns:a16="http://schemas.microsoft.com/office/drawing/2014/main" id="{A860BBB9-7D6C-42EF-8AAA-914E155F8DB4}"/>
                </a:ext>
              </a:extLst>
            </p:cNvPr>
            <p:cNvSpPr/>
            <p:nvPr/>
          </p:nvSpPr>
          <p:spPr>
            <a:xfrm>
              <a:off x="2592071" y="559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69F0CC62-C926-446F-BB95-D0ACEF8DBC91}"/>
                </a:ext>
              </a:extLst>
            </p:cNvPr>
            <p:cNvSpPr/>
            <p:nvPr/>
          </p:nvSpPr>
          <p:spPr>
            <a:xfrm>
              <a:off x="2592071" y="567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1" name="Group 420">
            <a:extLst>
              <a:ext uri="{FF2B5EF4-FFF2-40B4-BE49-F238E27FC236}">
                <a16:creationId xmlns:a16="http://schemas.microsoft.com/office/drawing/2014/main" id="{0DB65576-6552-4964-9ED0-E12F08610706}"/>
              </a:ext>
            </a:extLst>
          </p:cNvPr>
          <p:cNvGrpSpPr/>
          <p:nvPr/>
        </p:nvGrpSpPr>
        <p:grpSpPr>
          <a:xfrm rot="5400000">
            <a:off x="9406751" y="5283173"/>
            <a:ext cx="360000" cy="2160000"/>
            <a:chOff x="2011880" y="3429000"/>
            <a:chExt cx="360000" cy="2160000"/>
          </a:xfrm>
        </p:grpSpPr>
        <p:sp>
          <p:nvSpPr>
            <p:cNvPr id="422" name="Rectangle 421">
              <a:extLst>
                <a:ext uri="{FF2B5EF4-FFF2-40B4-BE49-F238E27FC236}">
                  <a16:creationId xmlns:a16="http://schemas.microsoft.com/office/drawing/2014/main" id="{691A4AE5-539B-4237-931A-579C1C260ED1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3" name="Rectangle 422">
              <a:extLst>
                <a:ext uri="{FF2B5EF4-FFF2-40B4-BE49-F238E27FC236}">
                  <a16:creationId xmlns:a16="http://schemas.microsoft.com/office/drawing/2014/main" id="{B121E4B3-F6A9-495C-80F0-9B1AA70A5BB2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</p:grpSp>
      <p:grpSp>
        <p:nvGrpSpPr>
          <p:cNvPr id="424" name="Group 423">
            <a:extLst>
              <a:ext uri="{FF2B5EF4-FFF2-40B4-BE49-F238E27FC236}">
                <a16:creationId xmlns:a16="http://schemas.microsoft.com/office/drawing/2014/main" id="{933A417D-4217-4B6E-849D-F63CCFB08C05}"/>
              </a:ext>
            </a:extLst>
          </p:cNvPr>
          <p:cNvGrpSpPr/>
          <p:nvPr/>
        </p:nvGrpSpPr>
        <p:grpSpPr>
          <a:xfrm rot="5400000">
            <a:off x="6972340" y="5274043"/>
            <a:ext cx="360000" cy="2167200"/>
            <a:chOff x="4912835" y="3429000"/>
            <a:chExt cx="360000" cy="2167200"/>
          </a:xfrm>
        </p:grpSpPr>
        <p:sp>
          <p:nvSpPr>
            <p:cNvPr id="425" name="Rectangle 424">
              <a:extLst>
                <a:ext uri="{FF2B5EF4-FFF2-40B4-BE49-F238E27FC236}">
                  <a16:creationId xmlns:a16="http://schemas.microsoft.com/office/drawing/2014/main" id="{BC38F6EB-537C-481B-A387-48550D8B03CD}"/>
                </a:ext>
              </a:extLst>
            </p:cNvPr>
            <p:cNvSpPr/>
            <p:nvPr/>
          </p:nvSpPr>
          <p:spPr>
            <a:xfrm>
              <a:off x="4912835" y="34290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381F29F7-0408-4265-B12F-E77FF802F05C}"/>
                </a:ext>
              </a:extLst>
            </p:cNvPr>
            <p:cNvSpPr/>
            <p:nvPr/>
          </p:nvSpPr>
          <p:spPr>
            <a:xfrm>
              <a:off x="4912835" y="37386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0AA816A9-0746-4FE2-8073-7CAB1E6B8485}"/>
                </a:ext>
              </a:extLst>
            </p:cNvPr>
            <p:cNvSpPr/>
            <p:nvPr/>
          </p:nvSpPr>
          <p:spPr>
            <a:xfrm>
              <a:off x="4912835" y="40482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22CEEC05-9573-42C6-BC99-8CD53EC65778}"/>
                </a:ext>
              </a:extLst>
            </p:cNvPr>
            <p:cNvSpPr/>
            <p:nvPr/>
          </p:nvSpPr>
          <p:spPr>
            <a:xfrm>
              <a:off x="4912835" y="43578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9A7EE3A6-470B-45B4-BF4B-E31A66BF1250}"/>
                </a:ext>
              </a:extLst>
            </p:cNvPr>
            <p:cNvSpPr/>
            <p:nvPr/>
          </p:nvSpPr>
          <p:spPr>
            <a:xfrm>
              <a:off x="4912835" y="46674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D2BC9F9A-AD32-4222-9804-D8B53BDD8F6B}"/>
                </a:ext>
              </a:extLst>
            </p:cNvPr>
            <p:cNvSpPr/>
            <p:nvPr/>
          </p:nvSpPr>
          <p:spPr>
            <a:xfrm>
              <a:off x="4912835" y="49770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C4CD6EF9-883C-4D54-95AA-39B0502BB652}"/>
                </a:ext>
              </a:extLst>
            </p:cNvPr>
            <p:cNvSpPr/>
            <p:nvPr/>
          </p:nvSpPr>
          <p:spPr>
            <a:xfrm>
              <a:off x="4912835" y="52866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32" name="Group 431">
            <a:extLst>
              <a:ext uri="{FF2B5EF4-FFF2-40B4-BE49-F238E27FC236}">
                <a16:creationId xmlns:a16="http://schemas.microsoft.com/office/drawing/2014/main" id="{FA09687B-1ED3-4482-9E1D-91099D99EFC3}"/>
              </a:ext>
            </a:extLst>
          </p:cNvPr>
          <p:cNvGrpSpPr/>
          <p:nvPr/>
        </p:nvGrpSpPr>
        <p:grpSpPr>
          <a:xfrm>
            <a:off x="6068740" y="6177643"/>
            <a:ext cx="2167200" cy="360000"/>
            <a:chOff x="8375327" y="1634272"/>
            <a:chExt cx="2167200" cy="360000"/>
          </a:xfrm>
        </p:grpSpPr>
        <p:grpSp>
          <p:nvGrpSpPr>
            <p:cNvPr id="433" name="Group 432">
              <a:extLst>
                <a:ext uri="{FF2B5EF4-FFF2-40B4-BE49-F238E27FC236}">
                  <a16:creationId xmlns:a16="http://schemas.microsoft.com/office/drawing/2014/main" id="{D03E3847-EE75-4763-8BD6-2DE9D2C6E238}"/>
                </a:ext>
              </a:extLst>
            </p:cNvPr>
            <p:cNvGrpSpPr/>
            <p:nvPr/>
          </p:nvGrpSpPr>
          <p:grpSpPr>
            <a:xfrm rot="16200000">
              <a:off x="9278927" y="730672"/>
              <a:ext cx="360000" cy="2167200"/>
              <a:chOff x="4912835" y="3429000"/>
              <a:chExt cx="360000" cy="2167200"/>
            </a:xfrm>
          </p:grpSpPr>
          <p:sp>
            <p:nvSpPr>
              <p:cNvPr id="441" name="Rectangle 440">
                <a:extLst>
                  <a:ext uri="{FF2B5EF4-FFF2-40B4-BE49-F238E27FC236}">
                    <a16:creationId xmlns:a16="http://schemas.microsoft.com/office/drawing/2014/main" id="{844F3134-8738-4150-BDB3-1C9CFCB1B95E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42" name="Rectangle 441">
                <a:extLst>
                  <a:ext uri="{FF2B5EF4-FFF2-40B4-BE49-F238E27FC236}">
                    <a16:creationId xmlns:a16="http://schemas.microsoft.com/office/drawing/2014/main" id="{77794E3E-2095-4FBB-82FC-DB0C48C50BB0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43" name="Rectangle 442">
                <a:extLst>
                  <a:ext uri="{FF2B5EF4-FFF2-40B4-BE49-F238E27FC236}">
                    <a16:creationId xmlns:a16="http://schemas.microsoft.com/office/drawing/2014/main" id="{4BDC6FE2-BA62-4A62-AD55-1BFF42A87ED8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44" name="Rectangle 443">
                <a:extLst>
                  <a:ext uri="{FF2B5EF4-FFF2-40B4-BE49-F238E27FC236}">
                    <a16:creationId xmlns:a16="http://schemas.microsoft.com/office/drawing/2014/main" id="{A38B5F6E-4558-419B-95C8-378998F28218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45" name="Rectangle 444">
                <a:extLst>
                  <a:ext uri="{FF2B5EF4-FFF2-40B4-BE49-F238E27FC236}">
                    <a16:creationId xmlns:a16="http://schemas.microsoft.com/office/drawing/2014/main" id="{683CD74F-EE72-442D-B7D5-F938708B3882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46" name="Rectangle 445">
                <a:extLst>
                  <a:ext uri="{FF2B5EF4-FFF2-40B4-BE49-F238E27FC236}">
                    <a16:creationId xmlns:a16="http://schemas.microsoft.com/office/drawing/2014/main" id="{F29F2641-A626-4606-9C9D-A361DBBF654E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47" name="Rectangle 446">
                <a:extLst>
                  <a:ext uri="{FF2B5EF4-FFF2-40B4-BE49-F238E27FC236}">
                    <a16:creationId xmlns:a16="http://schemas.microsoft.com/office/drawing/2014/main" id="{BBBBA582-0157-4EC7-966C-B16DD2641332}"/>
                  </a:ext>
                </a:extLst>
              </p:cNvPr>
              <p:cNvSpPr/>
              <p:nvPr/>
            </p:nvSpPr>
            <p:spPr>
              <a:xfrm>
                <a:off x="4912835" y="5286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434" name="Group 433">
              <a:extLst>
                <a:ext uri="{FF2B5EF4-FFF2-40B4-BE49-F238E27FC236}">
                  <a16:creationId xmlns:a16="http://schemas.microsoft.com/office/drawing/2014/main" id="{A41965CB-6178-47F5-93BF-F9E43B523D63}"/>
                </a:ext>
              </a:extLst>
            </p:cNvPr>
            <p:cNvGrpSpPr/>
            <p:nvPr/>
          </p:nvGrpSpPr>
          <p:grpSpPr>
            <a:xfrm rot="16200000">
              <a:off x="9278927" y="885472"/>
              <a:ext cx="360000" cy="1857600"/>
              <a:chOff x="4912835" y="3429000"/>
              <a:chExt cx="360000" cy="1857600"/>
            </a:xfrm>
          </p:grpSpPr>
          <p:sp>
            <p:nvSpPr>
              <p:cNvPr id="435" name="Rectangle 434">
                <a:extLst>
                  <a:ext uri="{FF2B5EF4-FFF2-40B4-BE49-F238E27FC236}">
                    <a16:creationId xmlns:a16="http://schemas.microsoft.com/office/drawing/2014/main" id="{3E4882FF-9440-415B-818B-F10AF85AA4FE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6" name="Rectangle 435">
                <a:extLst>
                  <a:ext uri="{FF2B5EF4-FFF2-40B4-BE49-F238E27FC236}">
                    <a16:creationId xmlns:a16="http://schemas.microsoft.com/office/drawing/2014/main" id="{468EBE76-B3C2-4F1F-B5C8-2259D08F0D33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7" name="Rectangle 436">
                <a:extLst>
                  <a:ext uri="{FF2B5EF4-FFF2-40B4-BE49-F238E27FC236}">
                    <a16:creationId xmlns:a16="http://schemas.microsoft.com/office/drawing/2014/main" id="{25832640-6244-4F7C-BE92-6FAA4B6CB470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8" name="Rectangle 437">
                <a:extLst>
                  <a:ext uri="{FF2B5EF4-FFF2-40B4-BE49-F238E27FC236}">
                    <a16:creationId xmlns:a16="http://schemas.microsoft.com/office/drawing/2014/main" id="{D6D30E4C-0D62-4FA1-8D31-3A91766B3ACF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9" name="Rectangle 438">
                <a:extLst>
                  <a:ext uri="{FF2B5EF4-FFF2-40B4-BE49-F238E27FC236}">
                    <a16:creationId xmlns:a16="http://schemas.microsoft.com/office/drawing/2014/main" id="{906EFB61-B77D-4C0B-A195-0A618A36CA46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40" name="Rectangle 439">
                <a:extLst>
                  <a:ext uri="{FF2B5EF4-FFF2-40B4-BE49-F238E27FC236}">
                    <a16:creationId xmlns:a16="http://schemas.microsoft.com/office/drawing/2014/main" id="{65DC4983-0771-43D9-A666-C9AA99441D09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448" name="Group 447">
            <a:extLst>
              <a:ext uri="{FF2B5EF4-FFF2-40B4-BE49-F238E27FC236}">
                <a16:creationId xmlns:a16="http://schemas.microsoft.com/office/drawing/2014/main" id="{7AC07836-C14C-4564-9654-457FBFEE21C1}"/>
              </a:ext>
            </a:extLst>
          </p:cNvPr>
          <p:cNvGrpSpPr/>
          <p:nvPr/>
        </p:nvGrpSpPr>
        <p:grpSpPr>
          <a:xfrm>
            <a:off x="8504610" y="6184505"/>
            <a:ext cx="2167200" cy="360000"/>
            <a:chOff x="8375327" y="1634272"/>
            <a:chExt cx="2167200" cy="360000"/>
          </a:xfrm>
        </p:grpSpPr>
        <p:grpSp>
          <p:nvGrpSpPr>
            <p:cNvPr id="449" name="Group 448">
              <a:extLst>
                <a:ext uri="{FF2B5EF4-FFF2-40B4-BE49-F238E27FC236}">
                  <a16:creationId xmlns:a16="http://schemas.microsoft.com/office/drawing/2014/main" id="{09D883BD-1F91-4388-BBC9-E83D879F6A20}"/>
                </a:ext>
              </a:extLst>
            </p:cNvPr>
            <p:cNvGrpSpPr/>
            <p:nvPr/>
          </p:nvGrpSpPr>
          <p:grpSpPr>
            <a:xfrm rot="16200000">
              <a:off x="9278927" y="730672"/>
              <a:ext cx="360000" cy="2167200"/>
              <a:chOff x="4912835" y="3429000"/>
              <a:chExt cx="360000" cy="2167200"/>
            </a:xfrm>
          </p:grpSpPr>
          <p:sp>
            <p:nvSpPr>
              <p:cNvPr id="457" name="Rectangle 456">
                <a:extLst>
                  <a:ext uri="{FF2B5EF4-FFF2-40B4-BE49-F238E27FC236}">
                    <a16:creationId xmlns:a16="http://schemas.microsoft.com/office/drawing/2014/main" id="{8B7138A2-2DCA-49C6-BB26-96A3B632EC97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58" name="Rectangle 457">
                <a:extLst>
                  <a:ext uri="{FF2B5EF4-FFF2-40B4-BE49-F238E27FC236}">
                    <a16:creationId xmlns:a16="http://schemas.microsoft.com/office/drawing/2014/main" id="{8E03605B-608E-4D52-B3FA-3C879005C155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59" name="Rectangle 458">
                <a:extLst>
                  <a:ext uri="{FF2B5EF4-FFF2-40B4-BE49-F238E27FC236}">
                    <a16:creationId xmlns:a16="http://schemas.microsoft.com/office/drawing/2014/main" id="{9413B7EB-E705-4929-8A16-7FCFEF9B647E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0" name="Rectangle 459">
                <a:extLst>
                  <a:ext uri="{FF2B5EF4-FFF2-40B4-BE49-F238E27FC236}">
                    <a16:creationId xmlns:a16="http://schemas.microsoft.com/office/drawing/2014/main" id="{B92493AB-80B6-4E7F-8CDB-BF11EBF73582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1" name="Rectangle 460">
                <a:extLst>
                  <a:ext uri="{FF2B5EF4-FFF2-40B4-BE49-F238E27FC236}">
                    <a16:creationId xmlns:a16="http://schemas.microsoft.com/office/drawing/2014/main" id="{59CD1367-DBB2-47EB-ABF6-341AA8F4B054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2" name="Rectangle 461">
                <a:extLst>
                  <a:ext uri="{FF2B5EF4-FFF2-40B4-BE49-F238E27FC236}">
                    <a16:creationId xmlns:a16="http://schemas.microsoft.com/office/drawing/2014/main" id="{1EFCF5C3-1248-4F7A-AC36-682FDE078264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3" name="Rectangle 462">
                <a:extLst>
                  <a:ext uri="{FF2B5EF4-FFF2-40B4-BE49-F238E27FC236}">
                    <a16:creationId xmlns:a16="http://schemas.microsoft.com/office/drawing/2014/main" id="{7A86B6F8-E62A-4486-8C97-2DADEBBC8442}"/>
                  </a:ext>
                </a:extLst>
              </p:cNvPr>
              <p:cNvSpPr/>
              <p:nvPr/>
            </p:nvSpPr>
            <p:spPr>
              <a:xfrm>
                <a:off x="4912835" y="5286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450" name="Group 449">
              <a:extLst>
                <a:ext uri="{FF2B5EF4-FFF2-40B4-BE49-F238E27FC236}">
                  <a16:creationId xmlns:a16="http://schemas.microsoft.com/office/drawing/2014/main" id="{93ACDA85-F6F0-4513-B94C-48D0F73CF3C6}"/>
                </a:ext>
              </a:extLst>
            </p:cNvPr>
            <p:cNvGrpSpPr/>
            <p:nvPr/>
          </p:nvGrpSpPr>
          <p:grpSpPr>
            <a:xfrm rot="16200000">
              <a:off x="9278927" y="885472"/>
              <a:ext cx="360000" cy="1857600"/>
              <a:chOff x="4912835" y="3429000"/>
              <a:chExt cx="360000" cy="1857600"/>
            </a:xfrm>
          </p:grpSpPr>
          <p:sp>
            <p:nvSpPr>
              <p:cNvPr id="451" name="Rectangle 450">
                <a:extLst>
                  <a:ext uri="{FF2B5EF4-FFF2-40B4-BE49-F238E27FC236}">
                    <a16:creationId xmlns:a16="http://schemas.microsoft.com/office/drawing/2014/main" id="{D5A2F401-7338-4F93-92C2-AC88F96B4AF4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52" name="Rectangle 451">
                <a:extLst>
                  <a:ext uri="{FF2B5EF4-FFF2-40B4-BE49-F238E27FC236}">
                    <a16:creationId xmlns:a16="http://schemas.microsoft.com/office/drawing/2014/main" id="{F50908D8-7013-4CFD-B94B-AF5970CA953F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53" name="Rectangle 452">
                <a:extLst>
                  <a:ext uri="{FF2B5EF4-FFF2-40B4-BE49-F238E27FC236}">
                    <a16:creationId xmlns:a16="http://schemas.microsoft.com/office/drawing/2014/main" id="{FF3C7E8D-D8E3-433B-8A70-2EE209C60331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54" name="Rectangle 453">
                <a:extLst>
                  <a:ext uri="{FF2B5EF4-FFF2-40B4-BE49-F238E27FC236}">
                    <a16:creationId xmlns:a16="http://schemas.microsoft.com/office/drawing/2014/main" id="{193C333A-0603-4456-9E36-920276EFB242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55" name="Rectangle 454">
                <a:extLst>
                  <a:ext uri="{FF2B5EF4-FFF2-40B4-BE49-F238E27FC236}">
                    <a16:creationId xmlns:a16="http://schemas.microsoft.com/office/drawing/2014/main" id="{30C7F7B0-6C53-4B5E-8019-3A6740B68E5C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56" name="Rectangle 455">
                <a:extLst>
                  <a:ext uri="{FF2B5EF4-FFF2-40B4-BE49-F238E27FC236}">
                    <a16:creationId xmlns:a16="http://schemas.microsoft.com/office/drawing/2014/main" id="{AE20BA02-D713-4529-9AFA-918AA5C79AF1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047988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>
                      <p:stCondLst>
                        <p:cond delay="indefinite"/>
                      </p:stCondLst>
                      <p:childTnLst>
                        <p:par>
                          <p:cTn id="191" fill="hold">
                            <p:stCondLst>
                              <p:cond delay="0"/>
                            </p:stCondLst>
                            <p:childTnLst>
                              <p:par>
                                <p:cTn id="1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>
                      <p:stCondLst>
                        <p:cond delay="indefinite"/>
                      </p:stCondLst>
                      <p:childTnLst>
                        <p:par>
                          <p:cTn id="201" fill="hold">
                            <p:stCondLst>
                              <p:cond delay="0"/>
                            </p:stCondLst>
                            <p:childTnLst>
                              <p:par>
                                <p:cTn id="2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5" fill="hold">
                      <p:stCondLst>
                        <p:cond delay="indefinite"/>
                      </p:stCondLst>
                      <p:childTnLst>
                        <p:par>
                          <p:cTn id="206" fill="hold">
                            <p:stCondLst>
                              <p:cond delay="0"/>
                            </p:stCondLst>
                            <p:childTnLst>
                              <p:par>
                                <p:cTn id="20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>
                      <p:stCondLst>
                        <p:cond delay="indefinite"/>
                      </p:stCondLst>
                      <p:childTnLst>
                        <p:par>
                          <p:cTn id="219" fill="hold">
                            <p:stCondLst>
                              <p:cond delay="0"/>
                            </p:stCondLst>
                            <p:childTnLst>
                              <p:par>
                                <p:cTn id="2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" dur="500"/>
                                        <p:tgtEl>
                                          <p:spTgt spid="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>
                      <p:stCondLst>
                        <p:cond delay="indefinite"/>
                      </p:stCondLst>
                      <p:childTnLst>
                        <p:par>
                          <p:cTn id="232" fill="hold">
                            <p:stCondLst>
                              <p:cond delay="0"/>
                            </p:stCondLst>
                            <p:childTnLst>
                              <p:par>
                                <p:cTn id="2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0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4" fill="hold">
                      <p:stCondLst>
                        <p:cond delay="indefinite"/>
                      </p:stCondLst>
                      <p:childTnLst>
                        <p:par>
                          <p:cTn id="255" fill="hold">
                            <p:stCondLst>
                              <p:cond delay="0"/>
                            </p:stCondLst>
                            <p:childTnLst>
                              <p:par>
                                <p:cTn id="2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8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0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7" fill="hold">
                      <p:stCondLst>
                        <p:cond delay="indefinite"/>
                      </p:stCondLst>
                      <p:childTnLst>
                        <p:par>
                          <p:cTn id="278" fill="hold">
                            <p:stCondLst>
                              <p:cond delay="0"/>
                            </p:stCondLst>
                            <p:childTnLst>
                              <p:par>
                                <p:cTn id="27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4" fill="hold">
                      <p:stCondLst>
                        <p:cond delay="indefinite"/>
                      </p:stCondLst>
                      <p:childTnLst>
                        <p:par>
                          <p:cTn id="285" fill="hold">
                            <p:stCondLst>
                              <p:cond delay="0"/>
                            </p:stCondLst>
                            <p:childTnLst>
                              <p:par>
                                <p:cTn id="28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8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1" fill="hold">
                      <p:stCondLst>
                        <p:cond delay="indefinite"/>
                      </p:stCondLst>
                      <p:childTnLst>
                        <p:par>
                          <p:cTn id="292" fill="hold">
                            <p:stCondLst>
                              <p:cond delay="0"/>
                            </p:stCondLst>
                            <p:childTnLst>
                              <p:par>
                                <p:cTn id="293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4.07407E-6 L -0.17109 -0.00024 " pathEditMode="relative" rAng="0" ptsTypes="AA">
                                      <p:cBhvr>
                                        <p:cTn id="294" dur="2000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555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5" fill="hold">
                      <p:stCondLst>
                        <p:cond delay="indefinite"/>
                      </p:stCondLst>
                      <p:childTnLst>
                        <p:par>
                          <p:cTn id="296" fill="hold">
                            <p:stCondLst>
                              <p:cond delay="0"/>
                            </p:stCondLst>
                            <p:childTnLst>
                              <p:par>
                                <p:cTn id="29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8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1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4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6" fill="hold">
                      <p:stCondLst>
                        <p:cond delay="indefinite"/>
                      </p:stCondLst>
                      <p:childTnLst>
                        <p:par>
                          <p:cTn id="307" fill="hold">
                            <p:stCondLst>
                              <p:cond delay="0"/>
                            </p:stCondLst>
                            <p:childTnLst>
                              <p:par>
                                <p:cTn id="3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0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9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2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5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8" dur="500"/>
                                        <p:tgtEl>
                                          <p:spTgt spid="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1" dur="500"/>
                                        <p:tgtEl>
                                          <p:spTgt spid="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4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7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0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3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4" fill="hold">
                      <p:stCondLst>
                        <p:cond delay="indefinite"/>
                      </p:stCondLst>
                      <p:childTnLst>
                        <p:par>
                          <p:cTn id="345" fill="hold">
                            <p:stCondLst>
                              <p:cond delay="0"/>
                            </p:stCondLst>
                            <p:childTnLst>
                              <p:par>
                                <p:cTn id="3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8" dur="500"/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9" fill="hold">
                      <p:stCondLst>
                        <p:cond delay="indefinite"/>
                      </p:stCondLst>
                      <p:childTnLst>
                        <p:par>
                          <p:cTn id="350" fill="hold">
                            <p:stCondLst>
                              <p:cond delay="0"/>
                            </p:stCondLst>
                            <p:childTnLst>
                              <p:par>
                                <p:cTn id="3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3" dur="5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4" fill="hold">
                      <p:stCondLst>
                        <p:cond delay="indefinite"/>
                      </p:stCondLst>
                      <p:childTnLst>
                        <p:par>
                          <p:cTn id="355" fill="hold">
                            <p:stCondLst>
                              <p:cond delay="0"/>
                            </p:stCondLst>
                            <p:childTnLst>
                              <p:par>
                                <p:cTn id="356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3.7037E-6 L -0.12344 3.7037E-6 " pathEditMode="relative" rAng="0" ptsTypes="AA">
                                      <p:cBhvr>
                                        <p:cTn id="357" dur="2000" fill="hold"/>
                                        <p:tgtEl>
                                          <p:spTgt spid="4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172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8" fill="hold">
                      <p:stCondLst>
                        <p:cond delay="indefinite"/>
                      </p:stCondLst>
                      <p:childTnLst>
                        <p:par>
                          <p:cTn id="359" fill="hold">
                            <p:stCondLst>
                              <p:cond delay="0"/>
                            </p:stCondLst>
                            <p:childTnLst>
                              <p:par>
                                <p:cTn id="36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1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4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7" dur="5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9" grpId="0" animBg="1"/>
      <p:bldP spid="470" grpId="0" animBg="1"/>
      <p:bldP spid="420" grpId="0" animBg="1"/>
      <p:bldP spid="464" grpId="0" animBg="1"/>
      <p:bldP spid="466" grpId="0" animBg="1"/>
      <p:bldP spid="467" grpId="0" animBg="1"/>
      <p:bldP spid="467" grpId="1" animBg="1"/>
      <p:bldP spid="468" grpId="0" animBg="1"/>
      <p:bldP spid="350" grpId="0" animBg="1"/>
      <p:bldP spid="415" grpId="0" animBg="1"/>
      <p:bldP spid="416" grpId="0" animBg="1"/>
      <p:bldP spid="417" grpId="0" animBg="1"/>
      <p:bldP spid="418" grpId="0" animBg="1"/>
      <p:bldP spid="419" grpId="0" animBg="1"/>
      <p:bldP spid="419" grpId="1" animBg="1"/>
      <p:bldP spid="245" grpId="0"/>
      <p:bldP spid="246" grpId="0"/>
      <p:bldP spid="247" grpId="0"/>
      <p:bldP spid="248" grpId="0"/>
      <p:bldP spid="249" grpId="0" animBg="1"/>
      <p:bldP spid="250" grpId="0" animBg="1"/>
      <p:bldP spid="251" grpId="0"/>
      <p:bldP spid="252" grpId="0"/>
      <p:bldP spid="253" grpId="0"/>
      <p:bldP spid="256" grpId="0"/>
      <p:bldP spid="257" grpId="0"/>
      <p:bldP spid="258" grpId="0"/>
      <p:bldP spid="259" grpId="0"/>
      <p:bldP spid="260" grpId="0" animBg="1"/>
      <p:bldP spid="261" grpId="0" animBg="1"/>
      <p:bldP spid="262" grpId="0"/>
      <p:bldP spid="263" grpId="0"/>
      <p:bldP spid="264" grpId="0"/>
      <p:bldP spid="278" grpId="0"/>
      <p:bldP spid="280" grpId="0"/>
      <p:bldP spid="281" grpId="0"/>
      <p:bldP spid="284" grpId="0"/>
      <p:bldP spid="285" grpId="0"/>
      <p:bldP spid="286" grpId="0"/>
      <p:bldP spid="287" grpId="0"/>
      <p:bldP spid="288" grpId="0" animBg="1"/>
      <p:bldP spid="289" grpId="0" animBg="1"/>
      <p:bldP spid="290" grpId="0"/>
      <p:bldP spid="291" grpId="0"/>
      <p:bldP spid="292" grpId="0"/>
      <p:bldP spid="295" grpId="0"/>
      <p:bldP spid="296" grpId="0"/>
      <p:bldP spid="297" grpId="0"/>
      <p:bldP spid="298" grpId="0"/>
      <p:bldP spid="299" grpId="0" animBg="1"/>
      <p:bldP spid="300" grpId="0" animBg="1"/>
      <p:bldP spid="301" grpId="0"/>
      <p:bldP spid="302" grpId="0"/>
      <p:bldP spid="303" grpId="0"/>
      <p:bldP spid="321" grpId="0"/>
      <p:bldP spid="323" grpId="0"/>
      <p:bldP spid="324" grpId="0"/>
      <p:bldP spid="325" grpId="0" animBg="1"/>
      <p:bldP spid="326" grpId="0" animBg="1"/>
      <p:bldP spid="327" grpId="0" animBg="1"/>
      <p:bldP spid="328" grpId="0" animBg="1"/>
      <p:bldP spid="329" grpId="0" animBg="1"/>
      <p:bldP spid="330" grpId="0" animBg="1"/>
      <p:bldP spid="330" grpId="1" animBg="1"/>
      <p:bldP spid="331" grpId="0" animBg="1"/>
      <p:bldP spid="332" grpId="0" animBg="1"/>
      <p:bldP spid="333" grpId="0" animBg="1"/>
      <p:bldP spid="335" grpId="0" animBg="1"/>
      <p:bldP spid="336" grpId="0" animBg="1"/>
      <p:bldP spid="336" grpId="1" animBg="1"/>
    </p:bld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6517F85-E5B1-4421-AE8C-6D1E3561A7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Add mixed numbers with denominators which are not common multiples, regrouping to make 1 more whole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8CBBE22-B6B8-4A8D-9A62-5D1FBCD6ADD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48252766"/>
      </p:ext>
    </p:extLst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DB2F124E-E4B9-4E0E-895D-368A5A77DEF0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FB9B7B53-A016-478A-913B-FCADD1088721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0E69C87-C37D-4B05-9B3C-057934B23479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107309C-A9BD-4766-88C9-9B0BDC7869C5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086E6924-F2B2-4F01-96D5-B96B527669C1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3B0088F3-D7A9-4CFD-984F-FADE076B60ED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BAD6CDCB-ED0C-4673-9933-43A8CB712E1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D233CB9-7CEC-477D-ABD4-D43C040419C1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7B313A4-ADCA-4780-A352-1F15CB212E06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6ABFA9E-CF31-4C06-970B-E1DC3ACD67CC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E18C6596-2639-432F-9DB5-369539C59253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009EA82-8C1E-48CD-8926-6BA2C8586B2D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F33ED1B9-4A74-4FF2-A1C2-E303BCBF5F8D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FFD4EFBA-9382-44B6-AF77-4CEC8D24188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FB07D7D-7E60-44E5-9F92-4D1D3E9FAEE8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5548DE26-7306-43CE-968C-7CBD9EA1EAE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BDDBDFFE-EE25-41F7-831D-35E0EA8F856A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287DFBF9-0202-4EE5-A3A5-1E9BE595D09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A49F98ED-2740-4531-9286-E0BE087DC0B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BDF24AA3-AA19-4683-883D-C41876D2C596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A21597B1-7812-455C-92C4-EF95EFDDD772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08934934-0EEB-4AB6-874E-05115CF5F90E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5CE83DE7-7953-48BE-AEEB-D0A382D9D20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C340137-EE3B-477C-BFF9-457C86E5B0C5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8DEF5D-443F-44E1-B791-C6D535188D9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5DFF08E-C513-4AD1-9927-83A546D2B83C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B13F889-BF93-4659-B311-47923254E6C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1F4F8FC5-5184-4602-A924-F6BB83CD4F4F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BCBE810D-DF05-4E0B-87F0-4DD3B256BA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C1A8F814-4847-4D6E-9782-AF8B37EBE2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DA93ED96-C46C-4C2C-9A59-CCDFC2456E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350466D-76DD-4AC6-9579-FF3C3B9D66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39D49B70-0063-400D-B2B2-1D475F3894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59CE55D2-4488-4C4B-BEC5-DEA1E32C5A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CEB74E0A-E888-467D-8924-F180A13364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8030E738-43A5-4C56-9E0E-260CD61542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45C28AE7-7728-460C-A7B7-F893899B78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EBB6DCC7-CF61-4AF9-9D98-1EB4AEB2D4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7A1FB3AA-551A-401F-B2DB-A29E9AB698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BD5D108-033A-4490-9FCF-423F619300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453BCEE-CE64-4A55-AAA7-D495DFC710C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1C02DCDC-2014-4B4F-B227-52F819AA12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6C074828-4731-4506-88BB-4653058CD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455E7085-1556-4F1C-A606-22C21C6B42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97" name="Rectangle: Rounded Corners 596">
            <a:extLst>
              <a:ext uri="{FF2B5EF4-FFF2-40B4-BE49-F238E27FC236}">
                <a16:creationId xmlns:a16="http://schemas.microsoft.com/office/drawing/2014/main" id="{27AF36D7-F828-4495-ADA2-D2D84640BF72}"/>
              </a:ext>
            </a:extLst>
          </p:cNvPr>
          <p:cNvSpPr/>
          <p:nvPr/>
        </p:nvSpPr>
        <p:spPr>
          <a:xfrm rot="5400000">
            <a:off x="8779100" y="2094532"/>
            <a:ext cx="4885999" cy="1530335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98" name="Rectangle: Rounded Corners 597">
            <a:extLst>
              <a:ext uri="{FF2B5EF4-FFF2-40B4-BE49-F238E27FC236}">
                <a16:creationId xmlns:a16="http://schemas.microsoft.com/office/drawing/2014/main" id="{80DF2313-6691-4FE1-8179-22F0A8D12567}"/>
              </a:ext>
            </a:extLst>
          </p:cNvPr>
          <p:cNvSpPr/>
          <p:nvPr/>
        </p:nvSpPr>
        <p:spPr>
          <a:xfrm rot="5400000">
            <a:off x="2893286" y="2043533"/>
            <a:ext cx="4883813" cy="1521606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33" name="Rectangle 532">
            <a:extLst>
              <a:ext uri="{FF2B5EF4-FFF2-40B4-BE49-F238E27FC236}">
                <a16:creationId xmlns:a16="http://schemas.microsoft.com/office/drawing/2014/main" id="{E32A204F-1B60-4063-8878-7908A4A7F4B9}"/>
              </a:ext>
            </a:extLst>
          </p:cNvPr>
          <p:cNvSpPr/>
          <p:nvPr/>
        </p:nvSpPr>
        <p:spPr>
          <a:xfrm>
            <a:off x="10574412" y="597496"/>
            <a:ext cx="366378" cy="21413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4" name="Rectangle 533">
            <a:extLst>
              <a:ext uri="{FF2B5EF4-FFF2-40B4-BE49-F238E27FC236}">
                <a16:creationId xmlns:a16="http://schemas.microsoft.com/office/drawing/2014/main" id="{3B2BB7C4-AE76-4090-AA6C-2997510803F7}"/>
              </a:ext>
            </a:extLst>
          </p:cNvPr>
          <p:cNvSpPr/>
          <p:nvPr/>
        </p:nvSpPr>
        <p:spPr>
          <a:xfrm>
            <a:off x="11068213" y="606070"/>
            <a:ext cx="366378" cy="21413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5" name="Rectangle 534">
            <a:extLst>
              <a:ext uri="{FF2B5EF4-FFF2-40B4-BE49-F238E27FC236}">
                <a16:creationId xmlns:a16="http://schemas.microsoft.com/office/drawing/2014/main" id="{FF1E55FF-930D-4DE1-A167-3C6F45F9F987}"/>
              </a:ext>
            </a:extLst>
          </p:cNvPr>
          <p:cNvSpPr/>
          <p:nvPr/>
        </p:nvSpPr>
        <p:spPr>
          <a:xfrm>
            <a:off x="11551492" y="602201"/>
            <a:ext cx="366378" cy="161987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6" name="Rectangle 535">
            <a:extLst>
              <a:ext uri="{FF2B5EF4-FFF2-40B4-BE49-F238E27FC236}">
                <a16:creationId xmlns:a16="http://schemas.microsoft.com/office/drawing/2014/main" id="{C297B552-3470-44BA-9125-B84E39AD36D8}"/>
              </a:ext>
            </a:extLst>
          </p:cNvPr>
          <p:cNvSpPr/>
          <p:nvPr/>
        </p:nvSpPr>
        <p:spPr>
          <a:xfrm>
            <a:off x="11551492" y="3001751"/>
            <a:ext cx="366378" cy="53309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7" name="Rectangle 536">
            <a:extLst>
              <a:ext uri="{FF2B5EF4-FFF2-40B4-BE49-F238E27FC236}">
                <a16:creationId xmlns:a16="http://schemas.microsoft.com/office/drawing/2014/main" id="{64B24EB5-0C46-412E-9530-D8AAC25F6457}"/>
              </a:ext>
            </a:extLst>
          </p:cNvPr>
          <p:cNvSpPr/>
          <p:nvPr/>
        </p:nvSpPr>
        <p:spPr>
          <a:xfrm>
            <a:off x="11555894" y="3529845"/>
            <a:ext cx="366378" cy="9130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8" name="Rectangle 537">
            <a:extLst>
              <a:ext uri="{FF2B5EF4-FFF2-40B4-BE49-F238E27FC236}">
                <a16:creationId xmlns:a16="http://schemas.microsoft.com/office/drawing/2014/main" id="{E42B9EF5-3C55-4F2A-80A5-113F951D5C53}"/>
              </a:ext>
            </a:extLst>
          </p:cNvPr>
          <p:cNvSpPr/>
          <p:nvPr/>
        </p:nvSpPr>
        <p:spPr>
          <a:xfrm>
            <a:off x="11074578" y="3000033"/>
            <a:ext cx="366378" cy="216251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6" name="Rectangle 525">
            <a:extLst>
              <a:ext uri="{FF2B5EF4-FFF2-40B4-BE49-F238E27FC236}">
                <a16:creationId xmlns:a16="http://schemas.microsoft.com/office/drawing/2014/main" id="{32BCE6D6-2B8C-48C2-B717-8722808BFB0F}"/>
              </a:ext>
            </a:extLst>
          </p:cNvPr>
          <p:cNvSpPr/>
          <p:nvPr/>
        </p:nvSpPr>
        <p:spPr>
          <a:xfrm>
            <a:off x="4666845" y="594380"/>
            <a:ext cx="366378" cy="21413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7" name="Rectangle 526">
            <a:extLst>
              <a:ext uri="{FF2B5EF4-FFF2-40B4-BE49-F238E27FC236}">
                <a16:creationId xmlns:a16="http://schemas.microsoft.com/office/drawing/2014/main" id="{93191B7D-B0FD-436F-97D4-846F4D6F2F6C}"/>
              </a:ext>
            </a:extLst>
          </p:cNvPr>
          <p:cNvSpPr/>
          <p:nvPr/>
        </p:nvSpPr>
        <p:spPr>
          <a:xfrm>
            <a:off x="5166622" y="602954"/>
            <a:ext cx="366378" cy="21413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8" name="Rectangle 527">
            <a:extLst>
              <a:ext uri="{FF2B5EF4-FFF2-40B4-BE49-F238E27FC236}">
                <a16:creationId xmlns:a16="http://schemas.microsoft.com/office/drawing/2014/main" id="{DA26DA4E-6F14-4E6E-AD6A-0A7B5E3BFA69}"/>
              </a:ext>
            </a:extLst>
          </p:cNvPr>
          <p:cNvSpPr/>
          <p:nvPr/>
        </p:nvSpPr>
        <p:spPr>
          <a:xfrm>
            <a:off x="5649901" y="596596"/>
            <a:ext cx="366378" cy="10821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9" name="Rectangle 528">
            <a:extLst>
              <a:ext uri="{FF2B5EF4-FFF2-40B4-BE49-F238E27FC236}">
                <a16:creationId xmlns:a16="http://schemas.microsoft.com/office/drawing/2014/main" id="{1E7D3118-F6F6-4CB1-BEF9-6D5A57AB55CE}"/>
              </a:ext>
            </a:extLst>
          </p:cNvPr>
          <p:cNvSpPr/>
          <p:nvPr/>
        </p:nvSpPr>
        <p:spPr>
          <a:xfrm>
            <a:off x="5652678" y="2994670"/>
            <a:ext cx="366378" cy="10821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0" name="Rectangle 529">
            <a:extLst>
              <a:ext uri="{FF2B5EF4-FFF2-40B4-BE49-F238E27FC236}">
                <a16:creationId xmlns:a16="http://schemas.microsoft.com/office/drawing/2014/main" id="{230C036D-13AB-44A9-8B00-1872D47EEDB1}"/>
              </a:ext>
            </a:extLst>
          </p:cNvPr>
          <p:cNvSpPr/>
          <p:nvPr/>
        </p:nvSpPr>
        <p:spPr>
          <a:xfrm>
            <a:off x="5652852" y="4062316"/>
            <a:ext cx="366378" cy="48327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1" name="Rectangle 530">
            <a:extLst>
              <a:ext uri="{FF2B5EF4-FFF2-40B4-BE49-F238E27FC236}">
                <a16:creationId xmlns:a16="http://schemas.microsoft.com/office/drawing/2014/main" id="{92AB57D7-9D9B-4ABC-8F8F-C89697C8A58E}"/>
              </a:ext>
            </a:extLst>
          </p:cNvPr>
          <p:cNvSpPr/>
          <p:nvPr/>
        </p:nvSpPr>
        <p:spPr>
          <a:xfrm>
            <a:off x="4671161" y="2989598"/>
            <a:ext cx="366378" cy="215999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2" name="Rectangle 531">
            <a:extLst>
              <a:ext uri="{FF2B5EF4-FFF2-40B4-BE49-F238E27FC236}">
                <a16:creationId xmlns:a16="http://schemas.microsoft.com/office/drawing/2014/main" id="{327D46B9-4F91-4A8A-9381-F9EDCBC4A7B4}"/>
              </a:ext>
            </a:extLst>
          </p:cNvPr>
          <p:cNvSpPr/>
          <p:nvPr/>
        </p:nvSpPr>
        <p:spPr>
          <a:xfrm>
            <a:off x="5170621" y="2996057"/>
            <a:ext cx="366378" cy="215999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83940591-0C01-4B4B-884E-4E3FD662AC8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A97175C8-8A61-4ABF-B64B-40192EE59D82}"/>
              </a:ext>
            </a:extLst>
          </p:cNvPr>
          <p:cNvSpPr/>
          <p:nvPr/>
        </p:nvSpPr>
        <p:spPr>
          <a:xfrm>
            <a:off x="281922" y="295034"/>
            <a:ext cx="4195651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ED2A47E-D622-4DCC-866B-B2CBBF46DC98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DD5927FF-C07F-422E-AFCE-87957F34DAB9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BA4BFA6D-64B3-40ED-B928-866CDC412103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4A8D78A8-348E-4281-A6A2-C642B1EBC1F7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cxnSp>
            <p:nvCxnSpPr>
              <p:cNvPr id="55" name="Straight Connector 54">
                <a:extLst>
                  <a:ext uri="{FF2B5EF4-FFF2-40B4-BE49-F238E27FC236}">
                    <a16:creationId xmlns:a16="http://schemas.microsoft.com/office/drawing/2014/main" id="{2319EA22-E31A-4E90-AC06-4519C66DF1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50576C34-A771-4F87-86B1-1BA3469A3EF6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9499C908-EFC3-4758-ADC7-F23BA6D5C745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E0E74044-03B2-4022-9005-0354F8541330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CDE735C1-529C-4852-8153-E45F53327D02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F9798438-2157-4646-AC80-E116162F270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35231762-860E-43B1-8CA2-4CE00810179A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13DF5423-1A16-4B76-984F-42035B84D041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A2FBFE09-CAAA-4DC1-B913-D4A6B760BE7B}"/>
              </a:ext>
            </a:extLst>
          </p:cNvPr>
          <p:cNvSpPr/>
          <p:nvPr/>
        </p:nvSpPr>
        <p:spPr>
          <a:xfrm>
            <a:off x="2829558" y="435416"/>
            <a:ext cx="1471071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3A0726A2-727B-4B9D-8BCA-CDA74AF4D6D5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70" name="Rectangle: Rounded Corners 69">
            <a:extLst>
              <a:ext uri="{FF2B5EF4-FFF2-40B4-BE49-F238E27FC236}">
                <a16:creationId xmlns:a16="http://schemas.microsoft.com/office/drawing/2014/main" id="{F41BFAEE-9741-436D-AEF3-21A32E5C108B}"/>
              </a:ext>
            </a:extLst>
          </p:cNvPr>
          <p:cNvSpPr/>
          <p:nvPr/>
        </p:nvSpPr>
        <p:spPr>
          <a:xfrm>
            <a:off x="6199724" y="295034"/>
            <a:ext cx="4195651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81439D2B-1007-4F9B-98C6-EE2199AB7DBC}"/>
              </a:ext>
            </a:extLst>
          </p:cNvPr>
          <p:cNvGrpSpPr/>
          <p:nvPr/>
        </p:nvGrpSpPr>
        <p:grpSpPr>
          <a:xfrm>
            <a:off x="6237303" y="473203"/>
            <a:ext cx="785575" cy="1040007"/>
            <a:chOff x="408505" y="384951"/>
            <a:chExt cx="785575" cy="1040007"/>
          </a:xfrm>
        </p:grpSpPr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F31AAC41-7C2B-49A2-B9EB-1FC20D12440C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E2EC1154-3166-4A7A-B71F-080D78FEB201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7E9D024A-29EF-4723-8744-59FF31348415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14F86467-5A5E-4E50-9AD8-BF57B9471E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4F754CE5-4A1C-4165-9863-951834FB9878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5449E821-13AC-48DC-BFE7-2A051D66801D}"/>
              </a:ext>
            </a:extLst>
          </p:cNvPr>
          <p:cNvGrpSpPr/>
          <p:nvPr/>
        </p:nvGrpSpPr>
        <p:grpSpPr>
          <a:xfrm>
            <a:off x="7793158" y="466822"/>
            <a:ext cx="441376" cy="1047615"/>
            <a:chOff x="2724738" y="5463945"/>
            <a:chExt cx="441376" cy="1047615"/>
          </a:xfrm>
        </p:grpSpPr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0EB0F7E3-AB3F-46F2-92F2-5EFF11D7754A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CD911FD4-5CCD-42E1-82E4-2D990EC40F8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21E298DC-3D19-4CBA-B1A4-7F114F8A74A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1" name="TextBox 80">
            <a:extLst>
              <a:ext uri="{FF2B5EF4-FFF2-40B4-BE49-F238E27FC236}">
                <a16:creationId xmlns:a16="http://schemas.microsoft.com/office/drawing/2014/main" id="{55C37308-E650-4B5B-BB27-B0B842CCA510}"/>
              </a:ext>
            </a:extLst>
          </p:cNvPr>
          <p:cNvSpPr txBox="1"/>
          <p:nvPr/>
        </p:nvSpPr>
        <p:spPr>
          <a:xfrm>
            <a:off x="704608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6D69581C-E069-40F0-A123-8CEB0DD9A20E}"/>
              </a:ext>
            </a:extLst>
          </p:cNvPr>
          <p:cNvSpPr txBox="1"/>
          <p:nvPr/>
        </p:nvSpPr>
        <p:spPr>
          <a:xfrm>
            <a:off x="8267098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ADF91592-E6AB-446F-8365-425C43A1B349}"/>
              </a:ext>
            </a:extLst>
          </p:cNvPr>
          <p:cNvSpPr/>
          <p:nvPr/>
        </p:nvSpPr>
        <p:spPr>
          <a:xfrm>
            <a:off x="8747360" y="435416"/>
            <a:ext cx="1471071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136EA0CA-1D04-4F66-B99C-1BA8511E5A3D}"/>
              </a:ext>
            </a:extLst>
          </p:cNvPr>
          <p:cNvSpPr txBox="1"/>
          <p:nvPr/>
        </p:nvSpPr>
        <p:spPr>
          <a:xfrm>
            <a:off x="7405794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D967DCA8-07BF-4BD7-8FEB-3D400C6258DE}"/>
              </a:ext>
            </a:extLst>
          </p:cNvPr>
          <p:cNvCxnSpPr>
            <a:cxnSpLocks/>
          </p:cNvCxnSpPr>
          <p:nvPr/>
        </p:nvCxnSpPr>
        <p:spPr>
          <a:xfrm>
            <a:off x="484812" y="271298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0B3F6353-9637-44F2-8245-EB6CA278375D}"/>
              </a:ext>
            </a:extLst>
          </p:cNvPr>
          <p:cNvCxnSpPr>
            <a:cxnSpLocks/>
          </p:cNvCxnSpPr>
          <p:nvPr/>
        </p:nvCxnSpPr>
        <p:spPr>
          <a:xfrm>
            <a:off x="1364042" y="271298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5" name="TextBox 244">
            <a:extLst>
              <a:ext uri="{FF2B5EF4-FFF2-40B4-BE49-F238E27FC236}">
                <a16:creationId xmlns:a16="http://schemas.microsoft.com/office/drawing/2014/main" id="{279E749F-DD70-4DC8-BF7B-BB218AB0D3AF}"/>
              </a:ext>
            </a:extLst>
          </p:cNvPr>
          <p:cNvSpPr txBox="1"/>
          <p:nvPr/>
        </p:nvSpPr>
        <p:spPr>
          <a:xfrm>
            <a:off x="447439" y="220515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46" name="TextBox 245">
            <a:extLst>
              <a:ext uri="{FF2B5EF4-FFF2-40B4-BE49-F238E27FC236}">
                <a16:creationId xmlns:a16="http://schemas.microsoft.com/office/drawing/2014/main" id="{236ECF54-42BC-440D-855E-E3389B14ADD9}"/>
              </a:ext>
            </a:extLst>
          </p:cNvPr>
          <p:cNvSpPr txBox="1"/>
          <p:nvPr/>
        </p:nvSpPr>
        <p:spPr>
          <a:xfrm>
            <a:off x="458005" y="265119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86F5F692-CE35-4C5B-AB44-1DBE2695B0DB}"/>
              </a:ext>
            </a:extLst>
          </p:cNvPr>
          <p:cNvSpPr txBox="1"/>
          <p:nvPr/>
        </p:nvSpPr>
        <p:spPr>
          <a:xfrm>
            <a:off x="1364041" y="265119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1DB670F0-8E8B-4926-B78E-57B83B9131FC}"/>
              </a:ext>
            </a:extLst>
          </p:cNvPr>
          <p:cNvSpPr txBox="1"/>
          <p:nvPr/>
        </p:nvSpPr>
        <p:spPr>
          <a:xfrm>
            <a:off x="916999" y="239751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49" name="Arc 248">
            <a:extLst>
              <a:ext uri="{FF2B5EF4-FFF2-40B4-BE49-F238E27FC236}">
                <a16:creationId xmlns:a16="http://schemas.microsoft.com/office/drawing/2014/main" id="{70F0C512-03DB-4AFD-B808-FCC8F3514948}"/>
              </a:ext>
            </a:extLst>
          </p:cNvPr>
          <p:cNvSpPr/>
          <p:nvPr/>
        </p:nvSpPr>
        <p:spPr>
          <a:xfrm rot="16200000">
            <a:off x="849700" y="168302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0" name="Arc 249">
            <a:extLst>
              <a:ext uri="{FF2B5EF4-FFF2-40B4-BE49-F238E27FC236}">
                <a16:creationId xmlns:a16="http://schemas.microsoft.com/office/drawing/2014/main" id="{1B496AB6-C5B1-4B64-9380-F7A3F97C41FC}"/>
              </a:ext>
            </a:extLst>
          </p:cNvPr>
          <p:cNvSpPr/>
          <p:nvPr/>
        </p:nvSpPr>
        <p:spPr>
          <a:xfrm rot="5400000">
            <a:off x="839413" y="261667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1" name="TextBox 250">
            <a:extLst>
              <a:ext uri="{FF2B5EF4-FFF2-40B4-BE49-F238E27FC236}">
                <a16:creationId xmlns:a16="http://schemas.microsoft.com/office/drawing/2014/main" id="{5B29A4A9-19A8-4FA6-AA7D-9A6E8E91A75A}"/>
              </a:ext>
            </a:extLst>
          </p:cNvPr>
          <p:cNvSpPr txBox="1"/>
          <p:nvPr/>
        </p:nvSpPr>
        <p:spPr>
          <a:xfrm>
            <a:off x="970003" y="315205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x7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52" name="TextBox 251">
            <a:extLst>
              <a:ext uri="{FF2B5EF4-FFF2-40B4-BE49-F238E27FC236}">
                <a16:creationId xmlns:a16="http://schemas.microsoft.com/office/drawing/2014/main" id="{6198E2FA-2DD0-45D8-A83D-9144F539FF67}"/>
              </a:ext>
            </a:extLst>
          </p:cNvPr>
          <p:cNvSpPr txBox="1"/>
          <p:nvPr/>
        </p:nvSpPr>
        <p:spPr>
          <a:xfrm>
            <a:off x="970002" y="185121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x7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53" name="TextBox 252">
            <a:extLst>
              <a:ext uri="{FF2B5EF4-FFF2-40B4-BE49-F238E27FC236}">
                <a16:creationId xmlns:a16="http://schemas.microsoft.com/office/drawing/2014/main" id="{0ECF7904-62C1-4F57-B63A-6451ED6E0DE4}"/>
              </a:ext>
            </a:extLst>
          </p:cNvPr>
          <p:cNvSpPr txBox="1"/>
          <p:nvPr/>
        </p:nvSpPr>
        <p:spPr>
          <a:xfrm>
            <a:off x="1609441" y="2205152"/>
            <a:ext cx="7039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cxnSp>
        <p:nvCxnSpPr>
          <p:cNvPr id="254" name="Straight Connector 253">
            <a:extLst>
              <a:ext uri="{FF2B5EF4-FFF2-40B4-BE49-F238E27FC236}">
                <a16:creationId xmlns:a16="http://schemas.microsoft.com/office/drawing/2014/main" id="{89AA37B3-5053-4135-A49A-342931DBCF44}"/>
              </a:ext>
            </a:extLst>
          </p:cNvPr>
          <p:cNvCxnSpPr>
            <a:cxnSpLocks/>
          </p:cNvCxnSpPr>
          <p:nvPr/>
        </p:nvCxnSpPr>
        <p:spPr>
          <a:xfrm>
            <a:off x="2712950" y="270812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5" name="Straight Connector 254">
            <a:extLst>
              <a:ext uri="{FF2B5EF4-FFF2-40B4-BE49-F238E27FC236}">
                <a16:creationId xmlns:a16="http://schemas.microsoft.com/office/drawing/2014/main" id="{D4DAE63A-9AFB-4F87-A6AF-C5837D56CE3B}"/>
              </a:ext>
            </a:extLst>
          </p:cNvPr>
          <p:cNvCxnSpPr>
            <a:cxnSpLocks/>
          </p:cNvCxnSpPr>
          <p:nvPr/>
        </p:nvCxnSpPr>
        <p:spPr>
          <a:xfrm>
            <a:off x="3592180" y="270812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6" name="TextBox 255">
            <a:extLst>
              <a:ext uri="{FF2B5EF4-FFF2-40B4-BE49-F238E27FC236}">
                <a16:creationId xmlns:a16="http://schemas.microsoft.com/office/drawing/2014/main" id="{E5612A80-A9CC-4AE2-96E0-2857AE94734E}"/>
              </a:ext>
            </a:extLst>
          </p:cNvPr>
          <p:cNvSpPr txBox="1"/>
          <p:nvPr/>
        </p:nvSpPr>
        <p:spPr>
          <a:xfrm>
            <a:off x="2675577" y="220028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96069FAB-E0EC-4957-8421-4F92DFC991F4}"/>
              </a:ext>
            </a:extLst>
          </p:cNvPr>
          <p:cNvSpPr txBox="1"/>
          <p:nvPr/>
        </p:nvSpPr>
        <p:spPr>
          <a:xfrm>
            <a:off x="2686143" y="264633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9F7D3580-0345-4187-8452-42CFEE5E2F7A}"/>
              </a:ext>
            </a:extLst>
          </p:cNvPr>
          <p:cNvSpPr txBox="1"/>
          <p:nvPr/>
        </p:nvSpPr>
        <p:spPr>
          <a:xfrm>
            <a:off x="3592179" y="264633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46DB4457-0DC1-4054-85B0-E90AB38D673F}"/>
              </a:ext>
            </a:extLst>
          </p:cNvPr>
          <p:cNvSpPr txBox="1"/>
          <p:nvPr/>
        </p:nvSpPr>
        <p:spPr>
          <a:xfrm>
            <a:off x="3145137" y="239265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60" name="Arc 259">
            <a:extLst>
              <a:ext uri="{FF2B5EF4-FFF2-40B4-BE49-F238E27FC236}">
                <a16:creationId xmlns:a16="http://schemas.microsoft.com/office/drawing/2014/main" id="{DEBB0760-E26D-4801-BE6A-EB14E532F52A}"/>
              </a:ext>
            </a:extLst>
          </p:cNvPr>
          <p:cNvSpPr/>
          <p:nvPr/>
        </p:nvSpPr>
        <p:spPr>
          <a:xfrm rot="16200000">
            <a:off x="3077838" y="167816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1" name="Arc 260">
            <a:extLst>
              <a:ext uri="{FF2B5EF4-FFF2-40B4-BE49-F238E27FC236}">
                <a16:creationId xmlns:a16="http://schemas.microsoft.com/office/drawing/2014/main" id="{32E66CD4-504B-4B4C-95F8-948C4B3FD8ED}"/>
              </a:ext>
            </a:extLst>
          </p:cNvPr>
          <p:cNvSpPr/>
          <p:nvPr/>
        </p:nvSpPr>
        <p:spPr>
          <a:xfrm rot="5400000">
            <a:off x="3067551" y="261181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C09FD30F-A3ED-483D-997B-0797D8052F6F}"/>
              </a:ext>
            </a:extLst>
          </p:cNvPr>
          <p:cNvSpPr txBox="1"/>
          <p:nvPr/>
        </p:nvSpPr>
        <p:spPr>
          <a:xfrm>
            <a:off x="3198141" y="314719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063F0015-8B9E-4E03-8DDC-8EEB4D78E0C0}"/>
              </a:ext>
            </a:extLst>
          </p:cNvPr>
          <p:cNvSpPr txBox="1"/>
          <p:nvPr/>
        </p:nvSpPr>
        <p:spPr>
          <a:xfrm>
            <a:off x="3198140" y="184634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59C2C280-E0F5-401D-8AE6-8BB146D4937E}"/>
              </a:ext>
            </a:extLst>
          </p:cNvPr>
          <p:cNvSpPr txBox="1"/>
          <p:nvPr/>
        </p:nvSpPr>
        <p:spPr>
          <a:xfrm>
            <a:off x="3582886" y="2200288"/>
            <a:ext cx="9412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7AFFBE4E-E1C4-45C3-A81B-907307E27B05}"/>
              </a:ext>
            </a:extLst>
          </p:cNvPr>
          <p:cNvGrpSpPr/>
          <p:nvPr/>
        </p:nvGrpSpPr>
        <p:grpSpPr>
          <a:xfrm>
            <a:off x="461187" y="3990198"/>
            <a:ext cx="1404066" cy="1076984"/>
            <a:chOff x="461187" y="3990198"/>
            <a:chExt cx="1404066" cy="1076984"/>
          </a:xfrm>
        </p:grpSpPr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110465AC-117F-4E98-817E-564164DC036C}"/>
                </a:ext>
              </a:extLst>
            </p:cNvPr>
            <p:cNvSpPr txBox="1"/>
            <p:nvPr/>
          </p:nvSpPr>
          <p:spPr>
            <a:xfrm>
              <a:off x="461187" y="421197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749D19E5-1FA1-4B20-A105-5323D27F99EA}"/>
                </a:ext>
              </a:extLst>
            </p:cNvPr>
            <p:cNvCxnSpPr>
              <a:cxnSpLocks/>
            </p:cNvCxnSpPr>
            <p:nvPr/>
          </p:nvCxnSpPr>
          <p:spPr>
            <a:xfrm>
              <a:off x="915945" y="449803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832129D3-39BD-43F9-98C8-5C0141B3C98D}"/>
                </a:ext>
              </a:extLst>
            </p:cNvPr>
            <p:cNvSpPr txBox="1"/>
            <p:nvPr/>
          </p:nvSpPr>
          <p:spPr>
            <a:xfrm>
              <a:off x="915944" y="44362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74261644-EF6D-4A75-9069-BA6FFF299773}"/>
                </a:ext>
              </a:extLst>
            </p:cNvPr>
            <p:cNvSpPr txBox="1"/>
            <p:nvPr/>
          </p:nvSpPr>
          <p:spPr>
            <a:xfrm>
              <a:off x="1143710" y="3990198"/>
              <a:ext cx="72154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F02B81EB-E7D1-43A6-8098-8E3A5C58153D}"/>
              </a:ext>
            </a:extLst>
          </p:cNvPr>
          <p:cNvGrpSpPr/>
          <p:nvPr/>
        </p:nvGrpSpPr>
        <p:grpSpPr>
          <a:xfrm>
            <a:off x="1790251" y="3993873"/>
            <a:ext cx="2241015" cy="1076984"/>
            <a:chOff x="1790251" y="3993873"/>
            <a:chExt cx="2241015" cy="1076984"/>
          </a:xfrm>
        </p:grpSpPr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B9AEA7E6-4420-4281-BBE6-CC7A6560DB61}"/>
                </a:ext>
              </a:extLst>
            </p:cNvPr>
            <p:cNvSpPr txBox="1"/>
            <p:nvPr/>
          </p:nvSpPr>
          <p:spPr>
            <a:xfrm>
              <a:off x="1790251" y="41981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41980930-4408-4C77-A008-4156D7E07417}"/>
                </a:ext>
              </a:extLst>
            </p:cNvPr>
            <p:cNvCxnSpPr>
              <a:cxnSpLocks/>
            </p:cNvCxnSpPr>
            <p:nvPr/>
          </p:nvCxnSpPr>
          <p:spPr>
            <a:xfrm>
              <a:off x="2702074" y="4501707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B2A491A3-AD01-4F5F-9754-4793F6B7749B}"/>
                </a:ext>
              </a:extLst>
            </p:cNvPr>
            <p:cNvSpPr txBox="1"/>
            <p:nvPr/>
          </p:nvSpPr>
          <p:spPr>
            <a:xfrm>
              <a:off x="2702073" y="4439915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87BAD2E1-296B-43B1-801A-279C99C7D885}"/>
                </a:ext>
              </a:extLst>
            </p:cNvPr>
            <p:cNvSpPr txBox="1"/>
            <p:nvPr/>
          </p:nvSpPr>
          <p:spPr>
            <a:xfrm>
              <a:off x="2692780" y="3993873"/>
              <a:ext cx="94124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284F043B-8DFB-44F2-AAF2-22F2A2A6FA10}"/>
                </a:ext>
              </a:extLst>
            </p:cNvPr>
            <p:cNvSpPr txBox="1"/>
            <p:nvPr/>
          </p:nvSpPr>
          <p:spPr>
            <a:xfrm>
              <a:off x="3597528" y="4192802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276" name="TextBox 275">
              <a:extLst>
                <a:ext uri="{FF2B5EF4-FFF2-40B4-BE49-F238E27FC236}">
                  <a16:creationId xmlns:a16="http://schemas.microsoft.com/office/drawing/2014/main" id="{05656412-A0C7-47FA-AAAB-19A7C512A667}"/>
                </a:ext>
              </a:extLst>
            </p:cNvPr>
            <p:cNvSpPr txBox="1"/>
            <p:nvPr/>
          </p:nvSpPr>
          <p:spPr>
            <a:xfrm>
              <a:off x="2258949" y="4211970"/>
              <a:ext cx="5136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sp>
        <p:nvSpPr>
          <p:cNvPr id="278" name="TextBox 277">
            <a:extLst>
              <a:ext uri="{FF2B5EF4-FFF2-40B4-BE49-F238E27FC236}">
                <a16:creationId xmlns:a16="http://schemas.microsoft.com/office/drawing/2014/main" id="{BC53C484-9684-45B0-BD49-2BE7A285B701}"/>
              </a:ext>
            </a:extLst>
          </p:cNvPr>
          <p:cNvSpPr txBox="1"/>
          <p:nvPr/>
        </p:nvSpPr>
        <p:spPr>
          <a:xfrm>
            <a:off x="2826566" y="669693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279" name="Straight Connector 278">
            <a:extLst>
              <a:ext uri="{FF2B5EF4-FFF2-40B4-BE49-F238E27FC236}">
                <a16:creationId xmlns:a16="http://schemas.microsoft.com/office/drawing/2014/main" id="{093C5A40-42EB-4E37-AB6A-913107407B05}"/>
              </a:ext>
            </a:extLst>
          </p:cNvPr>
          <p:cNvCxnSpPr>
            <a:cxnSpLocks/>
          </p:cNvCxnSpPr>
          <p:nvPr/>
        </p:nvCxnSpPr>
        <p:spPr>
          <a:xfrm>
            <a:off x="3281324" y="95575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0" name="TextBox 279">
            <a:extLst>
              <a:ext uri="{FF2B5EF4-FFF2-40B4-BE49-F238E27FC236}">
                <a16:creationId xmlns:a16="http://schemas.microsoft.com/office/drawing/2014/main" id="{08D1FF79-0952-4762-9470-2F4D85A25C97}"/>
              </a:ext>
            </a:extLst>
          </p:cNvPr>
          <p:cNvSpPr txBox="1"/>
          <p:nvPr/>
        </p:nvSpPr>
        <p:spPr>
          <a:xfrm>
            <a:off x="3281323" y="89396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323E38A4-316C-462F-8DB2-F73978072973}"/>
              </a:ext>
            </a:extLst>
          </p:cNvPr>
          <p:cNvSpPr txBox="1"/>
          <p:nvPr/>
        </p:nvSpPr>
        <p:spPr>
          <a:xfrm>
            <a:off x="3497374" y="447921"/>
            <a:ext cx="7452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282" name="Straight Connector 281">
            <a:extLst>
              <a:ext uri="{FF2B5EF4-FFF2-40B4-BE49-F238E27FC236}">
                <a16:creationId xmlns:a16="http://schemas.microsoft.com/office/drawing/2014/main" id="{2644ED70-40A2-436A-ACC8-12BBB358F78B}"/>
              </a:ext>
            </a:extLst>
          </p:cNvPr>
          <p:cNvCxnSpPr>
            <a:cxnSpLocks/>
          </p:cNvCxnSpPr>
          <p:nvPr/>
        </p:nvCxnSpPr>
        <p:spPr>
          <a:xfrm>
            <a:off x="6287800" y="271599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3" name="Straight Connector 282">
            <a:extLst>
              <a:ext uri="{FF2B5EF4-FFF2-40B4-BE49-F238E27FC236}">
                <a16:creationId xmlns:a16="http://schemas.microsoft.com/office/drawing/2014/main" id="{B069488A-0D3A-4602-AAEB-A9A6C84BD11B}"/>
              </a:ext>
            </a:extLst>
          </p:cNvPr>
          <p:cNvCxnSpPr>
            <a:cxnSpLocks/>
          </p:cNvCxnSpPr>
          <p:nvPr/>
        </p:nvCxnSpPr>
        <p:spPr>
          <a:xfrm>
            <a:off x="7167030" y="271599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4" name="TextBox 283">
            <a:extLst>
              <a:ext uri="{FF2B5EF4-FFF2-40B4-BE49-F238E27FC236}">
                <a16:creationId xmlns:a16="http://schemas.microsoft.com/office/drawing/2014/main" id="{0D46266E-AC06-45BF-98FE-00311576B6CB}"/>
              </a:ext>
            </a:extLst>
          </p:cNvPr>
          <p:cNvSpPr txBox="1"/>
          <p:nvPr/>
        </p:nvSpPr>
        <p:spPr>
          <a:xfrm>
            <a:off x="6250427" y="220816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85" name="TextBox 284">
            <a:extLst>
              <a:ext uri="{FF2B5EF4-FFF2-40B4-BE49-F238E27FC236}">
                <a16:creationId xmlns:a16="http://schemas.microsoft.com/office/drawing/2014/main" id="{6C5CE435-1520-4997-A4AE-EEDE5D4A9EE7}"/>
              </a:ext>
            </a:extLst>
          </p:cNvPr>
          <p:cNvSpPr txBox="1"/>
          <p:nvPr/>
        </p:nvSpPr>
        <p:spPr>
          <a:xfrm>
            <a:off x="6260993" y="265420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86" name="TextBox 285">
            <a:extLst>
              <a:ext uri="{FF2B5EF4-FFF2-40B4-BE49-F238E27FC236}">
                <a16:creationId xmlns:a16="http://schemas.microsoft.com/office/drawing/2014/main" id="{80AD4192-FD89-43C9-9817-9711A57FF303}"/>
              </a:ext>
            </a:extLst>
          </p:cNvPr>
          <p:cNvSpPr txBox="1"/>
          <p:nvPr/>
        </p:nvSpPr>
        <p:spPr>
          <a:xfrm>
            <a:off x="7167029" y="265420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75F7C3FA-7E92-4D45-A59A-1AB9127BE987}"/>
              </a:ext>
            </a:extLst>
          </p:cNvPr>
          <p:cNvSpPr txBox="1"/>
          <p:nvPr/>
        </p:nvSpPr>
        <p:spPr>
          <a:xfrm>
            <a:off x="6719987" y="2400527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88" name="Arc 287">
            <a:extLst>
              <a:ext uri="{FF2B5EF4-FFF2-40B4-BE49-F238E27FC236}">
                <a16:creationId xmlns:a16="http://schemas.microsoft.com/office/drawing/2014/main" id="{137580AE-3FC0-4E55-8E09-6674A43FF710}"/>
              </a:ext>
            </a:extLst>
          </p:cNvPr>
          <p:cNvSpPr/>
          <p:nvPr/>
        </p:nvSpPr>
        <p:spPr>
          <a:xfrm rot="16200000">
            <a:off x="6652688" y="168603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9" name="Arc 288">
            <a:extLst>
              <a:ext uri="{FF2B5EF4-FFF2-40B4-BE49-F238E27FC236}">
                <a16:creationId xmlns:a16="http://schemas.microsoft.com/office/drawing/2014/main" id="{D33D5000-505C-4AD9-886A-E92E3B31FAF5}"/>
              </a:ext>
            </a:extLst>
          </p:cNvPr>
          <p:cNvSpPr/>
          <p:nvPr/>
        </p:nvSpPr>
        <p:spPr>
          <a:xfrm rot="5400000">
            <a:off x="6642401" y="261969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0" name="TextBox 289">
            <a:extLst>
              <a:ext uri="{FF2B5EF4-FFF2-40B4-BE49-F238E27FC236}">
                <a16:creationId xmlns:a16="http://schemas.microsoft.com/office/drawing/2014/main" id="{60703A39-3A9C-4ED7-B7D5-A94F04B6B47C}"/>
              </a:ext>
            </a:extLst>
          </p:cNvPr>
          <p:cNvSpPr txBox="1"/>
          <p:nvPr/>
        </p:nvSpPr>
        <p:spPr>
          <a:xfrm>
            <a:off x="6772991" y="3155069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6587848C-7E21-4D43-8850-2DBCD1572543}"/>
              </a:ext>
            </a:extLst>
          </p:cNvPr>
          <p:cNvSpPr txBox="1"/>
          <p:nvPr/>
        </p:nvSpPr>
        <p:spPr>
          <a:xfrm>
            <a:off x="6772990" y="185422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0D733E16-0670-4002-BAEB-9961DE38FBCF}"/>
              </a:ext>
            </a:extLst>
          </p:cNvPr>
          <p:cNvSpPr txBox="1"/>
          <p:nvPr/>
        </p:nvSpPr>
        <p:spPr>
          <a:xfrm>
            <a:off x="7412429" y="2208164"/>
            <a:ext cx="7039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293" name="Straight Connector 292">
            <a:extLst>
              <a:ext uri="{FF2B5EF4-FFF2-40B4-BE49-F238E27FC236}">
                <a16:creationId xmlns:a16="http://schemas.microsoft.com/office/drawing/2014/main" id="{0202B74D-B27D-4B77-B49F-8F03CD1DF9C9}"/>
              </a:ext>
            </a:extLst>
          </p:cNvPr>
          <p:cNvCxnSpPr>
            <a:cxnSpLocks/>
          </p:cNvCxnSpPr>
          <p:nvPr/>
        </p:nvCxnSpPr>
        <p:spPr>
          <a:xfrm>
            <a:off x="8515938" y="2711134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4" name="Straight Connector 293">
            <a:extLst>
              <a:ext uri="{FF2B5EF4-FFF2-40B4-BE49-F238E27FC236}">
                <a16:creationId xmlns:a16="http://schemas.microsoft.com/office/drawing/2014/main" id="{82B6E981-860D-4CD3-8F2F-912EB49E658D}"/>
              </a:ext>
            </a:extLst>
          </p:cNvPr>
          <p:cNvCxnSpPr>
            <a:cxnSpLocks/>
          </p:cNvCxnSpPr>
          <p:nvPr/>
        </p:nvCxnSpPr>
        <p:spPr>
          <a:xfrm>
            <a:off x="9395168" y="2711134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5" name="TextBox 294">
            <a:extLst>
              <a:ext uri="{FF2B5EF4-FFF2-40B4-BE49-F238E27FC236}">
                <a16:creationId xmlns:a16="http://schemas.microsoft.com/office/drawing/2014/main" id="{4F4098EE-6D83-484A-82A7-6EC15E10F774}"/>
              </a:ext>
            </a:extLst>
          </p:cNvPr>
          <p:cNvSpPr txBox="1"/>
          <p:nvPr/>
        </p:nvSpPr>
        <p:spPr>
          <a:xfrm>
            <a:off x="8478565" y="220330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96" name="TextBox 295">
            <a:extLst>
              <a:ext uri="{FF2B5EF4-FFF2-40B4-BE49-F238E27FC236}">
                <a16:creationId xmlns:a16="http://schemas.microsoft.com/office/drawing/2014/main" id="{E6C1D970-65FA-4206-BFC0-8285DA077FCA}"/>
              </a:ext>
            </a:extLst>
          </p:cNvPr>
          <p:cNvSpPr txBox="1"/>
          <p:nvPr/>
        </p:nvSpPr>
        <p:spPr>
          <a:xfrm>
            <a:off x="8489131" y="264934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97" name="TextBox 296">
            <a:extLst>
              <a:ext uri="{FF2B5EF4-FFF2-40B4-BE49-F238E27FC236}">
                <a16:creationId xmlns:a16="http://schemas.microsoft.com/office/drawing/2014/main" id="{572CB4FD-D9C9-492F-9630-22ECB1A6E843}"/>
              </a:ext>
            </a:extLst>
          </p:cNvPr>
          <p:cNvSpPr txBox="1"/>
          <p:nvPr/>
        </p:nvSpPr>
        <p:spPr>
          <a:xfrm>
            <a:off x="9395167" y="2649342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A70D618B-1FCE-41E9-963E-08D1E93B2D52}"/>
              </a:ext>
            </a:extLst>
          </p:cNvPr>
          <p:cNvSpPr txBox="1"/>
          <p:nvPr/>
        </p:nvSpPr>
        <p:spPr>
          <a:xfrm>
            <a:off x="8948125" y="2395663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99" name="Arc 298">
            <a:extLst>
              <a:ext uri="{FF2B5EF4-FFF2-40B4-BE49-F238E27FC236}">
                <a16:creationId xmlns:a16="http://schemas.microsoft.com/office/drawing/2014/main" id="{5AE0CD80-1E07-4C3A-84D4-ABD2EC9BA7AE}"/>
              </a:ext>
            </a:extLst>
          </p:cNvPr>
          <p:cNvSpPr/>
          <p:nvPr/>
        </p:nvSpPr>
        <p:spPr>
          <a:xfrm rot="16200000">
            <a:off x="8880826" y="168117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0" name="Arc 299">
            <a:extLst>
              <a:ext uri="{FF2B5EF4-FFF2-40B4-BE49-F238E27FC236}">
                <a16:creationId xmlns:a16="http://schemas.microsoft.com/office/drawing/2014/main" id="{A2EC921C-C9BA-49D8-A32D-282A5B96827C}"/>
              </a:ext>
            </a:extLst>
          </p:cNvPr>
          <p:cNvSpPr/>
          <p:nvPr/>
        </p:nvSpPr>
        <p:spPr>
          <a:xfrm rot="5400000">
            <a:off x="8870539" y="261482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1" name="TextBox 300">
            <a:extLst>
              <a:ext uri="{FF2B5EF4-FFF2-40B4-BE49-F238E27FC236}">
                <a16:creationId xmlns:a16="http://schemas.microsoft.com/office/drawing/2014/main" id="{147AE3EE-BDB8-4DC2-A101-48FF451A3E7D}"/>
              </a:ext>
            </a:extLst>
          </p:cNvPr>
          <p:cNvSpPr txBox="1"/>
          <p:nvPr/>
        </p:nvSpPr>
        <p:spPr>
          <a:xfrm>
            <a:off x="9001129" y="315020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02" name="TextBox 301">
            <a:extLst>
              <a:ext uri="{FF2B5EF4-FFF2-40B4-BE49-F238E27FC236}">
                <a16:creationId xmlns:a16="http://schemas.microsoft.com/office/drawing/2014/main" id="{4AA79D66-B1C3-455B-B228-03B5EB7FB11D}"/>
              </a:ext>
            </a:extLst>
          </p:cNvPr>
          <p:cNvSpPr txBox="1"/>
          <p:nvPr/>
        </p:nvSpPr>
        <p:spPr>
          <a:xfrm>
            <a:off x="9001128" y="184936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03" name="TextBox 302">
            <a:extLst>
              <a:ext uri="{FF2B5EF4-FFF2-40B4-BE49-F238E27FC236}">
                <a16:creationId xmlns:a16="http://schemas.microsoft.com/office/drawing/2014/main" id="{9BDB7F77-F281-4B8A-A233-E17B3C48BBB5}"/>
              </a:ext>
            </a:extLst>
          </p:cNvPr>
          <p:cNvSpPr txBox="1"/>
          <p:nvPr/>
        </p:nvSpPr>
        <p:spPr>
          <a:xfrm>
            <a:off x="9627322" y="2203300"/>
            <a:ext cx="6997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581404D-07B8-4379-9859-811810A28AA9}"/>
              </a:ext>
            </a:extLst>
          </p:cNvPr>
          <p:cNvGrpSpPr/>
          <p:nvPr/>
        </p:nvGrpSpPr>
        <p:grpSpPr>
          <a:xfrm>
            <a:off x="6264175" y="3993210"/>
            <a:ext cx="1404066" cy="1076984"/>
            <a:chOff x="461187" y="3990198"/>
            <a:chExt cx="1404066" cy="1076984"/>
          </a:xfrm>
        </p:grpSpPr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86F4B553-2FD6-4569-A9A7-FAAC1EC2DCAD}"/>
                </a:ext>
              </a:extLst>
            </p:cNvPr>
            <p:cNvSpPr txBox="1"/>
            <p:nvPr/>
          </p:nvSpPr>
          <p:spPr>
            <a:xfrm>
              <a:off x="461187" y="421197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3A4C6CE5-4559-4320-A829-AB29E09EB99B}"/>
                </a:ext>
              </a:extLst>
            </p:cNvPr>
            <p:cNvCxnSpPr>
              <a:cxnSpLocks/>
            </p:cNvCxnSpPr>
            <p:nvPr/>
          </p:nvCxnSpPr>
          <p:spPr>
            <a:xfrm>
              <a:off x="915945" y="449803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A61E7CA0-6AC5-42B5-BE7E-524AFDA6A5D4}"/>
                </a:ext>
              </a:extLst>
            </p:cNvPr>
            <p:cNvSpPr txBox="1"/>
            <p:nvPr/>
          </p:nvSpPr>
          <p:spPr>
            <a:xfrm>
              <a:off x="915944" y="44362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39B225E2-F294-4A85-B218-9FCA9455A419}"/>
                </a:ext>
              </a:extLst>
            </p:cNvPr>
            <p:cNvSpPr txBox="1"/>
            <p:nvPr/>
          </p:nvSpPr>
          <p:spPr>
            <a:xfrm>
              <a:off x="1143710" y="3990198"/>
              <a:ext cx="72154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09C4CE78-170E-4816-9801-E8B32166D56D}"/>
              </a:ext>
            </a:extLst>
          </p:cNvPr>
          <p:cNvGrpSpPr/>
          <p:nvPr/>
        </p:nvGrpSpPr>
        <p:grpSpPr>
          <a:xfrm>
            <a:off x="7593239" y="3996885"/>
            <a:ext cx="2241015" cy="1076984"/>
            <a:chOff x="1790251" y="3993873"/>
            <a:chExt cx="2241015" cy="1076984"/>
          </a:xfrm>
        </p:grpSpPr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140E6C82-5B6C-4E2F-83FE-E491CABF2482}"/>
                </a:ext>
              </a:extLst>
            </p:cNvPr>
            <p:cNvSpPr txBox="1"/>
            <p:nvPr/>
          </p:nvSpPr>
          <p:spPr>
            <a:xfrm>
              <a:off x="1790251" y="41981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50EF7F1D-EFBF-4ED2-928D-17D49A9775DE}"/>
                </a:ext>
              </a:extLst>
            </p:cNvPr>
            <p:cNvCxnSpPr>
              <a:cxnSpLocks/>
            </p:cNvCxnSpPr>
            <p:nvPr/>
          </p:nvCxnSpPr>
          <p:spPr>
            <a:xfrm>
              <a:off x="2702074" y="4501707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D4CF6541-ACD6-4962-81B5-1E2094375E04}"/>
                </a:ext>
              </a:extLst>
            </p:cNvPr>
            <p:cNvSpPr txBox="1"/>
            <p:nvPr/>
          </p:nvSpPr>
          <p:spPr>
            <a:xfrm>
              <a:off x="2702073" y="4439915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3FA42FE8-8965-467B-BD5D-6F2BA4E14A4E}"/>
                </a:ext>
              </a:extLst>
            </p:cNvPr>
            <p:cNvSpPr txBox="1"/>
            <p:nvPr/>
          </p:nvSpPr>
          <p:spPr>
            <a:xfrm>
              <a:off x="2983782" y="3993873"/>
              <a:ext cx="65023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627D7443-40AA-4481-9186-BCA72EF8CBF2}"/>
                </a:ext>
              </a:extLst>
            </p:cNvPr>
            <p:cNvSpPr txBox="1"/>
            <p:nvPr/>
          </p:nvSpPr>
          <p:spPr>
            <a:xfrm>
              <a:off x="3597528" y="4192802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315" name="TextBox 314">
              <a:extLst>
                <a:ext uri="{FF2B5EF4-FFF2-40B4-BE49-F238E27FC236}">
                  <a16:creationId xmlns:a16="http://schemas.microsoft.com/office/drawing/2014/main" id="{1C6ABAED-3372-4C29-B7E1-76005F8D4988}"/>
                </a:ext>
              </a:extLst>
            </p:cNvPr>
            <p:cNvSpPr txBox="1"/>
            <p:nvPr/>
          </p:nvSpPr>
          <p:spPr>
            <a:xfrm>
              <a:off x="2258949" y="4211970"/>
              <a:ext cx="5136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AFAFA2CB-A98A-49AF-891E-D9285671DE1D}"/>
              </a:ext>
            </a:extLst>
          </p:cNvPr>
          <p:cNvGrpSpPr/>
          <p:nvPr/>
        </p:nvGrpSpPr>
        <p:grpSpPr>
          <a:xfrm>
            <a:off x="8763856" y="440116"/>
            <a:ext cx="1416098" cy="1076984"/>
            <a:chOff x="8314156" y="440116"/>
            <a:chExt cx="1416098" cy="1076984"/>
          </a:xfrm>
        </p:grpSpPr>
        <p:sp>
          <p:nvSpPr>
            <p:cNvPr id="321" name="TextBox 320">
              <a:extLst>
                <a:ext uri="{FF2B5EF4-FFF2-40B4-BE49-F238E27FC236}">
                  <a16:creationId xmlns:a16="http://schemas.microsoft.com/office/drawing/2014/main" id="{8DCA4655-FB2F-4F9F-ABDB-01EB52C956D1}"/>
                </a:ext>
              </a:extLst>
            </p:cNvPr>
            <p:cNvSpPr txBox="1"/>
            <p:nvPr/>
          </p:nvSpPr>
          <p:spPr>
            <a:xfrm>
              <a:off x="8314156" y="661888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0825F885-D3CD-4E7F-BE99-1D1920A1C2F5}"/>
                </a:ext>
              </a:extLst>
            </p:cNvPr>
            <p:cNvCxnSpPr>
              <a:cxnSpLocks/>
            </p:cNvCxnSpPr>
            <p:nvPr/>
          </p:nvCxnSpPr>
          <p:spPr>
            <a:xfrm>
              <a:off x="8768914" y="94795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620767E9-8954-4754-B360-85D59CF3723A}"/>
                </a:ext>
              </a:extLst>
            </p:cNvPr>
            <p:cNvSpPr txBox="1"/>
            <p:nvPr/>
          </p:nvSpPr>
          <p:spPr>
            <a:xfrm>
              <a:off x="8768913" y="886158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FCDE499C-2C65-4A7F-B477-EC7163D5778D}"/>
                </a:ext>
              </a:extLst>
            </p:cNvPr>
            <p:cNvSpPr txBox="1"/>
            <p:nvPr/>
          </p:nvSpPr>
          <p:spPr>
            <a:xfrm>
              <a:off x="9020806" y="440116"/>
              <a:ext cx="70944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316" name="TextBox 315">
            <a:extLst>
              <a:ext uri="{FF2B5EF4-FFF2-40B4-BE49-F238E27FC236}">
                <a16:creationId xmlns:a16="http://schemas.microsoft.com/office/drawing/2014/main" id="{E4EA60B5-3598-473A-9D4F-2F486C74DC2C}"/>
              </a:ext>
            </a:extLst>
          </p:cNvPr>
          <p:cNvSpPr txBox="1"/>
          <p:nvPr/>
        </p:nvSpPr>
        <p:spPr>
          <a:xfrm>
            <a:off x="467781" y="5550509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17" name="TextBox 316">
            <a:extLst>
              <a:ext uri="{FF2B5EF4-FFF2-40B4-BE49-F238E27FC236}">
                <a16:creationId xmlns:a16="http://schemas.microsoft.com/office/drawing/2014/main" id="{919C5ECC-620D-466D-AE42-940EBBF016F2}"/>
              </a:ext>
            </a:extLst>
          </p:cNvPr>
          <p:cNvSpPr txBox="1"/>
          <p:nvPr/>
        </p:nvSpPr>
        <p:spPr>
          <a:xfrm>
            <a:off x="889982" y="5543563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885A36B6-D4C3-4779-94A7-A48464AB3E74}"/>
              </a:ext>
            </a:extLst>
          </p:cNvPr>
          <p:cNvGrpSpPr/>
          <p:nvPr/>
        </p:nvGrpSpPr>
        <p:grpSpPr>
          <a:xfrm>
            <a:off x="1345428" y="5764834"/>
            <a:ext cx="933868" cy="630942"/>
            <a:chOff x="1336470" y="3538279"/>
            <a:chExt cx="933868" cy="630942"/>
          </a:xfrm>
        </p:grpSpPr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0729D487-3A7F-4017-9963-F6D71852DFF9}"/>
                </a:ext>
              </a:extLst>
            </p:cNvPr>
            <p:cNvSpPr txBox="1"/>
            <p:nvPr/>
          </p:nvSpPr>
          <p:spPr>
            <a:xfrm>
              <a:off x="1336470" y="3538279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D18415B0-5A0D-407C-B3E3-5690F664B48B}"/>
                </a:ext>
              </a:extLst>
            </p:cNvPr>
            <p:cNvCxnSpPr>
              <a:cxnSpLocks/>
            </p:cNvCxnSpPr>
            <p:nvPr/>
          </p:nvCxnSpPr>
          <p:spPr>
            <a:xfrm>
              <a:off x="1354182" y="3616269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9" name="TextBox 468">
            <a:extLst>
              <a:ext uri="{FF2B5EF4-FFF2-40B4-BE49-F238E27FC236}">
                <a16:creationId xmlns:a16="http://schemas.microsoft.com/office/drawing/2014/main" id="{9B97AA65-31EA-47BC-80F1-24B34B8E8185}"/>
              </a:ext>
            </a:extLst>
          </p:cNvPr>
          <p:cNvSpPr txBox="1"/>
          <p:nvPr/>
        </p:nvSpPr>
        <p:spPr>
          <a:xfrm>
            <a:off x="1351769" y="5324129"/>
            <a:ext cx="10014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1 7</a:t>
            </a:r>
          </a:p>
        </p:txBody>
      </p:sp>
      <p:sp>
        <p:nvSpPr>
          <p:cNvPr id="470" name="TextBox 469">
            <a:extLst>
              <a:ext uri="{FF2B5EF4-FFF2-40B4-BE49-F238E27FC236}">
                <a16:creationId xmlns:a16="http://schemas.microsoft.com/office/drawing/2014/main" id="{59FBF734-B0A1-40F7-8173-5D2B6501ECE8}"/>
              </a:ext>
            </a:extLst>
          </p:cNvPr>
          <p:cNvSpPr txBox="1"/>
          <p:nvPr/>
        </p:nvSpPr>
        <p:spPr>
          <a:xfrm>
            <a:off x="2248165" y="5534987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grpSp>
        <p:nvGrpSpPr>
          <p:cNvPr id="471" name="Group 470">
            <a:extLst>
              <a:ext uri="{FF2B5EF4-FFF2-40B4-BE49-F238E27FC236}">
                <a16:creationId xmlns:a16="http://schemas.microsoft.com/office/drawing/2014/main" id="{4D57ADFE-47EF-4DE5-8B24-0BFAD52E1A7A}"/>
              </a:ext>
            </a:extLst>
          </p:cNvPr>
          <p:cNvGrpSpPr/>
          <p:nvPr/>
        </p:nvGrpSpPr>
        <p:grpSpPr>
          <a:xfrm>
            <a:off x="2683866" y="5527379"/>
            <a:ext cx="855939" cy="654072"/>
            <a:chOff x="2683866" y="5527379"/>
            <a:chExt cx="855939" cy="654072"/>
          </a:xfrm>
        </p:grpSpPr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79E138D1-E621-42D6-AD75-E6EA9589C8EF}"/>
                </a:ext>
              </a:extLst>
            </p:cNvPr>
            <p:cNvSpPr txBox="1"/>
            <p:nvPr/>
          </p:nvSpPr>
          <p:spPr>
            <a:xfrm>
              <a:off x="2683866" y="5550509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A194E56F-B21A-4589-BFB1-C901EDB52557}"/>
                </a:ext>
              </a:extLst>
            </p:cNvPr>
            <p:cNvSpPr txBox="1"/>
            <p:nvPr/>
          </p:nvSpPr>
          <p:spPr>
            <a:xfrm>
              <a:off x="3106067" y="5527379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</p:grpSp>
      <p:grpSp>
        <p:nvGrpSpPr>
          <p:cNvPr id="474" name="Group 473">
            <a:extLst>
              <a:ext uri="{FF2B5EF4-FFF2-40B4-BE49-F238E27FC236}">
                <a16:creationId xmlns:a16="http://schemas.microsoft.com/office/drawing/2014/main" id="{F8B9EC17-ACBF-4B5C-A95C-629178060210}"/>
              </a:ext>
            </a:extLst>
          </p:cNvPr>
          <p:cNvGrpSpPr/>
          <p:nvPr/>
        </p:nvGrpSpPr>
        <p:grpSpPr>
          <a:xfrm>
            <a:off x="3572938" y="5324129"/>
            <a:ext cx="1404066" cy="1076984"/>
            <a:chOff x="461187" y="3990198"/>
            <a:chExt cx="1404066" cy="1076984"/>
          </a:xfrm>
        </p:grpSpPr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9B9A3DE9-99F7-4272-99D5-D5804EE0B0F5}"/>
                </a:ext>
              </a:extLst>
            </p:cNvPr>
            <p:cNvSpPr txBox="1"/>
            <p:nvPr/>
          </p:nvSpPr>
          <p:spPr>
            <a:xfrm>
              <a:off x="461187" y="421197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cxnSp>
          <p:nvCxnSpPr>
            <p:cNvPr id="476" name="Straight Connector 475">
              <a:extLst>
                <a:ext uri="{FF2B5EF4-FFF2-40B4-BE49-F238E27FC236}">
                  <a16:creationId xmlns:a16="http://schemas.microsoft.com/office/drawing/2014/main" id="{60E05582-9B79-4560-9FF6-4D4F9845ADAB}"/>
                </a:ext>
              </a:extLst>
            </p:cNvPr>
            <p:cNvCxnSpPr>
              <a:cxnSpLocks/>
            </p:cNvCxnSpPr>
            <p:nvPr/>
          </p:nvCxnSpPr>
          <p:spPr>
            <a:xfrm>
              <a:off x="915945" y="449803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7" name="TextBox 476">
              <a:extLst>
                <a:ext uri="{FF2B5EF4-FFF2-40B4-BE49-F238E27FC236}">
                  <a16:creationId xmlns:a16="http://schemas.microsoft.com/office/drawing/2014/main" id="{32F311B3-DDCD-49C5-84F9-4E64E13F4E9E}"/>
                </a:ext>
              </a:extLst>
            </p:cNvPr>
            <p:cNvSpPr txBox="1"/>
            <p:nvPr/>
          </p:nvSpPr>
          <p:spPr>
            <a:xfrm>
              <a:off x="915944" y="44362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0E24519D-8860-4289-B016-2A1B15E5788A}"/>
                </a:ext>
              </a:extLst>
            </p:cNvPr>
            <p:cNvSpPr txBox="1"/>
            <p:nvPr/>
          </p:nvSpPr>
          <p:spPr>
            <a:xfrm>
              <a:off x="1143710" y="3990198"/>
              <a:ext cx="72154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479" name="TextBox 478">
            <a:extLst>
              <a:ext uri="{FF2B5EF4-FFF2-40B4-BE49-F238E27FC236}">
                <a16:creationId xmlns:a16="http://schemas.microsoft.com/office/drawing/2014/main" id="{6731AB53-48C8-4E22-B991-1369A377D468}"/>
              </a:ext>
            </a:extLst>
          </p:cNvPr>
          <p:cNvSpPr txBox="1"/>
          <p:nvPr/>
        </p:nvSpPr>
        <p:spPr>
          <a:xfrm>
            <a:off x="6284771" y="5551095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480" name="TextBox 479">
            <a:extLst>
              <a:ext uri="{FF2B5EF4-FFF2-40B4-BE49-F238E27FC236}">
                <a16:creationId xmlns:a16="http://schemas.microsoft.com/office/drawing/2014/main" id="{238D7C13-9115-4709-8A22-C28C9F1E547F}"/>
              </a:ext>
            </a:extLst>
          </p:cNvPr>
          <p:cNvSpPr txBox="1"/>
          <p:nvPr/>
        </p:nvSpPr>
        <p:spPr>
          <a:xfrm>
            <a:off x="6706972" y="5544149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grpSp>
        <p:nvGrpSpPr>
          <p:cNvPr id="481" name="Group 480">
            <a:extLst>
              <a:ext uri="{FF2B5EF4-FFF2-40B4-BE49-F238E27FC236}">
                <a16:creationId xmlns:a16="http://schemas.microsoft.com/office/drawing/2014/main" id="{10EB2F2F-D1A2-46F1-B5D4-96989878D39F}"/>
              </a:ext>
            </a:extLst>
          </p:cNvPr>
          <p:cNvGrpSpPr/>
          <p:nvPr/>
        </p:nvGrpSpPr>
        <p:grpSpPr>
          <a:xfrm>
            <a:off x="7162418" y="5765420"/>
            <a:ext cx="933868" cy="630942"/>
            <a:chOff x="1336470" y="3538279"/>
            <a:chExt cx="933868" cy="630942"/>
          </a:xfrm>
        </p:grpSpPr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F572BF83-204D-4A40-A77A-466AE07FEC2B}"/>
                </a:ext>
              </a:extLst>
            </p:cNvPr>
            <p:cNvSpPr txBox="1"/>
            <p:nvPr/>
          </p:nvSpPr>
          <p:spPr>
            <a:xfrm>
              <a:off x="1336470" y="3538279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483" name="Straight Connector 482">
              <a:extLst>
                <a:ext uri="{FF2B5EF4-FFF2-40B4-BE49-F238E27FC236}">
                  <a16:creationId xmlns:a16="http://schemas.microsoft.com/office/drawing/2014/main" id="{85A6A603-DE11-4436-ADC2-159C461C28C0}"/>
                </a:ext>
              </a:extLst>
            </p:cNvPr>
            <p:cNvCxnSpPr>
              <a:cxnSpLocks/>
            </p:cNvCxnSpPr>
            <p:nvPr/>
          </p:nvCxnSpPr>
          <p:spPr>
            <a:xfrm>
              <a:off x="1354182" y="3616269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4" name="TextBox 483">
            <a:extLst>
              <a:ext uri="{FF2B5EF4-FFF2-40B4-BE49-F238E27FC236}">
                <a16:creationId xmlns:a16="http://schemas.microsoft.com/office/drawing/2014/main" id="{B2ECACD5-A9B5-4E94-B410-10C5E84C1536}"/>
              </a:ext>
            </a:extLst>
          </p:cNvPr>
          <p:cNvSpPr txBox="1"/>
          <p:nvPr/>
        </p:nvSpPr>
        <p:spPr>
          <a:xfrm>
            <a:off x="7168759" y="5324715"/>
            <a:ext cx="10014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1 7</a:t>
            </a:r>
          </a:p>
        </p:txBody>
      </p:sp>
      <p:sp>
        <p:nvSpPr>
          <p:cNvPr id="485" name="TextBox 484">
            <a:extLst>
              <a:ext uri="{FF2B5EF4-FFF2-40B4-BE49-F238E27FC236}">
                <a16:creationId xmlns:a16="http://schemas.microsoft.com/office/drawing/2014/main" id="{F7F4B0C3-5846-49DF-A20F-55C95F2263DF}"/>
              </a:ext>
            </a:extLst>
          </p:cNvPr>
          <p:cNvSpPr txBox="1"/>
          <p:nvPr/>
        </p:nvSpPr>
        <p:spPr>
          <a:xfrm>
            <a:off x="8065155" y="5535573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5FDA3610-C1A6-4F21-B375-3481648DA8C2}"/>
              </a:ext>
            </a:extLst>
          </p:cNvPr>
          <p:cNvGrpSpPr/>
          <p:nvPr/>
        </p:nvGrpSpPr>
        <p:grpSpPr>
          <a:xfrm>
            <a:off x="8500856" y="5527965"/>
            <a:ext cx="855939" cy="654072"/>
            <a:chOff x="2683866" y="5527379"/>
            <a:chExt cx="855939" cy="654072"/>
          </a:xfrm>
        </p:grpSpPr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57300793-1E1E-4823-97FC-ACE6B511616B}"/>
                </a:ext>
              </a:extLst>
            </p:cNvPr>
            <p:cNvSpPr txBox="1"/>
            <p:nvPr/>
          </p:nvSpPr>
          <p:spPr>
            <a:xfrm>
              <a:off x="2683866" y="5550509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013F93B9-B4D4-4D4E-AD84-C8BCF59C29F3}"/>
                </a:ext>
              </a:extLst>
            </p:cNvPr>
            <p:cNvSpPr txBox="1"/>
            <p:nvPr/>
          </p:nvSpPr>
          <p:spPr>
            <a:xfrm>
              <a:off x="3106067" y="5527379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FE71981E-CE84-4CB8-9710-1DDAAB8E9011}"/>
              </a:ext>
            </a:extLst>
          </p:cNvPr>
          <p:cNvGrpSpPr/>
          <p:nvPr/>
        </p:nvGrpSpPr>
        <p:grpSpPr>
          <a:xfrm>
            <a:off x="9389928" y="5324715"/>
            <a:ext cx="1404066" cy="1076984"/>
            <a:chOff x="461187" y="3990198"/>
            <a:chExt cx="1404066" cy="1076984"/>
          </a:xfrm>
        </p:grpSpPr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A5B8CB65-553D-46EA-8CA6-49C0A187A193}"/>
                </a:ext>
              </a:extLst>
            </p:cNvPr>
            <p:cNvSpPr txBox="1"/>
            <p:nvPr/>
          </p:nvSpPr>
          <p:spPr>
            <a:xfrm>
              <a:off x="461187" y="421197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cxnSp>
          <p:nvCxnSpPr>
            <p:cNvPr id="491" name="Straight Connector 490">
              <a:extLst>
                <a:ext uri="{FF2B5EF4-FFF2-40B4-BE49-F238E27FC236}">
                  <a16:creationId xmlns:a16="http://schemas.microsoft.com/office/drawing/2014/main" id="{1C809332-6524-44EC-87CE-F8CDB0EB0FF6}"/>
                </a:ext>
              </a:extLst>
            </p:cNvPr>
            <p:cNvCxnSpPr>
              <a:cxnSpLocks/>
            </p:cNvCxnSpPr>
            <p:nvPr/>
          </p:nvCxnSpPr>
          <p:spPr>
            <a:xfrm>
              <a:off x="915945" y="449803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3E144CB0-00F0-47D2-B77C-F08A4D4D8BB1}"/>
                </a:ext>
              </a:extLst>
            </p:cNvPr>
            <p:cNvSpPr txBox="1"/>
            <p:nvPr/>
          </p:nvSpPr>
          <p:spPr>
            <a:xfrm>
              <a:off x="915944" y="44362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BC58CA1D-E61E-4558-B8C6-22FC31CCC645}"/>
                </a:ext>
              </a:extLst>
            </p:cNvPr>
            <p:cNvSpPr txBox="1"/>
            <p:nvPr/>
          </p:nvSpPr>
          <p:spPr>
            <a:xfrm>
              <a:off x="1143710" y="3990198"/>
              <a:ext cx="72154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494" name="Rectangle 493">
            <a:extLst>
              <a:ext uri="{FF2B5EF4-FFF2-40B4-BE49-F238E27FC236}">
                <a16:creationId xmlns:a16="http://schemas.microsoft.com/office/drawing/2014/main" id="{53E1C38C-20C8-4712-B42A-7AA328727572}"/>
              </a:ext>
            </a:extLst>
          </p:cNvPr>
          <p:cNvSpPr/>
          <p:nvPr/>
        </p:nvSpPr>
        <p:spPr>
          <a:xfrm>
            <a:off x="4669621" y="585138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5" name="Rectangle 494">
            <a:extLst>
              <a:ext uri="{FF2B5EF4-FFF2-40B4-BE49-F238E27FC236}">
                <a16:creationId xmlns:a16="http://schemas.microsoft.com/office/drawing/2014/main" id="{BB07D150-472E-4D14-B8C9-CCA2375527E6}"/>
              </a:ext>
            </a:extLst>
          </p:cNvPr>
          <p:cNvSpPr/>
          <p:nvPr/>
        </p:nvSpPr>
        <p:spPr>
          <a:xfrm>
            <a:off x="5167401" y="588286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6" name="Rectangle 495">
            <a:extLst>
              <a:ext uri="{FF2B5EF4-FFF2-40B4-BE49-F238E27FC236}">
                <a16:creationId xmlns:a16="http://schemas.microsoft.com/office/drawing/2014/main" id="{A843044B-432F-4AD9-9F58-EF17F58BD22E}"/>
              </a:ext>
            </a:extLst>
          </p:cNvPr>
          <p:cNvSpPr/>
          <p:nvPr/>
        </p:nvSpPr>
        <p:spPr>
          <a:xfrm>
            <a:off x="5651906" y="591577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7" name="Rectangle 496">
            <a:extLst>
              <a:ext uri="{FF2B5EF4-FFF2-40B4-BE49-F238E27FC236}">
                <a16:creationId xmlns:a16="http://schemas.microsoft.com/office/drawing/2014/main" id="{1BBC48D0-3213-4257-96FE-69BFE956BD87}"/>
              </a:ext>
            </a:extLst>
          </p:cNvPr>
          <p:cNvSpPr/>
          <p:nvPr/>
        </p:nvSpPr>
        <p:spPr>
          <a:xfrm>
            <a:off x="4675265" y="2991971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8" name="Rectangle 497">
            <a:extLst>
              <a:ext uri="{FF2B5EF4-FFF2-40B4-BE49-F238E27FC236}">
                <a16:creationId xmlns:a16="http://schemas.microsoft.com/office/drawing/2014/main" id="{E02C5E70-D70A-4107-A98C-F6EBE3CDC683}"/>
              </a:ext>
            </a:extLst>
          </p:cNvPr>
          <p:cNvSpPr/>
          <p:nvPr/>
        </p:nvSpPr>
        <p:spPr>
          <a:xfrm>
            <a:off x="5173045" y="2995119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9" name="Rectangle 498">
            <a:extLst>
              <a:ext uri="{FF2B5EF4-FFF2-40B4-BE49-F238E27FC236}">
                <a16:creationId xmlns:a16="http://schemas.microsoft.com/office/drawing/2014/main" id="{613D3BE5-D24A-4FAD-A5DA-218CA8B86802}"/>
              </a:ext>
            </a:extLst>
          </p:cNvPr>
          <p:cNvSpPr/>
          <p:nvPr/>
        </p:nvSpPr>
        <p:spPr>
          <a:xfrm>
            <a:off x="5657550" y="2998410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0" name="Rectangle 499">
            <a:extLst>
              <a:ext uri="{FF2B5EF4-FFF2-40B4-BE49-F238E27FC236}">
                <a16:creationId xmlns:a16="http://schemas.microsoft.com/office/drawing/2014/main" id="{6B6D73E2-D045-49A5-A20D-B9C39131BB72}"/>
              </a:ext>
            </a:extLst>
          </p:cNvPr>
          <p:cNvSpPr/>
          <p:nvPr/>
        </p:nvSpPr>
        <p:spPr>
          <a:xfrm>
            <a:off x="10571154" y="589275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1" name="Rectangle 500">
            <a:extLst>
              <a:ext uri="{FF2B5EF4-FFF2-40B4-BE49-F238E27FC236}">
                <a16:creationId xmlns:a16="http://schemas.microsoft.com/office/drawing/2014/main" id="{45D0F4AE-E9F7-49F0-9F74-7CB3A1E0BC17}"/>
              </a:ext>
            </a:extLst>
          </p:cNvPr>
          <p:cNvSpPr/>
          <p:nvPr/>
        </p:nvSpPr>
        <p:spPr>
          <a:xfrm>
            <a:off x="11068934" y="592423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2" name="Rectangle 501">
            <a:extLst>
              <a:ext uri="{FF2B5EF4-FFF2-40B4-BE49-F238E27FC236}">
                <a16:creationId xmlns:a16="http://schemas.microsoft.com/office/drawing/2014/main" id="{4D5EDE76-C745-40C7-87A8-7322B0D9A4B0}"/>
              </a:ext>
            </a:extLst>
          </p:cNvPr>
          <p:cNvSpPr/>
          <p:nvPr/>
        </p:nvSpPr>
        <p:spPr>
          <a:xfrm>
            <a:off x="11553439" y="595714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4" name="Rectangle 503">
            <a:extLst>
              <a:ext uri="{FF2B5EF4-FFF2-40B4-BE49-F238E27FC236}">
                <a16:creationId xmlns:a16="http://schemas.microsoft.com/office/drawing/2014/main" id="{003C86B8-E6B4-4010-BBAD-8E855E2ABE43}"/>
              </a:ext>
            </a:extLst>
          </p:cNvPr>
          <p:cNvSpPr/>
          <p:nvPr/>
        </p:nvSpPr>
        <p:spPr>
          <a:xfrm>
            <a:off x="11074578" y="2999256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5" name="Rectangle 504">
            <a:extLst>
              <a:ext uri="{FF2B5EF4-FFF2-40B4-BE49-F238E27FC236}">
                <a16:creationId xmlns:a16="http://schemas.microsoft.com/office/drawing/2014/main" id="{89DF5258-146D-492B-B0F1-638F375689D3}"/>
              </a:ext>
            </a:extLst>
          </p:cNvPr>
          <p:cNvSpPr/>
          <p:nvPr/>
        </p:nvSpPr>
        <p:spPr>
          <a:xfrm>
            <a:off x="11559083" y="3002547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506" name="Group 505">
            <a:extLst>
              <a:ext uri="{FF2B5EF4-FFF2-40B4-BE49-F238E27FC236}">
                <a16:creationId xmlns:a16="http://schemas.microsoft.com/office/drawing/2014/main" id="{8FCF113C-6126-4834-BCA2-B35F7F528F7B}"/>
              </a:ext>
            </a:extLst>
          </p:cNvPr>
          <p:cNvGrpSpPr/>
          <p:nvPr/>
        </p:nvGrpSpPr>
        <p:grpSpPr>
          <a:xfrm>
            <a:off x="5655016" y="591447"/>
            <a:ext cx="360000" cy="2160000"/>
            <a:chOff x="2011880" y="3429000"/>
            <a:chExt cx="360000" cy="2160000"/>
          </a:xfrm>
        </p:grpSpPr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587208C0-05A2-4777-AE6B-ECDE2BF3990D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B354A27C-0F11-4DE3-B826-4A11FA5FC02B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</p:grpSp>
      <p:grpSp>
        <p:nvGrpSpPr>
          <p:cNvPr id="509" name="Group 508">
            <a:extLst>
              <a:ext uri="{FF2B5EF4-FFF2-40B4-BE49-F238E27FC236}">
                <a16:creationId xmlns:a16="http://schemas.microsoft.com/office/drawing/2014/main" id="{3C7CE3BE-C813-41C3-8244-B89C0BB7E759}"/>
              </a:ext>
            </a:extLst>
          </p:cNvPr>
          <p:cNvGrpSpPr/>
          <p:nvPr/>
        </p:nvGrpSpPr>
        <p:grpSpPr>
          <a:xfrm>
            <a:off x="11559083" y="3000859"/>
            <a:ext cx="360000" cy="2160000"/>
            <a:chOff x="2592071" y="3429000"/>
            <a:chExt cx="360000" cy="2160000"/>
          </a:xfrm>
        </p:grpSpPr>
        <p:sp>
          <p:nvSpPr>
            <p:cNvPr id="510" name="Rectangle 509">
              <a:extLst>
                <a:ext uri="{FF2B5EF4-FFF2-40B4-BE49-F238E27FC236}">
                  <a16:creationId xmlns:a16="http://schemas.microsoft.com/office/drawing/2014/main" id="{7201646D-FCE5-4806-9557-8CB791A7FCFE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1" name="Rectangle 510">
              <a:extLst>
                <a:ext uri="{FF2B5EF4-FFF2-40B4-BE49-F238E27FC236}">
                  <a16:creationId xmlns:a16="http://schemas.microsoft.com/office/drawing/2014/main" id="{499CFE0D-2333-4E19-A570-3EC84C1CE2DB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2" name="Rectangle 511">
              <a:extLst>
                <a:ext uri="{FF2B5EF4-FFF2-40B4-BE49-F238E27FC236}">
                  <a16:creationId xmlns:a16="http://schemas.microsoft.com/office/drawing/2014/main" id="{B3D47EC6-35A9-4212-962F-F81052D48C77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DC9D0653-E231-4E56-BA82-6245BCDA9395}"/>
              </a:ext>
            </a:extLst>
          </p:cNvPr>
          <p:cNvGrpSpPr/>
          <p:nvPr/>
        </p:nvGrpSpPr>
        <p:grpSpPr>
          <a:xfrm>
            <a:off x="11554412" y="594590"/>
            <a:ext cx="360000" cy="2160000"/>
            <a:chOff x="3172262" y="3429000"/>
            <a:chExt cx="360000" cy="2160000"/>
          </a:xfrm>
        </p:grpSpPr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92972323-0328-4D9C-9E8B-F0C2B214EFE6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5" name="Rectangle 514">
              <a:extLst>
                <a:ext uri="{FF2B5EF4-FFF2-40B4-BE49-F238E27FC236}">
                  <a16:creationId xmlns:a16="http://schemas.microsoft.com/office/drawing/2014/main" id="{01212186-4E01-42E2-B86B-4AC99981E3C2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4E441FE0-3262-48FF-8F79-364254127B8B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C79422D2-ED40-4F4C-B645-C685CDDD7636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18" name="Group 517">
            <a:extLst>
              <a:ext uri="{FF2B5EF4-FFF2-40B4-BE49-F238E27FC236}">
                <a16:creationId xmlns:a16="http://schemas.microsoft.com/office/drawing/2014/main" id="{1F0FD728-DFBE-46A8-AE3E-39E2DE9DAAA1}"/>
              </a:ext>
            </a:extLst>
          </p:cNvPr>
          <p:cNvGrpSpPr/>
          <p:nvPr/>
        </p:nvGrpSpPr>
        <p:grpSpPr>
          <a:xfrm>
            <a:off x="5656051" y="2997587"/>
            <a:ext cx="360000" cy="2167200"/>
            <a:chOff x="4912835" y="3429000"/>
            <a:chExt cx="360000" cy="2167200"/>
          </a:xfrm>
        </p:grpSpPr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57AF9352-CDB8-40FB-AD77-BBCA6F012F0C}"/>
                </a:ext>
              </a:extLst>
            </p:cNvPr>
            <p:cNvSpPr/>
            <p:nvPr/>
          </p:nvSpPr>
          <p:spPr>
            <a:xfrm>
              <a:off x="4912835" y="34290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F7A6249F-82F9-433F-99E5-F3FAB6055AD3}"/>
                </a:ext>
              </a:extLst>
            </p:cNvPr>
            <p:cNvSpPr/>
            <p:nvPr/>
          </p:nvSpPr>
          <p:spPr>
            <a:xfrm>
              <a:off x="4912835" y="37386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18868EE5-A9D6-4075-96E2-6E5201A41521}"/>
                </a:ext>
              </a:extLst>
            </p:cNvPr>
            <p:cNvSpPr/>
            <p:nvPr/>
          </p:nvSpPr>
          <p:spPr>
            <a:xfrm>
              <a:off x="4912835" y="40482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2" name="Rectangle 521">
              <a:extLst>
                <a:ext uri="{FF2B5EF4-FFF2-40B4-BE49-F238E27FC236}">
                  <a16:creationId xmlns:a16="http://schemas.microsoft.com/office/drawing/2014/main" id="{DE3E5D5B-BD78-427D-85C9-9904B1158568}"/>
                </a:ext>
              </a:extLst>
            </p:cNvPr>
            <p:cNvSpPr/>
            <p:nvPr/>
          </p:nvSpPr>
          <p:spPr>
            <a:xfrm>
              <a:off x="4912835" y="43578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58DE1825-86D4-47B5-96F8-B226F3FB71C2}"/>
                </a:ext>
              </a:extLst>
            </p:cNvPr>
            <p:cNvSpPr/>
            <p:nvPr/>
          </p:nvSpPr>
          <p:spPr>
            <a:xfrm>
              <a:off x="4912835" y="46674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51B17FF6-A4E9-46E2-84FA-E01CCCECE54B}"/>
                </a:ext>
              </a:extLst>
            </p:cNvPr>
            <p:cNvSpPr/>
            <p:nvPr/>
          </p:nvSpPr>
          <p:spPr>
            <a:xfrm>
              <a:off x="4912835" y="49770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5" name="Rectangle 524">
              <a:extLst>
                <a:ext uri="{FF2B5EF4-FFF2-40B4-BE49-F238E27FC236}">
                  <a16:creationId xmlns:a16="http://schemas.microsoft.com/office/drawing/2014/main" id="{CFC97FC7-DAB0-4DCE-AE7E-5BD5454AC398}"/>
                </a:ext>
              </a:extLst>
            </p:cNvPr>
            <p:cNvSpPr/>
            <p:nvPr/>
          </p:nvSpPr>
          <p:spPr>
            <a:xfrm>
              <a:off x="4912835" y="52866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AAE3FBA4-C75C-4F12-A949-1645A4DC51F1}"/>
              </a:ext>
            </a:extLst>
          </p:cNvPr>
          <p:cNvGrpSpPr/>
          <p:nvPr/>
        </p:nvGrpSpPr>
        <p:grpSpPr>
          <a:xfrm rot="5400000">
            <a:off x="4751946" y="1493386"/>
            <a:ext cx="2167200" cy="360000"/>
            <a:chOff x="8375327" y="1634272"/>
            <a:chExt cx="2167200" cy="360000"/>
          </a:xfrm>
        </p:grpSpPr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2876633B-D2EC-46C3-BD5B-8832AEFA2733}"/>
                </a:ext>
              </a:extLst>
            </p:cNvPr>
            <p:cNvGrpSpPr/>
            <p:nvPr/>
          </p:nvGrpSpPr>
          <p:grpSpPr>
            <a:xfrm rot="16200000">
              <a:off x="9278927" y="730672"/>
              <a:ext cx="360000" cy="2167200"/>
              <a:chOff x="4912835" y="3429000"/>
              <a:chExt cx="360000" cy="2167200"/>
            </a:xfrm>
          </p:grpSpPr>
          <p:sp>
            <p:nvSpPr>
              <p:cNvPr id="548" name="Rectangle 547">
                <a:extLst>
                  <a:ext uri="{FF2B5EF4-FFF2-40B4-BE49-F238E27FC236}">
                    <a16:creationId xmlns:a16="http://schemas.microsoft.com/office/drawing/2014/main" id="{176BEC76-64B4-41C4-AEC8-3955585CD0EF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49" name="Rectangle 548">
                <a:extLst>
                  <a:ext uri="{FF2B5EF4-FFF2-40B4-BE49-F238E27FC236}">
                    <a16:creationId xmlns:a16="http://schemas.microsoft.com/office/drawing/2014/main" id="{580565F6-C33E-40EA-8A0E-D27CFE4D15B8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50" name="Rectangle 549">
                <a:extLst>
                  <a:ext uri="{FF2B5EF4-FFF2-40B4-BE49-F238E27FC236}">
                    <a16:creationId xmlns:a16="http://schemas.microsoft.com/office/drawing/2014/main" id="{90B1BD06-0393-441F-9C43-6150CCCC4114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51" name="Rectangle 550">
                <a:extLst>
                  <a:ext uri="{FF2B5EF4-FFF2-40B4-BE49-F238E27FC236}">
                    <a16:creationId xmlns:a16="http://schemas.microsoft.com/office/drawing/2014/main" id="{A7872715-B440-46C6-BA79-533CFD6E091F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52" name="Rectangle 551">
                <a:extLst>
                  <a:ext uri="{FF2B5EF4-FFF2-40B4-BE49-F238E27FC236}">
                    <a16:creationId xmlns:a16="http://schemas.microsoft.com/office/drawing/2014/main" id="{39FE582B-6CE3-4E2E-AB9F-DB7AE88F5682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53" name="Rectangle 552">
                <a:extLst>
                  <a:ext uri="{FF2B5EF4-FFF2-40B4-BE49-F238E27FC236}">
                    <a16:creationId xmlns:a16="http://schemas.microsoft.com/office/drawing/2014/main" id="{1AEB4DFF-24B0-4921-9BA1-9B1CDB24C5F3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54" name="Rectangle 553">
                <a:extLst>
                  <a:ext uri="{FF2B5EF4-FFF2-40B4-BE49-F238E27FC236}">
                    <a16:creationId xmlns:a16="http://schemas.microsoft.com/office/drawing/2014/main" id="{CF3998D8-8304-4A2A-9A30-B426F03F3200}"/>
                  </a:ext>
                </a:extLst>
              </p:cNvPr>
              <p:cNvSpPr/>
              <p:nvPr/>
            </p:nvSpPr>
            <p:spPr>
              <a:xfrm>
                <a:off x="4912835" y="5286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2EB74D7D-F793-48C1-8BD1-A001DCA61BF2}"/>
                </a:ext>
              </a:extLst>
            </p:cNvPr>
            <p:cNvGrpSpPr/>
            <p:nvPr/>
          </p:nvGrpSpPr>
          <p:grpSpPr>
            <a:xfrm rot="16200000">
              <a:off x="9278927" y="885472"/>
              <a:ext cx="360000" cy="1857600"/>
              <a:chOff x="4912835" y="3429000"/>
              <a:chExt cx="360000" cy="1857600"/>
            </a:xfrm>
          </p:grpSpPr>
          <p:sp>
            <p:nvSpPr>
              <p:cNvPr id="542" name="Rectangle 541">
                <a:extLst>
                  <a:ext uri="{FF2B5EF4-FFF2-40B4-BE49-F238E27FC236}">
                    <a16:creationId xmlns:a16="http://schemas.microsoft.com/office/drawing/2014/main" id="{FFAE9C48-08EA-4D8D-A0EC-73C7364EB526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43" name="Rectangle 542">
                <a:extLst>
                  <a:ext uri="{FF2B5EF4-FFF2-40B4-BE49-F238E27FC236}">
                    <a16:creationId xmlns:a16="http://schemas.microsoft.com/office/drawing/2014/main" id="{04EDBEC2-0E3F-454E-8611-0EF496FE2701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44" name="Rectangle 543">
                <a:extLst>
                  <a:ext uri="{FF2B5EF4-FFF2-40B4-BE49-F238E27FC236}">
                    <a16:creationId xmlns:a16="http://schemas.microsoft.com/office/drawing/2014/main" id="{D9C6D3EA-2969-4133-BA0B-13B5EA7F5922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45" name="Rectangle 544">
                <a:extLst>
                  <a:ext uri="{FF2B5EF4-FFF2-40B4-BE49-F238E27FC236}">
                    <a16:creationId xmlns:a16="http://schemas.microsoft.com/office/drawing/2014/main" id="{BD483B1E-C42C-461D-AC08-C101BCF3C94D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46" name="Rectangle 545">
                <a:extLst>
                  <a:ext uri="{FF2B5EF4-FFF2-40B4-BE49-F238E27FC236}">
                    <a16:creationId xmlns:a16="http://schemas.microsoft.com/office/drawing/2014/main" id="{2A3D8CB2-DB49-432C-A66C-89E43F9111ED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47" name="Rectangle 546">
                <a:extLst>
                  <a:ext uri="{FF2B5EF4-FFF2-40B4-BE49-F238E27FC236}">
                    <a16:creationId xmlns:a16="http://schemas.microsoft.com/office/drawing/2014/main" id="{69EF5D96-B4D1-48B0-B1A0-9A23498A3E70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555" name="Group 554">
            <a:extLst>
              <a:ext uri="{FF2B5EF4-FFF2-40B4-BE49-F238E27FC236}">
                <a16:creationId xmlns:a16="http://schemas.microsoft.com/office/drawing/2014/main" id="{9668A13F-6E4D-4B6C-A752-935A1C20611A}"/>
              </a:ext>
            </a:extLst>
          </p:cNvPr>
          <p:cNvGrpSpPr/>
          <p:nvPr/>
        </p:nvGrpSpPr>
        <p:grpSpPr>
          <a:xfrm rot="5400000">
            <a:off x="4753228" y="3902081"/>
            <a:ext cx="2167200" cy="360000"/>
            <a:chOff x="8375327" y="1634272"/>
            <a:chExt cx="2167200" cy="360000"/>
          </a:xfrm>
        </p:grpSpPr>
        <p:grpSp>
          <p:nvGrpSpPr>
            <p:cNvPr id="556" name="Group 555">
              <a:extLst>
                <a:ext uri="{FF2B5EF4-FFF2-40B4-BE49-F238E27FC236}">
                  <a16:creationId xmlns:a16="http://schemas.microsoft.com/office/drawing/2014/main" id="{F70E3F62-3453-4908-B558-8B1DBF4334ED}"/>
                </a:ext>
              </a:extLst>
            </p:cNvPr>
            <p:cNvGrpSpPr/>
            <p:nvPr/>
          </p:nvGrpSpPr>
          <p:grpSpPr>
            <a:xfrm rot="16200000">
              <a:off x="9278927" y="730672"/>
              <a:ext cx="360000" cy="2167200"/>
              <a:chOff x="4912835" y="3429000"/>
              <a:chExt cx="360000" cy="2167200"/>
            </a:xfrm>
          </p:grpSpPr>
          <p:sp>
            <p:nvSpPr>
              <p:cNvPr id="564" name="Rectangle 563">
                <a:extLst>
                  <a:ext uri="{FF2B5EF4-FFF2-40B4-BE49-F238E27FC236}">
                    <a16:creationId xmlns:a16="http://schemas.microsoft.com/office/drawing/2014/main" id="{B13FEF64-FC1C-4399-9EB9-474597CC7E96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65" name="Rectangle 564">
                <a:extLst>
                  <a:ext uri="{FF2B5EF4-FFF2-40B4-BE49-F238E27FC236}">
                    <a16:creationId xmlns:a16="http://schemas.microsoft.com/office/drawing/2014/main" id="{0ECD0839-A3F8-4406-B206-14CD58D5899D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66" name="Rectangle 565">
                <a:extLst>
                  <a:ext uri="{FF2B5EF4-FFF2-40B4-BE49-F238E27FC236}">
                    <a16:creationId xmlns:a16="http://schemas.microsoft.com/office/drawing/2014/main" id="{075F2E8D-E5A7-4F26-A19C-12BD0FA73482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67" name="Rectangle 566">
                <a:extLst>
                  <a:ext uri="{FF2B5EF4-FFF2-40B4-BE49-F238E27FC236}">
                    <a16:creationId xmlns:a16="http://schemas.microsoft.com/office/drawing/2014/main" id="{5E22EA5C-ECD6-4C30-81E5-39EA118B76D2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68" name="Rectangle 567">
                <a:extLst>
                  <a:ext uri="{FF2B5EF4-FFF2-40B4-BE49-F238E27FC236}">
                    <a16:creationId xmlns:a16="http://schemas.microsoft.com/office/drawing/2014/main" id="{84DC5A19-2AA5-4FA8-8563-EA90B7AD4B3F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69" name="Rectangle 568">
                <a:extLst>
                  <a:ext uri="{FF2B5EF4-FFF2-40B4-BE49-F238E27FC236}">
                    <a16:creationId xmlns:a16="http://schemas.microsoft.com/office/drawing/2014/main" id="{409950BF-4C2B-4C81-AF58-610263722D4F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70" name="Rectangle 569">
                <a:extLst>
                  <a:ext uri="{FF2B5EF4-FFF2-40B4-BE49-F238E27FC236}">
                    <a16:creationId xmlns:a16="http://schemas.microsoft.com/office/drawing/2014/main" id="{11E681B9-4794-4CFF-94B3-7AF0BDA3BDEC}"/>
                  </a:ext>
                </a:extLst>
              </p:cNvPr>
              <p:cNvSpPr/>
              <p:nvPr/>
            </p:nvSpPr>
            <p:spPr>
              <a:xfrm>
                <a:off x="4912835" y="5286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EB8981DE-7523-481C-8061-88221DA9A8A1}"/>
                </a:ext>
              </a:extLst>
            </p:cNvPr>
            <p:cNvGrpSpPr/>
            <p:nvPr/>
          </p:nvGrpSpPr>
          <p:grpSpPr>
            <a:xfrm rot="16200000">
              <a:off x="9278927" y="885472"/>
              <a:ext cx="360000" cy="1857600"/>
              <a:chOff x="4912835" y="3429000"/>
              <a:chExt cx="360000" cy="1857600"/>
            </a:xfrm>
          </p:grpSpPr>
          <p:sp>
            <p:nvSpPr>
              <p:cNvPr id="558" name="Rectangle 557">
                <a:extLst>
                  <a:ext uri="{FF2B5EF4-FFF2-40B4-BE49-F238E27FC236}">
                    <a16:creationId xmlns:a16="http://schemas.microsoft.com/office/drawing/2014/main" id="{C31E786F-F582-4DE8-A80C-E793108A9074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59" name="Rectangle 558">
                <a:extLst>
                  <a:ext uri="{FF2B5EF4-FFF2-40B4-BE49-F238E27FC236}">
                    <a16:creationId xmlns:a16="http://schemas.microsoft.com/office/drawing/2014/main" id="{AD39ED18-05B2-485C-9ACC-FAC1481427FE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60" name="Rectangle 559">
                <a:extLst>
                  <a:ext uri="{FF2B5EF4-FFF2-40B4-BE49-F238E27FC236}">
                    <a16:creationId xmlns:a16="http://schemas.microsoft.com/office/drawing/2014/main" id="{6DFC18CC-7708-4A29-BE1F-ED0F308BAB67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61" name="Rectangle 560">
                <a:extLst>
                  <a:ext uri="{FF2B5EF4-FFF2-40B4-BE49-F238E27FC236}">
                    <a16:creationId xmlns:a16="http://schemas.microsoft.com/office/drawing/2014/main" id="{C56C59D9-2D48-4769-8009-F2A3FBC6FBC7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62" name="Rectangle 561">
                <a:extLst>
                  <a:ext uri="{FF2B5EF4-FFF2-40B4-BE49-F238E27FC236}">
                    <a16:creationId xmlns:a16="http://schemas.microsoft.com/office/drawing/2014/main" id="{276155E5-103F-45B0-B10E-986E9B37FE61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63" name="Rectangle 562">
                <a:extLst>
                  <a:ext uri="{FF2B5EF4-FFF2-40B4-BE49-F238E27FC236}">
                    <a16:creationId xmlns:a16="http://schemas.microsoft.com/office/drawing/2014/main" id="{AE81B847-C3A3-494F-AB89-2B87DAF9567E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571" name="Group 570">
            <a:extLst>
              <a:ext uri="{FF2B5EF4-FFF2-40B4-BE49-F238E27FC236}">
                <a16:creationId xmlns:a16="http://schemas.microsoft.com/office/drawing/2014/main" id="{0D16ABF3-CB47-471C-A1A8-5029D5A30367}"/>
              </a:ext>
            </a:extLst>
          </p:cNvPr>
          <p:cNvGrpSpPr/>
          <p:nvPr/>
        </p:nvGrpSpPr>
        <p:grpSpPr>
          <a:xfrm>
            <a:off x="11554416" y="593611"/>
            <a:ext cx="360000" cy="2160000"/>
            <a:chOff x="7813790" y="3429000"/>
            <a:chExt cx="360000" cy="2160000"/>
          </a:xfrm>
        </p:grpSpPr>
        <p:sp>
          <p:nvSpPr>
            <p:cNvPr id="572" name="Rectangle 571">
              <a:extLst>
                <a:ext uri="{FF2B5EF4-FFF2-40B4-BE49-F238E27FC236}">
                  <a16:creationId xmlns:a16="http://schemas.microsoft.com/office/drawing/2014/main" id="{40613A02-0AC8-4479-BCDF-CCF1AF3466A6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B7060591-8619-47F6-BC3D-95803803B816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EFEFBC96-C186-4794-8D34-9218798E647F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5" name="Rectangle 574">
              <a:extLst>
                <a:ext uri="{FF2B5EF4-FFF2-40B4-BE49-F238E27FC236}">
                  <a16:creationId xmlns:a16="http://schemas.microsoft.com/office/drawing/2014/main" id="{EC42A9BE-7317-48E9-A024-1B408B01583E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6" name="Rectangle 575">
              <a:extLst>
                <a:ext uri="{FF2B5EF4-FFF2-40B4-BE49-F238E27FC236}">
                  <a16:creationId xmlns:a16="http://schemas.microsoft.com/office/drawing/2014/main" id="{37E68021-C6D7-4810-B4F8-6749A13585AC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7" name="Rectangle 576">
              <a:extLst>
                <a:ext uri="{FF2B5EF4-FFF2-40B4-BE49-F238E27FC236}">
                  <a16:creationId xmlns:a16="http://schemas.microsoft.com/office/drawing/2014/main" id="{9F721FE3-B7DA-4847-986D-25C557F4B64A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8" name="Rectangle 577">
              <a:extLst>
                <a:ext uri="{FF2B5EF4-FFF2-40B4-BE49-F238E27FC236}">
                  <a16:creationId xmlns:a16="http://schemas.microsoft.com/office/drawing/2014/main" id="{33D26750-81BA-4BF7-BAE8-21E52832ABDE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9" name="Rectangle 578">
              <a:extLst>
                <a:ext uri="{FF2B5EF4-FFF2-40B4-BE49-F238E27FC236}">
                  <a16:creationId xmlns:a16="http://schemas.microsoft.com/office/drawing/2014/main" id="{EEB0D01B-56CC-48EC-AA92-08380618BF19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0" name="Rectangle 579">
              <a:extLst>
                <a:ext uri="{FF2B5EF4-FFF2-40B4-BE49-F238E27FC236}">
                  <a16:creationId xmlns:a16="http://schemas.microsoft.com/office/drawing/2014/main" id="{6B091F81-4ABD-4EC1-8823-4591A1F72F41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1" name="Rectangle 580">
              <a:extLst>
                <a:ext uri="{FF2B5EF4-FFF2-40B4-BE49-F238E27FC236}">
                  <a16:creationId xmlns:a16="http://schemas.microsoft.com/office/drawing/2014/main" id="{2F59D919-AF85-4462-BC79-90C68882D690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4B610208-DEA9-4A2C-8F74-1B482A0D07A6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3" name="Rectangle 582">
              <a:extLst>
                <a:ext uri="{FF2B5EF4-FFF2-40B4-BE49-F238E27FC236}">
                  <a16:creationId xmlns:a16="http://schemas.microsoft.com/office/drawing/2014/main" id="{8FD35111-0EF7-4357-8E6B-E8D1431F6C27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84" name="Group 583">
            <a:extLst>
              <a:ext uri="{FF2B5EF4-FFF2-40B4-BE49-F238E27FC236}">
                <a16:creationId xmlns:a16="http://schemas.microsoft.com/office/drawing/2014/main" id="{3D15B186-A773-4CAF-B99B-D0E002E2FC18}"/>
              </a:ext>
            </a:extLst>
          </p:cNvPr>
          <p:cNvGrpSpPr/>
          <p:nvPr/>
        </p:nvGrpSpPr>
        <p:grpSpPr>
          <a:xfrm>
            <a:off x="11558477" y="3000646"/>
            <a:ext cx="360000" cy="2160000"/>
            <a:chOff x="7813790" y="3429000"/>
            <a:chExt cx="360000" cy="2160000"/>
          </a:xfrm>
        </p:grpSpPr>
        <p:sp>
          <p:nvSpPr>
            <p:cNvPr id="585" name="Rectangle 584">
              <a:extLst>
                <a:ext uri="{FF2B5EF4-FFF2-40B4-BE49-F238E27FC236}">
                  <a16:creationId xmlns:a16="http://schemas.microsoft.com/office/drawing/2014/main" id="{47DC8423-8191-4FAD-8550-C8C23725077E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6" name="Rectangle 585">
              <a:extLst>
                <a:ext uri="{FF2B5EF4-FFF2-40B4-BE49-F238E27FC236}">
                  <a16:creationId xmlns:a16="http://schemas.microsoft.com/office/drawing/2014/main" id="{B4DF4464-BEC4-4056-8601-D1E2C2F991E1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7" name="Rectangle 586">
              <a:extLst>
                <a:ext uri="{FF2B5EF4-FFF2-40B4-BE49-F238E27FC236}">
                  <a16:creationId xmlns:a16="http://schemas.microsoft.com/office/drawing/2014/main" id="{CDC4DCAC-5854-46B1-A6CF-654DE8AA5D4F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8" name="Rectangle 587">
              <a:extLst>
                <a:ext uri="{FF2B5EF4-FFF2-40B4-BE49-F238E27FC236}">
                  <a16:creationId xmlns:a16="http://schemas.microsoft.com/office/drawing/2014/main" id="{98A10EE0-E1C1-4997-A5E7-BF368F18285E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9" name="Rectangle 588">
              <a:extLst>
                <a:ext uri="{FF2B5EF4-FFF2-40B4-BE49-F238E27FC236}">
                  <a16:creationId xmlns:a16="http://schemas.microsoft.com/office/drawing/2014/main" id="{7E6D6F59-58AD-48C0-927E-772CA8A32A00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0" name="Rectangle 589">
              <a:extLst>
                <a:ext uri="{FF2B5EF4-FFF2-40B4-BE49-F238E27FC236}">
                  <a16:creationId xmlns:a16="http://schemas.microsoft.com/office/drawing/2014/main" id="{DD37AC6A-9E0E-449B-9802-69E601E940AE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1" name="Rectangle 590">
              <a:extLst>
                <a:ext uri="{FF2B5EF4-FFF2-40B4-BE49-F238E27FC236}">
                  <a16:creationId xmlns:a16="http://schemas.microsoft.com/office/drawing/2014/main" id="{8C05ECBB-3142-4609-93B5-2E8302861E58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2" name="Rectangle 591">
              <a:extLst>
                <a:ext uri="{FF2B5EF4-FFF2-40B4-BE49-F238E27FC236}">
                  <a16:creationId xmlns:a16="http://schemas.microsoft.com/office/drawing/2014/main" id="{04C24A46-8151-4A6F-8F6E-A71E13A54F8D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3" name="Rectangle 592">
              <a:extLst>
                <a:ext uri="{FF2B5EF4-FFF2-40B4-BE49-F238E27FC236}">
                  <a16:creationId xmlns:a16="http://schemas.microsoft.com/office/drawing/2014/main" id="{690DB704-383C-46E4-9E49-749058792BB3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4" name="Rectangle 593">
              <a:extLst>
                <a:ext uri="{FF2B5EF4-FFF2-40B4-BE49-F238E27FC236}">
                  <a16:creationId xmlns:a16="http://schemas.microsoft.com/office/drawing/2014/main" id="{98695854-D684-4720-B673-E6D93925437D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5" name="Rectangle 594">
              <a:extLst>
                <a:ext uri="{FF2B5EF4-FFF2-40B4-BE49-F238E27FC236}">
                  <a16:creationId xmlns:a16="http://schemas.microsoft.com/office/drawing/2014/main" id="{F42CCCE7-A369-4E34-A4A2-34903B282B3E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6" name="Rectangle 595">
              <a:extLst>
                <a:ext uri="{FF2B5EF4-FFF2-40B4-BE49-F238E27FC236}">
                  <a16:creationId xmlns:a16="http://schemas.microsoft.com/office/drawing/2014/main" id="{9D61480A-B18E-4355-A7A4-7F9BB7FD3431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35056261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4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>
                      <p:stCondLst>
                        <p:cond delay="indefinite"/>
                      </p:stCondLst>
                      <p:childTnLst>
                        <p:par>
                          <p:cTn id="191" fill="hold">
                            <p:stCondLst>
                              <p:cond delay="0"/>
                            </p:stCondLst>
                            <p:childTnLst>
                              <p:par>
                                <p:cTn id="1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8" fill="hold">
                      <p:stCondLst>
                        <p:cond delay="indefinite"/>
                      </p:stCondLst>
                      <p:childTnLst>
                        <p:par>
                          <p:cTn id="199" fill="hold">
                            <p:stCondLst>
                              <p:cond delay="0"/>
                            </p:stCondLst>
                            <p:childTnLst>
                              <p:par>
                                <p:cTn id="2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9" fill="hold">
                      <p:stCondLst>
                        <p:cond delay="indefinite"/>
                      </p:stCondLst>
                      <p:childTnLst>
                        <p:par>
                          <p:cTn id="230" fill="hold">
                            <p:stCondLst>
                              <p:cond delay="0"/>
                            </p:stCondLst>
                            <p:childTnLst>
                              <p:par>
                                <p:cTn id="2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3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4" fill="hold">
                      <p:stCondLst>
                        <p:cond delay="indefinite"/>
                      </p:stCondLst>
                      <p:childTnLst>
                        <p:par>
                          <p:cTn id="235" fill="hold">
                            <p:stCondLst>
                              <p:cond delay="0"/>
                            </p:stCondLst>
                            <p:childTnLst>
                              <p:par>
                                <p:cTn id="2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4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" dur="50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4" fill="hold">
                      <p:stCondLst>
                        <p:cond delay="indefinite"/>
                      </p:stCondLst>
                      <p:childTnLst>
                        <p:par>
                          <p:cTn id="245" fill="hold">
                            <p:stCondLst>
                              <p:cond delay="0"/>
                            </p:stCondLst>
                            <p:childTnLst>
                              <p:par>
                                <p:cTn id="2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8" dur="50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2" fill="hold">
                      <p:stCondLst>
                        <p:cond delay="indefinite"/>
                      </p:stCondLst>
                      <p:childTnLst>
                        <p:par>
                          <p:cTn id="253" fill="hold">
                            <p:stCondLst>
                              <p:cond delay="0"/>
                            </p:stCondLst>
                            <p:childTnLst>
                              <p:par>
                                <p:cTn id="2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7" fill="hold">
                      <p:stCondLst>
                        <p:cond delay="indefinite"/>
                      </p:stCondLst>
                      <p:childTnLst>
                        <p:par>
                          <p:cTn id="258" fill="hold">
                            <p:stCondLst>
                              <p:cond delay="0"/>
                            </p:stCondLst>
                            <p:childTnLst>
                              <p:par>
                                <p:cTn id="2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" dur="500"/>
                                        <p:tgtEl>
                                          <p:spTgt spid="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2" fill="hold">
                      <p:stCondLst>
                        <p:cond delay="indefinite"/>
                      </p:stCondLst>
                      <p:childTnLst>
                        <p:par>
                          <p:cTn id="263" fill="hold">
                            <p:stCondLst>
                              <p:cond delay="0"/>
                            </p:stCondLst>
                            <p:childTnLst>
                              <p:par>
                                <p:cTn id="26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6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7" fill="hold">
                      <p:stCondLst>
                        <p:cond delay="indefinite"/>
                      </p:stCondLst>
                      <p:childTnLst>
                        <p:par>
                          <p:cTn id="268" fill="hold">
                            <p:stCondLst>
                              <p:cond delay="0"/>
                            </p:stCondLst>
                            <p:childTnLst>
                              <p:par>
                                <p:cTn id="26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2" fill="hold">
                      <p:stCondLst>
                        <p:cond delay="indefinite"/>
                      </p:stCondLst>
                      <p:childTnLst>
                        <p:par>
                          <p:cTn id="273" fill="hold">
                            <p:stCondLst>
                              <p:cond delay="0"/>
                            </p:stCondLst>
                            <p:childTnLst>
                              <p:par>
                                <p:cTn id="2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0" fill="hold">
                      <p:stCondLst>
                        <p:cond delay="indefinite"/>
                      </p:stCondLst>
                      <p:childTnLst>
                        <p:par>
                          <p:cTn id="281" fill="hold">
                            <p:stCondLst>
                              <p:cond delay="0"/>
                            </p:stCondLst>
                            <p:childTnLst>
                              <p:par>
                                <p:cTn id="2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" dur="500"/>
                                        <p:tgtEl>
                                          <p:spTgt spid="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" dur="500"/>
                                        <p:tgtEl>
                                          <p:spTgt spid="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0" dur="500"/>
                                        <p:tgtEl>
                                          <p:spTgt spid="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3" dur="500"/>
                                        <p:tgtEl>
                                          <p:spTgt spid="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6" dur="5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9" dur="5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2" dur="500"/>
                                        <p:tgtEl>
                                          <p:spTgt spid="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3" fill="hold">
                      <p:stCondLst>
                        <p:cond delay="indefinite"/>
                      </p:stCondLst>
                      <p:childTnLst>
                        <p:par>
                          <p:cTn id="304" fill="hold">
                            <p:stCondLst>
                              <p:cond delay="0"/>
                            </p:stCondLst>
                            <p:childTnLst>
                              <p:par>
                                <p:cTn id="3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7" dur="5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0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9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2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5" dur="500"/>
                                        <p:tgtEl>
                                          <p:spTgt spid="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8" dur="500"/>
                                        <p:tgtEl>
                                          <p:spTgt spid="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9" fill="hold">
                      <p:stCondLst>
                        <p:cond delay="indefinite"/>
                      </p:stCondLst>
                      <p:childTnLst>
                        <p:par>
                          <p:cTn id="330" fill="hold">
                            <p:stCondLst>
                              <p:cond delay="0"/>
                            </p:stCondLst>
                            <p:childTnLst>
                              <p:par>
                                <p:cTn id="3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4" fill="hold">
                      <p:stCondLst>
                        <p:cond delay="indefinite"/>
                      </p:stCondLst>
                      <p:childTnLst>
                        <p:par>
                          <p:cTn id="335" fill="hold">
                            <p:stCondLst>
                              <p:cond delay="0"/>
                            </p:stCondLst>
                            <p:childTnLst>
                              <p:par>
                                <p:cTn id="33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8" dur="500"/>
                                        <p:tgtEl>
                                          <p:spTgt spid="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9" fill="hold">
                      <p:stCondLst>
                        <p:cond delay="indefinite"/>
                      </p:stCondLst>
                      <p:childTnLst>
                        <p:par>
                          <p:cTn id="340" fill="hold">
                            <p:stCondLst>
                              <p:cond delay="0"/>
                            </p:stCondLst>
                            <p:childTnLst>
                              <p:par>
                                <p:cTn id="34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7.40741E-7 L 0.00065 -0.19306 " pathEditMode="relative" rAng="0" ptsTypes="AA">
                                      <p:cBhvr>
                                        <p:cTn id="342" dur="2000" fill="hold"/>
                                        <p:tgtEl>
                                          <p:spTgt spid="5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9653"/>
                                    </p:animMotion>
                                  </p:childTnLst>
                                </p:cTn>
                              </p:par>
                              <p:par>
                                <p:cTn id="343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3.7037E-6 L 0.00013 -0.15533 " pathEditMode="relative" rAng="0" ptsTypes="AA">
                                      <p:cBhvr>
                                        <p:cTn id="344" dur="2000" fill="hold"/>
                                        <p:tgtEl>
                                          <p:spTgt spid="5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777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5" fill="hold">
                      <p:stCondLst>
                        <p:cond delay="indefinite"/>
                      </p:stCondLst>
                      <p:childTnLst>
                        <p:par>
                          <p:cTn id="346" fill="hold">
                            <p:stCondLst>
                              <p:cond delay="0"/>
                            </p:stCondLst>
                            <p:childTnLst>
                              <p:par>
                                <p:cTn id="34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8" dur="500"/>
                                        <p:tgtEl>
                                          <p:spTgt spid="5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1" dur="500"/>
                                        <p:tgtEl>
                                          <p:spTgt spid="5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3" fill="hold">
                      <p:stCondLst>
                        <p:cond delay="indefinite"/>
                      </p:stCondLst>
                      <p:childTnLst>
                        <p:par>
                          <p:cTn id="354" fill="hold">
                            <p:stCondLst>
                              <p:cond delay="0"/>
                            </p:stCondLst>
                            <p:childTnLst>
                              <p:par>
                                <p:cTn id="3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7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0" dur="500"/>
                                        <p:tgtEl>
                                          <p:spTgt spid="5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3" dur="500"/>
                                        <p:tgtEl>
                                          <p:spTgt spid="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6" dur="500"/>
                                        <p:tgtEl>
                                          <p:spTgt spid="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9" dur="500"/>
                                        <p:tgtEl>
                                          <p:spTgt spid="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2" dur="500"/>
                                        <p:tgtEl>
                                          <p:spTgt spid="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5" dur="5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6" fill="hold">
                      <p:stCondLst>
                        <p:cond delay="indefinite"/>
                      </p:stCondLst>
                      <p:childTnLst>
                        <p:par>
                          <p:cTn id="377" fill="hold">
                            <p:stCondLst>
                              <p:cond delay="0"/>
                            </p:stCondLst>
                            <p:childTnLst>
                              <p:par>
                                <p:cTn id="3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0" dur="500"/>
                                        <p:tgtEl>
                                          <p:spTgt spid="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3" dur="5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6" dur="500"/>
                                        <p:tgtEl>
                                          <p:spTgt spid="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9" dur="5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2" dur="5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5" dur="500"/>
                                        <p:tgtEl>
                                          <p:spTgt spid="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6" fill="hold">
                      <p:stCondLst>
                        <p:cond delay="indefinite"/>
                      </p:stCondLst>
                      <p:childTnLst>
                        <p:par>
                          <p:cTn id="397" fill="hold">
                            <p:stCondLst>
                              <p:cond delay="0"/>
                            </p:stCondLst>
                            <p:childTnLst>
                              <p:par>
                                <p:cTn id="39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0" dur="500"/>
                                        <p:tgtEl>
                                          <p:spTgt spid="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3" fill="hold">
                      <p:stCondLst>
                        <p:cond delay="indefinite"/>
                      </p:stCondLst>
                      <p:childTnLst>
                        <p:par>
                          <p:cTn id="404" fill="hold">
                            <p:stCondLst>
                              <p:cond delay="0"/>
                            </p:stCondLst>
                            <p:childTnLst>
                              <p:par>
                                <p:cTn id="40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7" dur="500"/>
                                        <p:tgtEl>
                                          <p:spTgt spid="5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8" fill="hold">
                      <p:stCondLst>
                        <p:cond delay="indefinite"/>
                      </p:stCondLst>
                      <p:childTnLst>
                        <p:par>
                          <p:cTn id="409" fill="hold">
                            <p:stCondLst>
                              <p:cond delay="0"/>
                            </p:stCondLst>
                            <p:childTnLst>
                              <p:par>
                                <p:cTn id="410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3.7037E-7 L 0.00026 -0.11458 " pathEditMode="relative" rAng="0" ptsTypes="AA">
                                      <p:cBhvr>
                                        <p:cTn id="411" dur="2000" fill="hold"/>
                                        <p:tgtEl>
                                          <p:spTgt spid="5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5741"/>
                                    </p:animMotion>
                                  </p:childTnLst>
                                </p:cTn>
                              </p:par>
                              <p:par>
                                <p:cTn id="412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0 L -4.16667E-7 -0.07593 " pathEditMode="relative" rAng="0" ptsTypes="AA">
                                      <p:cBhvr>
                                        <p:cTn id="413" dur="2000" fill="hold"/>
                                        <p:tgtEl>
                                          <p:spTgt spid="5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79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4" fill="hold">
                      <p:stCondLst>
                        <p:cond delay="indefinite"/>
                      </p:stCondLst>
                      <p:childTnLst>
                        <p:par>
                          <p:cTn id="415" fill="hold">
                            <p:stCondLst>
                              <p:cond delay="0"/>
                            </p:stCondLst>
                            <p:childTnLst>
                              <p:par>
                                <p:cTn id="41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7" dur="500"/>
                                        <p:tgtEl>
                                          <p:spTgt spid="5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7" grpId="0" animBg="1"/>
      <p:bldP spid="598" grpId="0" animBg="1"/>
      <p:bldP spid="533" grpId="0" animBg="1"/>
      <p:bldP spid="534" grpId="0" animBg="1"/>
      <p:bldP spid="535" grpId="0" animBg="1"/>
      <p:bldP spid="536" grpId="0" animBg="1"/>
      <p:bldP spid="536" grpId="1" animBg="1"/>
      <p:bldP spid="537" grpId="0" animBg="1"/>
      <p:bldP spid="537" grpId="1" animBg="1"/>
      <p:bldP spid="538" grpId="0" animBg="1"/>
      <p:bldP spid="526" grpId="0" animBg="1"/>
      <p:bldP spid="527" grpId="0" animBg="1"/>
      <p:bldP spid="528" grpId="0" animBg="1"/>
      <p:bldP spid="529" grpId="0" animBg="1"/>
      <p:bldP spid="529" grpId="1" animBg="1"/>
      <p:bldP spid="530" grpId="0" animBg="1"/>
      <p:bldP spid="530" grpId="1" animBg="1"/>
      <p:bldP spid="531" grpId="0" animBg="1"/>
      <p:bldP spid="532" grpId="0" animBg="1"/>
      <p:bldP spid="245" grpId="0"/>
      <p:bldP spid="246" grpId="0"/>
      <p:bldP spid="247" grpId="0"/>
      <p:bldP spid="248" grpId="0"/>
      <p:bldP spid="249" grpId="0" animBg="1"/>
      <p:bldP spid="250" grpId="0" animBg="1"/>
      <p:bldP spid="251" grpId="0"/>
      <p:bldP spid="252" grpId="0"/>
      <p:bldP spid="253" grpId="0"/>
      <p:bldP spid="256" grpId="0"/>
      <p:bldP spid="257" grpId="0"/>
      <p:bldP spid="258" grpId="0"/>
      <p:bldP spid="259" grpId="0"/>
      <p:bldP spid="260" grpId="0" animBg="1"/>
      <p:bldP spid="261" grpId="0" animBg="1"/>
      <p:bldP spid="262" grpId="0"/>
      <p:bldP spid="263" grpId="0"/>
      <p:bldP spid="264" grpId="0"/>
      <p:bldP spid="278" grpId="0"/>
      <p:bldP spid="280" grpId="0"/>
      <p:bldP spid="281" grpId="0"/>
      <p:bldP spid="284" grpId="0"/>
      <p:bldP spid="285" grpId="0"/>
      <p:bldP spid="286" grpId="0"/>
      <p:bldP spid="287" grpId="0"/>
      <p:bldP spid="288" grpId="0" animBg="1"/>
      <p:bldP spid="289" grpId="0" animBg="1"/>
      <p:bldP spid="290" grpId="0"/>
      <p:bldP spid="291" grpId="0"/>
      <p:bldP spid="292" grpId="0"/>
      <p:bldP spid="295" grpId="0"/>
      <p:bldP spid="296" grpId="0"/>
      <p:bldP spid="297" grpId="0"/>
      <p:bldP spid="298" grpId="0"/>
      <p:bldP spid="299" grpId="0" animBg="1"/>
      <p:bldP spid="300" grpId="0" animBg="1"/>
      <p:bldP spid="301" grpId="0"/>
      <p:bldP spid="302" grpId="0"/>
      <p:bldP spid="303" grpId="0"/>
      <p:bldP spid="316" grpId="0"/>
      <p:bldP spid="317" grpId="0"/>
      <p:bldP spid="469" grpId="0"/>
      <p:bldP spid="470" grpId="0"/>
      <p:bldP spid="479" grpId="0"/>
      <p:bldP spid="480" grpId="0"/>
      <p:bldP spid="484" grpId="0"/>
      <p:bldP spid="485" grpId="0"/>
      <p:bldP spid="494" grpId="0" animBg="1"/>
      <p:bldP spid="495" grpId="0" animBg="1"/>
      <p:bldP spid="496" grpId="0" animBg="1"/>
      <p:bldP spid="497" grpId="0" animBg="1"/>
      <p:bldP spid="498" grpId="0" animBg="1"/>
      <p:bldP spid="499" grpId="0" animBg="1"/>
      <p:bldP spid="500" grpId="0" animBg="1"/>
      <p:bldP spid="501" grpId="0" animBg="1"/>
      <p:bldP spid="502" grpId="0" animBg="1"/>
      <p:bldP spid="504" grpId="0" animBg="1"/>
      <p:bldP spid="505" grpId="0" animBg="1"/>
    </p:bld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5FA56F8-2849-4D6A-8E18-04F876F9EA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Add mixed numbers with denominators which are not common multiples by converting to improper fractions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85C0AD4-742F-4EE4-8DF5-BBB0C636FDA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76444433"/>
      </p:ext>
    </p:extLst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DB2F124E-E4B9-4E0E-895D-368A5A77DEF0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FB9B7B53-A016-478A-913B-FCADD1088721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0E69C87-C37D-4B05-9B3C-057934B23479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107309C-A9BD-4766-88C9-9B0BDC7869C5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086E6924-F2B2-4F01-96D5-B96B527669C1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3B0088F3-D7A9-4CFD-984F-FADE076B60ED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BAD6CDCB-ED0C-4673-9933-43A8CB712E1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D233CB9-7CEC-477D-ABD4-D43C040419C1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7B313A4-ADCA-4780-A352-1F15CB212E06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6ABFA9E-CF31-4C06-970B-E1DC3ACD67CC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E18C6596-2639-432F-9DB5-369539C59253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009EA82-8C1E-48CD-8926-6BA2C8586B2D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F33ED1B9-4A74-4FF2-A1C2-E303BCBF5F8D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FFD4EFBA-9382-44B6-AF77-4CEC8D24188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FB07D7D-7E60-44E5-9F92-4D1D3E9FAEE8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5548DE26-7306-43CE-968C-7CBD9EA1EAE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BDDBDFFE-EE25-41F7-831D-35E0EA8F856A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287DFBF9-0202-4EE5-A3A5-1E9BE595D09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A49F98ED-2740-4531-9286-E0BE087DC0B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BDF24AA3-AA19-4683-883D-C41876D2C596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A21597B1-7812-455C-92C4-EF95EFDDD772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08934934-0EEB-4AB6-874E-05115CF5F90E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5CE83DE7-7953-48BE-AEEB-D0A382D9D20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C340137-EE3B-477C-BFF9-457C86E5B0C5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8DEF5D-443F-44E1-B791-C6D535188D9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5DFF08E-C513-4AD1-9927-83A546D2B83C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B13F889-BF93-4659-B311-47923254E6C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1F4F8FC5-5184-4602-A924-F6BB83CD4F4F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BCBE810D-DF05-4E0B-87F0-4DD3B256BA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C1A8F814-4847-4D6E-9782-AF8B37EBE2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DA93ED96-C46C-4C2C-9A59-CCDFC2456E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350466D-76DD-4AC6-9579-FF3C3B9D66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39D49B70-0063-400D-B2B2-1D475F3894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59CE55D2-4488-4C4B-BEC5-DEA1E32C5A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CEB74E0A-E888-467D-8924-F180A13364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8030E738-43A5-4C56-9E0E-260CD61542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45C28AE7-7728-460C-A7B7-F893899B78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EBB6DCC7-CF61-4AF9-9D98-1EB4AEB2D4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7A1FB3AA-551A-401F-B2DB-A29E9AB698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BD5D108-033A-4490-9FCF-423F619300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453BCEE-CE64-4A55-AAA7-D495DFC710C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1C02DCDC-2014-4B4F-B227-52F819AA12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6C074828-4731-4506-88BB-4653058CD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455E7085-1556-4F1C-A606-22C21C6B42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 47">
            <a:extLst>
              <a:ext uri="{FF2B5EF4-FFF2-40B4-BE49-F238E27FC236}">
                <a16:creationId xmlns:a16="http://schemas.microsoft.com/office/drawing/2014/main" id="{83940591-0C01-4B4B-884E-4E3FD662AC8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A97175C8-8A61-4ABF-B64B-40192EE59D82}"/>
              </a:ext>
            </a:extLst>
          </p:cNvPr>
          <p:cNvSpPr/>
          <p:nvPr/>
        </p:nvSpPr>
        <p:spPr>
          <a:xfrm>
            <a:off x="281922" y="295034"/>
            <a:ext cx="4195651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ED2A47E-D622-4DCC-866B-B2CBBF46DC98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DD5927FF-C07F-422E-AFCE-87957F34DAB9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BA4BFA6D-64B3-40ED-B928-866CDC412103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4A8D78A8-348E-4281-A6A2-C642B1EBC1F7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cxnSp>
            <p:nvCxnSpPr>
              <p:cNvPr id="55" name="Straight Connector 54">
                <a:extLst>
                  <a:ext uri="{FF2B5EF4-FFF2-40B4-BE49-F238E27FC236}">
                    <a16:creationId xmlns:a16="http://schemas.microsoft.com/office/drawing/2014/main" id="{2319EA22-E31A-4E90-AC06-4519C66DF1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50576C34-A771-4F87-86B1-1BA3469A3EF6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9499C908-EFC3-4758-ADC7-F23BA6D5C745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E0E74044-03B2-4022-9005-0354F8541330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CDE735C1-529C-4852-8153-E45F53327D02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F9798438-2157-4646-AC80-E116162F270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35231762-860E-43B1-8CA2-4CE00810179A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13DF5423-1A16-4B76-984F-42035B84D041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A2FBFE09-CAAA-4DC1-B913-D4A6B760BE7B}"/>
              </a:ext>
            </a:extLst>
          </p:cNvPr>
          <p:cNvSpPr/>
          <p:nvPr/>
        </p:nvSpPr>
        <p:spPr>
          <a:xfrm>
            <a:off x="2829558" y="435416"/>
            <a:ext cx="1471071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3A0726A2-727B-4B9D-8BCA-CDA74AF4D6D5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BC53C484-9684-45B0-BD49-2BE7A285B701}"/>
              </a:ext>
            </a:extLst>
          </p:cNvPr>
          <p:cNvSpPr txBox="1"/>
          <p:nvPr/>
        </p:nvSpPr>
        <p:spPr>
          <a:xfrm>
            <a:off x="2826566" y="669693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279" name="Straight Connector 278">
            <a:extLst>
              <a:ext uri="{FF2B5EF4-FFF2-40B4-BE49-F238E27FC236}">
                <a16:creationId xmlns:a16="http://schemas.microsoft.com/office/drawing/2014/main" id="{093C5A40-42EB-4E37-AB6A-913107407B05}"/>
              </a:ext>
            </a:extLst>
          </p:cNvPr>
          <p:cNvCxnSpPr>
            <a:cxnSpLocks/>
          </p:cNvCxnSpPr>
          <p:nvPr/>
        </p:nvCxnSpPr>
        <p:spPr>
          <a:xfrm>
            <a:off x="3281324" y="95575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0" name="TextBox 279">
            <a:extLst>
              <a:ext uri="{FF2B5EF4-FFF2-40B4-BE49-F238E27FC236}">
                <a16:creationId xmlns:a16="http://schemas.microsoft.com/office/drawing/2014/main" id="{08D1FF79-0952-4762-9470-2F4D85A25C97}"/>
              </a:ext>
            </a:extLst>
          </p:cNvPr>
          <p:cNvSpPr txBox="1"/>
          <p:nvPr/>
        </p:nvSpPr>
        <p:spPr>
          <a:xfrm>
            <a:off x="3281323" y="89396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323E38A4-316C-462F-8DB2-F73978072973}"/>
              </a:ext>
            </a:extLst>
          </p:cNvPr>
          <p:cNvSpPr txBox="1"/>
          <p:nvPr/>
        </p:nvSpPr>
        <p:spPr>
          <a:xfrm>
            <a:off x="3497374" y="447921"/>
            <a:ext cx="7452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755232B4-D22D-4A63-98B0-86BC1F9E34A8}"/>
              </a:ext>
            </a:extLst>
          </p:cNvPr>
          <p:cNvGrpSpPr/>
          <p:nvPr/>
        </p:nvGrpSpPr>
        <p:grpSpPr>
          <a:xfrm>
            <a:off x="446171" y="1776718"/>
            <a:ext cx="500661" cy="1076984"/>
            <a:chOff x="894267" y="1758788"/>
            <a:chExt cx="500661" cy="1076984"/>
          </a:xfrm>
        </p:grpSpPr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7AC1044F-77DE-481C-8DCF-957A351D25B0}"/>
                </a:ext>
              </a:extLst>
            </p:cNvPr>
            <p:cNvCxnSpPr>
              <a:cxnSpLocks/>
            </p:cNvCxnSpPr>
            <p:nvPr/>
          </p:nvCxnSpPr>
          <p:spPr>
            <a:xfrm>
              <a:off x="894267" y="2266622"/>
              <a:ext cx="458940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B429C5F0-DE34-419A-AE8A-736121447021}"/>
                </a:ext>
              </a:extLst>
            </p:cNvPr>
            <p:cNvSpPr txBox="1"/>
            <p:nvPr/>
          </p:nvSpPr>
          <p:spPr>
            <a:xfrm>
              <a:off x="907587" y="2204830"/>
              <a:ext cx="48734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0A2BAF64-4153-4E40-A401-491698D7C1FD}"/>
                </a:ext>
              </a:extLst>
            </p:cNvPr>
            <p:cNvSpPr txBox="1"/>
            <p:nvPr/>
          </p:nvSpPr>
          <p:spPr>
            <a:xfrm>
              <a:off x="894267" y="1758788"/>
              <a:ext cx="4877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329" name="Group 328">
            <a:extLst>
              <a:ext uri="{FF2B5EF4-FFF2-40B4-BE49-F238E27FC236}">
                <a16:creationId xmlns:a16="http://schemas.microsoft.com/office/drawing/2014/main" id="{F4DA4D90-3F3F-4557-BFA7-B12095D44E11}"/>
              </a:ext>
            </a:extLst>
          </p:cNvPr>
          <p:cNvGrpSpPr/>
          <p:nvPr/>
        </p:nvGrpSpPr>
        <p:grpSpPr>
          <a:xfrm>
            <a:off x="899671" y="1763479"/>
            <a:ext cx="1749814" cy="1090223"/>
            <a:chOff x="1317787" y="1745549"/>
            <a:chExt cx="1749814" cy="1090223"/>
          </a:xfrm>
        </p:grpSpPr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944B6F4D-6C54-4481-A870-EE20836CACC7}"/>
                </a:ext>
              </a:extLst>
            </p:cNvPr>
            <p:cNvSpPr txBox="1"/>
            <p:nvPr/>
          </p:nvSpPr>
          <p:spPr>
            <a:xfrm>
              <a:off x="1317787" y="1951565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61A1EAED-D365-4CA0-B758-2D426295E065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885418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E24EFE94-AD80-4DD7-A25A-B048F3841591}"/>
                </a:ext>
              </a:extLst>
            </p:cNvPr>
            <p:cNvSpPr txBox="1"/>
            <p:nvPr/>
          </p:nvSpPr>
          <p:spPr>
            <a:xfrm>
              <a:off x="2009390" y="2204830"/>
              <a:ext cx="71393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4F69A05E-CDD0-40AC-B7DE-6A35CB112AC7}"/>
                </a:ext>
              </a:extLst>
            </p:cNvPr>
            <p:cNvSpPr txBox="1"/>
            <p:nvPr/>
          </p:nvSpPr>
          <p:spPr>
            <a:xfrm>
              <a:off x="1783340" y="1745549"/>
              <a:ext cx="97469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1 9</a:t>
              </a:r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C1A35BB2-3E3F-4619-9820-31B65134D4CF}"/>
                </a:ext>
              </a:extLst>
            </p:cNvPr>
            <p:cNvSpPr txBox="1"/>
            <p:nvPr/>
          </p:nvSpPr>
          <p:spPr>
            <a:xfrm>
              <a:off x="2660710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cxnSp>
        <p:nvCxnSpPr>
          <p:cNvPr id="335" name="Straight Connector 334">
            <a:extLst>
              <a:ext uri="{FF2B5EF4-FFF2-40B4-BE49-F238E27FC236}">
                <a16:creationId xmlns:a16="http://schemas.microsoft.com/office/drawing/2014/main" id="{A5EBD7D9-4AEB-4B66-B9EB-D645D8D8A420}"/>
              </a:ext>
            </a:extLst>
          </p:cNvPr>
          <p:cNvCxnSpPr>
            <a:cxnSpLocks/>
          </p:cNvCxnSpPr>
          <p:nvPr/>
        </p:nvCxnSpPr>
        <p:spPr>
          <a:xfrm>
            <a:off x="472999" y="406051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6" name="Straight Connector 335">
            <a:extLst>
              <a:ext uri="{FF2B5EF4-FFF2-40B4-BE49-F238E27FC236}">
                <a16:creationId xmlns:a16="http://schemas.microsoft.com/office/drawing/2014/main" id="{464A44C7-A40D-4B41-AABE-DBD9871B8C8A}"/>
              </a:ext>
            </a:extLst>
          </p:cNvPr>
          <p:cNvCxnSpPr>
            <a:cxnSpLocks/>
          </p:cNvCxnSpPr>
          <p:nvPr/>
        </p:nvCxnSpPr>
        <p:spPr>
          <a:xfrm>
            <a:off x="1352229" y="406051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7" name="TextBox 336">
            <a:extLst>
              <a:ext uri="{FF2B5EF4-FFF2-40B4-BE49-F238E27FC236}">
                <a16:creationId xmlns:a16="http://schemas.microsoft.com/office/drawing/2014/main" id="{F1595A4D-D0D8-41C8-A156-0980534FAFEF}"/>
              </a:ext>
            </a:extLst>
          </p:cNvPr>
          <p:cNvSpPr txBox="1"/>
          <p:nvPr/>
        </p:nvSpPr>
        <p:spPr>
          <a:xfrm>
            <a:off x="435626" y="355268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38" name="TextBox 337">
            <a:extLst>
              <a:ext uri="{FF2B5EF4-FFF2-40B4-BE49-F238E27FC236}">
                <a16:creationId xmlns:a16="http://schemas.microsoft.com/office/drawing/2014/main" id="{ADB7BEDB-52BA-424B-88EE-54E907F1D3B4}"/>
              </a:ext>
            </a:extLst>
          </p:cNvPr>
          <p:cNvSpPr txBox="1"/>
          <p:nvPr/>
        </p:nvSpPr>
        <p:spPr>
          <a:xfrm>
            <a:off x="446192" y="399872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39" name="TextBox 338">
            <a:extLst>
              <a:ext uri="{FF2B5EF4-FFF2-40B4-BE49-F238E27FC236}">
                <a16:creationId xmlns:a16="http://schemas.microsoft.com/office/drawing/2014/main" id="{08E40E42-85CA-4849-9508-7240BA7C9330}"/>
              </a:ext>
            </a:extLst>
          </p:cNvPr>
          <p:cNvSpPr txBox="1"/>
          <p:nvPr/>
        </p:nvSpPr>
        <p:spPr>
          <a:xfrm>
            <a:off x="1352228" y="399872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340" name="TextBox 339">
            <a:extLst>
              <a:ext uri="{FF2B5EF4-FFF2-40B4-BE49-F238E27FC236}">
                <a16:creationId xmlns:a16="http://schemas.microsoft.com/office/drawing/2014/main" id="{51C2C2FC-F4A4-4206-9D56-6AA58AC0F910}"/>
              </a:ext>
            </a:extLst>
          </p:cNvPr>
          <p:cNvSpPr txBox="1"/>
          <p:nvPr/>
        </p:nvSpPr>
        <p:spPr>
          <a:xfrm>
            <a:off x="905186" y="3745047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41" name="Arc 340">
            <a:extLst>
              <a:ext uri="{FF2B5EF4-FFF2-40B4-BE49-F238E27FC236}">
                <a16:creationId xmlns:a16="http://schemas.microsoft.com/office/drawing/2014/main" id="{84C0F898-CD3C-43CB-9E14-8AF700402494}"/>
              </a:ext>
            </a:extLst>
          </p:cNvPr>
          <p:cNvSpPr/>
          <p:nvPr/>
        </p:nvSpPr>
        <p:spPr>
          <a:xfrm rot="16200000">
            <a:off x="837887" y="303055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2" name="Arc 341">
            <a:extLst>
              <a:ext uri="{FF2B5EF4-FFF2-40B4-BE49-F238E27FC236}">
                <a16:creationId xmlns:a16="http://schemas.microsoft.com/office/drawing/2014/main" id="{F1C9C4BB-D3A1-48EE-903B-6EED1341E818}"/>
              </a:ext>
            </a:extLst>
          </p:cNvPr>
          <p:cNvSpPr/>
          <p:nvPr/>
        </p:nvSpPr>
        <p:spPr>
          <a:xfrm rot="5400000">
            <a:off x="827600" y="396421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13C44373-EC66-4E29-A4F8-DE2C900ED95B}"/>
              </a:ext>
            </a:extLst>
          </p:cNvPr>
          <p:cNvSpPr txBox="1"/>
          <p:nvPr/>
        </p:nvSpPr>
        <p:spPr>
          <a:xfrm>
            <a:off x="958190" y="4499589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x7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A7EE0EE4-F318-4B91-A854-AC76812FF642}"/>
              </a:ext>
            </a:extLst>
          </p:cNvPr>
          <p:cNvSpPr txBox="1"/>
          <p:nvPr/>
        </p:nvSpPr>
        <p:spPr>
          <a:xfrm>
            <a:off x="958189" y="319874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x7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45" name="TextBox 344">
            <a:extLst>
              <a:ext uri="{FF2B5EF4-FFF2-40B4-BE49-F238E27FC236}">
                <a16:creationId xmlns:a16="http://schemas.microsoft.com/office/drawing/2014/main" id="{844E32F1-3751-4D94-92C2-4434E8D30576}"/>
              </a:ext>
            </a:extLst>
          </p:cNvPr>
          <p:cNvSpPr txBox="1"/>
          <p:nvPr/>
        </p:nvSpPr>
        <p:spPr>
          <a:xfrm>
            <a:off x="1358834" y="3552684"/>
            <a:ext cx="94270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3 5</a:t>
            </a:r>
          </a:p>
        </p:txBody>
      </p:sp>
      <p:cxnSp>
        <p:nvCxnSpPr>
          <p:cNvPr id="346" name="Straight Connector 345">
            <a:extLst>
              <a:ext uri="{FF2B5EF4-FFF2-40B4-BE49-F238E27FC236}">
                <a16:creationId xmlns:a16="http://schemas.microsoft.com/office/drawing/2014/main" id="{350B4EB0-35DD-455F-B9C5-AF637D8447E1}"/>
              </a:ext>
            </a:extLst>
          </p:cNvPr>
          <p:cNvCxnSpPr>
            <a:cxnSpLocks/>
          </p:cNvCxnSpPr>
          <p:nvPr/>
        </p:nvCxnSpPr>
        <p:spPr>
          <a:xfrm>
            <a:off x="2692800" y="4055654"/>
            <a:ext cx="8970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7" name="Straight Connector 346">
            <a:extLst>
              <a:ext uri="{FF2B5EF4-FFF2-40B4-BE49-F238E27FC236}">
                <a16:creationId xmlns:a16="http://schemas.microsoft.com/office/drawing/2014/main" id="{B8A8D623-EF11-4EED-8496-6E8640D3C055}"/>
              </a:ext>
            </a:extLst>
          </p:cNvPr>
          <p:cNvCxnSpPr>
            <a:cxnSpLocks/>
          </p:cNvCxnSpPr>
          <p:nvPr/>
        </p:nvCxnSpPr>
        <p:spPr>
          <a:xfrm>
            <a:off x="4031115" y="4055654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8" name="TextBox 347">
            <a:extLst>
              <a:ext uri="{FF2B5EF4-FFF2-40B4-BE49-F238E27FC236}">
                <a16:creationId xmlns:a16="http://schemas.microsoft.com/office/drawing/2014/main" id="{43D1DD2B-05AA-4C1D-A701-9DA849531C06}"/>
              </a:ext>
            </a:extLst>
          </p:cNvPr>
          <p:cNvSpPr txBox="1"/>
          <p:nvPr/>
        </p:nvSpPr>
        <p:spPr>
          <a:xfrm>
            <a:off x="2670614" y="3546057"/>
            <a:ext cx="96392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1 9</a:t>
            </a:r>
          </a:p>
        </p:txBody>
      </p:sp>
      <p:sp>
        <p:nvSpPr>
          <p:cNvPr id="349" name="TextBox 348">
            <a:extLst>
              <a:ext uri="{FF2B5EF4-FFF2-40B4-BE49-F238E27FC236}">
                <a16:creationId xmlns:a16="http://schemas.microsoft.com/office/drawing/2014/main" id="{639B3A16-2766-4204-97A2-D98C03EADC3F}"/>
              </a:ext>
            </a:extLst>
          </p:cNvPr>
          <p:cNvSpPr txBox="1"/>
          <p:nvPr/>
        </p:nvSpPr>
        <p:spPr>
          <a:xfrm>
            <a:off x="2906320" y="398226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350" name="TextBox 349">
            <a:extLst>
              <a:ext uri="{FF2B5EF4-FFF2-40B4-BE49-F238E27FC236}">
                <a16:creationId xmlns:a16="http://schemas.microsoft.com/office/drawing/2014/main" id="{4240DE1C-4112-4B27-A2E8-B2D83C1D7989}"/>
              </a:ext>
            </a:extLst>
          </p:cNvPr>
          <p:cNvSpPr txBox="1"/>
          <p:nvPr/>
        </p:nvSpPr>
        <p:spPr>
          <a:xfrm>
            <a:off x="4031114" y="3993862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351" name="TextBox 350">
            <a:extLst>
              <a:ext uri="{FF2B5EF4-FFF2-40B4-BE49-F238E27FC236}">
                <a16:creationId xmlns:a16="http://schemas.microsoft.com/office/drawing/2014/main" id="{6128D3B6-AF27-42A6-B100-9456B9A89AE5}"/>
              </a:ext>
            </a:extLst>
          </p:cNvPr>
          <p:cNvSpPr txBox="1"/>
          <p:nvPr/>
        </p:nvSpPr>
        <p:spPr>
          <a:xfrm>
            <a:off x="3584072" y="3740183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52" name="Arc 351">
            <a:extLst>
              <a:ext uri="{FF2B5EF4-FFF2-40B4-BE49-F238E27FC236}">
                <a16:creationId xmlns:a16="http://schemas.microsoft.com/office/drawing/2014/main" id="{9EAC4F9B-0079-4368-AB50-6E90AA433F0D}"/>
              </a:ext>
            </a:extLst>
          </p:cNvPr>
          <p:cNvSpPr/>
          <p:nvPr/>
        </p:nvSpPr>
        <p:spPr>
          <a:xfrm rot="16200000">
            <a:off x="3421648" y="2930569"/>
            <a:ext cx="787281" cy="1339273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3" name="Arc 352">
            <a:extLst>
              <a:ext uri="{FF2B5EF4-FFF2-40B4-BE49-F238E27FC236}">
                <a16:creationId xmlns:a16="http://schemas.microsoft.com/office/drawing/2014/main" id="{C281F27E-DE50-4176-B89B-8FAD068876FA}"/>
              </a:ext>
            </a:extLst>
          </p:cNvPr>
          <p:cNvSpPr/>
          <p:nvPr/>
        </p:nvSpPr>
        <p:spPr>
          <a:xfrm rot="5400000">
            <a:off x="3411360" y="3864222"/>
            <a:ext cx="787281" cy="1339273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4" name="TextBox 353">
            <a:extLst>
              <a:ext uri="{FF2B5EF4-FFF2-40B4-BE49-F238E27FC236}">
                <a16:creationId xmlns:a16="http://schemas.microsoft.com/office/drawing/2014/main" id="{C9E19884-2977-440A-B839-99A0A3889605}"/>
              </a:ext>
            </a:extLst>
          </p:cNvPr>
          <p:cNvSpPr txBox="1"/>
          <p:nvPr/>
        </p:nvSpPr>
        <p:spPr>
          <a:xfrm>
            <a:off x="3513244" y="449472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55" name="TextBox 354">
            <a:extLst>
              <a:ext uri="{FF2B5EF4-FFF2-40B4-BE49-F238E27FC236}">
                <a16:creationId xmlns:a16="http://schemas.microsoft.com/office/drawing/2014/main" id="{D1D0EAD9-6324-41AB-BE40-DE330FEACFE5}"/>
              </a:ext>
            </a:extLst>
          </p:cNvPr>
          <p:cNvSpPr txBox="1"/>
          <p:nvPr/>
        </p:nvSpPr>
        <p:spPr>
          <a:xfrm>
            <a:off x="3513243" y="319388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56" name="TextBox 355">
            <a:extLst>
              <a:ext uri="{FF2B5EF4-FFF2-40B4-BE49-F238E27FC236}">
                <a16:creationId xmlns:a16="http://schemas.microsoft.com/office/drawing/2014/main" id="{7459E5BB-1AB8-4639-8657-A734FDF3AC05}"/>
              </a:ext>
            </a:extLst>
          </p:cNvPr>
          <p:cNvSpPr txBox="1"/>
          <p:nvPr/>
        </p:nvSpPr>
        <p:spPr>
          <a:xfrm>
            <a:off x="4021821" y="3547820"/>
            <a:ext cx="9412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3 8</a:t>
            </a:r>
          </a:p>
        </p:txBody>
      </p:sp>
      <p:grpSp>
        <p:nvGrpSpPr>
          <p:cNvPr id="357" name="Group 356">
            <a:extLst>
              <a:ext uri="{FF2B5EF4-FFF2-40B4-BE49-F238E27FC236}">
                <a16:creationId xmlns:a16="http://schemas.microsoft.com/office/drawing/2014/main" id="{38B4DAD9-9DBD-4FF8-BEF9-D1B6F8BD56BA}"/>
              </a:ext>
            </a:extLst>
          </p:cNvPr>
          <p:cNvGrpSpPr/>
          <p:nvPr/>
        </p:nvGrpSpPr>
        <p:grpSpPr>
          <a:xfrm>
            <a:off x="440171" y="5337471"/>
            <a:ext cx="978484" cy="1076984"/>
            <a:chOff x="416445" y="1758788"/>
            <a:chExt cx="978484" cy="1076984"/>
          </a:xfrm>
        </p:grpSpPr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E6297639-19B1-47A0-8975-356E262BAB40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04C69D6E-83E7-4158-B03C-94A2A7E4EF9F}"/>
                </a:ext>
              </a:extLst>
            </p:cNvPr>
            <p:cNvSpPr txBox="1"/>
            <p:nvPr/>
          </p:nvSpPr>
          <p:spPr>
            <a:xfrm>
              <a:off x="416445" y="2204830"/>
              <a:ext cx="97848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F7E3A8BA-90DE-4730-AB77-EA95A64B87D4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3 5</a:t>
              </a:r>
            </a:p>
          </p:txBody>
        </p:sp>
      </p:grp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4B89F740-CF96-4CDE-884F-FE9A634EDA35}"/>
              </a:ext>
            </a:extLst>
          </p:cNvPr>
          <p:cNvGrpSpPr/>
          <p:nvPr/>
        </p:nvGrpSpPr>
        <p:grpSpPr>
          <a:xfrm>
            <a:off x="1371493" y="5324232"/>
            <a:ext cx="1749814" cy="1090223"/>
            <a:chOff x="1317787" y="1745549"/>
            <a:chExt cx="1749814" cy="1090223"/>
          </a:xfrm>
        </p:grpSpPr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3FC993FC-6527-433C-BAB7-CC665B7EF69C}"/>
                </a:ext>
              </a:extLst>
            </p:cNvPr>
            <p:cNvSpPr txBox="1"/>
            <p:nvPr/>
          </p:nvSpPr>
          <p:spPr>
            <a:xfrm>
              <a:off x="1317787" y="1951565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363" name="Straight Connector 362">
              <a:extLst>
                <a:ext uri="{FF2B5EF4-FFF2-40B4-BE49-F238E27FC236}">
                  <a16:creationId xmlns:a16="http://schemas.microsoft.com/office/drawing/2014/main" id="{6E0860B1-EDF8-432E-A43D-6EE71AE97CBF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885418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6A5F531B-B4F9-442C-BBB4-0B8082F1DB15}"/>
                </a:ext>
              </a:extLst>
            </p:cNvPr>
            <p:cNvSpPr txBox="1"/>
            <p:nvPr/>
          </p:nvSpPr>
          <p:spPr>
            <a:xfrm>
              <a:off x="1760872" y="2204830"/>
              <a:ext cx="9624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8A3BFF4B-45D2-417D-B6E2-F8847C9D7505}"/>
                </a:ext>
              </a:extLst>
            </p:cNvPr>
            <p:cNvSpPr txBox="1"/>
            <p:nvPr/>
          </p:nvSpPr>
          <p:spPr>
            <a:xfrm>
              <a:off x="1778740" y="1745549"/>
              <a:ext cx="92628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3 8</a:t>
              </a: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1DCF26BE-9D64-47A7-8E63-9AF67D3D2754}"/>
                </a:ext>
              </a:extLst>
            </p:cNvPr>
            <p:cNvSpPr txBox="1"/>
            <p:nvPr/>
          </p:nvSpPr>
          <p:spPr>
            <a:xfrm>
              <a:off x="2660710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35AA0B54-840E-46C3-A251-05C557953F6D}"/>
              </a:ext>
            </a:extLst>
          </p:cNvPr>
          <p:cNvGrpSpPr/>
          <p:nvPr/>
        </p:nvGrpSpPr>
        <p:grpSpPr>
          <a:xfrm>
            <a:off x="3120753" y="5788511"/>
            <a:ext cx="957106" cy="630942"/>
            <a:chOff x="3097027" y="2223080"/>
            <a:chExt cx="957106" cy="630942"/>
          </a:xfrm>
        </p:grpSpPr>
        <p:cxnSp>
          <p:nvCxnSpPr>
            <p:cNvPr id="368" name="Straight Connector 367">
              <a:extLst>
                <a:ext uri="{FF2B5EF4-FFF2-40B4-BE49-F238E27FC236}">
                  <a16:creationId xmlns:a16="http://schemas.microsoft.com/office/drawing/2014/main" id="{1D3D80F4-25F2-4F61-A1AA-41617E84BDC3}"/>
                </a:ext>
              </a:extLst>
            </p:cNvPr>
            <p:cNvCxnSpPr>
              <a:cxnSpLocks/>
            </p:cNvCxnSpPr>
            <p:nvPr/>
          </p:nvCxnSpPr>
          <p:spPr>
            <a:xfrm>
              <a:off x="3125803" y="228487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33A7D207-5CA3-42D6-B81B-A61FD00F7E7D}"/>
                </a:ext>
              </a:extLst>
            </p:cNvPr>
            <p:cNvSpPr txBox="1"/>
            <p:nvPr/>
          </p:nvSpPr>
          <p:spPr>
            <a:xfrm>
              <a:off x="3097027" y="2223080"/>
              <a:ext cx="95710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</p:grpSp>
      <p:sp>
        <p:nvSpPr>
          <p:cNvPr id="370" name="TextBox 369">
            <a:extLst>
              <a:ext uri="{FF2B5EF4-FFF2-40B4-BE49-F238E27FC236}">
                <a16:creationId xmlns:a16="http://schemas.microsoft.com/office/drawing/2014/main" id="{6B268ED6-54F9-458D-A7F7-AD0362343C8A}"/>
              </a:ext>
            </a:extLst>
          </p:cNvPr>
          <p:cNvSpPr txBox="1"/>
          <p:nvPr/>
        </p:nvSpPr>
        <p:spPr>
          <a:xfrm>
            <a:off x="3118894" y="5342469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7 3</a:t>
            </a:r>
          </a:p>
        </p:txBody>
      </p:sp>
      <p:sp>
        <p:nvSpPr>
          <p:cNvPr id="371" name="TextBox 370">
            <a:extLst>
              <a:ext uri="{FF2B5EF4-FFF2-40B4-BE49-F238E27FC236}">
                <a16:creationId xmlns:a16="http://schemas.microsoft.com/office/drawing/2014/main" id="{4F306CA2-F7B8-4A48-8E89-9E6F0A214B56}"/>
              </a:ext>
            </a:extLst>
          </p:cNvPr>
          <p:cNvSpPr txBox="1"/>
          <p:nvPr/>
        </p:nvSpPr>
        <p:spPr>
          <a:xfrm>
            <a:off x="5364749" y="3100606"/>
            <a:ext cx="23848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 = 1 4</a:t>
            </a:r>
          </a:p>
        </p:txBody>
      </p:sp>
      <p:sp>
        <p:nvSpPr>
          <p:cNvPr id="372" name="TextBox 371">
            <a:extLst>
              <a:ext uri="{FF2B5EF4-FFF2-40B4-BE49-F238E27FC236}">
                <a16:creationId xmlns:a16="http://schemas.microsoft.com/office/drawing/2014/main" id="{A4024F66-38B0-4244-9A3E-D2CCF6B0D4E1}"/>
              </a:ext>
            </a:extLst>
          </p:cNvPr>
          <p:cNvSpPr txBox="1"/>
          <p:nvPr/>
        </p:nvSpPr>
        <p:spPr>
          <a:xfrm>
            <a:off x="5355820" y="3550573"/>
            <a:ext cx="23848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 = 2 8</a:t>
            </a:r>
          </a:p>
        </p:txBody>
      </p:sp>
      <p:sp>
        <p:nvSpPr>
          <p:cNvPr id="373" name="TextBox 372">
            <a:extLst>
              <a:ext uri="{FF2B5EF4-FFF2-40B4-BE49-F238E27FC236}">
                <a16:creationId xmlns:a16="http://schemas.microsoft.com/office/drawing/2014/main" id="{8B327551-FD4D-4A14-BFFB-A3F6366287CA}"/>
              </a:ext>
            </a:extLst>
          </p:cNvPr>
          <p:cNvSpPr txBox="1"/>
          <p:nvPr/>
        </p:nvSpPr>
        <p:spPr>
          <a:xfrm>
            <a:off x="5369768" y="3985595"/>
            <a:ext cx="23848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= 4 2</a:t>
            </a:r>
          </a:p>
        </p:txBody>
      </p:sp>
      <p:sp>
        <p:nvSpPr>
          <p:cNvPr id="374" name="TextBox 373">
            <a:extLst>
              <a:ext uri="{FF2B5EF4-FFF2-40B4-BE49-F238E27FC236}">
                <a16:creationId xmlns:a16="http://schemas.microsoft.com/office/drawing/2014/main" id="{55EC73B6-CB30-4A7A-BA14-9C96703A890B}"/>
              </a:ext>
            </a:extLst>
          </p:cNvPr>
          <p:cNvSpPr txBox="1"/>
          <p:nvPr/>
        </p:nvSpPr>
        <p:spPr>
          <a:xfrm>
            <a:off x="5360839" y="4435562"/>
            <a:ext cx="23848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= 5 6</a:t>
            </a:r>
          </a:p>
        </p:txBody>
      </p:sp>
      <p:sp>
        <p:nvSpPr>
          <p:cNvPr id="375" name="TextBox 374">
            <a:extLst>
              <a:ext uri="{FF2B5EF4-FFF2-40B4-BE49-F238E27FC236}">
                <a16:creationId xmlns:a16="http://schemas.microsoft.com/office/drawing/2014/main" id="{4AD733CF-F214-4F91-89E4-B2121330CD92}"/>
              </a:ext>
            </a:extLst>
          </p:cNvPr>
          <p:cNvSpPr txBox="1"/>
          <p:nvPr/>
        </p:nvSpPr>
        <p:spPr>
          <a:xfrm>
            <a:off x="5377175" y="4881560"/>
            <a:ext cx="23848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x = 7 0</a:t>
            </a:r>
          </a:p>
        </p:txBody>
      </p:sp>
      <p:sp>
        <p:nvSpPr>
          <p:cNvPr id="376" name="Rectangle: Rounded Corners 375">
            <a:extLst>
              <a:ext uri="{FF2B5EF4-FFF2-40B4-BE49-F238E27FC236}">
                <a16:creationId xmlns:a16="http://schemas.microsoft.com/office/drawing/2014/main" id="{CEC58928-7F44-4537-A78E-E6037679D30D}"/>
              </a:ext>
            </a:extLst>
          </p:cNvPr>
          <p:cNvSpPr/>
          <p:nvPr/>
        </p:nvSpPr>
        <p:spPr>
          <a:xfrm rot="5400000">
            <a:off x="6532118" y="2209107"/>
            <a:ext cx="4883813" cy="1521606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7" name="Rectangle 376">
            <a:extLst>
              <a:ext uri="{FF2B5EF4-FFF2-40B4-BE49-F238E27FC236}">
                <a16:creationId xmlns:a16="http://schemas.microsoft.com/office/drawing/2014/main" id="{BBB56A9E-8ECA-4D4B-9479-09A17F72A3C8}"/>
              </a:ext>
            </a:extLst>
          </p:cNvPr>
          <p:cNvSpPr/>
          <p:nvPr/>
        </p:nvSpPr>
        <p:spPr>
          <a:xfrm>
            <a:off x="8305677" y="759954"/>
            <a:ext cx="366378" cy="21413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8" name="Rectangle 377">
            <a:extLst>
              <a:ext uri="{FF2B5EF4-FFF2-40B4-BE49-F238E27FC236}">
                <a16:creationId xmlns:a16="http://schemas.microsoft.com/office/drawing/2014/main" id="{403F2312-1115-4DCD-B5C2-617E0AC733EB}"/>
              </a:ext>
            </a:extLst>
          </p:cNvPr>
          <p:cNvSpPr/>
          <p:nvPr/>
        </p:nvSpPr>
        <p:spPr>
          <a:xfrm>
            <a:off x="8805454" y="768528"/>
            <a:ext cx="366378" cy="21413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9" name="Rectangle 378">
            <a:extLst>
              <a:ext uri="{FF2B5EF4-FFF2-40B4-BE49-F238E27FC236}">
                <a16:creationId xmlns:a16="http://schemas.microsoft.com/office/drawing/2014/main" id="{9267AD90-EC86-4717-B0F6-235B8D6F8BCA}"/>
              </a:ext>
            </a:extLst>
          </p:cNvPr>
          <p:cNvSpPr/>
          <p:nvPr/>
        </p:nvSpPr>
        <p:spPr>
          <a:xfrm>
            <a:off x="9288733" y="762170"/>
            <a:ext cx="366378" cy="10821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0" name="Rectangle 379">
            <a:extLst>
              <a:ext uri="{FF2B5EF4-FFF2-40B4-BE49-F238E27FC236}">
                <a16:creationId xmlns:a16="http://schemas.microsoft.com/office/drawing/2014/main" id="{4BC7C016-589C-46A9-A578-0673966CFA86}"/>
              </a:ext>
            </a:extLst>
          </p:cNvPr>
          <p:cNvSpPr/>
          <p:nvPr/>
        </p:nvSpPr>
        <p:spPr>
          <a:xfrm>
            <a:off x="9291510" y="3160244"/>
            <a:ext cx="366378" cy="10821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1" name="Rectangle 380">
            <a:extLst>
              <a:ext uri="{FF2B5EF4-FFF2-40B4-BE49-F238E27FC236}">
                <a16:creationId xmlns:a16="http://schemas.microsoft.com/office/drawing/2014/main" id="{BDF96BF9-4ECD-4FEE-9FAE-10BB0923D004}"/>
              </a:ext>
            </a:extLst>
          </p:cNvPr>
          <p:cNvSpPr/>
          <p:nvPr/>
        </p:nvSpPr>
        <p:spPr>
          <a:xfrm>
            <a:off x="9291684" y="4227890"/>
            <a:ext cx="366378" cy="48327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2" name="Rectangle 381">
            <a:extLst>
              <a:ext uri="{FF2B5EF4-FFF2-40B4-BE49-F238E27FC236}">
                <a16:creationId xmlns:a16="http://schemas.microsoft.com/office/drawing/2014/main" id="{028F42F2-CA77-4447-BC1C-D8F4B1AC8661}"/>
              </a:ext>
            </a:extLst>
          </p:cNvPr>
          <p:cNvSpPr/>
          <p:nvPr/>
        </p:nvSpPr>
        <p:spPr>
          <a:xfrm>
            <a:off x="8309993" y="3155172"/>
            <a:ext cx="366378" cy="215999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3" name="Rectangle 382">
            <a:extLst>
              <a:ext uri="{FF2B5EF4-FFF2-40B4-BE49-F238E27FC236}">
                <a16:creationId xmlns:a16="http://schemas.microsoft.com/office/drawing/2014/main" id="{7A87C257-4930-4386-8F74-DC42058391D9}"/>
              </a:ext>
            </a:extLst>
          </p:cNvPr>
          <p:cNvSpPr/>
          <p:nvPr/>
        </p:nvSpPr>
        <p:spPr>
          <a:xfrm>
            <a:off x="8809453" y="3161631"/>
            <a:ext cx="366378" cy="215999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886B9AD7-C2B3-4AC9-92EF-1FD133A4C438}"/>
              </a:ext>
            </a:extLst>
          </p:cNvPr>
          <p:cNvSpPr/>
          <p:nvPr/>
        </p:nvSpPr>
        <p:spPr>
          <a:xfrm>
            <a:off x="8308453" y="750712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5" name="Rectangle 384">
            <a:extLst>
              <a:ext uri="{FF2B5EF4-FFF2-40B4-BE49-F238E27FC236}">
                <a16:creationId xmlns:a16="http://schemas.microsoft.com/office/drawing/2014/main" id="{521B9C2D-79C8-462C-A438-C5CAF7D3D4C1}"/>
              </a:ext>
            </a:extLst>
          </p:cNvPr>
          <p:cNvSpPr/>
          <p:nvPr/>
        </p:nvSpPr>
        <p:spPr>
          <a:xfrm>
            <a:off x="8806233" y="753860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E6E48D2C-BE5B-4D65-B2F4-A1C03A36D665}"/>
              </a:ext>
            </a:extLst>
          </p:cNvPr>
          <p:cNvSpPr/>
          <p:nvPr/>
        </p:nvSpPr>
        <p:spPr>
          <a:xfrm>
            <a:off x="9290738" y="757151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7" name="Rectangle 386">
            <a:extLst>
              <a:ext uri="{FF2B5EF4-FFF2-40B4-BE49-F238E27FC236}">
                <a16:creationId xmlns:a16="http://schemas.microsoft.com/office/drawing/2014/main" id="{2E3D4890-66D3-4000-B1F7-1EA92F65E837}"/>
              </a:ext>
            </a:extLst>
          </p:cNvPr>
          <p:cNvSpPr/>
          <p:nvPr/>
        </p:nvSpPr>
        <p:spPr>
          <a:xfrm>
            <a:off x="8314097" y="3157545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552C22B-E7DE-4A6E-BB92-B4E9E3B7A1E8}"/>
              </a:ext>
            </a:extLst>
          </p:cNvPr>
          <p:cNvSpPr/>
          <p:nvPr/>
        </p:nvSpPr>
        <p:spPr>
          <a:xfrm>
            <a:off x="8811877" y="3160693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9" name="Rectangle 388">
            <a:extLst>
              <a:ext uri="{FF2B5EF4-FFF2-40B4-BE49-F238E27FC236}">
                <a16:creationId xmlns:a16="http://schemas.microsoft.com/office/drawing/2014/main" id="{5C00F7AA-CB61-45F0-A710-CC58BB867285}"/>
              </a:ext>
            </a:extLst>
          </p:cNvPr>
          <p:cNvSpPr/>
          <p:nvPr/>
        </p:nvSpPr>
        <p:spPr>
          <a:xfrm>
            <a:off x="9296382" y="3163984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90" name="Group 389">
            <a:extLst>
              <a:ext uri="{FF2B5EF4-FFF2-40B4-BE49-F238E27FC236}">
                <a16:creationId xmlns:a16="http://schemas.microsoft.com/office/drawing/2014/main" id="{8CCBC118-5FD7-4594-B523-9B6330A2CAEC}"/>
              </a:ext>
            </a:extLst>
          </p:cNvPr>
          <p:cNvGrpSpPr/>
          <p:nvPr/>
        </p:nvGrpSpPr>
        <p:grpSpPr>
          <a:xfrm>
            <a:off x="9293848" y="757021"/>
            <a:ext cx="360000" cy="2160000"/>
            <a:chOff x="2011880" y="3429000"/>
            <a:chExt cx="360000" cy="2160000"/>
          </a:xfrm>
        </p:grpSpPr>
        <p:sp>
          <p:nvSpPr>
            <p:cNvPr id="391" name="Rectangle 390">
              <a:extLst>
                <a:ext uri="{FF2B5EF4-FFF2-40B4-BE49-F238E27FC236}">
                  <a16:creationId xmlns:a16="http://schemas.microsoft.com/office/drawing/2014/main" id="{A0301DD5-5F71-4924-930A-3CBC7F08EDCE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2" name="Rectangle 391">
              <a:extLst>
                <a:ext uri="{FF2B5EF4-FFF2-40B4-BE49-F238E27FC236}">
                  <a16:creationId xmlns:a16="http://schemas.microsoft.com/office/drawing/2014/main" id="{C419FEDB-6F9B-4463-A3EC-BC40C64874AD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</p:grpSp>
      <p:grpSp>
        <p:nvGrpSpPr>
          <p:cNvPr id="393" name="Group 392">
            <a:extLst>
              <a:ext uri="{FF2B5EF4-FFF2-40B4-BE49-F238E27FC236}">
                <a16:creationId xmlns:a16="http://schemas.microsoft.com/office/drawing/2014/main" id="{1CF8CDAD-B5A1-4CCA-AE40-A64E476AB13B}"/>
              </a:ext>
            </a:extLst>
          </p:cNvPr>
          <p:cNvGrpSpPr/>
          <p:nvPr/>
        </p:nvGrpSpPr>
        <p:grpSpPr>
          <a:xfrm>
            <a:off x="9294883" y="3163161"/>
            <a:ext cx="360000" cy="2167200"/>
            <a:chOff x="4912835" y="3429000"/>
            <a:chExt cx="360000" cy="2167200"/>
          </a:xfrm>
        </p:grpSpPr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07224F76-A379-411E-BA86-0A6EDEA1D67A}"/>
                </a:ext>
              </a:extLst>
            </p:cNvPr>
            <p:cNvSpPr/>
            <p:nvPr/>
          </p:nvSpPr>
          <p:spPr>
            <a:xfrm>
              <a:off x="4912835" y="34290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5" name="Rectangle 394">
              <a:extLst>
                <a:ext uri="{FF2B5EF4-FFF2-40B4-BE49-F238E27FC236}">
                  <a16:creationId xmlns:a16="http://schemas.microsoft.com/office/drawing/2014/main" id="{2D82583A-CDAF-46CB-A37C-80C5F67BE7E0}"/>
                </a:ext>
              </a:extLst>
            </p:cNvPr>
            <p:cNvSpPr/>
            <p:nvPr/>
          </p:nvSpPr>
          <p:spPr>
            <a:xfrm>
              <a:off x="4912835" y="37386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4BD144F9-065C-427B-A522-ADCDE07AED93}"/>
                </a:ext>
              </a:extLst>
            </p:cNvPr>
            <p:cNvSpPr/>
            <p:nvPr/>
          </p:nvSpPr>
          <p:spPr>
            <a:xfrm>
              <a:off x="4912835" y="40482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7378A585-71C2-4A55-A485-00829BEC8C8D}"/>
                </a:ext>
              </a:extLst>
            </p:cNvPr>
            <p:cNvSpPr/>
            <p:nvPr/>
          </p:nvSpPr>
          <p:spPr>
            <a:xfrm>
              <a:off x="4912835" y="43578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89278E20-FD52-488F-8160-9CE7A6D15172}"/>
                </a:ext>
              </a:extLst>
            </p:cNvPr>
            <p:cNvSpPr/>
            <p:nvPr/>
          </p:nvSpPr>
          <p:spPr>
            <a:xfrm>
              <a:off x="4912835" y="46674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1BB16B73-ED83-4B38-9CC7-45051261BB94}"/>
                </a:ext>
              </a:extLst>
            </p:cNvPr>
            <p:cNvSpPr/>
            <p:nvPr/>
          </p:nvSpPr>
          <p:spPr>
            <a:xfrm>
              <a:off x="4912835" y="49770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0" name="Rectangle 399">
              <a:extLst>
                <a:ext uri="{FF2B5EF4-FFF2-40B4-BE49-F238E27FC236}">
                  <a16:creationId xmlns:a16="http://schemas.microsoft.com/office/drawing/2014/main" id="{1B325322-EB45-4F28-81D2-5C9050C8AAC5}"/>
                </a:ext>
              </a:extLst>
            </p:cNvPr>
            <p:cNvSpPr/>
            <p:nvPr/>
          </p:nvSpPr>
          <p:spPr>
            <a:xfrm>
              <a:off x="4912835" y="52866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F2107056-ECCE-4A16-9D87-8584FB340B6B}"/>
              </a:ext>
            </a:extLst>
          </p:cNvPr>
          <p:cNvGrpSpPr/>
          <p:nvPr/>
        </p:nvGrpSpPr>
        <p:grpSpPr>
          <a:xfrm rot="5400000">
            <a:off x="7404922" y="1649256"/>
            <a:ext cx="2167200" cy="360000"/>
            <a:chOff x="8375327" y="1634272"/>
            <a:chExt cx="2167200" cy="360000"/>
          </a:xfrm>
        </p:grpSpPr>
        <p:grpSp>
          <p:nvGrpSpPr>
            <p:cNvPr id="402" name="Group 401">
              <a:extLst>
                <a:ext uri="{FF2B5EF4-FFF2-40B4-BE49-F238E27FC236}">
                  <a16:creationId xmlns:a16="http://schemas.microsoft.com/office/drawing/2014/main" id="{49D0EE25-646B-44E6-8A80-96E32A3DD978}"/>
                </a:ext>
              </a:extLst>
            </p:cNvPr>
            <p:cNvGrpSpPr/>
            <p:nvPr/>
          </p:nvGrpSpPr>
          <p:grpSpPr>
            <a:xfrm rot="16200000">
              <a:off x="9278927" y="730672"/>
              <a:ext cx="360000" cy="2167200"/>
              <a:chOff x="4912835" y="3429000"/>
              <a:chExt cx="360000" cy="2167200"/>
            </a:xfrm>
          </p:grpSpPr>
          <p:sp>
            <p:nvSpPr>
              <p:cNvPr id="410" name="Rectangle 409">
                <a:extLst>
                  <a:ext uri="{FF2B5EF4-FFF2-40B4-BE49-F238E27FC236}">
                    <a16:creationId xmlns:a16="http://schemas.microsoft.com/office/drawing/2014/main" id="{E69B0B7D-D54A-425A-934E-EFD2F42319FD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11" name="Rectangle 410">
                <a:extLst>
                  <a:ext uri="{FF2B5EF4-FFF2-40B4-BE49-F238E27FC236}">
                    <a16:creationId xmlns:a16="http://schemas.microsoft.com/office/drawing/2014/main" id="{0C6A93A8-6579-40B7-8937-D32FF916EBCD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12" name="Rectangle 411">
                <a:extLst>
                  <a:ext uri="{FF2B5EF4-FFF2-40B4-BE49-F238E27FC236}">
                    <a16:creationId xmlns:a16="http://schemas.microsoft.com/office/drawing/2014/main" id="{68CDA03D-F02C-4B40-A8B5-EC45E52F570F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13" name="Rectangle 412">
                <a:extLst>
                  <a:ext uri="{FF2B5EF4-FFF2-40B4-BE49-F238E27FC236}">
                    <a16:creationId xmlns:a16="http://schemas.microsoft.com/office/drawing/2014/main" id="{343EEE5D-FCCB-44D0-A742-C3461E9D888E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14" name="Rectangle 413">
                <a:extLst>
                  <a:ext uri="{FF2B5EF4-FFF2-40B4-BE49-F238E27FC236}">
                    <a16:creationId xmlns:a16="http://schemas.microsoft.com/office/drawing/2014/main" id="{24B3401C-1531-4B09-8CBF-FB621D9FAC7C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15" name="Rectangle 414">
                <a:extLst>
                  <a:ext uri="{FF2B5EF4-FFF2-40B4-BE49-F238E27FC236}">
                    <a16:creationId xmlns:a16="http://schemas.microsoft.com/office/drawing/2014/main" id="{F6142B41-E864-4481-80E6-87CADCDD0FD7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16" name="Rectangle 415">
                <a:extLst>
                  <a:ext uri="{FF2B5EF4-FFF2-40B4-BE49-F238E27FC236}">
                    <a16:creationId xmlns:a16="http://schemas.microsoft.com/office/drawing/2014/main" id="{E3FF3320-7A7A-43A2-8C62-6C13401BC529}"/>
                  </a:ext>
                </a:extLst>
              </p:cNvPr>
              <p:cNvSpPr/>
              <p:nvPr/>
            </p:nvSpPr>
            <p:spPr>
              <a:xfrm>
                <a:off x="4912835" y="5286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403" name="Group 402">
              <a:extLst>
                <a:ext uri="{FF2B5EF4-FFF2-40B4-BE49-F238E27FC236}">
                  <a16:creationId xmlns:a16="http://schemas.microsoft.com/office/drawing/2014/main" id="{D0F06FEB-85CC-4B50-87B8-1007C2FD20D6}"/>
                </a:ext>
              </a:extLst>
            </p:cNvPr>
            <p:cNvGrpSpPr/>
            <p:nvPr/>
          </p:nvGrpSpPr>
          <p:grpSpPr>
            <a:xfrm rot="16200000">
              <a:off x="9278927" y="885472"/>
              <a:ext cx="360000" cy="1857600"/>
              <a:chOff x="4912835" y="3429000"/>
              <a:chExt cx="360000" cy="1857600"/>
            </a:xfrm>
          </p:grpSpPr>
          <p:sp>
            <p:nvSpPr>
              <p:cNvPr id="404" name="Rectangle 403">
                <a:extLst>
                  <a:ext uri="{FF2B5EF4-FFF2-40B4-BE49-F238E27FC236}">
                    <a16:creationId xmlns:a16="http://schemas.microsoft.com/office/drawing/2014/main" id="{5B538316-877D-4982-B9A5-2697E89301EB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05" name="Rectangle 404">
                <a:extLst>
                  <a:ext uri="{FF2B5EF4-FFF2-40B4-BE49-F238E27FC236}">
                    <a16:creationId xmlns:a16="http://schemas.microsoft.com/office/drawing/2014/main" id="{67011A96-0B54-43CB-AE3C-48BD6525372E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06" name="Rectangle 405">
                <a:extLst>
                  <a:ext uri="{FF2B5EF4-FFF2-40B4-BE49-F238E27FC236}">
                    <a16:creationId xmlns:a16="http://schemas.microsoft.com/office/drawing/2014/main" id="{C28E11FB-BAE7-430E-8BE1-BA4269859E24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07" name="Rectangle 406">
                <a:extLst>
                  <a:ext uri="{FF2B5EF4-FFF2-40B4-BE49-F238E27FC236}">
                    <a16:creationId xmlns:a16="http://schemas.microsoft.com/office/drawing/2014/main" id="{5223A8C1-A111-457F-99E9-C05FA87FC3E2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08" name="Rectangle 407">
                <a:extLst>
                  <a:ext uri="{FF2B5EF4-FFF2-40B4-BE49-F238E27FC236}">
                    <a16:creationId xmlns:a16="http://schemas.microsoft.com/office/drawing/2014/main" id="{8661980F-DD8D-4250-A014-72B607AAC198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09" name="Rectangle 408">
                <a:extLst>
                  <a:ext uri="{FF2B5EF4-FFF2-40B4-BE49-F238E27FC236}">
                    <a16:creationId xmlns:a16="http://schemas.microsoft.com/office/drawing/2014/main" id="{7B0D2946-5945-4D32-BA42-7CED82BDF5DA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7883E0FE-3E31-4CB1-BCD5-9FEC466F22CB}"/>
              </a:ext>
            </a:extLst>
          </p:cNvPr>
          <p:cNvGrpSpPr/>
          <p:nvPr/>
        </p:nvGrpSpPr>
        <p:grpSpPr>
          <a:xfrm rot="5400000">
            <a:off x="7409772" y="4062272"/>
            <a:ext cx="2167200" cy="360000"/>
            <a:chOff x="8375327" y="1634272"/>
            <a:chExt cx="2167200" cy="360000"/>
          </a:xfrm>
        </p:grpSpPr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E35443C8-D437-42DB-BF21-30927E4D8F07}"/>
                </a:ext>
              </a:extLst>
            </p:cNvPr>
            <p:cNvGrpSpPr/>
            <p:nvPr/>
          </p:nvGrpSpPr>
          <p:grpSpPr>
            <a:xfrm rot="16200000">
              <a:off x="9278927" y="730672"/>
              <a:ext cx="360000" cy="2167200"/>
              <a:chOff x="4912835" y="3429000"/>
              <a:chExt cx="360000" cy="2167200"/>
            </a:xfrm>
          </p:grpSpPr>
          <p:sp>
            <p:nvSpPr>
              <p:cNvPr id="426" name="Rectangle 425">
                <a:extLst>
                  <a:ext uri="{FF2B5EF4-FFF2-40B4-BE49-F238E27FC236}">
                    <a16:creationId xmlns:a16="http://schemas.microsoft.com/office/drawing/2014/main" id="{04037406-EF5A-4BF9-9C15-D086BCEAE962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27" name="Rectangle 426">
                <a:extLst>
                  <a:ext uri="{FF2B5EF4-FFF2-40B4-BE49-F238E27FC236}">
                    <a16:creationId xmlns:a16="http://schemas.microsoft.com/office/drawing/2014/main" id="{8FDACF40-C23F-49E3-8441-8333D73CF315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28" name="Rectangle 427">
                <a:extLst>
                  <a:ext uri="{FF2B5EF4-FFF2-40B4-BE49-F238E27FC236}">
                    <a16:creationId xmlns:a16="http://schemas.microsoft.com/office/drawing/2014/main" id="{864C44F1-7DB1-493C-ABEA-5D7858417A5C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29" name="Rectangle 428">
                <a:extLst>
                  <a:ext uri="{FF2B5EF4-FFF2-40B4-BE49-F238E27FC236}">
                    <a16:creationId xmlns:a16="http://schemas.microsoft.com/office/drawing/2014/main" id="{C61CAB61-4B52-4F78-B4E1-A2B5A0F4CAD9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0" name="Rectangle 429">
                <a:extLst>
                  <a:ext uri="{FF2B5EF4-FFF2-40B4-BE49-F238E27FC236}">
                    <a16:creationId xmlns:a16="http://schemas.microsoft.com/office/drawing/2014/main" id="{054FFC51-60A4-4E62-9EED-32E18621CB65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1" name="Rectangle 430">
                <a:extLst>
                  <a:ext uri="{FF2B5EF4-FFF2-40B4-BE49-F238E27FC236}">
                    <a16:creationId xmlns:a16="http://schemas.microsoft.com/office/drawing/2014/main" id="{02617DD9-7473-4C9B-BCB5-DCFFF15E97A8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2" name="Rectangle 431">
                <a:extLst>
                  <a:ext uri="{FF2B5EF4-FFF2-40B4-BE49-F238E27FC236}">
                    <a16:creationId xmlns:a16="http://schemas.microsoft.com/office/drawing/2014/main" id="{6F39BE68-8144-4322-B4C0-120F3A75F3D2}"/>
                  </a:ext>
                </a:extLst>
              </p:cNvPr>
              <p:cNvSpPr/>
              <p:nvPr/>
            </p:nvSpPr>
            <p:spPr>
              <a:xfrm>
                <a:off x="4912835" y="5286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419" name="Group 418">
              <a:extLst>
                <a:ext uri="{FF2B5EF4-FFF2-40B4-BE49-F238E27FC236}">
                  <a16:creationId xmlns:a16="http://schemas.microsoft.com/office/drawing/2014/main" id="{6BE29515-BF11-4BEE-9FF0-718F28AE9FF4}"/>
                </a:ext>
              </a:extLst>
            </p:cNvPr>
            <p:cNvGrpSpPr/>
            <p:nvPr/>
          </p:nvGrpSpPr>
          <p:grpSpPr>
            <a:xfrm rot="16200000">
              <a:off x="9278927" y="885472"/>
              <a:ext cx="360000" cy="1857600"/>
              <a:chOff x="4912835" y="3429000"/>
              <a:chExt cx="360000" cy="1857600"/>
            </a:xfrm>
          </p:grpSpPr>
          <p:sp>
            <p:nvSpPr>
              <p:cNvPr id="420" name="Rectangle 419">
                <a:extLst>
                  <a:ext uri="{FF2B5EF4-FFF2-40B4-BE49-F238E27FC236}">
                    <a16:creationId xmlns:a16="http://schemas.microsoft.com/office/drawing/2014/main" id="{4DAED3B1-30B7-4EB4-9B3F-B80AC5773101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21" name="Rectangle 420">
                <a:extLst>
                  <a:ext uri="{FF2B5EF4-FFF2-40B4-BE49-F238E27FC236}">
                    <a16:creationId xmlns:a16="http://schemas.microsoft.com/office/drawing/2014/main" id="{FB81469F-4693-4DB7-B5AE-5C9CDA3E6554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22" name="Rectangle 421">
                <a:extLst>
                  <a:ext uri="{FF2B5EF4-FFF2-40B4-BE49-F238E27FC236}">
                    <a16:creationId xmlns:a16="http://schemas.microsoft.com/office/drawing/2014/main" id="{52757CD4-2DA7-4832-909B-B4C4478BC9D5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23" name="Rectangle 422">
                <a:extLst>
                  <a:ext uri="{FF2B5EF4-FFF2-40B4-BE49-F238E27FC236}">
                    <a16:creationId xmlns:a16="http://schemas.microsoft.com/office/drawing/2014/main" id="{261A363D-F86E-4BF8-8164-F5F94E402975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24" name="Rectangle 423">
                <a:extLst>
                  <a:ext uri="{FF2B5EF4-FFF2-40B4-BE49-F238E27FC236}">
                    <a16:creationId xmlns:a16="http://schemas.microsoft.com/office/drawing/2014/main" id="{3ABDD5BB-531A-4836-80CA-CA1C264D019E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25" name="Rectangle 424">
                <a:extLst>
                  <a:ext uri="{FF2B5EF4-FFF2-40B4-BE49-F238E27FC236}">
                    <a16:creationId xmlns:a16="http://schemas.microsoft.com/office/drawing/2014/main" id="{B4881420-766B-47BC-817F-F2EBB00A5549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433" name="Group 432">
            <a:extLst>
              <a:ext uri="{FF2B5EF4-FFF2-40B4-BE49-F238E27FC236}">
                <a16:creationId xmlns:a16="http://schemas.microsoft.com/office/drawing/2014/main" id="{EF6567E1-0892-4DF9-8BEA-5B76D1BB2F9A}"/>
              </a:ext>
            </a:extLst>
          </p:cNvPr>
          <p:cNvGrpSpPr/>
          <p:nvPr/>
        </p:nvGrpSpPr>
        <p:grpSpPr>
          <a:xfrm>
            <a:off x="8804408" y="755310"/>
            <a:ext cx="360000" cy="2160000"/>
            <a:chOff x="2011880" y="3429000"/>
            <a:chExt cx="360000" cy="2160000"/>
          </a:xfrm>
        </p:grpSpPr>
        <p:sp>
          <p:nvSpPr>
            <p:cNvPr id="434" name="Rectangle 433">
              <a:extLst>
                <a:ext uri="{FF2B5EF4-FFF2-40B4-BE49-F238E27FC236}">
                  <a16:creationId xmlns:a16="http://schemas.microsoft.com/office/drawing/2014/main" id="{F84C0103-9621-4A39-9D3C-501382BD4349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5" name="Rectangle 434">
              <a:extLst>
                <a:ext uri="{FF2B5EF4-FFF2-40B4-BE49-F238E27FC236}">
                  <a16:creationId xmlns:a16="http://schemas.microsoft.com/office/drawing/2014/main" id="{3376D2A8-4F37-4AF0-93A5-5B5B18860DDE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</p:grpSp>
      <p:grpSp>
        <p:nvGrpSpPr>
          <p:cNvPr id="436" name="Group 435">
            <a:extLst>
              <a:ext uri="{FF2B5EF4-FFF2-40B4-BE49-F238E27FC236}">
                <a16:creationId xmlns:a16="http://schemas.microsoft.com/office/drawing/2014/main" id="{90245197-6ABA-4182-B961-88B5F9813A8A}"/>
              </a:ext>
            </a:extLst>
          </p:cNvPr>
          <p:cNvGrpSpPr/>
          <p:nvPr/>
        </p:nvGrpSpPr>
        <p:grpSpPr>
          <a:xfrm>
            <a:off x="8307573" y="746537"/>
            <a:ext cx="360000" cy="2160000"/>
            <a:chOff x="2011880" y="3429000"/>
            <a:chExt cx="360000" cy="2160000"/>
          </a:xfrm>
        </p:grpSpPr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BA36DF9F-93E8-4DE0-B237-67FDDC0069C9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452B615E-4BF9-4587-8D43-35A9CE6E146B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49E18EFF-AA78-4663-ABC7-A2ABE7F7ADBB}"/>
              </a:ext>
            </a:extLst>
          </p:cNvPr>
          <p:cNvGrpSpPr/>
          <p:nvPr/>
        </p:nvGrpSpPr>
        <p:grpSpPr>
          <a:xfrm>
            <a:off x="8810210" y="3161631"/>
            <a:ext cx="360000" cy="2167200"/>
            <a:chOff x="4912835" y="3429000"/>
            <a:chExt cx="360000" cy="2167200"/>
          </a:xfrm>
        </p:grpSpPr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7FE6F369-5777-475F-B7C8-8CA6F147E63F}"/>
                </a:ext>
              </a:extLst>
            </p:cNvPr>
            <p:cNvSpPr/>
            <p:nvPr/>
          </p:nvSpPr>
          <p:spPr>
            <a:xfrm>
              <a:off x="4912835" y="34290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753F45C5-A909-4049-BE43-C568372A654C}"/>
                </a:ext>
              </a:extLst>
            </p:cNvPr>
            <p:cNvSpPr/>
            <p:nvPr/>
          </p:nvSpPr>
          <p:spPr>
            <a:xfrm>
              <a:off x="4912835" y="37386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2" name="Rectangle 441">
              <a:extLst>
                <a:ext uri="{FF2B5EF4-FFF2-40B4-BE49-F238E27FC236}">
                  <a16:creationId xmlns:a16="http://schemas.microsoft.com/office/drawing/2014/main" id="{E5F2DF77-E30D-4AF2-977E-819C57956FFA}"/>
                </a:ext>
              </a:extLst>
            </p:cNvPr>
            <p:cNvSpPr/>
            <p:nvPr/>
          </p:nvSpPr>
          <p:spPr>
            <a:xfrm>
              <a:off x="4912835" y="40482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3" name="Rectangle 442">
              <a:extLst>
                <a:ext uri="{FF2B5EF4-FFF2-40B4-BE49-F238E27FC236}">
                  <a16:creationId xmlns:a16="http://schemas.microsoft.com/office/drawing/2014/main" id="{E39E0360-BFE6-4E1D-8A36-EDFF3F29085B}"/>
                </a:ext>
              </a:extLst>
            </p:cNvPr>
            <p:cNvSpPr/>
            <p:nvPr/>
          </p:nvSpPr>
          <p:spPr>
            <a:xfrm>
              <a:off x="4912835" y="43578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4" name="Rectangle 443">
              <a:extLst>
                <a:ext uri="{FF2B5EF4-FFF2-40B4-BE49-F238E27FC236}">
                  <a16:creationId xmlns:a16="http://schemas.microsoft.com/office/drawing/2014/main" id="{E6D0155B-8003-4AA3-A129-BCDC029609F3}"/>
                </a:ext>
              </a:extLst>
            </p:cNvPr>
            <p:cNvSpPr/>
            <p:nvPr/>
          </p:nvSpPr>
          <p:spPr>
            <a:xfrm>
              <a:off x="4912835" y="46674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5" name="Rectangle 444">
              <a:extLst>
                <a:ext uri="{FF2B5EF4-FFF2-40B4-BE49-F238E27FC236}">
                  <a16:creationId xmlns:a16="http://schemas.microsoft.com/office/drawing/2014/main" id="{F3A90968-241C-4862-BE6E-9C0C14765CFE}"/>
                </a:ext>
              </a:extLst>
            </p:cNvPr>
            <p:cNvSpPr/>
            <p:nvPr/>
          </p:nvSpPr>
          <p:spPr>
            <a:xfrm>
              <a:off x="4912835" y="49770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805E106E-DAEF-4AE5-B681-F66F76626A13}"/>
                </a:ext>
              </a:extLst>
            </p:cNvPr>
            <p:cNvSpPr/>
            <p:nvPr/>
          </p:nvSpPr>
          <p:spPr>
            <a:xfrm>
              <a:off x="4912835" y="52866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47" name="Group 446">
            <a:extLst>
              <a:ext uri="{FF2B5EF4-FFF2-40B4-BE49-F238E27FC236}">
                <a16:creationId xmlns:a16="http://schemas.microsoft.com/office/drawing/2014/main" id="{027BF5B3-74DB-422C-BC73-AF0A76D6C287}"/>
              </a:ext>
            </a:extLst>
          </p:cNvPr>
          <p:cNvGrpSpPr/>
          <p:nvPr/>
        </p:nvGrpSpPr>
        <p:grpSpPr>
          <a:xfrm>
            <a:off x="8312973" y="3160290"/>
            <a:ext cx="360000" cy="2167200"/>
            <a:chOff x="4912835" y="3429000"/>
            <a:chExt cx="360000" cy="2167200"/>
          </a:xfrm>
        </p:grpSpPr>
        <p:sp>
          <p:nvSpPr>
            <p:cNvPr id="448" name="Rectangle 447">
              <a:extLst>
                <a:ext uri="{FF2B5EF4-FFF2-40B4-BE49-F238E27FC236}">
                  <a16:creationId xmlns:a16="http://schemas.microsoft.com/office/drawing/2014/main" id="{1EEA88C6-91C3-4439-BA2A-7C6453EB33DA}"/>
                </a:ext>
              </a:extLst>
            </p:cNvPr>
            <p:cNvSpPr/>
            <p:nvPr/>
          </p:nvSpPr>
          <p:spPr>
            <a:xfrm>
              <a:off x="4912835" y="34290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9" name="Rectangle 448">
              <a:extLst>
                <a:ext uri="{FF2B5EF4-FFF2-40B4-BE49-F238E27FC236}">
                  <a16:creationId xmlns:a16="http://schemas.microsoft.com/office/drawing/2014/main" id="{EC8C0A84-4875-44A7-AE94-884363F7449A}"/>
                </a:ext>
              </a:extLst>
            </p:cNvPr>
            <p:cNvSpPr/>
            <p:nvPr/>
          </p:nvSpPr>
          <p:spPr>
            <a:xfrm>
              <a:off x="4912835" y="37386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id="{E4088BA7-3CDF-40DC-8257-1A408CA6E2D2}"/>
                </a:ext>
              </a:extLst>
            </p:cNvPr>
            <p:cNvSpPr/>
            <p:nvPr/>
          </p:nvSpPr>
          <p:spPr>
            <a:xfrm>
              <a:off x="4912835" y="40482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86C8FF4E-40DE-48AE-BA30-4327667D2D4E}"/>
                </a:ext>
              </a:extLst>
            </p:cNvPr>
            <p:cNvSpPr/>
            <p:nvPr/>
          </p:nvSpPr>
          <p:spPr>
            <a:xfrm>
              <a:off x="4912835" y="43578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969C3F77-52AA-4D35-9F4F-CBA874628155}"/>
                </a:ext>
              </a:extLst>
            </p:cNvPr>
            <p:cNvSpPr/>
            <p:nvPr/>
          </p:nvSpPr>
          <p:spPr>
            <a:xfrm>
              <a:off x="4912835" y="46674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3" name="Rectangle 452">
              <a:extLst>
                <a:ext uri="{FF2B5EF4-FFF2-40B4-BE49-F238E27FC236}">
                  <a16:creationId xmlns:a16="http://schemas.microsoft.com/office/drawing/2014/main" id="{2479F14B-DF14-4801-9D39-D5FA30DA5957}"/>
                </a:ext>
              </a:extLst>
            </p:cNvPr>
            <p:cNvSpPr/>
            <p:nvPr/>
          </p:nvSpPr>
          <p:spPr>
            <a:xfrm>
              <a:off x="4912835" y="49770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10E0FD84-CC1E-4CBC-BB0A-1FC61DDD8E7E}"/>
                </a:ext>
              </a:extLst>
            </p:cNvPr>
            <p:cNvSpPr/>
            <p:nvPr/>
          </p:nvSpPr>
          <p:spPr>
            <a:xfrm>
              <a:off x="4912835" y="52866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2586DB95-8360-4DE7-8633-F5C0CB1DF556}"/>
              </a:ext>
            </a:extLst>
          </p:cNvPr>
          <p:cNvGrpSpPr/>
          <p:nvPr/>
        </p:nvGrpSpPr>
        <p:grpSpPr>
          <a:xfrm rot="5400000">
            <a:off x="7897714" y="1654312"/>
            <a:ext cx="2167200" cy="360000"/>
            <a:chOff x="8375327" y="1634272"/>
            <a:chExt cx="2167200" cy="360000"/>
          </a:xfrm>
        </p:grpSpPr>
        <p:grpSp>
          <p:nvGrpSpPr>
            <p:cNvPr id="456" name="Group 455">
              <a:extLst>
                <a:ext uri="{FF2B5EF4-FFF2-40B4-BE49-F238E27FC236}">
                  <a16:creationId xmlns:a16="http://schemas.microsoft.com/office/drawing/2014/main" id="{4EE12803-5443-4568-AA55-95CE51575CE7}"/>
                </a:ext>
              </a:extLst>
            </p:cNvPr>
            <p:cNvGrpSpPr/>
            <p:nvPr/>
          </p:nvGrpSpPr>
          <p:grpSpPr>
            <a:xfrm rot="16200000">
              <a:off x="9278927" y="730672"/>
              <a:ext cx="360000" cy="2167200"/>
              <a:chOff x="4912835" y="3429000"/>
              <a:chExt cx="360000" cy="2167200"/>
            </a:xfrm>
          </p:grpSpPr>
          <p:sp>
            <p:nvSpPr>
              <p:cNvPr id="464" name="Rectangle 463">
                <a:extLst>
                  <a:ext uri="{FF2B5EF4-FFF2-40B4-BE49-F238E27FC236}">
                    <a16:creationId xmlns:a16="http://schemas.microsoft.com/office/drawing/2014/main" id="{5F35024B-8AFF-4951-B2FE-C5256148290F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5" name="Rectangle 464">
                <a:extLst>
                  <a:ext uri="{FF2B5EF4-FFF2-40B4-BE49-F238E27FC236}">
                    <a16:creationId xmlns:a16="http://schemas.microsoft.com/office/drawing/2014/main" id="{D06E1D12-3E48-4214-AFCA-4D9D1A2F3855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6" name="Rectangle 465">
                <a:extLst>
                  <a:ext uri="{FF2B5EF4-FFF2-40B4-BE49-F238E27FC236}">
                    <a16:creationId xmlns:a16="http://schemas.microsoft.com/office/drawing/2014/main" id="{E626A6F4-2FAC-4534-94DC-38DA8633B3E1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7" name="Rectangle 466">
                <a:extLst>
                  <a:ext uri="{FF2B5EF4-FFF2-40B4-BE49-F238E27FC236}">
                    <a16:creationId xmlns:a16="http://schemas.microsoft.com/office/drawing/2014/main" id="{D8E3348B-FECF-499D-BE00-34357C32FD0D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8" name="Rectangle 467">
                <a:extLst>
                  <a:ext uri="{FF2B5EF4-FFF2-40B4-BE49-F238E27FC236}">
                    <a16:creationId xmlns:a16="http://schemas.microsoft.com/office/drawing/2014/main" id="{09BEF500-118E-4DFC-909C-E64DB151E792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03" name="Rectangle 502">
                <a:extLst>
                  <a:ext uri="{FF2B5EF4-FFF2-40B4-BE49-F238E27FC236}">
                    <a16:creationId xmlns:a16="http://schemas.microsoft.com/office/drawing/2014/main" id="{6AF38514-7A71-4D26-964A-C248D42F4A8B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99" name="Rectangle 598">
                <a:extLst>
                  <a:ext uri="{FF2B5EF4-FFF2-40B4-BE49-F238E27FC236}">
                    <a16:creationId xmlns:a16="http://schemas.microsoft.com/office/drawing/2014/main" id="{E34185B8-F4B6-4096-845F-7162E8AD956A}"/>
                  </a:ext>
                </a:extLst>
              </p:cNvPr>
              <p:cNvSpPr/>
              <p:nvPr/>
            </p:nvSpPr>
            <p:spPr>
              <a:xfrm>
                <a:off x="4912835" y="5286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457" name="Group 456">
              <a:extLst>
                <a:ext uri="{FF2B5EF4-FFF2-40B4-BE49-F238E27FC236}">
                  <a16:creationId xmlns:a16="http://schemas.microsoft.com/office/drawing/2014/main" id="{9FF810EB-4194-46D8-961F-C1F95BC6D817}"/>
                </a:ext>
              </a:extLst>
            </p:cNvPr>
            <p:cNvGrpSpPr/>
            <p:nvPr/>
          </p:nvGrpSpPr>
          <p:grpSpPr>
            <a:xfrm rot="16200000">
              <a:off x="9278927" y="885472"/>
              <a:ext cx="360000" cy="1857600"/>
              <a:chOff x="4912835" y="3429000"/>
              <a:chExt cx="360000" cy="1857600"/>
            </a:xfrm>
          </p:grpSpPr>
          <p:sp>
            <p:nvSpPr>
              <p:cNvPr id="458" name="Rectangle 457">
                <a:extLst>
                  <a:ext uri="{FF2B5EF4-FFF2-40B4-BE49-F238E27FC236}">
                    <a16:creationId xmlns:a16="http://schemas.microsoft.com/office/drawing/2014/main" id="{57B4B257-4C6D-42D4-815E-9582E10A31AE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59" name="Rectangle 458">
                <a:extLst>
                  <a:ext uri="{FF2B5EF4-FFF2-40B4-BE49-F238E27FC236}">
                    <a16:creationId xmlns:a16="http://schemas.microsoft.com/office/drawing/2014/main" id="{C17F2D74-F7A9-4ABD-A19A-D276FC2C7EC1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0" name="Rectangle 459">
                <a:extLst>
                  <a:ext uri="{FF2B5EF4-FFF2-40B4-BE49-F238E27FC236}">
                    <a16:creationId xmlns:a16="http://schemas.microsoft.com/office/drawing/2014/main" id="{45499BFE-D01E-4042-A7E1-68BDD2BE8E42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1" name="Rectangle 460">
                <a:extLst>
                  <a:ext uri="{FF2B5EF4-FFF2-40B4-BE49-F238E27FC236}">
                    <a16:creationId xmlns:a16="http://schemas.microsoft.com/office/drawing/2014/main" id="{5CE445FB-A70E-49CB-9A67-C3578D05AD17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2" name="Rectangle 461">
                <a:extLst>
                  <a:ext uri="{FF2B5EF4-FFF2-40B4-BE49-F238E27FC236}">
                    <a16:creationId xmlns:a16="http://schemas.microsoft.com/office/drawing/2014/main" id="{56A7698A-0F0D-41B8-9A72-71A61F9613A3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3" name="Rectangle 462">
                <a:extLst>
                  <a:ext uri="{FF2B5EF4-FFF2-40B4-BE49-F238E27FC236}">
                    <a16:creationId xmlns:a16="http://schemas.microsoft.com/office/drawing/2014/main" id="{B3198C16-E53E-47B6-BBA5-02AF5C2C6EA4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600" name="Group 599">
            <a:extLst>
              <a:ext uri="{FF2B5EF4-FFF2-40B4-BE49-F238E27FC236}">
                <a16:creationId xmlns:a16="http://schemas.microsoft.com/office/drawing/2014/main" id="{5BB4CC24-0EEB-415E-9E2F-8C116B555A58}"/>
              </a:ext>
            </a:extLst>
          </p:cNvPr>
          <p:cNvGrpSpPr/>
          <p:nvPr/>
        </p:nvGrpSpPr>
        <p:grpSpPr>
          <a:xfrm rot="5400000">
            <a:off x="8388501" y="1659777"/>
            <a:ext cx="2167200" cy="360000"/>
            <a:chOff x="8375327" y="1634272"/>
            <a:chExt cx="2167200" cy="360000"/>
          </a:xfrm>
        </p:grpSpPr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25A2608F-C8DB-40EE-877F-988E993AA487}"/>
                </a:ext>
              </a:extLst>
            </p:cNvPr>
            <p:cNvGrpSpPr/>
            <p:nvPr/>
          </p:nvGrpSpPr>
          <p:grpSpPr>
            <a:xfrm rot="16200000">
              <a:off x="9278927" y="730672"/>
              <a:ext cx="360000" cy="2167200"/>
              <a:chOff x="4912835" y="3429000"/>
              <a:chExt cx="360000" cy="2167200"/>
            </a:xfrm>
          </p:grpSpPr>
          <p:sp>
            <p:nvSpPr>
              <p:cNvPr id="609" name="Rectangle 608">
                <a:extLst>
                  <a:ext uri="{FF2B5EF4-FFF2-40B4-BE49-F238E27FC236}">
                    <a16:creationId xmlns:a16="http://schemas.microsoft.com/office/drawing/2014/main" id="{555F6801-D244-4480-B52F-56E8758F33A2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10" name="Rectangle 609">
                <a:extLst>
                  <a:ext uri="{FF2B5EF4-FFF2-40B4-BE49-F238E27FC236}">
                    <a16:creationId xmlns:a16="http://schemas.microsoft.com/office/drawing/2014/main" id="{23B2ADA4-01D2-4E2B-A868-B0A1A428B9A7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11" name="Rectangle 610">
                <a:extLst>
                  <a:ext uri="{FF2B5EF4-FFF2-40B4-BE49-F238E27FC236}">
                    <a16:creationId xmlns:a16="http://schemas.microsoft.com/office/drawing/2014/main" id="{F5848829-D3BF-4A24-AE37-EBCD3EF41D61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12" name="Rectangle 611">
                <a:extLst>
                  <a:ext uri="{FF2B5EF4-FFF2-40B4-BE49-F238E27FC236}">
                    <a16:creationId xmlns:a16="http://schemas.microsoft.com/office/drawing/2014/main" id="{264447A4-188C-4FD2-95D0-6ACDC67DA722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13" name="Rectangle 612">
                <a:extLst>
                  <a:ext uri="{FF2B5EF4-FFF2-40B4-BE49-F238E27FC236}">
                    <a16:creationId xmlns:a16="http://schemas.microsoft.com/office/drawing/2014/main" id="{47F2CC0C-EA91-451B-9E0A-6495EF4B03A3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14" name="Rectangle 613">
                <a:extLst>
                  <a:ext uri="{FF2B5EF4-FFF2-40B4-BE49-F238E27FC236}">
                    <a16:creationId xmlns:a16="http://schemas.microsoft.com/office/drawing/2014/main" id="{E0EFD59A-811C-4EB8-8E4F-F84CF8E7D606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15" name="Rectangle 614">
                <a:extLst>
                  <a:ext uri="{FF2B5EF4-FFF2-40B4-BE49-F238E27FC236}">
                    <a16:creationId xmlns:a16="http://schemas.microsoft.com/office/drawing/2014/main" id="{1627D46F-F642-4D36-A330-5A208E8295CA}"/>
                  </a:ext>
                </a:extLst>
              </p:cNvPr>
              <p:cNvSpPr/>
              <p:nvPr/>
            </p:nvSpPr>
            <p:spPr>
              <a:xfrm>
                <a:off x="4912835" y="5286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602" name="Group 601">
              <a:extLst>
                <a:ext uri="{FF2B5EF4-FFF2-40B4-BE49-F238E27FC236}">
                  <a16:creationId xmlns:a16="http://schemas.microsoft.com/office/drawing/2014/main" id="{3C30CCB4-1534-4CE7-9CBF-B4FFF0D3BA39}"/>
                </a:ext>
              </a:extLst>
            </p:cNvPr>
            <p:cNvGrpSpPr/>
            <p:nvPr/>
          </p:nvGrpSpPr>
          <p:grpSpPr>
            <a:xfrm rot="16200000">
              <a:off x="9278927" y="885472"/>
              <a:ext cx="360000" cy="1857600"/>
              <a:chOff x="4912835" y="3429000"/>
              <a:chExt cx="360000" cy="1857600"/>
            </a:xfrm>
          </p:grpSpPr>
          <p:sp>
            <p:nvSpPr>
              <p:cNvPr id="603" name="Rectangle 602">
                <a:extLst>
                  <a:ext uri="{FF2B5EF4-FFF2-40B4-BE49-F238E27FC236}">
                    <a16:creationId xmlns:a16="http://schemas.microsoft.com/office/drawing/2014/main" id="{ED3E23E6-40E8-4818-B5E5-4D5DC557B8E1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04" name="Rectangle 603">
                <a:extLst>
                  <a:ext uri="{FF2B5EF4-FFF2-40B4-BE49-F238E27FC236}">
                    <a16:creationId xmlns:a16="http://schemas.microsoft.com/office/drawing/2014/main" id="{A16AF95C-9F60-48DE-8802-C4EBEC7D1D25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05" name="Rectangle 604">
                <a:extLst>
                  <a:ext uri="{FF2B5EF4-FFF2-40B4-BE49-F238E27FC236}">
                    <a16:creationId xmlns:a16="http://schemas.microsoft.com/office/drawing/2014/main" id="{34491813-7C3D-4671-AD76-F724F30E3B7E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06" name="Rectangle 605">
                <a:extLst>
                  <a:ext uri="{FF2B5EF4-FFF2-40B4-BE49-F238E27FC236}">
                    <a16:creationId xmlns:a16="http://schemas.microsoft.com/office/drawing/2014/main" id="{BE00A810-8CC4-411A-BBD6-F3FC29E5B6F5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07" name="Rectangle 606">
                <a:extLst>
                  <a:ext uri="{FF2B5EF4-FFF2-40B4-BE49-F238E27FC236}">
                    <a16:creationId xmlns:a16="http://schemas.microsoft.com/office/drawing/2014/main" id="{29370B4F-AB64-4F84-B917-226AA96DD8E7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08" name="Rectangle 607">
                <a:extLst>
                  <a:ext uri="{FF2B5EF4-FFF2-40B4-BE49-F238E27FC236}">
                    <a16:creationId xmlns:a16="http://schemas.microsoft.com/office/drawing/2014/main" id="{F4AC6697-A336-4C07-AC61-36D5E9C9F864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616" name="Group 615">
            <a:extLst>
              <a:ext uri="{FF2B5EF4-FFF2-40B4-BE49-F238E27FC236}">
                <a16:creationId xmlns:a16="http://schemas.microsoft.com/office/drawing/2014/main" id="{5A593B2B-B628-49C6-A20F-0AAD909E1A3A}"/>
              </a:ext>
            </a:extLst>
          </p:cNvPr>
          <p:cNvGrpSpPr/>
          <p:nvPr/>
        </p:nvGrpSpPr>
        <p:grpSpPr>
          <a:xfrm rot="5400000">
            <a:off x="7906597" y="4064367"/>
            <a:ext cx="2167200" cy="360000"/>
            <a:chOff x="8375327" y="1634272"/>
            <a:chExt cx="2167200" cy="360000"/>
          </a:xfrm>
        </p:grpSpPr>
        <p:grpSp>
          <p:nvGrpSpPr>
            <p:cNvPr id="617" name="Group 616">
              <a:extLst>
                <a:ext uri="{FF2B5EF4-FFF2-40B4-BE49-F238E27FC236}">
                  <a16:creationId xmlns:a16="http://schemas.microsoft.com/office/drawing/2014/main" id="{6C900463-B237-47FE-9233-8BC378579157}"/>
                </a:ext>
              </a:extLst>
            </p:cNvPr>
            <p:cNvGrpSpPr/>
            <p:nvPr/>
          </p:nvGrpSpPr>
          <p:grpSpPr>
            <a:xfrm rot="16200000">
              <a:off x="9278927" y="730672"/>
              <a:ext cx="360000" cy="2167200"/>
              <a:chOff x="4912835" y="3429000"/>
              <a:chExt cx="360000" cy="2167200"/>
            </a:xfrm>
          </p:grpSpPr>
          <p:sp>
            <p:nvSpPr>
              <p:cNvPr id="625" name="Rectangle 624">
                <a:extLst>
                  <a:ext uri="{FF2B5EF4-FFF2-40B4-BE49-F238E27FC236}">
                    <a16:creationId xmlns:a16="http://schemas.microsoft.com/office/drawing/2014/main" id="{E47AB126-F268-4838-ADF4-5B60083FD265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26" name="Rectangle 625">
                <a:extLst>
                  <a:ext uri="{FF2B5EF4-FFF2-40B4-BE49-F238E27FC236}">
                    <a16:creationId xmlns:a16="http://schemas.microsoft.com/office/drawing/2014/main" id="{3DC11270-9796-48D2-8132-66827AFDC616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27" name="Rectangle 626">
                <a:extLst>
                  <a:ext uri="{FF2B5EF4-FFF2-40B4-BE49-F238E27FC236}">
                    <a16:creationId xmlns:a16="http://schemas.microsoft.com/office/drawing/2014/main" id="{3598D2CA-E739-42AD-833A-519AB1E5A084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28" name="Rectangle 627">
                <a:extLst>
                  <a:ext uri="{FF2B5EF4-FFF2-40B4-BE49-F238E27FC236}">
                    <a16:creationId xmlns:a16="http://schemas.microsoft.com/office/drawing/2014/main" id="{D56B3A39-45C5-4063-ABE2-71E8F42D5F53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29" name="Rectangle 628">
                <a:extLst>
                  <a:ext uri="{FF2B5EF4-FFF2-40B4-BE49-F238E27FC236}">
                    <a16:creationId xmlns:a16="http://schemas.microsoft.com/office/drawing/2014/main" id="{C9AB238E-A57D-4465-BF63-874F917AD024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30" name="Rectangle 629">
                <a:extLst>
                  <a:ext uri="{FF2B5EF4-FFF2-40B4-BE49-F238E27FC236}">
                    <a16:creationId xmlns:a16="http://schemas.microsoft.com/office/drawing/2014/main" id="{6E59A2CB-640A-4A7E-9135-AA6664B58BA3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31" name="Rectangle 630">
                <a:extLst>
                  <a:ext uri="{FF2B5EF4-FFF2-40B4-BE49-F238E27FC236}">
                    <a16:creationId xmlns:a16="http://schemas.microsoft.com/office/drawing/2014/main" id="{680DDD68-FD49-49C0-887F-F60C7DD6A3E4}"/>
                  </a:ext>
                </a:extLst>
              </p:cNvPr>
              <p:cNvSpPr/>
              <p:nvPr/>
            </p:nvSpPr>
            <p:spPr>
              <a:xfrm>
                <a:off x="4912835" y="5286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A963A057-202B-4B46-B42D-D416918B193B}"/>
                </a:ext>
              </a:extLst>
            </p:cNvPr>
            <p:cNvGrpSpPr/>
            <p:nvPr/>
          </p:nvGrpSpPr>
          <p:grpSpPr>
            <a:xfrm rot="16200000">
              <a:off x="9278927" y="885472"/>
              <a:ext cx="360000" cy="1857600"/>
              <a:chOff x="4912835" y="3429000"/>
              <a:chExt cx="360000" cy="1857600"/>
            </a:xfrm>
          </p:grpSpPr>
          <p:sp>
            <p:nvSpPr>
              <p:cNvPr id="619" name="Rectangle 618">
                <a:extLst>
                  <a:ext uri="{FF2B5EF4-FFF2-40B4-BE49-F238E27FC236}">
                    <a16:creationId xmlns:a16="http://schemas.microsoft.com/office/drawing/2014/main" id="{C58DB28E-C166-4F53-AB19-A7A12CA35C2B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20" name="Rectangle 619">
                <a:extLst>
                  <a:ext uri="{FF2B5EF4-FFF2-40B4-BE49-F238E27FC236}">
                    <a16:creationId xmlns:a16="http://schemas.microsoft.com/office/drawing/2014/main" id="{76C38AEE-42E6-4B06-8CC0-FCA725B6F8F1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21" name="Rectangle 620">
                <a:extLst>
                  <a:ext uri="{FF2B5EF4-FFF2-40B4-BE49-F238E27FC236}">
                    <a16:creationId xmlns:a16="http://schemas.microsoft.com/office/drawing/2014/main" id="{CECB3250-EDCC-4F81-A0B9-9A4E283336E3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22" name="Rectangle 621">
                <a:extLst>
                  <a:ext uri="{FF2B5EF4-FFF2-40B4-BE49-F238E27FC236}">
                    <a16:creationId xmlns:a16="http://schemas.microsoft.com/office/drawing/2014/main" id="{E00BABAA-C41D-40AF-B40F-2989923FD15D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23" name="Rectangle 622">
                <a:extLst>
                  <a:ext uri="{FF2B5EF4-FFF2-40B4-BE49-F238E27FC236}">
                    <a16:creationId xmlns:a16="http://schemas.microsoft.com/office/drawing/2014/main" id="{8AA6A779-32B3-4A78-BC6E-8BE01362B714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24" name="Rectangle 623">
                <a:extLst>
                  <a:ext uri="{FF2B5EF4-FFF2-40B4-BE49-F238E27FC236}">
                    <a16:creationId xmlns:a16="http://schemas.microsoft.com/office/drawing/2014/main" id="{4577CF01-1D26-4975-9F71-DCF589FF0665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632" name="Group 631">
            <a:extLst>
              <a:ext uri="{FF2B5EF4-FFF2-40B4-BE49-F238E27FC236}">
                <a16:creationId xmlns:a16="http://schemas.microsoft.com/office/drawing/2014/main" id="{B766B04E-1D4E-418F-8EB6-8F6009DCE434}"/>
              </a:ext>
            </a:extLst>
          </p:cNvPr>
          <p:cNvGrpSpPr/>
          <p:nvPr/>
        </p:nvGrpSpPr>
        <p:grpSpPr>
          <a:xfrm rot="5400000">
            <a:off x="8390243" y="4064367"/>
            <a:ext cx="2167200" cy="360000"/>
            <a:chOff x="8375327" y="1634272"/>
            <a:chExt cx="2167200" cy="360000"/>
          </a:xfrm>
        </p:grpSpPr>
        <p:grpSp>
          <p:nvGrpSpPr>
            <p:cNvPr id="633" name="Group 632">
              <a:extLst>
                <a:ext uri="{FF2B5EF4-FFF2-40B4-BE49-F238E27FC236}">
                  <a16:creationId xmlns:a16="http://schemas.microsoft.com/office/drawing/2014/main" id="{F23A30B0-1CE2-49CD-B598-CF43BE1F4FE7}"/>
                </a:ext>
              </a:extLst>
            </p:cNvPr>
            <p:cNvGrpSpPr/>
            <p:nvPr/>
          </p:nvGrpSpPr>
          <p:grpSpPr>
            <a:xfrm rot="16200000">
              <a:off x="9278927" y="730672"/>
              <a:ext cx="360000" cy="2167200"/>
              <a:chOff x="4912835" y="3429000"/>
              <a:chExt cx="360000" cy="2167200"/>
            </a:xfrm>
          </p:grpSpPr>
          <p:sp>
            <p:nvSpPr>
              <p:cNvPr id="641" name="Rectangle 640">
                <a:extLst>
                  <a:ext uri="{FF2B5EF4-FFF2-40B4-BE49-F238E27FC236}">
                    <a16:creationId xmlns:a16="http://schemas.microsoft.com/office/drawing/2014/main" id="{B4F55B0A-A22E-4C38-A8AB-83F4F0136CD4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42" name="Rectangle 641">
                <a:extLst>
                  <a:ext uri="{FF2B5EF4-FFF2-40B4-BE49-F238E27FC236}">
                    <a16:creationId xmlns:a16="http://schemas.microsoft.com/office/drawing/2014/main" id="{1AF7F3D1-A541-4DD5-8E7D-86FE355F1267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43" name="Rectangle 642">
                <a:extLst>
                  <a:ext uri="{FF2B5EF4-FFF2-40B4-BE49-F238E27FC236}">
                    <a16:creationId xmlns:a16="http://schemas.microsoft.com/office/drawing/2014/main" id="{3186D5AE-EFDE-4E26-8EEF-CDDEE256CF0C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44" name="Rectangle 643">
                <a:extLst>
                  <a:ext uri="{FF2B5EF4-FFF2-40B4-BE49-F238E27FC236}">
                    <a16:creationId xmlns:a16="http://schemas.microsoft.com/office/drawing/2014/main" id="{109A294C-6A46-4DD1-936E-39732331A2EC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45" name="Rectangle 644">
                <a:extLst>
                  <a:ext uri="{FF2B5EF4-FFF2-40B4-BE49-F238E27FC236}">
                    <a16:creationId xmlns:a16="http://schemas.microsoft.com/office/drawing/2014/main" id="{2643BF29-9E48-43BD-B54F-4DB1F52C56C7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46" name="Rectangle 645">
                <a:extLst>
                  <a:ext uri="{FF2B5EF4-FFF2-40B4-BE49-F238E27FC236}">
                    <a16:creationId xmlns:a16="http://schemas.microsoft.com/office/drawing/2014/main" id="{A446630A-E5B1-4611-89DD-898223BEC9F2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47" name="Rectangle 646">
                <a:extLst>
                  <a:ext uri="{FF2B5EF4-FFF2-40B4-BE49-F238E27FC236}">
                    <a16:creationId xmlns:a16="http://schemas.microsoft.com/office/drawing/2014/main" id="{1EF09BFA-E3C4-4783-A547-2D9BA49B36E3}"/>
                  </a:ext>
                </a:extLst>
              </p:cNvPr>
              <p:cNvSpPr/>
              <p:nvPr/>
            </p:nvSpPr>
            <p:spPr>
              <a:xfrm>
                <a:off x="4912835" y="5286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634" name="Group 633">
              <a:extLst>
                <a:ext uri="{FF2B5EF4-FFF2-40B4-BE49-F238E27FC236}">
                  <a16:creationId xmlns:a16="http://schemas.microsoft.com/office/drawing/2014/main" id="{AB5A5F6B-E142-4924-805A-F899D2099C4F}"/>
                </a:ext>
              </a:extLst>
            </p:cNvPr>
            <p:cNvGrpSpPr/>
            <p:nvPr/>
          </p:nvGrpSpPr>
          <p:grpSpPr>
            <a:xfrm rot="16200000">
              <a:off x="9278927" y="885472"/>
              <a:ext cx="360000" cy="1857600"/>
              <a:chOff x="4912835" y="3429000"/>
              <a:chExt cx="360000" cy="1857600"/>
            </a:xfrm>
          </p:grpSpPr>
          <p:sp>
            <p:nvSpPr>
              <p:cNvPr id="635" name="Rectangle 634">
                <a:extLst>
                  <a:ext uri="{FF2B5EF4-FFF2-40B4-BE49-F238E27FC236}">
                    <a16:creationId xmlns:a16="http://schemas.microsoft.com/office/drawing/2014/main" id="{5827EE2E-ADCD-4968-A37E-FE08DA11ECA3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36" name="Rectangle 635">
                <a:extLst>
                  <a:ext uri="{FF2B5EF4-FFF2-40B4-BE49-F238E27FC236}">
                    <a16:creationId xmlns:a16="http://schemas.microsoft.com/office/drawing/2014/main" id="{F9CA4223-A9F2-4E03-97E4-D0F4CD48315D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37" name="Rectangle 636">
                <a:extLst>
                  <a:ext uri="{FF2B5EF4-FFF2-40B4-BE49-F238E27FC236}">
                    <a16:creationId xmlns:a16="http://schemas.microsoft.com/office/drawing/2014/main" id="{70B357F0-7D0D-4341-AA30-C6DD65B4AABC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38" name="Rectangle 637">
                <a:extLst>
                  <a:ext uri="{FF2B5EF4-FFF2-40B4-BE49-F238E27FC236}">
                    <a16:creationId xmlns:a16="http://schemas.microsoft.com/office/drawing/2014/main" id="{F1C20EF4-1938-464A-91EA-72D7A5096C36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39" name="Rectangle 638">
                <a:extLst>
                  <a:ext uri="{FF2B5EF4-FFF2-40B4-BE49-F238E27FC236}">
                    <a16:creationId xmlns:a16="http://schemas.microsoft.com/office/drawing/2014/main" id="{015DC3D8-FFF3-4507-B154-D235AF37371D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40" name="Rectangle 639">
                <a:extLst>
                  <a:ext uri="{FF2B5EF4-FFF2-40B4-BE49-F238E27FC236}">
                    <a16:creationId xmlns:a16="http://schemas.microsoft.com/office/drawing/2014/main" id="{67C95D84-341D-48DF-A992-14DD0247E8EF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387773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>
                      <p:stCondLst>
                        <p:cond delay="indefinite"/>
                      </p:stCondLst>
                      <p:childTnLst>
                        <p:par>
                          <p:cTn id="221" fill="hold">
                            <p:stCondLst>
                              <p:cond delay="0"/>
                            </p:stCondLst>
                            <p:childTnLst>
                              <p:par>
                                <p:cTn id="2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500"/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0" dur="500"/>
                                        <p:tgtEl>
                                          <p:spTgt spid="6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0" fill="hold">
                      <p:stCondLst>
                        <p:cond delay="indefinite"/>
                      </p:stCondLst>
                      <p:childTnLst>
                        <p:par>
                          <p:cTn id="261" fill="hold">
                            <p:stCondLst>
                              <p:cond delay="0"/>
                            </p:stCondLst>
                            <p:childTnLst>
                              <p:par>
                                <p:cTn id="262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3.33333E-6 L 0.00065 -0.19305 " pathEditMode="relative" rAng="0" ptsTypes="AA">
                                      <p:cBhvr>
                                        <p:cTn id="263" dur="2000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9653"/>
                                    </p:animMotion>
                                  </p:childTnLst>
                                </p:cTn>
                              </p:par>
                              <p:par>
                                <p:cTn id="264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3.7037E-7 L 0.00013 -0.15532 " pathEditMode="relative" rAng="0" ptsTypes="AA">
                                      <p:cBhvr>
                                        <p:cTn id="265" dur="2000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777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2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5" dur="500"/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8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1" dur="500"/>
                                        <p:tgtEl>
                                          <p:spTgt spid="6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4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8" grpId="0"/>
      <p:bldP spid="280" grpId="0"/>
      <p:bldP spid="281" grpId="0"/>
      <p:bldP spid="337" grpId="0"/>
      <p:bldP spid="338" grpId="0"/>
      <p:bldP spid="339" grpId="0"/>
      <p:bldP spid="340" grpId="0"/>
      <p:bldP spid="341" grpId="0" animBg="1"/>
      <p:bldP spid="342" grpId="0" animBg="1"/>
      <p:bldP spid="343" grpId="0"/>
      <p:bldP spid="344" grpId="0"/>
      <p:bldP spid="345" grpId="0"/>
      <p:bldP spid="348" grpId="0"/>
      <p:bldP spid="349" grpId="0"/>
      <p:bldP spid="350" grpId="0"/>
      <p:bldP spid="351" grpId="0"/>
      <p:bldP spid="352" grpId="0" animBg="1"/>
      <p:bldP spid="353" grpId="0" animBg="1"/>
      <p:bldP spid="354" grpId="0"/>
      <p:bldP spid="355" grpId="0"/>
      <p:bldP spid="356" grpId="0"/>
      <p:bldP spid="370" grpId="0"/>
      <p:bldP spid="371" grpId="0"/>
      <p:bldP spid="372" grpId="0"/>
      <p:bldP spid="373" grpId="0"/>
      <p:bldP spid="374" grpId="0"/>
      <p:bldP spid="375" grpId="0"/>
      <p:bldP spid="376" grpId="0" animBg="1"/>
      <p:bldP spid="377" grpId="0" animBg="1"/>
      <p:bldP spid="378" grpId="0" animBg="1"/>
      <p:bldP spid="379" grpId="0" animBg="1"/>
      <p:bldP spid="380" grpId="0" animBg="1"/>
      <p:bldP spid="380" grpId="1" animBg="1"/>
      <p:bldP spid="381" grpId="0" animBg="1"/>
      <p:bldP spid="381" grpId="1" animBg="1"/>
      <p:bldP spid="382" grpId="0" animBg="1"/>
      <p:bldP spid="383" grpId="0" animBg="1"/>
      <p:bldP spid="384" grpId="0" animBg="1"/>
      <p:bldP spid="385" grpId="0" animBg="1"/>
      <p:bldP spid="386" grpId="0" animBg="1"/>
      <p:bldP spid="387" grpId="0" animBg="1"/>
      <p:bldP spid="388" grpId="0" animBg="1"/>
      <p:bldP spid="389" grpId="0" animBg="1"/>
    </p:bldLst>
  </p:timing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DB2F124E-E4B9-4E0E-895D-368A5A77DEF0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FB9B7B53-A016-478A-913B-FCADD1088721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0E69C87-C37D-4B05-9B3C-057934B23479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107309C-A9BD-4766-88C9-9B0BDC7869C5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086E6924-F2B2-4F01-96D5-B96B527669C1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3B0088F3-D7A9-4CFD-984F-FADE076B60ED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BAD6CDCB-ED0C-4673-9933-43A8CB712E1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D233CB9-7CEC-477D-ABD4-D43C040419C1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7B313A4-ADCA-4780-A352-1F15CB212E06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6ABFA9E-CF31-4C06-970B-E1DC3ACD67CC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E18C6596-2639-432F-9DB5-369539C59253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009EA82-8C1E-48CD-8926-6BA2C8586B2D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F33ED1B9-4A74-4FF2-A1C2-E303BCBF5F8D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FFD4EFBA-9382-44B6-AF77-4CEC8D24188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FB07D7D-7E60-44E5-9F92-4D1D3E9FAEE8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5548DE26-7306-43CE-968C-7CBD9EA1EAE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BDDBDFFE-EE25-41F7-831D-35E0EA8F856A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287DFBF9-0202-4EE5-A3A5-1E9BE595D09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A49F98ED-2740-4531-9286-E0BE087DC0B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BDF24AA3-AA19-4683-883D-C41876D2C596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A21597B1-7812-455C-92C4-EF95EFDDD772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08934934-0EEB-4AB6-874E-05115CF5F90E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5CE83DE7-7953-48BE-AEEB-D0A382D9D20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C340137-EE3B-477C-BFF9-457C86E5B0C5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8DEF5D-443F-44E1-B791-C6D535188D9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5DFF08E-C513-4AD1-9927-83A546D2B83C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B13F889-BF93-4659-B311-47923254E6C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1F4F8FC5-5184-4602-A924-F6BB83CD4F4F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BCBE810D-DF05-4E0B-87F0-4DD3B256BA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C1A8F814-4847-4D6E-9782-AF8B37EBE2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DA93ED96-C46C-4C2C-9A59-CCDFC2456E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350466D-76DD-4AC6-9579-FF3C3B9D66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39D49B70-0063-400D-B2B2-1D475F3894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59CE55D2-4488-4C4B-BEC5-DEA1E32C5A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CEB74E0A-E888-467D-8924-F180A13364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8030E738-43A5-4C56-9E0E-260CD61542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45C28AE7-7728-460C-A7B7-F893899B78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EBB6DCC7-CF61-4AF9-9D98-1EB4AEB2D4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7A1FB3AA-551A-401F-B2DB-A29E9AB698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BD5D108-033A-4490-9FCF-423F619300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453BCEE-CE64-4A55-AAA7-D495DFC710C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1C02DCDC-2014-4B4F-B227-52F819AA12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6C074828-4731-4506-88BB-4653058CD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455E7085-1556-4F1C-A606-22C21C6B42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 47">
            <a:extLst>
              <a:ext uri="{FF2B5EF4-FFF2-40B4-BE49-F238E27FC236}">
                <a16:creationId xmlns:a16="http://schemas.microsoft.com/office/drawing/2014/main" id="{83940591-0C01-4B4B-884E-4E3FD662AC8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0" name="Rectangle: Rounded Corners 69">
            <a:extLst>
              <a:ext uri="{FF2B5EF4-FFF2-40B4-BE49-F238E27FC236}">
                <a16:creationId xmlns:a16="http://schemas.microsoft.com/office/drawing/2014/main" id="{F41BFAEE-9741-436D-AEF3-21A32E5C108B}"/>
              </a:ext>
            </a:extLst>
          </p:cNvPr>
          <p:cNvSpPr/>
          <p:nvPr/>
        </p:nvSpPr>
        <p:spPr>
          <a:xfrm>
            <a:off x="289996" y="295034"/>
            <a:ext cx="4195651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81439D2B-1007-4F9B-98C6-EE2199AB7DBC}"/>
              </a:ext>
            </a:extLst>
          </p:cNvPr>
          <p:cNvGrpSpPr/>
          <p:nvPr/>
        </p:nvGrpSpPr>
        <p:grpSpPr>
          <a:xfrm>
            <a:off x="327575" y="473203"/>
            <a:ext cx="785575" cy="1040007"/>
            <a:chOff x="408505" y="384951"/>
            <a:chExt cx="785575" cy="1040007"/>
          </a:xfrm>
        </p:grpSpPr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F31AAC41-7C2B-49A2-B9EB-1FC20D12440C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E2EC1154-3166-4A7A-B71F-080D78FEB201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7E9D024A-29EF-4723-8744-59FF31348415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14F86467-5A5E-4E50-9AD8-BF57B9471E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4F754CE5-4A1C-4165-9863-951834FB9878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5449E821-13AC-48DC-BFE7-2A051D66801D}"/>
              </a:ext>
            </a:extLst>
          </p:cNvPr>
          <p:cNvGrpSpPr/>
          <p:nvPr/>
        </p:nvGrpSpPr>
        <p:grpSpPr>
          <a:xfrm>
            <a:off x="1883430" y="466822"/>
            <a:ext cx="441376" cy="1047615"/>
            <a:chOff x="2724738" y="5463945"/>
            <a:chExt cx="441376" cy="1047615"/>
          </a:xfrm>
        </p:grpSpPr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0EB0F7E3-AB3F-46F2-92F2-5EFF11D7754A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CD911FD4-5CCD-42E1-82E4-2D990EC40F8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21E298DC-3D19-4CBA-B1A4-7F114F8A74A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1" name="TextBox 80">
            <a:extLst>
              <a:ext uri="{FF2B5EF4-FFF2-40B4-BE49-F238E27FC236}">
                <a16:creationId xmlns:a16="http://schemas.microsoft.com/office/drawing/2014/main" id="{55C37308-E650-4B5B-BB27-B0B842CCA510}"/>
              </a:ext>
            </a:extLst>
          </p:cNvPr>
          <p:cNvSpPr txBox="1"/>
          <p:nvPr/>
        </p:nvSpPr>
        <p:spPr>
          <a:xfrm>
            <a:off x="1136361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6D69581C-E069-40F0-A123-8CEB0DD9A20E}"/>
              </a:ext>
            </a:extLst>
          </p:cNvPr>
          <p:cNvSpPr txBox="1"/>
          <p:nvPr/>
        </p:nvSpPr>
        <p:spPr>
          <a:xfrm>
            <a:off x="2357370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ADF91592-E6AB-446F-8365-425C43A1B349}"/>
              </a:ext>
            </a:extLst>
          </p:cNvPr>
          <p:cNvSpPr/>
          <p:nvPr/>
        </p:nvSpPr>
        <p:spPr>
          <a:xfrm>
            <a:off x="2837632" y="435416"/>
            <a:ext cx="1471071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136EA0CA-1D04-4F66-B99C-1BA8511E5A3D}"/>
              </a:ext>
            </a:extLst>
          </p:cNvPr>
          <p:cNvSpPr txBox="1"/>
          <p:nvPr/>
        </p:nvSpPr>
        <p:spPr>
          <a:xfrm>
            <a:off x="1496066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8DCA4655-FB2F-4F9F-ABDB-01EB52C956D1}"/>
              </a:ext>
            </a:extLst>
          </p:cNvPr>
          <p:cNvSpPr txBox="1"/>
          <p:nvPr/>
        </p:nvSpPr>
        <p:spPr>
          <a:xfrm>
            <a:off x="2854128" y="66188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322" name="Straight Connector 321">
            <a:extLst>
              <a:ext uri="{FF2B5EF4-FFF2-40B4-BE49-F238E27FC236}">
                <a16:creationId xmlns:a16="http://schemas.microsoft.com/office/drawing/2014/main" id="{0825F885-D3CD-4E7F-BE99-1D1920A1C2F5}"/>
              </a:ext>
            </a:extLst>
          </p:cNvPr>
          <p:cNvCxnSpPr>
            <a:cxnSpLocks/>
          </p:cNvCxnSpPr>
          <p:nvPr/>
        </p:nvCxnSpPr>
        <p:spPr>
          <a:xfrm>
            <a:off x="3308886" y="94795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3" name="TextBox 322">
            <a:extLst>
              <a:ext uri="{FF2B5EF4-FFF2-40B4-BE49-F238E27FC236}">
                <a16:creationId xmlns:a16="http://schemas.microsoft.com/office/drawing/2014/main" id="{620767E9-8954-4754-B360-85D59CF3723A}"/>
              </a:ext>
            </a:extLst>
          </p:cNvPr>
          <p:cNvSpPr txBox="1"/>
          <p:nvPr/>
        </p:nvSpPr>
        <p:spPr>
          <a:xfrm>
            <a:off x="3308885" y="88615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FCDE499C-2C65-4A7F-B477-EC7163D5778D}"/>
              </a:ext>
            </a:extLst>
          </p:cNvPr>
          <p:cNvSpPr txBox="1"/>
          <p:nvPr/>
        </p:nvSpPr>
        <p:spPr>
          <a:xfrm>
            <a:off x="3560778" y="440116"/>
            <a:ext cx="7094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C54420DD-DD5A-42CB-8FFD-D92ACA7F0F4B}"/>
              </a:ext>
            </a:extLst>
          </p:cNvPr>
          <p:cNvGrpSpPr/>
          <p:nvPr/>
        </p:nvGrpSpPr>
        <p:grpSpPr>
          <a:xfrm>
            <a:off x="437281" y="1754018"/>
            <a:ext cx="959403" cy="1076984"/>
            <a:chOff x="435525" y="1758788"/>
            <a:chExt cx="959403" cy="1076984"/>
          </a:xfrm>
        </p:grpSpPr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31C14191-222E-4129-A272-2C586190A185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2C52BB09-CCD7-4470-BDCC-52298349FC15}"/>
                </a:ext>
              </a:extLst>
            </p:cNvPr>
            <p:cNvSpPr txBox="1"/>
            <p:nvPr/>
          </p:nvSpPr>
          <p:spPr>
            <a:xfrm>
              <a:off x="667605" y="2204830"/>
              <a:ext cx="72732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6C81D93C-90CD-4E06-B3D0-282272E4F9B7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2561C74B-3B8B-4D71-9BC6-DD6E0A935B7E}"/>
              </a:ext>
            </a:extLst>
          </p:cNvPr>
          <p:cNvGrpSpPr/>
          <p:nvPr/>
        </p:nvGrpSpPr>
        <p:grpSpPr>
          <a:xfrm>
            <a:off x="1334533" y="1740779"/>
            <a:ext cx="1299319" cy="1090223"/>
            <a:chOff x="1317787" y="1745549"/>
            <a:chExt cx="1299319" cy="1090223"/>
          </a:xfrm>
        </p:grpSpPr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80685BC9-A77F-4173-B477-CC5880950B1C}"/>
                </a:ext>
              </a:extLst>
            </p:cNvPr>
            <p:cNvSpPr txBox="1"/>
            <p:nvPr/>
          </p:nvSpPr>
          <p:spPr>
            <a:xfrm>
              <a:off x="1317787" y="1951565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B6E73BCC-778D-4067-9147-B769EE97EC8F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4397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4DDF8F8C-8D9B-4D1B-9485-5918BFFE19D9}"/>
                </a:ext>
              </a:extLst>
            </p:cNvPr>
            <p:cNvSpPr txBox="1"/>
            <p:nvPr/>
          </p:nvSpPr>
          <p:spPr>
            <a:xfrm>
              <a:off x="1760873" y="2204830"/>
              <a:ext cx="59027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BCE62965-134A-40F5-A5D0-E7E366545FAB}"/>
                </a:ext>
              </a:extLst>
            </p:cNvPr>
            <p:cNvSpPr txBox="1"/>
            <p:nvPr/>
          </p:nvSpPr>
          <p:spPr>
            <a:xfrm>
              <a:off x="1763885" y="1745549"/>
              <a:ext cx="51154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EACEF9BD-6211-448A-A8D9-ACE136C8EDEE}"/>
                </a:ext>
              </a:extLst>
            </p:cNvPr>
            <p:cNvSpPr txBox="1"/>
            <p:nvPr/>
          </p:nvSpPr>
          <p:spPr>
            <a:xfrm>
              <a:off x="2210215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cxnSp>
        <p:nvCxnSpPr>
          <p:cNvPr id="143" name="Straight Connector 142">
            <a:extLst>
              <a:ext uri="{FF2B5EF4-FFF2-40B4-BE49-F238E27FC236}">
                <a16:creationId xmlns:a16="http://schemas.microsoft.com/office/drawing/2014/main" id="{8D35E681-AB97-4B0F-8D9C-F244DCDC6B51}"/>
              </a:ext>
            </a:extLst>
          </p:cNvPr>
          <p:cNvCxnSpPr>
            <a:cxnSpLocks/>
          </p:cNvCxnSpPr>
          <p:nvPr/>
        </p:nvCxnSpPr>
        <p:spPr>
          <a:xfrm>
            <a:off x="471746" y="4060144"/>
            <a:ext cx="8970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Straight Connector 143">
            <a:extLst>
              <a:ext uri="{FF2B5EF4-FFF2-40B4-BE49-F238E27FC236}">
                <a16:creationId xmlns:a16="http://schemas.microsoft.com/office/drawing/2014/main" id="{DF23300C-6C05-418B-9375-624E89A3F5D6}"/>
              </a:ext>
            </a:extLst>
          </p:cNvPr>
          <p:cNvCxnSpPr>
            <a:cxnSpLocks/>
          </p:cNvCxnSpPr>
          <p:nvPr/>
        </p:nvCxnSpPr>
        <p:spPr>
          <a:xfrm>
            <a:off x="1810061" y="4060144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TextBox 144">
            <a:extLst>
              <a:ext uri="{FF2B5EF4-FFF2-40B4-BE49-F238E27FC236}">
                <a16:creationId xmlns:a16="http://schemas.microsoft.com/office/drawing/2014/main" id="{E1E82043-9C57-4B53-9499-BC33B426784F}"/>
              </a:ext>
            </a:extLst>
          </p:cNvPr>
          <p:cNvSpPr txBox="1"/>
          <p:nvPr/>
        </p:nvSpPr>
        <p:spPr>
          <a:xfrm>
            <a:off x="449560" y="3550547"/>
            <a:ext cx="96392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A8C2D4C1-D590-487F-A5CD-BC89B0A0E7C8}"/>
              </a:ext>
            </a:extLst>
          </p:cNvPr>
          <p:cNvSpPr txBox="1"/>
          <p:nvPr/>
        </p:nvSpPr>
        <p:spPr>
          <a:xfrm>
            <a:off x="685266" y="398675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14979412-CBA0-421E-A5CC-A267D162E9EE}"/>
              </a:ext>
            </a:extLst>
          </p:cNvPr>
          <p:cNvSpPr txBox="1"/>
          <p:nvPr/>
        </p:nvSpPr>
        <p:spPr>
          <a:xfrm>
            <a:off x="1810060" y="3998352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B5B3B76B-6E56-4C78-956C-19AE03CDB04B}"/>
              </a:ext>
            </a:extLst>
          </p:cNvPr>
          <p:cNvSpPr txBox="1"/>
          <p:nvPr/>
        </p:nvSpPr>
        <p:spPr>
          <a:xfrm>
            <a:off x="1363018" y="3744673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49" name="Arc 148">
            <a:extLst>
              <a:ext uri="{FF2B5EF4-FFF2-40B4-BE49-F238E27FC236}">
                <a16:creationId xmlns:a16="http://schemas.microsoft.com/office/drawing/2014/main" id="{211B039A-79A4-4F66-BF6A-95641A2D0847}"/>
              </a:ext>
            </a:extLst>
          </p:cNvPr>
          <p:cNvSpPr/>
          <p:nvPr/>
        </p:nvSpPr>
        <p:spPr>
          <a:xfrm rot="16200000">
            <a:off x="1200594" y="2935059"/>
            <a:ext cx="787281" cy="1339273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0" name="Arc 149">
            <a:extLst>
              <a:ext uri="{FF2B5EF4-FFF2-40B4-BE49-F238E27FC236}">
                <a16:creationId xmlns:a16="http://schemas.microsoft.com/office/drawing/2014/main" id="{A8782D0D-C979-4E17-BCE5-2D728BDBFD9A}"/>
              </a:ext>
            </a:extLst>
          </p:cNvPr>
          <p:cNvSpPr/>
          <p:nvPr/>
        </p:nvSpPr>
        <p:spPr>
          <a:xfrm rot="5400000">
            <a:off x="1190306" y="3868712"/>
            <a:ext cx="787281" cy="1339273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167419AB-9711-4D8F-A532-EE70652904AE}"/>
              </a:ext>
            </a:extLst>
          </p:cNvPr>
          <p:cNvSpPr txBox="1"/>
          <p:nvPr/>
        </p:nvSpPr>
        <p:spPr>
          <a:xfrm>
            <a:off x="1292190" y="449921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5CC74937-D896-4393-B2AA-CD3D1B4F5F93}"/>
              </a:ext>
            </a:extLst>
          </p:cNvPr>
          <p:cNvSpPr txBox="1"/>
          <p:nvPr/>
        </p:nvSpPr>
        <p:spPr>
          <a:xfrm>
            <a:off x="1292189" y="319837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57561EEC-E854-4864-BB30-14427F5A78E6}"/>
              </a:ext>
            </a:extLst>
          </p:cNvPr>
          <p:cNvSpPr txBox="1"/>
          <p:nvPr/>
        </p:nvSpPr>
        <p:spPr>
          <a:xfrm>
            <a:off x="1800767" y="3552310"/>
            <a:ext cx="9412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3 3</a:t>
            </a:r>
          </a:p>
        </p:txBody>
      </p: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1A185ABE-2240-4386-96AB-48F0E8E35149}"/>
              </a:ext>
            </a:extLst>
          </p:cNvPr>
          <p:cNvCxnSpPr>
            <a:cxnSpLocks/>
          </p:cNvCxnSpPr>
          <p:nvPr/>
        </p:nvCxnSpPr>
        <p:spPr>
          <a:xfrm>
            <a:off x="3152771" y="4060144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" name="Straight Connector 165">
            <a:extLst>
              <a:ext uri="{FF2B5EF4-FFF2-40B4-BE49-F238E27FC236}">
                <a16:creationId xmlns:a16="http://schemas.microsoft.com/office/drawing/2014/main" id="{BEBD1075-8DDB-4EC3-888D-0AE966A8AFAE}"/>
              </a:ext>
            </a:extLst>
          </p:cNvPr>
          <p:cNvCxnSpPr>
            <a:cxnSpLocks/>
          </p:cNvCxnSpPr>
          <p:nvPr/>
        </p:nvCxnSpPr>
        <p:spPr>
          <a:xfrm>
            <a:off x="4032001" y="4060144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" name="TextBox 166">
            <a:extLst>
              <a:ext uri="{FF2B5EF4-FFF2-40B4-BE49-F238E27FC236}">
                <a16:creationId xmlns:a16="http://schemas.microsoft.com/office/drawing/2014/main" id="{33E18A25-E996-4CD9-9D98-62ED2D4FC151}"/>
              </a:ext>
            </a:extLst>
          </p:cNvPr>
          <p:cNvSpPr txBox="1"/>
          <p:nvPr/>
        </p:nvSpPr>
        <p:spPr>
          <a:xfrm>
            <a:off x="3115398" y="355231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2FCB864A-2ED2-40B1-A58B-171BB0080154}"/>
              </a:ext>
            </a:extLst>
          </p:cNvPr>
          <p:cNvSpPr txBox="1"/>
          <p:nvPr/>
        </p:nvSpPr>
        <p:spPr>
          <a:xfrm>
            <a:off x="3125964" y="399835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A37C015F-CBB2-400A-BE80-08DC3E8D8BB2}"/>
              </a:ext>
            </a:extLst>
          </p:cNvPr>
          <p:cNvSpPr txBox="1"/>
          <p:nvPr/>
        </p:nvSpPr>
        <p:spPr>
          <a:xfrm>
            <a:off x="4032000" y="3998352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601044ED-B021-4E59-9AD0-B2A0AC51ADAB}"/>
              </a:ext>
            </a:extLst>
          </p:cNvPr>
          <p:cNvSpPr txBox="1"/>
          <p:nvPr/>
        </p:nvSpPr>
        <p:spPr>
          <a:xfrm>
            <a:off x="3584958" y="3744673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71" name="Arc 170">
            <a:extLst>
              <a:ext uri="{FF2B5EF4-FFF2-40B4-BE49-F238E27FC236}">
                <a16:creationId xmlns:a16="http://schemas.microsoft.com/office/drawing/2014/main" id="{AA9FEA73-3DC9-419A-A585-5DCC74CEFB87}"/>
              </a:ext>
            </a:extLst>
          </p:cNvPr>
          <p:cNvSpPr/>
          <p:nvPr/>
        </p:nvSpPr>
        <p:spPr>
          <a:xfrm rot="16200000">
            <a:off x="3517659" y="303018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2" name="Arc 171">
            <a:extLst>
              <a:ext uri="{FF2B5EF4-FFF2-40B4-BE49-F238E27FC236}">
                <a16:creationId xmlns:a16="http://schemas.microsoft.com/office/drawing/2014/main" id="{B2781571-7004-40E6-B90E-5654049B2408}"/>
              </a:ext>
            </a:extLst>
          </p:cNvPr>
          <p:cNvSpPr/>
          <p:nvPr/>
        </p:nvSpPr>
        <p:spPr>
          <a:xfrm rot="5400000">
            <a:off x="3507372" y="396383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D6A3716D-BDDC-44F2-AE8B-337CD2025E84}"/>
              </a:ext>
            </a:extLst>
          </p:cNvPr>
          <p:cNvSpPr txBox="1"/>
          <p:nvPr/>
        </p:nvSpPr>
        <p:spPr>
          <a:xfrm>
            <a:off x="3637962" y="449921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B49D913E-E76E-4E7A-AD27-2A83419C7043}"/>
              </a:ext>
            </a:extLst>
          </p:cNvPr>
          <p:cNvSpPr txBox="1"/>
          <p:nvPr/>
        </p:nvSpPr>
        <p:spPr>
          <a:xfrm>
            <a:off x="3637961" y="319837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0734FE1E-1588-46DD-8C16-38E07EF59911}"/>
              </a:ext>
            </a:extLst>
          </p:cNvPr>
          <p:cNvSpPr txBox="1"/>
          <p:nvPr/>
        </p:nvSpPr>
        <p:spPr>
          <a:xfrm>
            <a:off x="4038606" y="3552310"/>
            <a:ext cx="94270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E277EEF0-806C-4A3A-A430-FE07BB344DFB}"/>
              </a:ext>
            </a:extLst>
          </p:cNvPr>
          <p:cNvGrpSpPr/>
          <p:nvPr/>
        </p:nvGrpSpPr>
        <p:grpSpPr>
          <a:xfrm>
            <a:off x="440171" y="5337471"/>
            <a:ext cx="978484" cy="1076984"/>
            <a:chOff x="416445" y="1758788"/>
            <a:chExt cx="978484" cy="1076984"/>
          </a:xfrm>
        </p:grpSpPr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A2D0DE59-4D33-4CF1-9C4A-826FE056AA72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65AA95F7-BA54-4EE6-8FBE-6E21C5D5EE79}"/>
                </a:ext>
              </a:extLst>
            </p:cNvPr>
            <p:cNvSpPr txBox="1"/>
            <p:nvPr/>
          </p:nvSpPr>
          <p:spPr>
            <a:xfrm>
              <a:off x="416445" y="2204830"/>
              <a:ext cx="97848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B524396A-6565-4E41-8E20-C9D081C10ACA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3 3</a:t>
              </a:r>
            </a:p>
          </p:txBody>
        </p: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624B3310-4C7C-49D8-8464-A52FDCBD7C8A}"/>
              </a:ext>
            </a:extLst>
          </p:cNvPr>
          <p:cNvGrpSpPr/>
          <p:nvPr/>
        </p:nvGrpSpPr>
        <p:grpSpPr>
          <a:xfrm>
            <a:off x="1371493" y="5324232"/>
            <a:ext cx="1749814" cy="1090223"/>
            <a:chOff x="1317787" y="1745549"/>
            <a:chExt cx="1749814" cy="1090223"/>
          </a:xfrm>
        </p:grpSpPr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CAA3F710-B13E-4141-BC47-FD78BC2782CC}"/>
                </a:ext>
              </a:extLst>
            </p:cNvPr>
            <p:cNvSpPr txBox="1"/>
            <p:nvPr/>
          </p:nvSpPr>
          <p:spPr>
            <a:xfrm>
              <a:off x="1317787" y="1951565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58E40A6C-946A-433A-AA10-1165B5500938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885418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8C5B4D9E-E3BE-4476-BC19-4FD59694BB3D}"/>
                </a:ext>
              </a:extLst>
            </p:cNvPr>
            <p:cNvSpPr txBox="1"/>
            <p:nvPr/>
          </p:nvSpPr>
          <p:spPr>
            <a:xfrm>
              <a:off x="1760872" y="2204830"/>
              <a:ext cx="9624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B7269A21-7EFA-413D-B36D-CA44331BFC03}"/>
                </a:ext>
              </a:extLst>
            </p:cNvPr>
            <p:cNvSpPr txBox="1"/>
            <p:nvPr/>
          </p:nvSpPr>
          <p:spPr>
            <a:xfrm>
              <a:off x="1778740" y="1745549"/>
              <a:ext cx="92628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358C49ED-0E28-4BA6-B04B-4D720339CCBD}"/>
                </a:ext>
              </a:extLst>
            </p:cNvPr>
            <p:cNvSpPr txBox="1"/>
            <p:nvPr/>
          </p:nvSpPr>
          <p:spPr>
            <a:xfrm>
              <a:off x="2660710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C997318E-C933-4A13-8D85-937E30B174D1}"/>
              </a:ext>
            </a:extLst>
          </p:cNvPr>
          <p:cNvGrpSpPr/>
          <p:nvPr/>
        </p:nvGrpSpPr>
        <p:grpSpPr>
          <a:xfrm>
            <a:off x="3120753" y="5788511"/>
            <a:ext cx="957106" cy="630942"/>
            <a:chOff x="3097027" y="2223080"/>
            <a:chExt cx="957106" cy="630942"/>
          </a:xfrm>
        </p:grpSpPr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A047F91A-2227-40A4-BEB1-0ED93713339E}"/>
                </a:ext>
              </a:extLst>
            </p:cNvPr>
            <p:cNvCxnSpPr>
              <a:cxnSpLocks/>
            </p:cNvCxnSpPr>
            <p:nvPr/>
          </p:nvCxnSpPr>
          <p:spPr>
            <a:xfrm>
              <a:off x="3125803" y="228487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679172C7-14E8-489A-A131-5FD022C0EADB}"/>
                </a:ext>
              </a:extLst>
            </p:cNvPr>
            <p:cNvSpPr txBox="1"/>
            <p:nvPr/>
          </p:nvSpPr>
          <p:spPr>
            <a:xfrm>
              <a:off x="3097027" y="2223080"/>
              <a:ext cx="95710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</p:grpSp>
      <p:sp>
        <p:nvSpPr>
          <p:cNvPr id="189" name="TextBox 188">
            <a:extLst>
              <a:ext uri="{FF2B5EF4-FFF2-40B4-BE49-F238E27FC236}">
                <a16:creationId xmlns:a16="http://schemas.microsoft.com/office/drawing/2014/main" id="{8D2AC3C5-EA55-41C0-9104-C77648058390}"/>
              </a:ext>
            </a:extLst>
          </p:cNvPr>
          <p:cNvSpPr txBox="1"/>
          <p:nvPr/>
        </p:nvSpPr>
        <p:spPr>
          <a:xfrm>
            <a:off x="3118894" y="5342469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5 3</a:t>
            </a:r>
          </a:p>
        </p:txBody>
      </p:sp>
      <p:sp>
        <p:nvSpPr>
          <p:cNvPr id="190" name="Rectangle: Rounded Corners 189">
            <a:extLst>
              <a:ext uri="{FF2B5EF4-FFF2-40B4-BE49-F238E27FC236}">
                <a16:creationId xmlns:a16="http://schemas.microsoft.com/office/drawing/2014/main" id="{8F825A57-6295-417D-8CD0-AFDD27C997E0}"/>
              </a:ext>
            </a:extLst>
          </p:cNvPr>
          <p:cNvSpPr/>
          <p:nvPr/>
        </p:nvSpPr>
        <p:spPr>
          <a:xfrm rot="5400000">
            <a:off x="3581306" y="1972866"/>
            <a:ext cx="4885999" cy="1530335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45142701-64F5-46B7-B4B8-1B1BB40C70ED}"/>
              </a:ext>
            </a:extLst>
          </p:cNvPr>
          <p:cNvSpPr/>
          <p:nvPr/>
        </p:nvSpPr>
        <p:spPr>
          <a:xfrm>
            <a:off x="5376618" y="475830"/>
            <a:ext cx="366378" cy="21413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2" name="Rectangle 191">
            <a:extLst>
              <a:ext uri="{FF2B5EF4-FFF2-40B4-BE49-F238E27FC236}">
                <a16:creationId xmlns:a16="http://schemas.microsoft.com/office/drawing/2014/main" id="{71980A75-FBCE-4EB0-B817-DA03F28B8C36}"/>
              </a:ext>
            </a:extLst>
          </p:cNvPr>
          <p:cNvSpPr/>
          <p:nvPr/>
        </p:nvSpPr>
        <p:spPr>
          <a:xfrm>
            <a:off x="5867614" y="484404"/>
            <a:ext cx="366378" cy="21413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185AA5ED-D2EB-40F8-8AD3-3D339265C362}"/>
              </a:ext>
            </a:extLst>
          </p:cNvPr>
          <p:cNvSpPr/>
          <p:nvPr/>
        </p:nvSpPr>
        <p:spPr>
          <a:xfrm>
            <a:off x="6353698" y="480535"/>
            <a:ext cx="366378" cy="161987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4" name="Rectangle 193">
            <a:extLst>
              <a:ext uri="{FF2B5EF4-FFF2-40B4-BE49-F238E27FC236}">
                <a16:creationId xmlns:a16="http://schemas.microsoft.com/office/drawing/2014/main" id="{6C68DE85-4F6D-48DB-8C36-B58139A9095F}"/>
              </a:ext>
            </a:extLst>
          </p:cNvPr>
          <p:cNvSpPr/>
          <p:nvPr/>
        </p:nvSpPr>
        <p:spPr>
          <a:xfrm>
            <a:off x="6353698" y="2880085"/>
            <a:ext cx="366378" cy="53309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5" name="Rectangle 194">
            <a:extLst>
              <a:ext uri="{FF2B5EF4-FFF2-40B4-BE49-F238E27FC236}">
                <a16:creationId xmlns:a16="http://schemas.microsoft.com/office/drawing/2014/main" id="{D62F7046-50C5-4375-9002-160AF1FD6A4E}"/>
              </a:ext>
            </a:extLst>
          </p:cNvPr>
          <p:cNvSpPr/>
          <p:nvPr/>
        </p:nvSpPr>
        <p:spPr>
          <a:xfrm>
            <a:off x="6358100" y="3408179"/>
            <a:ext cx="366378" cy="9130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6" name="Rectangle 195">
            <a:extLst>
              <a:ext uri="{FF2B5EF4-FFF2-40B4-BE49-F238E27FC236}">
                <a16:creationId xmlns:a16="http://schemas.microsoft.com/office/drawing/2014/main" id="{05803F1F-5F86-49B5-9861-6A8D775CFADD}"/>
              </a:ext>
            </a:extLst>
          </p:cNvPr>
          <p:cNvSpPr/>
          <p:nvPr/>
        </p:nvSpPr>
        <p:spPr>
          <a:xfrm>
            <a:off x="5876784" y="2878367"/>
            <a:ext cx="366378" cy="216251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7" name="Rectangle 196">
            <a:extLst>
              <a:ext uri="{FF2B5EF4-FFF2-40B4-BE49-F238E27FC236}">
                <a16:creationId xmlns:a16="http://schemas.microsoft.com/office/drawing/2014/main" id="{8DBE6DE2-603C-479F-B1A5-34258D7A8782}"/>
              </a:ext>
            </a:extLst>
          </p:cNvPr>
          <p:cNvSpPr/>
          <p:nvPr/>
        </p:nvSpPr>
        <p:spPr>
          <a:xfrm>
            <a:off x="5373360" y="467609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8" name="Rectangle 197">
            <a:extLst>
              <a:ext uri="{FF2B5EF4-FFF2-40B4-BE49-F238E27FC236}">
                <a16:creationId xmlns:a16="http://schemas.microsoft.com/office/drawing/2014/main" id="{2830DEF5-57A1-49B1-A0EC-213FEE040623}"/>
              </a:ext>
            </a:extLst>
          </p:cNvPr>
          <p:cNvSpPr/>
          <p:nvPr/>
        </p:nvSpPr>
        <p:spPr>
          <a:xfrm>
            <a:off x="5871140" y="470757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9" name="Rectangle 198">
            <a:extLst>
              <a:ext uri="{FF2B5EF4-FFF2-40B4-BE49-F238E27FC236}">
                <a16:creationId xmlns:a16="http://schemas.microsoft.com/office/drawing/2014/main" id="{81F435DD-B023-4686-A29A-A57E0FED1C08}"/>
              </a:ext>
            </a:extLst>
          </p:cNvPr>
          <p:cNvSpPr/>
          <p:nvPr/>
        </p:nvSpPr>
        <p:spPr>
          <a:xfrm>
            <a:off x="6355645" y="474048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61699E4B-18A3-400C-B8F4-8A35181BA27E}"/>
              </a:ext>
            </a:extLst>
          </p:cNvPr>
          <p:cNvSpPr/>
          <p:nvPr/>
        </p:nvSpPr>
        <p:spPr>
          <a:xfrm>
            <a:off x="5876784" y="2877590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1" name="Rectangle 200">
            <a:extLst>
              <a:ext uri="{FF2B5EF4-FFF2-40B4-BE49-F238E27FC236}">
                <a16:creationId xmlns:a16="http://schemas.microsoft.com/office/drawing/2014/main" id="{83697DCF-D29F-4FD5-B451-1309442D3DD1}"/>
              </a:ext>
            </a:extLst>
          </p:cNvPr>
          <p:cNvSpPr/>
          <p:nvPr/>
        </p:nvSpPr>
        <p:spPr>
          <a:xfrm>
            <a:off x="6361289" y="2880881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C80EDCB9-9C03-462F-BD7E-44EF8D07EC9E}"/>
              </a:ext>
            </a:extLst>
          </p:cNvPr>
          <p:cNvGrpSpPr/>
          <p:nvPr/>
        </p:nvGrpSpPr>
        <p:grpSpPr>
          <a:xfrm>
            <a:off x="6361289" y="2879193"/>
            <a:ext cx="360000" cy="2160000"/>
            <a:chOff x="2592071" y="3429000"/>
            <a:chExt cx="360000" cy="2160000"/>
          </a:xfrm>
        </p:grpSpPr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71CC3FF0-7108-4769-A6CA-6EA65C8C8299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ED40C87E-2182-44D4-B66B-121B082CF63E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FA3DB60A-D1A6-4769-AAFD-60FBAAFAE082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84ECA31C-754F-4625-A203-9A39B93668A2}"/>
              </a:ext>
            </a:extLst>
          </p:cNvPr>
          <p:cNvGrpSpPr/>
          <p:nvPr/>
        </p:nvGrpSpPr>
        <p:grpSpPr>
          <a:xfrm>
            <a:off x="6356618" y="472924"/>
            <a:ext cx="360000" cy="2160000"/>
            <a:chOff x="3172262" y="3429000"/>
            <a:chExt cx="360000" cy="2160000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E58980E0-8A30-422C-9F4B-B09F7A064A3C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118DC047-0B13-4CB4-A27D-5858F1D42AD1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4D3FBA31-3DC1-43FB-8AF9-BDF59A26EE82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6E8C9F18-80EF-497B-A1DC-1CD62C286021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B73ABA7E-3509-4F74-94BF-D76F546F1F03}"/>
              </a:ext>
            </a:extLst>
          </p:cNvPr>
          <p:cNvGrpSpPr/>
          <p:nvPr/>
        </p:nvGrpSpPr>
        <p:grpSpPr>
          <a:xfrm>
            <a:off x="5377218" y="467557"/>
            <a:ext cx="360000" cy="2160000"/>
            <a:chOff x="7813790" y="3429000"/>
            <a:chExt cx="360000" cy="2160000"/>
          </a:xfrm>
        </p:grpSpPr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FACF873E-196F-402F-9619-7D1727F08B4C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3" name="Rectangle 212">
              <a:extLst>
                <a:ext uri="{FF2B5EF4-FFF2-40B4-BE49-F238E27FC236}">
                  <a16:creationId xmlns:a16="http://schemas.microsoft.com/office/drawing/2014/main" id="{8D898534-8A1D-4363-8BF7-2753620FB4C7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4" name="Rectangle 213">
              <a:extLst>
                <a:ext uri="{FF2B5EF4-FFF2-40B4-BE49-F238E27FC236}">
                  <a16:creationId xmlns:a16="http://schemas.microsoft.com/office/drawing/2014/main" id="{BB947CED-82A6-4C03-9630-C8D5F63FF33D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5" name="Rectangle 214">
              <a:extLst>
                <a:ext uri="{FF2B5EF4-FFF2-40B4-BE49-F238E27FC236}">
                  <a16:creationId xmlns:a16="http://schemas.microsoft.com/office/drawing/2014/main" id="{51A73772-774E-4ABB-9887-4CDBB52A6DD2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152C6CEC-D907-4F89-B658-10F76347261B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3511018B-955E-4D5B-8968-22B22DDA9191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BAEBA001-C8CE-4793-89E2-7A8293A49819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69B5C987-15B0-4EE6-A926-36AEB875860B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05FCE219-6ED0-422F-BDC4-B8E410A884C3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26BAEFFA-368A-4203-9A2B-02B87849479D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2" name="Rectangle 221">
              <a:extLst>
                <a:ext uri="{FF2B5EF4-FFF2-40B4-BE49-F238E27FC236}">
                  <a16:creationId xmlns:a16="http://schemas.microsoft.com/office/drawing/2014/main" id="{44C18D5F-8E65-4402-8B87-74E71B3CDB65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3" name="Rectangle 222">
              <a:extLst>
                <a:ext uri="{FF2B5EF4-FFF2-40B4-BE49-F238E27FC236}">
                  <a16:creationId xmlns:a16="http://schemas.microsoft.com/office/drawing/2014/main" id="{D8129416-2629-4117-B0D0-8045122D6D07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C62F5C03-CEEE-46E2-9EE6-F22632B1FD39}"/>
              </a:ext>
            </a:extLst>
          </p:cNvPr>
          <p:cNvGrpSpPr/>
          <p:nvPr/>
        </p:nvGrpSpPr>
        <p:grpSpPr>
          <a:xfrm>
            <a:off x="6362881" y="2878723"/>
            <a:ext cx="360000" cy="2160000"/>
            <a:chOff x="7813790" y="3429000"/>
            <a:chExt cx="360000" cy="2160000"/>
          </a:xfrm>
        </p:grpSpPr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E043D444-3033-4070-8F86-77E2FFAD1E1D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6" name="Rectangle 225">
              <a:extLst>
                <a:ext uri="{FF2B5EF4-FFF2-40B4-BE49-F238E27FC236}">
                  <a16:creationId xmlns:a16="http://schemas.microsoft.com/office/drawing/2014/main" id="{CC7FE86F-EED8-4094-BB70-AC8C1C443183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02698518-7B5B-4E03-97FD-CF73DC2B4B0B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F022BD12-BC5C-43A5-84CE-6CA6D0D80DB1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E166A2D0-FDC8-4A68-BF57-FC472C8A127A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2656130F-40DA-4EDA-A15E-B1C0800DA38F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FCE5F8B0-E5F4-439A-9755-E3EDD96903F1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2" name="Rectangle 231">
              <a:extLst>
                <a:ext uri="{FF2B5EF4-FFF2-40B4-BE49-F238E27FC236}">
                  <a16:creationId xmlns:a16="http://schemas.microsoft.com/office/drawing/2014/main" id="{64E0FFE7-0535-40DA-BAB7-2FECAFBEE875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727BD866-26FA-45D5-8FA2-851490079DD2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F7113EC4-BEC8-4A8D-BB6A-BC639D2FDC94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5" name="Rectangle 234">
              <a:extLst>
                <a:ext uri="{FF2B5EF4-FFF2-40B4-BE49-F238E27FC236}">
                  <a16:creationId xmlns:a16="http://schemas.microsoft.com/office/drawing/2014/main" id="{B2705A6A-01BF-40C4-B23C-91CD6FC4F89E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6" name="Rectangle 235">
              <a:extLst>
                <a:ext uri="{FF2B5EF4-FFF2-40B4-BE49-F238E27FC236}">
                  <a16:creationId xmlns:a16="http://schemas.microsoft.com/office/drawing/2014/main" id="{F2DD28F7-5A35-4BE0-AC79-74DD82A5E58A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06C14173-088A-45E9-B301-68BCCEA6E246}"/>
              </a:ext>
            </a:extLst>
          </p:cNvPr>
          <p:cNvGrpSpPr/>
          <p:nvPr/>
        </p:nvGrpSpPr>
        <p:grpSpPr>
          <a:xfrm>
            <a:off x="5877178" y="2876280"/>
            <a:ext cx="360000" cy="2160000"/>
            <a:chOff x="2592071" y="3429000"/>
            <a:chExt cx="360000" cy="2160000"/>
          </a:xfrm>
        </p:grpSpPr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553FCF45-3895-4A04-BA38-8824772B536E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3364C6BC-34FB-431D-93DF-B0867F3138FB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89B36203-DBB7-4D31-9883-2B65A8131BC3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4D94D63F-1F38-4113-AAA3-618E5D03A454}"/>
              </a:ext>
            </a:extLst>
          </p:cNvPr>
          <p:cNvGrpSpPr/>
          <p:nvPr/>
        </p:nvGrpSpPr>
        <p:grpSpPr>
          <a:xfrm>
            <a:off x="5872631" y="471596"/>
            <a:ext cx="360000" cy="2160000"/>
            <a:chOff x="3172262" y="3429000"/>
            <a:chExt cx="360000" cy="2160000"/>
          </a:xfrm>
        </p:grpSpPr>
        <p:sp>
          <p:nvSpPr>
            <p:cNvPr id="242" name="Rectangle 241">
              <a:extLst>
                <a:ext uri="{FF2B5EF4-FFF2-40B4-BE49-F238E27FC236}">
                  <a16:creationId xmlns:a16="http://schemas.microsoft.com/office/drawing/2014/main" id="{44A9B111-120D-4406-A0F7-FC444B2E7B15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63A44AF9-BD31-4080-823D-2EFA253EF125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4E7F4C51-B570-48B5-B1B9-21155615D24D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5" name="Rectangle 244">
              <a:extLst>
                <a:ext uri="{FF2B5EF4-FFF2-40B4-BE49-F238E27FC236}">
                  <a16:creationId xmlns:a16="http://schemas.microsoft.com/office/drawing/2014/main" id="{86081083-7738-48D3-8267-3C9455224B9E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A3018DD0-42E8-447E-8E52-C0F36AB47A7F}"/>
              </a:ext>
            </a:extLst>
          </p:cNvPr>
          <p:cNvGrpSpPr/>
          <p:nvPr/>
        </p:nvGrpSpPr>
        <p:grpSpPr>
          <a:xfrm>
            <a:off x="5375205" y="467136"/>
            <a:ext cx="360000" cy="2160000"/>
            <a:chOff x="3172262" y="3429000"/>
            <a:chExt cx="360000" cy="2160000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C7A58D33-F396-472B-A0A8-A195C0AC527C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7BD580E2-8D11-41E5-8F31-8345AB3A2087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180F976A-4FBA-47D5-8F1D-7F835075E2EA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0036C1BC-3814-46D1-8A9B-5E51D2C8A36C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C5199A33-3945-4319-A91C-CE6CAB88F628}"/>
              </a:ext>
            </a:extLst>
          </p:cNvPr>
          <p:cNvGrpSpPr/>
          <p:nvPr/>
        </p:nvGrpSpPr>
        <p:grpSpPr>
          <a:xfrm>
            <a:off x="5872665" y="472924"/>
            <a:ext cx="360000" cy="2160000"/>
            <a:chOff x="7813790" y="3429000"/>
            <a:chExt cx="360000" cy="2160000"/>
          </a:xfrm>
        </p:grpSpPr>
        <p:sp>
          <p:nvSpPr>
            <p:cNvPr id="252" name="Rectangle 251">
              <a:extLst>
                <a:ext uri="{FF2B5EF4-FFF2-40B4-BE49-F238E27FC236}">
                  <a16:creationId xmlns:a16="http://schemas.microsoft.com/office/drawing/2014/main" id="{A26BDD8D-DA7E-46D8-8E86-72A7770FF075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714A0466-E18A-4A7D-B7DA-A4951CB7FDEA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55998BE6-1EA0-4327-B55F-696478F97EB9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497DD3AD-9A83-4837-977D-B49B7B26CF59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6" name="Rectangle 255">
              <a:extLst>
                <a:ext uri="{FF2B5EF4-FFF2-40B4-BE49-F238E27FC236}">
                  <a16:creationId xmlns:a16="http://schemas.microsoft.com/office/drawing/2014/main" id="{9C99BB07-2EDA-436C-88D1-591B97089395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0E9A2319-243A-4F77-A18B-510BC5EB16EE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FE404914-258E-4C45-88B0-ABB900FD8E69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FF6ABB50-1A19-4049-B693-458C01350300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9625521B-D55C-4E6A-8633-FE310D142597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DA6058DA-B064-435D-9CC0-CE2ADCAA502E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2" name="Rectangle 261">
              <a:extLst>
                <a:ext uri="{FF2B5EF4-FFF2-40B4-BE49-F238E27FC236}">
                  <a16:creationId xmlns:a16="http://schemas.microsoft.com/office/drawing/2014/main" id="{02F408F1-8892-4747-8EC6-6F51DC71FC2E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3" name="Rectangle 262">
              <a:extLst>
                <a:ext uri="{FF2B5EF4-FFF2-40B4-BE49-F238E27FC236}">
                  <a16:creationId xmlns:a16="http://schemas.microsoft.com/office/drawing/2014/main" id="{11134105-CF79-4D03-B4E8-1B927242B7F8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AB7F4E5C-6525-4895-9C49-74294799C263}"/>
              </a:ext>
            </a:extLst>
          </p:cNvPr>
          <p:cNvGrpSpPr/>
          <p:nvPr/>
        </p:nvGrpSpPr>
        <p:grpSpPr>
          <a:xfrm>
            <a:off x="6356618" y="473203"/>
            <a:ext cx="360000" cy="2160000"/>
            <a:chOff x="7813790" y="3429000"/>
            <a:chExt cx="360000" cy="2160000"/>
          </a:xfrm>
        </p:grpSpPr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E210632E-C17E-46CF-9538-82E06E6F1B89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8E647537-0652-4C6C-B895-237B5BC7BC8F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7" name="Rectangle 266">
              <a:extLst>
                <a:ext uri="{FF2B5EF4-FFF2-40B4-BE49-F238E27FC236}">
                  <a16:creationId xmlns:a16="http://schemas.microsoft.com/office/drawing/2014/main" id="{AB306ECD-C51F-447B-B74E-6C950AD42A55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8" name="Rectangle 267">
              <a:extLst>
                <a:ext uri="{FF2B5EF4-FFF2-40B4-BE49-F238E27FC236}">
                  <a16:creationId xmlns:a16="http://schemas.microsoft.com/office/drawing/2014/main" id="{85AA2E08-9334-4853-AF58-B88113CA93E9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247ABE0F-B22F-4415-8B5E-4D79B38B38AE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46C122D3-789B-47D4-9063-D61E7D6B4404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1" name="Rectangle 270">
              <a:extLst>
                <a:ext uri="{FF2B5EF4-FFF2-40B4-BE49-F238E27FC236}">
                  <a16:creationId xmlns:a16="http://schemas.microsoft.com/office/drawing/2014/main" id="{23465DCF-FB01-4290-A1F7-FC180364D2B3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2" name="Rectangle 271">
              <a:extLst>
                <a:ext uri="{FF2B5EF4-FFF2-40B4-BE49-F238E27FC236}">
                  <a16:creationId xmlns:a16="http://schemas.microsoft.com/office/drawing/2014/main" id="{77E71842-376F-4B2F-9005-0B5FD9017BFE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3" name="Rectangle 272">
              <a:extLst>
                <a:ext uri="{FF2B5EF4-FFF2-40B4-BE49-F238E27FC236}">
                  <a16:creationId xmlns:a16="http://schemas.microsoft.com/office/drawing/2014/main" id="{E18D218B-FC77-4107-BE74-D160C20D6414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4" name="Rectangle 273">
              <a:extLst>
                <a:ext uri="{FF2B5EF4-FFF2-40B4-BE49-F238E27FC236}">
                  <a16:creationId xmlns:a16="http://schemas.microsoft.com/office/drawing/2014/main" id="{59A25BA2-1F8E-4908-BB5F-3A9C177CB2C2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DAD3F86F-0764-4075-9ED4-10B7F9F661F4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0EF07D21-61A5-486D-BDDC-BD086D5263C4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9F8A94DE-17F9-43E0-A562-E249F8DF9249}"/>
              </a:ext>
            </a:extLst>
          </p:cNvPr>
          <p:cNvGrpSpPr/>
          <p:nvPr/>
        </p:nvGrpSpPr>
        <p:grpSpPr>
          <a:xfrm>
            <a:off x="5877894" y="2878631"/>
            <a:ext cx="360000" cy="2160000"/>
            <a:chOff x="7813790" y="3429000"/>
            <a:chExt cx="360000" cy="2160000"/>
          </a:xfrm>
        </p:grpSpPr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EB625E45-D703-48A8-BF9E-EB3EA08745D1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3" name="Rectangle 282">
              <a:extLst>
                <a:ext uri="{FF2B5EF4-FFF2-40B4-BE49-F238E27FC236}">
                  <a16:creationId xmlns:a16="http://schemas.microsoft.com/office/drawing/2014/main" id="{47F304E4-CD9C-41E1-84B0-B8A8E41FF1B9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4" name="Rectangle 283">
              <a:extLst>
                <a:ext uri="{FF2B5EF4-FFF2-40B4-BE49-F238E27FC236}">
                  <a16:creationId xmlns:a16="http://schemas.microsoft.com/office/drawing/2014/main" id="{CBBCBFD3-830A-445E-9C93-D6FD9EE42F82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6C6AA75F-3ADF-4747-9793-117BF42F3919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A9920D94-8989-43E7-8F97-F567029A6601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37701058-4F14-4D83-B03A-402D154E5177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8" name="Rectangle 287">
              <a:extLst>
                <a:ext uri="{FF2B5EF4-FFF2-40B4-BE49-F238E27FC236}">
                  <a16:creationId xmlns:a16="http://schemas.microsoft.com/office/drawing/2014/main" id="{F4818529-D599-4FE9-8609-2E7DD9BB46AA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9" name="Rectangle 288">
              <a:extLst>
                <a:ext uri="{FF2B5EF4-FFF2-40B4-BE49-F238E27FC236}">
                  <a16:creationId xmlns:a16="http://schemas.microsoft.com/office/drawing/2014/main" id="{7FC821AF-92A4-4379-9866-637CB03CBF2F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A1DC4D2D-C7C3-47DF-999B-E6F2094B4015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3EF3861F-0C57-47BB-95BD-E4BA677BA651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id="{2EF5A620-FB73-4F66-AC59-D658CB75B7A6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702AFA8A-2215-409B-8888-0554D49D91BC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34073068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3.7037E-6 L 0.00026 -0.11459 " pathEditMode="relative" rAng="0" ptsTypes="AA">
                                      <p:cBhvr>
                                        <p:cTn id="226" dur="2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5741"/>
                                    </p:animMotion>
                                  </p:childTnLst>
                                </p:cTn>
                              </p:par>
                              <p:par>
                                <p:cTn id="227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4.07407E-6 L 1.66667E-6 -0.07593 " pathEditMode="relative" rAng="0" ptsTypes="AA">
                                      <p:cBhvr>
                                        <p:cTn id="228" dur="2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79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9" fill="hold">
                      <p:stCondLst>
                        <p:cond delay="indefinite"/>
                      </p:stCondLst>
                      <p:childTnLst>
                        <p:par>
                          <p:cTn id="230" fill="hold">
                            <p:stCondLst>
                              <p:cond delay="0"/>
                            </p:stCondLst>
                            <p:childTnLst>
                              <p:par>
                                <p:cTn id="23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2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5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8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1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1" grpId="0"/>
      <p:bldP spid="323" grpId="0"/>
      <p:bldP spid="324" grpId="0"/>
      <p:bldP spid="145" grpId="0"/>
      <p:bldP spid="146" grpId="0"/>
      <p:bldP spid="147" grpId="0"/>
      <p:bldP spid="148" grpId="0"/>
      <p:bldP spid="149" grpId="0" animBg="1"/>
      <p:bldP spid="150" grpId="0" animBg="1"/>
      <p:bldP spid="151" grpId="0"/>
      <p:bldP spid="152" grpId="0"/>
      <p:bldP spid="153" grpId="0"/>
      <p:bldP spid="167" grpId="0"/>
      <p:bldP spid="168" grpId="0"/>
      <p:bldP spid="169" grpId="0"/>
      <p:bldP spid="170" grpId="0"/>
      <p:bldP spid="171" grpId="0" animBg="1"/>
      <p:bldP spid="172" grpId="0" animBg="1"/>
      <p:bldP spid="173" grpId="0"/>
      <p:bldP spid="174" grpId="0"/>
      <p:bldP spid="175" grpId="0"/>
      <p:bldP spid="189" grpId="0"/>
      <p:bldP spid="190" grpId="0" animBg="1"/>
      <p:bldP spid="191" grpId="0" animBg="1"/>
      <p:bldP spid="192" grpId="0" animBg="1"/>
      <p:bldP spid="193" grpId="0" animBg="1"/>
      <p:bldP spid="194" grpId="0" animBg="1"/>
      <p:bldP spid="194" grpId="1" animBg="1"/>
      <p:bldP spid="195" grpId="0" animBg="1"/>
      <p:bldP spid="195" grpId="1" animBg="1"/>
      <p:bldP spid="196" grpId="0" animBg="1"/>
      <p:bldP spid="197" grpId="0" animBg="1"/>
      <p:bldP spid="198" grpId="0" animBg="1"/>
      <p:bldP spid="199" grpId="0" animBg="1"/>
      <p:bldP spid="200" grpId="0" animBg="1"/>
      <p:bldP spid="201" grpId="0" animBg="1"/>
    </p:bldLst>
  </p:timing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D7EF36B-1AB8-4ABA-8C30-EE562B0318A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Subtract a fraction from a mixed number with a denominator which is not a multiple of the denominator in the fraction, without regrouping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C71C9EF-DDDF-4660-9B4D-8414EA25259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80292799"/>
      </p:ext>
    </p:extLst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1" name="Rectangle: Rounded Corners 340">
            <a:extLst>
              <a:ext uri="{FF2B5EF4-FFF2-40B4-BE49-F238E27FC236}">
                <a16:creationId xmlns:a16="http://schemas.microsoft.com/office/drawing/2014/main" id="{B439DBCD-73F5-45B2-A91E-33327B68077A}"/>
              </a:ext>
            </a:extLst>
          </p:cNvPr>
          <p:cNvSpPr/>
          <p:nvPr/>
        </p:nvSpPr>
        <p:spPr>
          <a:xfrm rot="5400000">
            <a:off x="981263" y="4400072"/>
            <a:ext cx="1583682" cy="2905006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2" name="Rectangle: Rounded Corners 341">
            <a:extLst>
              <a:ext uri="{FF2B5EF4-FFF2-40B4-BE49-F238E27FC236}">
                <a16:creationId xmlns:a16="http://schemas.microsoft.com/office/drawing/2014/main" id="{3221C64E-7911-4B3F-B8DB-D3C756374461}"/>
              </a:ext>
            </a:extLst>
          </p:cNvPr>
          <p:cNvSpPr/>
          <p:nvPr/>
        </p:nvSpPr>
        <p:spPr>
          <a:xfrm rot="5400000">
            <a:off x="6751664" y="4405757"/>
            <a:ext cx="1583682" cy="2905006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0" name="Rectangle 339">
            <a:extLst>
              <a:ext uri="{FF2B5EF4-FFF2-40B4-BE49-F238E27FC236}">
                <a16:creationId xmlns:a16="http://schemas.microsoft.com/office/drawing/2014/main" id="{D1319B2C-CAB7-47A0-BD47-3228B61BE41C}"/>
              </a:ext>
            </a:extLst>
          </p:cNvPr>
          <p:cNvSpPr/>
          <p:nvPr/>
        </p:nvSpPr>
        <p:spPr>
          <a:xfrm rot="5400000">
            <a:off x="6838329" y="5755291"/>
            <a:ext cx="366378" cy="108305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7" name="Rectangle 336">
            <a:extLst>
              <a:ext uri="{FF2B5EF4-FFF2-40B4-BE49-F238E27FC236}">
                <a16:creationId xmlns:a16="http://schemas.microsoft.com/office/drawing/2014/main" id="{FA8D7DF4-7D7C-4A92-AC5C-ED9913168E17}"/>
              </a:ext>
            </a:extLst>
          </p:cNvPr>
          <p:cNvSpPr/>
          <p:nvPr/>
        </p:nvSpPr>
        <p:spPr>
          <a:xfrm rot="5400000">
            <a:off x="7230144" y="6138259"/>
            <a:ext cx="366378" cy="31735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8" name="Rectangle 297">
            <a:extLst>
              <a:ext uri="{FF2B5EF4-FFF2-40B4-BE49-F238E27FC236}">
                <a16:creationId xmlns:a16="http://schemas.microsoft.com/office/drawing/2014/main" id="{810FB416-1284-47FD-A9C3-729E03F7DB4D}"/>
              </a:ext>
            </a:extLst>
          </p:cNvPr>
          <p:cNvSpPr/>
          <p:nvPr/>
        </p:nvSpPr>
        <p:spPr>
          <a:xfrm rot="5400000">
            <a:off x="7375768" y="4315456"/>
            <a:ext cx="366378" cy="2160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9" name="Rectangle 338">
            <a:extLst>
              <a:ext uri="{FF2B5EF4-FFF2-40B4-BE49-F238E27FC236}">
                <a16:creationId xmlns:a16="http://schemas.microsoft.com/office/drawing/2014/main" id="{34FFA42B-1C65-4E0C-9345-68983754DCFA}"/>
              </a:ext>
            </a:extLst>
          </p:cNvPr>
          <p:cNvSpPr/>
          <p:nvPr/>
        </p:nvSpPr>
        <p:spPr>
          <a:xfrm rot="5400000">
            <a:off x="7377728" y="4764180"/>
            <a:ext cx="366378" cy="215663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8" name="Rectangle 337">
            <a:extLst>
              <a:ext uri="{FF2B5EF4-FFF2-40B4-BE49-F238E27FC236}">
                <a16:creationId xmlns:a16="http://schemas.microsoft.com/office/drawing/2014/main" id="{3C301D38-6BAC-4E08-BBC2-DE26FEA7865D}"/>
              </a:ext>
            </a:extLst>
          </p:cNvPr>
          <p:cNvSpPr/>
          <p:nvPr/>
        </p:nvSpPr>
        <p:spPr>
          <a:xfrm rot="5400000">
            <a:off x="1309290" y="4988214"/>
            <a:ext cx="366378" cy="172864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6" name="Rectangle 335">
            <a:extLst>
              <a:ext uri="{FF2B5EF4-FFF2-40B4-BE49-F238E27FC236}">
                <a16:creationId xmlns:a16="http://schemas.microsoft.com/office/drawing/2014/main" id="{A273BDA5-DAA1-4AB0-BCB4-6630816B54EE}"/>
              </a:ext>
            </a:extLst>
          </p:cNvPr>
          <p:cNvSpPr/>
          <p:nvPr/>
        </p:nvSpPr>
        <p:spPr>
          <a:xfrm rot="5400000">
            <a:off x="1374599" y="5043346"/>
            <a:ext cx="366378" cy="1622926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8" name="Rectangle 287">
            <a:extLst>
              <a:ext uri="{FF2B5EF4-FFF2-40B4-BE49-F238E27FC236}">
                <a16:creationId xmlns:a16="http://schemas.microsoft.com/office/drawing/2014/main" id="{C115CD11-8BED-48B1-ACD0-1BFD25654418}"/>
              </a:ext>
            </a:extLst>
          </p:cNvPr>
          <p:cNvSpPr/>
          <p:nvPr/>
        </p:nvSpPr>
        <p:spPr>
          <a:xfrm rot="5400000">
            <a:off x="1534866" y="4314417"/>
            <a:ext cx="366378" cy="217028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437725" y="278992"/>
            <a:ext cx="399384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453902" y="457161"/>
            <a:ext cx="823153" cy="1040007"/>
            <a:chOff x="370927" y="384951"/>
            <a:chExt cx="823153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740279" y="450780"/>
            <a:ext cx="443634" cy="1047615"/>
            <a:chOff x="2722480" y="5463945"/>
            <a:chExt cx="443634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722480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30026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20043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96740" y="419374"/>
            <a:ext cx="1435600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6238693" y="278992"/>
            <a:ext cx="399384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6292448" y="457161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7543505" y="450780"/>
            <a:ext cx="447207" cy="1047615"/>
            <a:chOff x="2724738" y="5463945"/>
            <a:chExt cx="447207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75324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7101234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800140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8497708" y="419374"/>
            <a:ext cx="1435600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64" name="Straight Connector 363">
            <a:extLst>
              <a:ext uri="{FF2B5EF4-FFF2-40B4-BE49-F238E27FC236}">
                <a16:creationId xmlns:a16="http://schemas.microsoft.com/office/drawing/2014/main" id="{171D213E-771E-42EA-916D-D6186E83134F}"/>
              </a:ext>
            </a:extLst>
          </p:cNvPr>
          <p:cNvCxnSpPr>
            <a:cxnSpLocks/>
          </p:cNvCxnSpPr>
          <p:nvPr/>
        </p:nvCxnSpPr>
        <p:spPr>
          <a:xfrm>
            <a:off x="474371" y="2713875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5" name="Straight Connector 364">
            <a:extLst>
              <a:ext uri="{FF2B5EF4-FFF2-40B4-BE49-F238E27FC236}">
                <a16:creationId xmlns:a16="http://schemas.microsoft.com/office/drawing/2014/main" id="{21E8F247-882D-4032-8A8B-7AC0A46929FE}"/>
              </a:ext>
            </a:extLst>
          </p:cNvPr>
          <p:cNvCxnSpPr>
            <a:cxnSpLocks/>
          </p:cNvCxnSpPr>
          <p:nvPr/>
        </p:nvCxnSpPr>
        <p:spPr>
          <a:xfrm>
            <a:off x="1353601" y="271387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6" name="TextBox 365">
            <a:extLst>
              <a:ext uri="{FF2B5EF4-FFF2-40B4-BE49-F238E27FC236}">
                <a16:creationId xmlns:a16="http://schemas.microsoft.com/office/drawing/2014/main" id="{69A345B5-6AAE-4994-8115-75C246142957}"/>
              </a:ext>
            </a:extLst>
          </p:cNvPr>
          <p:cNvSpPr txBox="1"/>
          <p:nvPr/>
        </p:nvSpPr>
        <p:spPr>
          <a:xfrm>
            <a:off x="436998" y="220604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23C5AC53-6E39-4244-834B-800A8D52C4DE}"/>
              </a:ext>
            </a:extLst>
          </p:cNvPr>
          <p:cNvSpPr txBox="1"/>
          <p:nvPr/>
        </p:nvSpPr>
        <p:spPr>
          <a:xfrm>
            <a:off x="447564" y="265208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2F3A051C-4C99-4EBF-B3C4-9EBD7ECF5D44}"/>
              </a:ext>
            </a:extLst>
          </p:cNvPr>
          <p:cNvSpPr txBox="1"/>
          <p:nvPr/>
        </p:nvSpPr>
        <p:spPr>
          <a:xfrm>
            <a:off x="1353600" y="265208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369" name="TextBox 368">
            <a:extLst>
              <a:ext uri="{FF2B5EF4-FFF2-40B4-BE49-F238E27FC236}">
                <a16:creationId xmlns:a16="http://schemas.microsoft.com/office/drawing/2014/main" id="{09C41F84-98B2-49DA-8B04-722B611E7993}"/>
              </a:ext>
            </a:extLst>
          </p:cNvPr>
          <p:cNvSpPr txBox="1"/>
          <p:nvPr/>
        </p:nvSpPr>
        <p:spPr>
          <a:xfrm>
            <a:off x="906558" y="2398404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70" name="Arc 369">
            <a:extLst>
              <a:ext uri="{FF2B5EF4-FFF2-40B4-BE49-F238E27FC236}">
                <a16:creationId xmlns:a16="http://schemas.microsoft.com/office/drawing/2014/main" id="{A61194BF-1C81-4650-A824-2E0B566FFC20}"/>
              </a:ext>
            </a:extLst>
          </p:cNvPr>
          <p:cNvSpPr/>
          <p:nvPr/>
        </p:nvSpPr>
        <p:spPr>
          <a:xfrm rot="16200000">
            <a:off x="839259" y="1683916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1" name="Arc 370">
            <a:extLst>
              <a:ext uri="{FF2B5EF4-FFF2-40B4-BE49-F238E27FC236}">
                <a16:creationId xmlns:a16="http://schemas.microsoft.com/office/drawing/2014/main" id="{9F3551A5-50F7-4556-8545-31F5BEA61108}"/>
              </a:ext>
            </a:extLst>
          </p:cNvPr>
          <p:cNvSpPr/>
          <p:nvPr/>
        </p:nvSpPr>
        <p:spPr>
          <a:xfrm rot="5400000">
            <a:off x="828972" y="261756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2" name="TextBox 371">
            <a:extLst>
              <a:ext uri="{FF2B5EF4-FFF2-40B4-BE49-F238E27FC236}">
                <a16:creationId xmlns:a16="http://schemas.microsoft.com/office/drawing/2014/main" id="{63EA37A8-CB73-46F0-B9A2-98BACF1C99D0}"/>
              </a:ext>
            </a:extLst>
          </p:cNvPr>
          <p:cNvSpPr txBox="1"/>
          <p:nvPr/>
        </p:nvSpPr>
        <p:spPr>
          <a:xfrm>
            <a:off x="959562" y="315294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73" name="TextBox 372">
            <a:extLst>
              <a:ext uri="{FF2B5EF4-FFF2-40B4-BE49-F238E27FC236}">
                <a16:creationId xmlns:a16="http://schemas.microsoft.com/office/drawing/2014/main" id="{68F32374-0CFE-42AD-B2EB-164341B24BFC}"/>
              </a:ext>
            </a:extLst>
          </p:cNvPr>
          <p:cNvSpPr txBox="1"/>
          <p:nvPr/>
        </p:nvSpPr>
        <p:spPr>
          <a:xfrm>
            <a:off x="959561" y="185210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74" name="TextBox 373">
            <a:extLst>
              <a:ext uri="{FF2B5EF4-FFF2-40B4-BE49-F238E27FC236}">
                <a16:creationId xmlns:a16="http://schemas.microsoft.com/office/drawing/2014/main" id="{F93748C3-26BE-447D-AF22-57A5B1198DFD}"/>
              </a:ext>
            </a:extLst>
          </p:cNvPr>
          <p:cNvSpPr txBox="1"/>
          <p:nvPr/>
        </p:nvSpPr>
        <p:spPr>
          <a:xfrm>
            <a:off x="1358346" y="2206041"/>
            <a:ext cx="100271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cxnSp>
        <p:nvCxnSpPr>
          <p:cNvPr id="384" name="Straight Connector 383">
            <a:extLst>
              <a:ext uri="{FF2B5EF4-FFF2-40B4-BE49-F238E27FC236}">
                <a16:creationId xmlns:a16="http://schemas.microsoft.com/office/drawing/2014/main" id="{B50F5B75-425F-43A1-8314-A28A9C805D70}"/>
              </a:ext>
            </a:extLst>
          </p:cNvPr>
          <p:cNvCxnSpPr>
            <a:cxnSpLocks/>
          </p:cNvCxnSpPr>
          <p:nvPr/>
        </p:nvCxnSpPr>
        <p:spPr>
          <a:xfrm>
            <a:off x="2714949" y="271523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5" name="Straight Connector 384">
            <a:extLst>
              <a:ext uri="{FF2B5EF4-FFF2-40B4-BE49-F238E27FC236}">
                <a16:creationId xmlns:a16="http://schemas.microsoft.com/office/drawing/2014/main" id="{F5B99AD1-3683-41BC-B765-5F3C61B35DCE}"/>
              </a:ext>
            </a:extLst>
          </p:cNvPr>
          <p:cNvCxnSpPr>
            <a:cxnSpLocks/>
          </p:cNvCxnSpPr>
          <p:nvPr/>
        </p:nvCxnSpPr>
        <p:spPr>
          <a:xfrm>
            <a:off x="3594179" y="271523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6" name="TextBox 385">
            <a:extLst>
              <a:ext uri="{FF2B5EF4-FFF2-40B4-BE49-F238E27FC236}">
                <a16:creationId xmlns:a16="http://schemas.microsoft.com/office/drawing/2014/main" id="{44ABF70E-D509-46E0-B3A8-0F209E8862F1}"/>
              </a:ext>
            </a:extLst>
          </p:cNvPr>
          <p:cNvSpPr txBox="1"/>
          <p:nvPr/>
        </p:nvSpPr>
        <p:spPr>
          <a:xfrm>
            <a:off x="2677576" y="220739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B78B9AA4-644E-49B1-B51D-233E9BEE121C}"/>
              </a:ext>
            </a:extLst>
          </p:cNvPr>
          <p:cNvSpPr txBox="1"/>
          <p:nvPr/>
        </p:nvSpPr>
        <p:spPr>
          <a:xfrm>
            <a:off x="2688142" y="265343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88" name="TextBox 387">
            <a:extLst>
              <a:ext uri="{FF2B5EF4-FFF2-40B4-BE49-F238E27FC236}">
                <a16:creationId xmlns:a16="http://schemas.microsoft.com/office/drawing/2014/main" id="{781DDC55-1852-4AD7-AC1C-6752EBB93A01}"/>
              </a:ext>
            </a:extLst>
          </p:cNvPr>
          <p:cNvSpPr txBox="1"/>
          <p:nvPr/>
        </p:nvSpPr>
        <p:spPr>
          <a:xfrm>
            <a:off x="3594178" y="265343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4DEA45D6-37A5-4686-BECD-C33496275480}"/>
              </a:ext>
            </a:extLst>
          </p:cNvPr>
          <p:cNvSpPr txBox="1"/>
          <p:nvPr/>
        </p:nvSpPr>
        <p:spPr>
          <a:xfrm>
            <a:off x="3147136" y="239976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90" name="Arc 389">
            <a:extLst>
              <a:ext uri="{FF2B5EF4-FFF2-40B4-BE49-F238E27FC236}">
                <a16:creationId xmlns:a16="http://schemas.microsoft.com/office/drawing/2014/main" id="{C92AEB89-3D88-4089-8A8E-0C298E44B3C7}"/>
              </a:ext>
            </a:extLst>
          </p:cNvPr>
          <p:cNvSpPr/>
          <p:nvPr/>
        </p:nvSpPr>
        <p:spPr>
          <a:xfrm rot="16200000">
            <a:off x="3079837" y="168527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1" name="Arc 390">
            <a:extLst>
              <a:ext uri="{FF2B5EF4-FFF2-40B4-BE49-F238E27FC236}">
                <a16:creationId xmlns:a16="http://schemas.microsoft.com/office/drawing/2014/main" id="{31783846-4C56-41E4-BCBE-47706A47D09E}"/>
              </a:ext>
            </a:extLst>
          </p:cNvPr>
          <p:cNvSpPr/>
          <p:nvPr/>
        </p:nvSpPr>
        <p:spPr>
          <a:xfrm rot="5400000">
            <a:off x="3069550" y="261892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2" name="TextBox 391">
            <a:extLst>
              <a:ext uri="{FF2B5EF4-FFF2-40B4-BE49-F238E27FC236}">
                <a16:creationId xmlns:a16="http://schemas.microsoft.com/office/drawing/2014/main" id="{24CD40F2-6E2C-4F86-9574-F1FF9AD1646D}"/>
              </a:ext>
            </a:extLst>
          </p:cNvPr>
          <p:cNvSpPr txBox="1"/>
          <p:nvPr/>
        </p:nvSpPr>
        <p:spPr>
          <a:xfrm>
            <a:off x="3200140" y="315430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93" name="TextBox 392">
            <a:extLst>
              <a:ext uri="{FF2B5EF4-FFF2-40B4-BE49-F238E27FC236}">
                <a16:creationId xmlns:a16="http://schemas.microsoft.com/office/drawing/2014/main" id="{42C92F19-04CB-46F5-BAE7-C64987B3E7C7}"/>
              </a:ext>
            </a:extLst>
          </p:cNvPr>
          <p:cNvSpPr txBox="1"/>
          <p:nvPr/>
        </p:nvSpPr>
        <p:spPr>
          <a:xfrm>
            <a:off x="3200139" y="185345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FC1A153E-B3E2-4048-83B4-33BA3DAB0B1F}"/>
              </a:ext>
            </a:extLst>
          </p:cNvPr>
          <p:cNvSpPr txBox="1"/>
          <p:nvPr/>
        </p:nvSpPr>
        <p:spPr>
          <a:xfrm>
            <a:off x="3584885" y="2207397"/>
            <a:ext cx="9412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90CB349-902C-4654-A1B2-F2672A14C937}"/>
              </a:ext>
            </a:extLst>
          </p:cNvPr>
          <p:cNvGrpSpPr/>
          <p:nvPr/>
        </p:nvGrpSpPr>
        <p:grpSpPr>
          <a:xfrm>
            <a:off x="461187" y="3990198"/>
            <a:ext cx="1404067" cy="1076984"/>
            <a:chOff x="461187" y="3990198"/>
            <a:chExt cx="1404067" cy="1076984"/>
          </a:xfrm>
        </p:grpSpPr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9E65DA48-2B8A-4595-8C4B-B91AE54A61B7}"/>
                </a:ext>
              </a:extLst>
            </p:cNvPr>
            <p:cNvSpPr txBox="1"/>
            <p:nvPr/>
          </p:nvSpPr>
          <p:spPr>
            <a:xfrm>
              <a:off x="461187" y="421197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cxnSp>
          <p:nvCxnSpPr>
            <p:cNvPr id="410" name="Straight Connector 409">
              <a:extLst>
                <a:ext uri="{FF2B5EF4-FFF2-40B4-BE49-F238E27FC236}">
                  <a16:creationId xmlns:a16="http://schemas.microsoft.com/office/drawing/2014/main" id="{EFCA0FCB-BDEB-4139-9CE8-C904FEEA59FE}"/>
                </a:ext>
              </a:extLst>
            </p:cNvPr>
            <p:cNvCxnSpPr>
              <a:cxnSpLocks/>
            </p:cNvCxnSpPr>
            <p:nvPr/>
          </p:nvCxnSpPr>
          <p:spPr>
            <a:xfrm>
              <a:off x="915945" y="449803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E21DDC9C-E006-4531-ADF6-21B276F6F026}"/>
                </a:ext>
              </a:extLst>
            </p:cNvPr>
            <p:cNvSpPr txBox="1"/>
            <p:nvPr/>
          </p:nvSpPr>
          <p:spPr>
            <a:xfrm>
              <a:off x="915944" y="44362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19CF977C-FD68-4E7F-B9F8-D60C1C4B16DC}"/>
                </a:ext>
              </a:extLst>
            </p:cNvPr>
            <p:cNvSpPr txBox="1"/>
            <p:nvPr/>
          </p:nvSpPr>
          <p:spPr>
            <a:xfrm>
              <a:off x="916522" y="3990198"/>
              <a:ext cx="94873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1 6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F9B17E5-5D1A-4CE5-B6CA-4A2E4833C98E}"/>
              </a:ext>
            </a:extLst>
          </p:cNvPr>
          <p:cNvGrpSpPr/>
          <p:nvPr/>
        </p:nvGrpSpPr>
        <p:grpSpPr>
          <a:xfrm>
            <a:off x="1790251" y="3999252"/>
            <a:ext cx="1791886" cy="1076984"/>
            <a:chOff x="1790251" y="3999252"/>
            <a:chExt cx="1791886" cy="1076984"/>
          </a:xfrm>
        </p:grpSpPr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98B0B924-0F8D-4C86-96F7-050A20E810DC}"/>
                </a:ext>
              </a:extLst>
            </p:cNvPr>
            <p:cNvSpPr txBox="1"/>
            <p:nvPr/>
          </p:nvSpPr>
          <p:spPr>
            <a:xfrm>
              <a:off x="1790251" y="4164728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BCA099FD-029C-4D1A-8685-ADA319C7EF89}"/>
                </a:ext>
              </a:extLst>
            </p:cNvPr>
            <p:cNvCxnSpPr>
              <a:cxnSpLocks/>
            </p:cNvCxnSpPr>
            <p:nvPr/>
          </p:nvCxnSpPr>
          <p:spPr>
            <a:xfrm>
              <a:off x="2252945" y="4507086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9F09D391-110C-4325-ACE4-63EB7CDE0B60}"/>
                </a:ext>
              </a:extLst>
            </p:cNvPr>
            <p:cNvSpPr txBox="1"/>
            <p:nvPr/>
          </p:nvSpPr>
          <p:spPr>
            <a:xfrm>
              <a:off x="2252944" y="4445294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6A7A6FB6-F1DB-44F6-BB61-2BDBCC41F416}"/>
                </a:ext>
              </a:extLst>
            </p:cNvPr>
            <p:cNvSpPr txBox="1"/>
            <p:nvPr/>
          </p:nvSpPr>
          <p:spPr>
            <a:xfrm>
              <a:off x="2243651" y="3999252"/>
              <a:ext cx="94124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A7EA4E2D-99C8-444C-BC50-06F6C135FCC2}"/>
                </a:ext>
              </a:extLst>
            </p:cNvPr>
            <p:cNvSpPr txBox="1"/>
            <p:nvPr/>
          </p:nvSpPr>
          <p:spPr>
            <a:xfrm>
              <a:off x="3148399" y="41981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434" name="TextBox 433">
            <a:extLst>
              <a:ext uri="{FF2B5EF4-FFF2-40B4-BE49-F238E27FC236}">
                <a16:creationId xmlns:a16="http://schemas.microsoft.com/office/drawing/2014/main" id="{3DDB0E5C-6E03-412F-8F83-CD4F130D8132}"/>
              </a:ext>
            </a:extLst>
          </p:cNvPr>
          <p:cNvSpPr txBox="1"/>
          <p:nvPr/>
        </p:nvSpPr>
        <p:spPr>
          <a:xfrm>
            <a:off x="2685892" y="63458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1A349B3B-B55C-4C77-B878-847CF41319CD}"/>
              </a:ext>
            </a:extLst>
          </p:cNvPr>
          <p:cNvGrpSpPr/>
          <p:nvPr/>
        </p:nvGrpSpPr>
        <p:grpSpPr>
          <a:xfrm>
            <a:off x="3140649" y="412816"/>
            <a:ext cx="962681" cy="1076984"/>
            <a:chOff x="3140649" y="412816"/>
            <a:chExt cx="962681" cy="1076984"/>
          </a:xfrm>
        </p:grpSpPr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81AAF900-98C8-477B-8F82-C849E5E04C89}"/>
                </a:ext>
              </a:extLst>
            </p:cNvPr>
            <p:cNvCxnSpPr>
              <a:cxnSpLocks/>
            </p:cNvCxnSpPr>
            <p:nvPr/>
          </p:nvCxnSpPr>
          <p:spPr>
            <a:xfrm>
              <a:off x="3140650" y="92065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A05A9AD3-823B-4E99-9A37-9B9A4596536B}"/>
                </a:ext>
              </a:extLst>
            </p:cNvPr>
            <p:cNvSpPr txBox="1"/>
            <p:nvPr/>
          </p:nvSpPr>
          <p:spPr>
            <a:xfrm>
              <a:off x="3140649" y="858858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61A8DBE2-1326-44FB-BB64-8322B7909DD9}"/>
                </a:ext>
              </a:extLst>
            </p:cNvPr>
            <p:cNvSpPr txBox="1"/>
            <p:nvPr/>
          </p:nvSpPr>
          <p:spPr>
            <a:xfrm>
              <a:off x="3366557" y="412816"/>
              <a:ext cx="73677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cxnSp>
        <p:nvCxnSpPr>
          <p:cNvPr id="438" name="Straight Connector 437">
            <a:extLst>
              <a:ext uri="{FF2B5EF4-FFF2-40B4-BE49-F238E27FC236}">
                <a16:creationId xmlns:a16="http://schemas.microsoft.com/office/drawing/2014/main" id="{92788439-548F-4306-A934-F4E235BC6883}"/>
              </a:ext>
            </a:extLst>
          </p:cNvPr>
          <p:cNvCxnSpPr>
            <a:cxnSpLocks/>
          </p:cNvCxnSpPr>
          <p:nvPr/>
        </p:nvCxnSpPr>
        <p:spPr>
          <a:xfrm>
            <a:off x="6279479" y="270200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9" name="Straight Connector 438">
            <a:extLst>
              <a:ext uri="{FF2B5EF4-FFF2-40B4-BE49-F238E27FC236}">
                <a16:creationId xmlns:a16="http://schemas.microsoft.com/office/drawing/2014/main" id="{EA45511C-444F-443D-8789-00C7F217C20A}"/>
              </a:ext>
            </a:extLst>
          </p:cNvPr>
          <p:cNvCxnSpPr>
            <a:cxnSpLocks/>
          </p:cNvCxnSpPr>
          <p:nvPr/>
        </p:nvCxnSpPr>
        <p:spPr>
          <a:xfrm>
            <a:off x="7158709" y="270200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0" name="TextBox 439">
            <a:extLst>
              <a:ext uri="{FF2B5EF4-FFF2-40B4-BE49-F238E27FC236}">
                <a16:creationId xmlns:a16="http://schemas.microsoft.com/office/drawing/2014/main" id="{11E3E4CB-2CBF-4393-AE37-11386C554C0C}"/>
              </a:ext>
            </a:extLst>
          </p:cNvPr>
          <p:cNvSpPr txBox="1"/>
          <p:nvPr/>
        </p:nvSpPr>
        <p:spPr>
          <a:xfrm>
            <a:off x="6242106" y="219416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41" name="TextBox 440">
            <a:extLst>
              <a:ext uri="{FF2B5EF4-FFF2-40B4-BE49-F238E27FC236}">
                <a16:creationId xmlns:a16="http://schemas.microsoft.com/office/drawing/2014/main" id="{9075EAE0-DE94-4CEE-AA8D-7DC99B3C36A8}"/>
              </a:ext>
            </a:extLst>
          </p:cNvPr>
          <p:cNvSpPr txBox="1"/>
          <p:nvPr/>
        </p:nvSpPr>
        <p:spPr>
          <a:xfrm>
            <a:off x="6252672" y="264021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42" name="TextBox 441">
            <a:extLst>
              <a:ext uri="{FF2B5EF4-FFF2-40B4-BE49-F238E27FC236}">
                <a16:creationId xmlns:a16="http://schemas.microsoft.com/office/drawing/2014/main" id="{FF0186F1-95F8-4B8F-A9C2-64FFA083860F}"/>
              </a:ext>
            </a:extLst>
          </p:cNvPr>
          <p:cNvSpPr txBox="1"/>
          <p:nvPr/>
        </p:nvSpPr>
        <p:spPr>
          <a:xfrm>
            <a:off x="7158708" y="264021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443" name="TextBox 442">
            <a:extLst>
              <a:ext uri="{FF2B5EF4-FFF2-40B4-BE49-F238E27FC236}">
                <a16:creationId xmlns:a16="http://schemas.microsoft.com/office/drawing/2014/main" id="{0341AAC7-18ED-4A02-BF12-EBD610304D3F}"/>
              </a:ext>
            </a:extLst>
          </p:cNvPr>
          <p:cNvSpPr txBox="1"/>
          <p:nvPr/>
        </p:nvSpPr>
        <p:spPr>
          <a:xfrm>
            <a:off x="6711666" y="238653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444" name="Arc 443">
            <a:extLst>
              <a:ext uri="{FF2B5EF4-FFF2-40B4-BE49-F238E27FC236}">
                <a16:creationId xmlns:a16="http://schemas.microsoft.com/office/drawing/2014/main" id="{F9D13D2D-382C-4E07-B032-DB29C2BC0053}"/>
              </a:ext>
            </a:extLst>
          </p:cNvPr>
          <p:cNvSpPr/>
          <p:nvPr/>
        </p:nvSpPr>
        <p:spPr>
          <a:xfrm rot="16200000">
            <a:off x="6644367" y="167204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5" name="Arc 444">
            <a:extLst>
              <a:ext uri="{FF2B5EF4-FFF2-40B4-BE49-F238E27FC236}">
                <a16:creationId xmlns:a16="http://schemas.microsoft.com/office/drawing/2014/main" id="{58F62429-5580-4437-97B1-512D71DECA98}"/>
              </a:ext>
            </a:extLst>
          </p:cNvPr>
          <p:cNvSpPr/>
          <p:nvPr/>
        </p:nvSpPr>
        <p:spPr>
          <a:xfrm rot="5400000">
            <a:off x="6634080" y="260569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6" name="TextBox 445">
            <a:extLst>
              <a:ext uri="{FF2B5EF4-FFF2-40B4-BE49-F238E27FC236}">
                <a16:creationId xmlns:a16="http://schemas.microsoft.com/office/drawing/2014/main" id="{8F8AF15A-3210-4FB6-A996-2EDCC1ECF197}"/>
              </a:ext>
            </a:extLst>
          </p:cNvPr>
          <p:cNvSpPr txBox="1"/>
          <p:nvPr/>
        </p:nvSpPr>
        <p:spPr>
          <a:xfrm>
            <a:off x="6764670" y="314107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47" name="TextBox 446">
            <a:extLst>
              <a:ext uri="{FF2B5EF4-FFF2-40B4-BE49-F238E27FC236}">
                <a16:creationId xmlns:a16="http://schemas.microsoft.com/office/drawing/2014/main" id="{621832A3-CEAF-41DD-9FE1-B755584615CA}"/>
              </a:ext>
            </a:extLst>
          </p:cNvPr>
          <p:cNvSpPr txBox="1"/>
          <p:nvPr/>
        </p:nvSpPr>
        <p:spPr>
          <a:xfrm>
            <a:off x="6764669" y="184022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48" name="TextBox 447">
            <a:extLst>
              <a:ext uri="{FF2B5EF4-FFF2-40B4-BE49-F238E27FC236}">
                <a16:creationId xmlns:a16="http://schemas.microsoft.com/office/drawing/2014/main" id="{AAF00EB9-98D5-4BFC-BE77-9BAD460AE12C}"/>
              </a:ext>
            </a:extLst>
          </p:cNvPr>
          <p:cNvSpPr txBox="1"/>
          <p:nvPr/>
        </p:nvSpPr>
        <p:spPr>
          <a:xfrm>
            <a:off x="7386474" y="2194168"/>
            <a:ext cx="72154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cxnSp>
        <p:nvCxnSpPr>
          <p:cNvPr id="449" name="Straight Connector 448">
            <a:extLst>
              <a:ext uri="{FF2B5EF4-FFF2-40B4-BE49-F238E27FC236}">
                <a16:creationId xmlns:a16="http://schemas.microsoft.com/office/drawing/2014/main" id="{5AA9CBF6-A8D8-4975-BA29-A66CC5D2C347}"/>
              </a:ext>
            </a:extLst>
          </p:cNvPr>
          <p:cNvCxnSpPr>
            <a:cxnSpLocks/>
          </p:cNvCxnSpPr>
          <p:nvPr/>
        </p:nvCxnSpPr>
        <p:spPr>
          <a:xfrm>
            <a:off x="8520057" y="270335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0" name="Straight Connector 449">
            <a:extLst>
              <a:ext uri="{FF2B5EF4-FFF2-40B4-BE49-F238E27FC236}">
                <a16:creationId xmlns:a16="http://schemas.microsoft.com/office/drawing/2014/main" id="{76D8751D-EBB6-41F0-9B16-C3A1D8E1E635}"/>
              </a:ext>
            </a:extLst>
          </p:cNvPr>
          <p:cNvCxnSpPr>
            <a:cxnSpLocks/>
          </p:cNvCxnSpPr>
          <p:nvPr/>
        </p:nvCxnSpPr>
        <p:spPr>
          <a:xfrm>
            <a:off x="9399287" y="270335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1" name="TextBox 450">
            <a:extLst>
              <a:ext uri="{FF2B5EF4-FFF2-40B4-BE49-F238E27FC236}">
                <a16:creationId xmlns:a16="http://schemas.microsoft.com/office/drawing/2014/main" id="{B3213A37-DD84-4A81-89FC-8FD0835F7329}"/>
              </a:ext>
            </a:extLst>
          </p:cNvPr>
          <p:cNvSpPr txBox="1"/>
          <p:nvPr/>
        </p:nvSpPr>
        <p:spPr>
          <a:xfrm>
            <a:off x="8482684" y="219552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52" name="TextBox 451">
            <a:extLst>
              <a:ext uri="{FF2B5EF4-FFF2-40B4-BE49-F238E27FC236}">
                <a16:creationId xmlns:a16="http://schemas.microsoft.com/office/drawing/2014/main" id="{56820643-C506-445C-88B9-006DA4D3924E}"/>
              </a:ext>
            </a:extLst>
          </p:cNvPr>
          <p:cNvSpPr txBox="1"/>
          <p:nvPr/>
        </p:nvSpPr>
        <p:spPr>
          <a:xfrm>
            <a:off x="8493250" y="264156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453" name="TextBox 452">
            <a:extLst>
              <a:ext uri="{FF2B5EF4-FFF2-40B4-BE49-F238E27FC236}">
                <a16:creationId xmlns:a16="http://schemas.microsoft.com/office/drawing/2014/main" id="{62D1ACAA-E496-4943-9E70-7AF1FE2DC150}"/>
              </a:ext>
            </a:extLst>
          </p:cNvPr>
          <p:cNvSpPr txBox="1"/>
          <p:nvPr/>
        </p:nvSpPr>
        <p:spPr>
          <a:xfrm>
            <a:off x="9399286" y="264156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454" name="TextBox 453">
            <a:extLst>
              <a:ext uri="{FF2B5EF4-FFF2-40B4-BE49-F238E27FC236}">
                <a16:creationId xmlns:a16="http://schemas.microsoft.com/office/drawing/2014/main" id="{87802E36-6E42-4582-9ADB-80753D926818}"/>
              </a:ext>
            </a:extLst>
          </p:cNvPr>
          <p:cNvSpPr txBox="1"/>
          <p:nvPr/>
        </p:nvSpPr>
        <p:spPr>
          <a:xfrm>
            <a:off x="8952244" y="2387887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455" name="Arc 454">
            <a:extLst>
              <a:ext uri="{FF2B5EF4-FFF2-40B4-BE49-F238E27FC236}">
                <a16:creationId xmlns:a16="http://schemas.microsoft.com/office/drawing/2014/main" id="{26E33F26-76C7-4285-9CCF-A742DC8D9E0D}"/>
              </a:ext>
            </a:extLst>
          </p:cNvPr>
          <p:cNvSpPr/>
          <p:nvPr/>
        </p:nvSpPr>
        <p:spPr>
          <a:xfrm rot="16200000">
            <a:off x="8884945" y="167339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56" name="Arc 455">
            <a:extLst>
              <a:ext uri="{FF2B5EF4-FFF2-40B4-BE49-F238E27FC236}">
                <a16:creationId xmlns:a16="http://schemas.microsoft.com/office/drawing/2014/main" id="{F0B23CA1-6F04-4030-A823-D6BE0EF848C7}"/>
              </a:ext>
            </a:extLst>
          </p:cNvPr>
          <p:cNvSpPr/>
          <p:nvPr/>
        </p:nvSpPr>
        <p:spPr>
          <a:xfrm rot="5400000">
            <a:off x="8874658" y="260705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57" name="TextBox 456">
            <a:extLst>
              <a:ext uri="{FF2B5EF4-FFF2-40B4-BE49-F238E27FC236}">
                <a16:creationId xmlns:a16="http://schemas.microsoft.com/office/drawing/2014/main" id="{F81FCD1E-0D63-402C-B3E6-12ED0E472241}"/>
              </a:ext>
            </a:extLst>
          </p:cNvPr>
          <p:cNvSpPr txBox="1"/>
          <p:nvPr/>
        </p:nvSpPr>
        <p:spPr>
          <a:xfrm>
            <a:off x="9005248" y="3142429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58" name="TextBox 457">
            <a:extLst>
              <a:ext uri="{FF2B5EF4-FFF2-40B4-BE49-F238E27FC236}">
                <a16:creationId xmlns:a16="http://schemas.microsoft.com/office/drawing/2014/main" id="{61E2387D-3D9F-40C4-B561-504BC01A7C1B}"/>
              </a:ext>
            </a:extLst>
          </p:cNvPr>
          <p:cNvSpPr txBox="1"/>
          <p:nvPr/>
        </p:nvSpPr>
        <p:spPr>
          <a:xfrm>
            <a:off x="9005247" y="184158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59" name="TextBox 458">
            <a:extLst>
              <a:ext uri="{FF2B5EF4-FFF2-40B4-BE49-F238E27FC236}">
                <a16:creationId xmlns:a16="http://schemas.microsoft.com/office/drawing/2014/main" id="{94D09C85-22D5-4A90-8BE8-71B03BE6DF34}"/>
              </a:ext>
            </a:extLst>
          </p:cNvPr>
          <p:cNvSpPr txBox="1"/>
          <p:nvPr/>
        </p:nvSpPr>
        <p:spPr>
          <a:xfrm>
            <a:off x="9595988" y="2195524"/>
            <a:ext cx="7416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460" name="Group 459">
            <a:extLst>
              <a:ext uri="{FF2B5EF4-FFF2-40B4-BE49-F238E27FC236}">
                <a16:creationId xmlns:a16="http://schemas.microsoft.com/office/drawing/2014/main" id="{26E189FC-FD83-4411-8F2F-7758978457EC}"/>
              </a:ext>
            </a:extLst>
          </p:cNvPr>
          <p:cNvGrpSpPr/>
          <p:nvPr/>
        </p:nvGrpSpPr>
        <p:grpSpPr>
          <a:xfrm>
            <a:off x="6266295" y="3978325"/>
            <a:ext cx="1404066" cy="1076984"/>
            <a:chOff x="461187" y="3990198"/>
            <a:chExt cx="1404066" cy="1076984"/>
          </a:xfrm>
        </p:grpSpPr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44E8B4F3-E9F9-4575-B956-71848C2A6CEC}"/>
                </a:ext>
              </a:extLst>
            </p:cNvPr>
            <p:cNvSpPr txBox="1"/>
            <p:nvPr/>
          </p:nvSpPr>
          <p:spPr>
            <a:xfrm>
              <a:off x="461187" y="421197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D3055D1D-20CA-4361-8489-EE6B0BAAAEB8}"/>
                </a:ext>
              </a:extLst>
            </p:cNvPr>
            <p:cNvCxnSpPr>
              <a:cxnSpLocks/>
            </p:cNvCxnSpPr>
            <p:nvPr/>
          </p:nvCxnSpPr>
          <p:spPr>
            <a:xfrm>
              <a:off x="915945" y="449803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67BDA594-A3A1-4749-9FD2-1A5DBBDB17C8}"/>
                </a:ext>
              </a:extLst>
            </p:cNvPr>
            <p:cNvSpPr txBox="1"/>
            <p:nvPr/>
          </p:nvSpPr>
          <p:spPr>
            <a:xfrm>
              <a:off x="915944" y="44362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BCA5385F-B94F-45F4-8EE4-EE0B61F0B6A8}"/>
                </a:ext>
              </a:extLst>
            </p:cNvPr>
            <p:cNvSpPr txBox="1"/>
            <p:nvPr/>
          </p:nvSpPr>
          <p:spPr>
            <a:xfrm>
              <a:off x="1143710" y="3990198"/>
              <a:ext cx="72154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060052EF-FD8D-4D89-A2ED-581DFF85DF8D}"/>
              </a:ext>
            </a:extLst>
          </p:cNvPr>
          <p:cNvGrpSpPr/>
          <p:nvPr/>
        </p:nvGrpSpPr>
        <p:grpSpPr>
          <a:xfrm>
            <a:off x="7595359" y="3987379"/>
            <a:ext cx="1791886" cy="1076984"/>
            <a:chOff x="1790251" y="3999252"/>
            <a:chExt cx="1791886" cy="1076984"/>
          </a:xfrm>
        </p:grpSpPr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0A688B45-B9C6-4E26-97B7-F133CB598D4E}"/>
                </a:ext>
              </a:extLst>
            </p:cNvPr>
            <p:cNvSpPr txBox="1"/>
            <p:nvPr/>
          </p:nvSpPr>
          <p:spPr>
            <a:xfrm>
              <a:off x="1790251" y="4164728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AB468DF7-B291-4FE4-893D-DF836E874992}"/>
                </a:ext>
              </a:extLst>
            </p:cNvPr>
            <p:cNvCxnSpPr>
              <a:cxnSpLocks/>
            </p:cNvCxnSpPr>
            <p:nvPr/>
          </p:nvCxnSpPr>
          <p:spPr>
            <a:xfrm>
              <a:off x="2252945" y="4507086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6EB43CCB-1E72-40E9-BDF4-A96895C17B6B}"/>
                </a:ext>
              </a:extLst>
            </p:cNvPr>
            <p:cNvSpPr txBox="1"/>
            <p:nvPr/>
          </p:nvSpPr>
          <p:spPr>
            <a:xfrm>
              <a:off x="2252944" y="4445294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A442C95D-7AE3-464E-97B1-09F012A7B4A3}"/>
                </a:ext>
              </a:extLst>
            </p:cNvPr>
            <p:cNvSpPr txBox="1"/>
            <p:nvPr/>
          </p:nvSpPr>
          <p:spPr>
            <a:xfrm>
              <a:off x="2534789" y="3999252"/>
              <a:ext cx="65010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1A587418-9F3D-4B15-AC4A-4DFFA2CE9A26}"/>
                </a:ext>
              </a:extLst>
            </p:cNvPr>
            <p:cNvSpPr txBox="1"/>
            <p:nvPr/>
          </p:nvSpPr>
          <p:spPr>
            <a:xfrm>
              <a:off x="3148399" y="41981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487" name="TextBox 486">
            <a:extLst>
              <a:ext uri="{FF2B5EF4-FFF2-40B4-BE49-F238E27FC236}">
                <a16:creationId xmlns:a16="http://schemas.microsoft.com/office/drawing/2014/main" id="{5D57B664-9C56-43AC-AA7A-4E39BCDB3B7E}"/>
              </a:ext>
            </a:extLst>
          </p:cNvPr>
          <p:cNvSpPr txBox="1"/>
          <p:nvPr/>
        </p:nvSpPr>
        <p:spPr>
          <a:xfrm>
            <a:off x="8491000" y="622715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488" name="Straight Connector 487">
            <a:extLst>
              <a:ext uri="{FF2B5EF4-FFF2-40B4-BE49-F238E27FC236}">
                <a16:creationId xmlns:a16="http://schemas.microsoft.com/office/drawing/2014/main" id="{2F29C600-8F68-47D8-917D-00E9BBE690B9}"/>
              </a:ext>
            </a:extLst>
          </p:cNvPr>
          <p:cNvCxnSpPr>
            <a:cxnSpLocks/>
          </p:cNvCxnSpPr>
          <p:nvPr/>
        </p:nvCxnSpPr>
        <p:spPr>
          <a:xfrm>
            <a:off x="8945758" y="90877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9" name="TextBox 488">
            <a:extLst>
              <a:ext uri="{FF2B5EF4-FFF2-40B4-BE49-F238E27FC236}">
                <a16:creationId xmlns:a16="http://schemas.microsoft.com/office/drawing/2014/main" id="{B1E91904-B3C8-4B17-A607-23C94CD8BFFA}"/>
              </a:ext>
            </a:extLst>
          </p:cNvPr>
          <p:cNvSpPr txBox="1"/>
          <p:nvPr/>
        </p:nvSpPr>
        <p:spPr>
          <a:xfrm>
            <a:off x="8945757" y="84698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490" name="TextBox 489">
            <a:extLst>
              <a:ext uri="{FF2B5EF4-FFF2-40B4-BE49-F238E27FC236}">
                <a16:creationId xmlns:a16="http://schemas.microsoft.com/office/drawing/2014/main" id="{52157FA0-495B-441C-93F7-D690F45CD7B0}"/>
              </a:ext>
            </a:extLst>
          </p:cNvPr>
          <p:cNvSpPr txBox="1"/>
          <p:nvPr/>
        </p:nvSpPr>
        <p:spPr>
          <a:xfrm>
            <a:off x="9173523" y="390185"/>
            <a:ext cx="72154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82" name="Rectangle 281">
            <a:extLst>
              <a:ext uri="{FF2B5EF4-FFF2-40B4-BE49-F238E27FC236}">
                <a16:creationId xmlns:a16="http://schemas.microsoft.com/office/drawing/2014/main" id="{762D528E-6D73-4CCA-9F23-550FA21F6B32}"/>
              </a:ext>
            </a:extLst>
          </p:cNvPr>
          <p:cNvSpPr/>
          <p:nvPr/>
        </p:nvSpPr>
        <p:spPr>
          <a:xfrm rot="5400000">
            <a:off x="1533576" y="4319664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3" name="Rectangle 282">
            <a:extLst>
              <a:ext uri="{FF2B5EF4-FFF2-40B4-BE49-F238E27FC236}">
                <a16:creationId xmlns:a16="http://schemas.microsoft.com/office/drawing/2014/main" id="{EFCA8A90-D572-440F-9C43-654A926B0C0E}"/>
              </a:ext>
            </a:extLst>
          </p:cNvPr>
          <p:cNvSpPr/>
          <p:nvPr/>
        </p:nvSpPr>
        <p:spPr>
          <a:xfrm rot="5400000">
            <a:off x="1533302" y="4771175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5" name="Rectangle 284">
            <a:extLst>
              <a:ext uri="{FF2B5EF4-FFF2-40B4-BE49-F238E27FC236}">
                <a16:creationId xmlns:a16="http://schemas.microsoft.com/office/drawing/2014/main" id="{0298C168-DDB5-42BE-AFB9-7E2B41446DB8}"/>
              </a:ext>
            </a:extLst>
          </p:cNvPr>
          <p:cNvSpPr/>
          <p:nvPr/>
        </p:nvSpPr>
        <p:spPr>
          <a:xfrm rot="5400000">
            <a:off x="7381656" y="4314896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6" name="Rectangle 285">
            <a:extLst>
              <a:ext uri="{FF2B5EF4-FFF2-40B4-BE49-F238E27FC236}">
                <a16:creationId xmlns:a16="http://schemas.microsoft.com/office/drawing/2014/main" id="{1329582F-3DDA-4153-8271-75AA6FC9BC30}"/>
              </a:ext>
            </a:extLst>
          </p:cNvPr>
          <p:cNvSpPr/>
          <p:nvPr/>
        </p:nvSpPr>
        <p:spPr>
          <a:xfrm rot="5400000">
            <a:off x="7381382" y="4766407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7" name="Rectangle 286">
            <a:extLst>
              <a:ext uri="{FF2B5EF4-FFF2-40B4-BE49-F238E27FC236}">
                <a16:creationId xmlns:a16="http://schemas.microsoft.com/office/drawing/2014/main" id="{AC336790-7327-4850-BEA8-598CCAC32AA0}"/>
              </a:ext>
            </a:extLst>
          </p:cNvPr>
          <p:cNvSpPr/>
          <p:nvPr/>
        </p:nvSpPr>
        <p:spPr>
          <a:xfrm rot="5400000">
            <a:off x="7381382" y="5216704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EEF6E448-6022-48CE-AC5F-046F0D22F215}"/>
              </a:ext>
            </a:extLst>
          </p:cNvPr>
          <p:cNvGrpSpPr/>
          <p:nvPr/>
        </p:nvGrpSpPr>
        <p:grpSpPr>
          <a:xfrm rot="5400000">
            <a:off x="7383044" y="5215908"/>
            <a:ext cx="360000" cy="2160000"/>
            <a:chOff x="2011880" y="3429000"/>
            <a:chExt cx="360000" cy="2160000"/>
          </a:xfrm>
        </p:grpSpPr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50727A56-F49B-4B23-BFCC-04BDD07E10B8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14DB0424-24E4-4132-95FF-B1827FCE28B1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FE99A97D-ED3A-4F6D-BAC6-F4F3DDD5BA30}"/>
              </a:ext>
            </a:extLst>
          </p:cNvPr>
          <p:cNvGrpSpPr/>
          <p:nvPr/>
        </p:nvGrpSpPr>
        <p:grpSpPr>
          <a:xfrm rot="5400000">
            <a:off x="1533562" y="4769893"/>
            <a:ext cx="360000" cy="2160000"/>
            <a:chOff x="3752453" y="3429000"/>
            <a:chExt cx="360000" cy="2160000"/>
          </a:xfrm>
        </p:grpSpPr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ADF7AEB9-7D3F-4389-9257-A3CFC876AF31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1503147D-9F68-46D7-B774-AE95C18793E1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1CC7872E-A423-4815-92C5-448B6AE2F7CC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AD556F66-5C8D-48E2-9A0E-D54DE0BC7E0C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915F3F31-BF5D-4053-B736-3249F755FB54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C6BAE75B-A996-4AE3-8D93-82B6CEB57346}"/>
              </a:ext>
            </a:extLst>
          </p:cNvPr>
          <p:cNvGrpSpPr/>
          <p:nvPr/>
        </p:nvGrpSpPr>
        <p:grpSpPr>
          <a:xfrm rot="5400000">
            <a:off x="1538325" y="4776364"/>
            <a:ext cx="360000" cy="2160000"/>
            <a:chOff x="5703186" y="3443270"/>
            <a:chExt cx="360000" cy="2160000"/>
          </a:xfrm>
        </p:grpSpPr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A06B2DDE-CA78-4FD5-8FE9-66F0C9A0E1F2}"/>
                </a:ext>
              </a:extLst>
            </p:cNvPr>
            <p:cNvSpPr/>
            <p:nvPr/>
          </p:nvSpPr>
          <p:spPr>
            <a:xfrm>
              <a:off x="5703186" y="344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2EEE5935-186F-43A5-A913-706A67EF3929}"/>
                </a:ext>
              </a:extLst>
            </p:cNvPr>
            <p:cNvSpPr/>
            <p:nvPr/>
          </p:nvSpPr>
          <p:spPr>
            <a:xfrm>
              <a:off x="5703186" y="355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D59D34A2-6CBF-4C66-A0A5-A01E1E9B27E0}"/>
                </a:ext>
              </a:extLst>
            </p:cNvPr>
            <p:cNvSpPr/>
            <p:nvPr/>
          </p:nvSpPr>
          <p:spPr>
            <a:xfrm>
              <a:off x="5703186" y="365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61128005-23FF-4847-BB37-C5A48AF26908}"/>
                </a:ext>
              </a:extLst>
            </p:cNvPr>
            <p:cNvSpPr/>
            <p:nvPr/>
          </p:nvSpPr>
          <p:spPr>
            <a:xfrm>
              <a:off x="5703186" y="376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4" name="Rectangle 303">
              <a:extLst>
                <a:ext uri="{FF2B5EF4-FFF2-40B4-BE49-F238E27FC236}">
                  <a16:creationId xmlns:a16="http://schemas.microsoft.com/office/drawing/2014/main" id="{C7DB1EC2-8B32-4EA9-AE22-911B93FF4A14}"/>
                </a:ext>
              </a:extLst>
            </p:cNvPr>
            <p:cNvSpPr/>
            <p:nvPr/>
          </p:nvSpPr>
          <p:spPr>
            <a:xfrm>
              <a:off x="5703186" y="387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2A05CD6F-385C-41C9-856C-EA96871A8727}"/>
                </a:ext>
              </a:extLst>
            </p:cNvPr>
            <p:cNvSpPr/>
            <p:nvPr/>
          </p:nvSpPr>
          <p:spPr>
            <a:xfrm>
              <a:off x="5703186" y="398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25C63500-BB5A-42E3-84DE-E44103471CB1}"/>
                </a:ext>
              </a:extLst>
            </p:cNvPr>
            <p:cNvSpPr/>
            <p:nvPr/>
          </p:nvSpPr>
          <p:spPr>
            <a:xfrm>
              <a:off x="5703186" y="409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7" name="Rectangle 306">
              <a:extLst>
                <a:ext uri="{FF2B5EF4-FFF2-40B4-BE49-F238E27FC236}">
                  <a16:creationId xmlns:a16="http://schemas.microsoft.com/office/drawing/2014/main" id="{41FBF28A-ADA5-438A-98AF-39C20D9D72DB}"/>
                </a:ext>
              </a:extLst>
            </p:cNvPr>
            <p:cNvSpPr/>
            <p:nvPr/>
          </p:nvSpPr>
          <p:spPr>
            <a:xfrm>
              <a:off x="5703186" y="419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B5A13474-B794-4075-B615-AD4B3A42150A}"/>
                </a:ext>
              </a:extLst>
            </p:cNvPr>
            <p:cNvSpPr/>
            <p:nvPr/>
          </p:nvSpPr>
          <p:spPr>
            <a:xfrm>
              <a:off x="5703186" y="430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CD37971D-4CAA-4488-A1E4-6FC691107FD6}"/>
                </a:ext>
              </a:extLst>
            </p:cNvPr>
            <p:cNvSpPr/>
            <p:nvPr/>
          </p:nvSpPr>
          <p:spPr>
            <a:xfrm>
              <a:off x="5703186" y="441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C0224C83-EAD8-450C-BF01-6A00438A3607}"/>
                </a:ext>
              </a:extLst>
            </p:cNvPr>
            <p:cNvSpPr/>
            <p:nvPr/>
          </p:nvSpPr>
          <p:spPr>
            <a:xfrm>
              <a:off x="5703186" y="452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1" name="Rectangle 310">
              <a:extLst>
                <a:ext uri="{FF2B5EF4-FFF2-40B4-BE49-F238E27FC236}">
                  <a16:creationId xmlns:a16="http://schemas.microsoft.com/office/drawing/2014/main" id="{CDB0172D-1559-4131-8B47-31B474B426A9}"/>
                </a:ext>
              </a:extLst>
            </p:cNvPr>
            <p:cNvSpPr/>
            <p:nvPr/>
          </p:nvSpPr>
          <p:spPr>
            <a:xfrm>
              <a:off x="5703186" y="463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8ACA0090-2CA9-4E89-BED7-399B7B101A26}"/>
                </a:ext>
              </a:extLst>
            </p:cNvPr>
            <p:cNvSpPr/>
            <p:nvPr/>
          </p:nvSpPr>
          <p:spPr>
            <a:xfrm>
              <a:off x="5703186" y="473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id="{7AE2E320-2E92-4070-A0C7-153D0571EE33}"/>
                </a:ext>
              </a:extLst>
            </p:cNvPr>
            <p:cNvSpPr/>
            <p:nvPr/>
          </p:nvSpPr>
          <p:spPr>
            <a:xfrm>
              <a:off x="5703186" y="484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4" name="Rectangle 313">
              <a:extLst>
                <a:ext uri="{FF2B5EF4-FFF2-40B4-BE49-F238E27FC236}">
                  <a16:creationId xmlns:a16="http://schemas.microsoft.com/office/drawing/2014/main" id="{353A29C0-0053-4EEB-8992-0D84F62C6349}"/>
                </a:ext>
              </a:extLst>
            </p:cNvPr>
            <p:cNvSpPr/>
            <p:nvPr/>
          </p:nvSpPr>
          <p:spPr>
            <a:xfrm>
              <a:off x="5703186" y="495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E9FFC379-B050-4A35-A34F-B50429C63B5B}"/>
                </a:ext>
              </a:extLst>
            </p:cNvPr>
            <p:cNvSpPr/>
            <p:nvPr/>
          </p:nvSpPr>
          <p:spPr>
            <a:xfrm>
              <a:off x="5703186" y="506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E54A3D14-8D92-4483-B4F5-3997D47AE901}"/>
                </a:ext>
              </a:extLst>
            </p:cNvPr>
            <p:cNvSpPr/>
            <p:nvPr/>
          </p:nvSpPr>
          <p:spPr>
            <a:xfrm>
              <a:off x="5703186" y="517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7" name="Rectangle 316">
              <a:extLst>
                <a:ext uri="{FF2B5EF4-FFF2-40B4-BE49-F238E27FC236}">
                  <a16:creationId xmlns:a16="http://schemas.microsoft.com/office/drawing/2014/main" id="{A2735F85-FCA8-4EBE-8225-D353B516DEF3}"/>
                </a:ext>
              </a:extLst>
            </p:cNvPr>
            <p:cNvSpPr/>
            <p:nvPr/>
          </p:nvSpPr>
          <p:spPr>
            <a:xfrm>
              <a:off x="5703186" y="527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8" name="Rectangle 317">
              <a:extLst>
                <a:ext uri="{FF2B5EF4-FFF2-40B4-BE49-F238E27FC236}">
                  <a16:creationId xmlns:a16="http://schemas.microsoft.com/office/drawing/2014/main" id="{29EB09BB-9FE9-485C-80F6-88A17262D98A}"/>
                </a:ext>
              </a:extLst>
            </p:cNvPr>
            <p:cNvSpPr/>
            <p:nvPr/>
          </p:nvSpPr>
          <p:spPr>
            <a:xfrm>
              <a:off x="5703186" y="538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2DAC67E6-3C72-42C0-9D87-C9A23D99795C}"/>
                </a:ext>
              </a:extLst>
            </p:cNvPr>
            <p:cNvSpPr/>
            <p:nvPr/>
          </p:nvSpPr>
          <p:spPr>
            <a:xfrm>
              <a:off x="5703186" y="549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453B1512-834E-467C-9C95-B73E83F85B40}"/>
              </a:ext>
            </a:extLst>
          </p:cNvPr>
          <p:cNvGrpSpPr/>
          <p:nvPr/>
        </p:nvGrpSpPr>
        <p:grpSpPr>
          <a:xfrm>
            <a:off x="6481239" y="6118188"/>
            <a:ext cx="2167200" cy="360000"/>
            <a:chOff x="8375327" y="1634272"/>
            <a:chExt cx="2167200" cy="360000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CC074B2A-AF15-444C-BC8F-CBC25D867872}"/>
                </a:ext>
              </a:extLst>
            </p:cNvPr>
            <p:cNvGrpSpPr/>
            <p:nvPr/>
          </p:nvGrpSpPr>
          <p:grpSpPr>
            <a:xfrm rot="16200000">
              <a:off x="9278927" y="730672"/>
              <a:ext cx="360000" cy="2167200"/>
              <a:chOff x="4912835" y="3429000"/>
              <a:chExt cx="360000" cy="2167200"/>
            </a:xfrm>
          </p:grpSpPr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2AA6E1EF-266C-47BC-BA95-75204B96B19C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937FE04F-890B-4E59-9E8A-598E9A91D217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1" name="Rectangle 330">
                <a:extLst>
                  <a:ext uri="{FF2B5EF4-FFF2-40B4-BE49-F238E27FC236}">
                    <a16:creationId xmlns:a16="http://schemas.microsoft.com/office/drawing/2014/main" id="{E213403E-E667-4192-8A7D-6C43BC30F339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2" name="Rectangle 331">
                <a:extLst>
                  <a:ext uri="{FF2B5EF4-FFF2-40B4-BE49-F238E27FC236}">
                    <a16:creationId xmlns:a16="http://schemas.microsoft.com/office/drawing/2014/main" id="{87AEE220-9472-4890-AF6E-0F18D24EABEB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3" name="Rectangle 332">
                <a:extLst>
                  <a:ext uri="{FF2B5EF4-FFF2-40B4-BE49-F238E27FC236}">
                    <a16:creationId xmlns:a16="http://schemas.microsoft.com/office/drawing/2014/main" id="{7242E541-00B0-441F-A300-045BF8323509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4" name="Rectangle 333">
                <a:extLst>
                  <a:ext uri="{FF2B5EF4-FFF2-40B4-BE49-F238E27FC236}">
                    <a16:creationId xmlns:a16="http://schemas.microsoft.com/office/drawing/2014/main" id="{CAF56BE5-7CC0-4C7C-B271-A317103B6730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5" name="Rectangle 334">
                <a:extLst>
                  <a:ext uri="{FF2B5EF4-FFF2-40B4-BE49-F238E27FC236}">
                    <a16:creationId xmlns:a16="http://schemas.microsoft.com/office/drawing/2014/main" id="{3D327FCB-8F10-4A0D-B631-1C9C74DC8692}"/>
                  </a:ext>
                </a:extLst>
              </p:cNvPr>
              <p:cNvSpPr/>
              <p:nvPr/>
            </p:nvSpPr>
            <p:spPr>
              <a:xfrm>
                <a:off x="4912835" y="5286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322" name="Group 321">
              <a:extLst>
                <a:ext uri="{FF2B5EF4-FFF2-40B4-BE49-F238E27FC236}">
                  <a16:creationId xmlns:a16="http://schemas.microsoft.com/office/drawing/2014/main" id="{FECC90D5-4AD5-4090-BC7A-5232054E9763}"/>
                </a:ext>
              </a:extLst>
            </p:cNvPr>
            <p:cNvGrpSpPr/>
            <p:nvPr/>
          </p:nvGrpSpPr>
          <p:grpSpPr>
            <a:xfrm rot="16200000">
              <a:off x="9278927" y="885472"/>
              <a:ext cx="360000" cy="1857600"/>
              <a:chOff x="4912835" y="3429000"/>
              <a:chExt cx="360000" cy="1857600"/>
            </a:xfrm>
          </p:grpSpPr>
          <p:sp>
            <p:nvSpPr>
              <p:cNvPr id="323" name="Rectangle 322">
                <a:extLst>
                  <a:ext uri="{FF2B5EF4-FFF2-40B4-BE49-F238E27FC236}">
                    <a16:creationId xmlns:a16="http://schemas.microsoft.com/office/drawing/2014/main" id="{4DA176EB-D0ED-465D-91B0-080FFBF3880E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4" name="Rectangle 323">
                <a:extLst>
                  <a:ext uri="{FF2B5EF4-FFF2-40B4-BE49-F238E27FC236}">
                    <a16:creationId xmlns:a16="http://schemas.microsoft.com/office/drawing/2014/main" id="{455780DE-7CD9-4F34-9363-A52BF01348C0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5" name="Rectangle 324">
                <a:extLst>
                  <a:ext uri="{FF2B5EF4-FFF2-40B4-BE49-F238E27FC236}">
                    <a16:creationId xmlns:a16="http://schemas.microsoft.com/office/drawing/2014/main" id="{B369054E-4590-4A24-8F1C-67F109A8C9EE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6" name="Rectangle 325">
                <a:extLst>
                  <a:ext uri="{FF2B5EF4-FFF2-40B4-BE49-F238E27FC236}">
                    <a16:creationId xmlns:a16="http://schemas.microsoft.com/office/drawing/2014/main" id="{2292EB6B-ADAB-45C7-ACE4-052893C18581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7" name="Rectangle 326">
                <a:extLst>
                  <a:ext uri="{FF2B5EF4-FFF2-40B4-BE49-F238E27FC236}">
                    <a16:creationId xmlns:a16="http://schemas.microsoft.com/office/drawing/2014/main" id="{5E963A36-118D-4471-956F-7A0506BAD1B6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8" name="Rectangle 327">
                <a:extLst>
                  <a:ext uri="{FF2B5EF4-FFF2-40B4-BE49-F238E27FC236}">
                    <a16:creationId xmlns:a16="http://schemas.microsoft.com/office/drawing/2014/main" id="{EA8C62D1-EDC0-4167-89AB-554189970438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669303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4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4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>
                      <p:stCondLst>
                        <p:cond delay="indefinite"/>
                      </p:stCondLst>
                      <p:childTnLst>
                        <p:par>
                          <p:cTn id="198" fill="hold">
                            <p:stCondLst>
                              <p:cond delay="0"/>
                            </p:stCondLst>
                            <p:childTnLst>
                              <p:par>
                                <p:cTn id="19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8" fill="hold">
                      <p:stCondLst>
                        <p:cond delay="indefinite"/>
                      </p:stCondLst>
                      <p:childTnLst>
                        <p:par>
                          <p:cTn id="209" fill="hold">
                            <p:stCondLst>
                              <p:cond delay="0"/>
                            </p:stCondLst>
                            <p:childTnLst>
                              <p:par>
                                <p:cTn id="2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1" fill="hold">
                      <p:stCondLst>
                        <p:cond delay="indefinite"/>
                      </p:stCondLst>
                      <p:childTnLst>
                        <p:par>
                          <p:cTn id="222" fill="hold">
                            <p:stCondLst>
                              <p:cond delay="0"/>
                            </p:stCondLst>
                            <p:childTnLst>
                              <p:par>
                                <p:cTn id="2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>
                      <p:stCondLst>
                        <p:cond delay="indefinite"/>
                      </p:stCondLst>
                      <p:childTnLst>
                        <p:par>
                          <p:cTn id="239" fill="hold">
                            <p:stCondLst>
                              <p:cond delay="0"/>
                            </p:stCondLst>
                            <p:childTnLst>
                              <p:par>
                                <p:cTn id="2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0" fill="hold">
                      <p:stCondLst>
                        <p:cond delay="indefinite"/>
                      </p:stCondLst>
                      <p:childTnLst>
                        <p:par>
                          <p:cTn id="251" fill="hold">
                            <p:stCondLst>
                              <p:cond delay="0"/>
                            </p:stCondLst>
                            <p:childTnLst>
                              <p:par>
                                <p:cTn id="2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0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6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9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2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3" fill="hold">
                      <p:stCondLst>
                        <p:cond delay="indefinite"/>
                      </p:stCondLst>
                      <p:childTnLst>
                        <p:par>
                          <p:cTn id="274" fill="hold">
                            <p:stCondLst>
                              <p:cond delay="0"/>
                            </p:stCondLst>
                            <p:childTnLst>
                              <p:par>
                                <p:cTn id="2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7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0" fill="hold">
                      <p:stCondLst>
                        <p:cond delay="indefinite"/>
                      </p:stCondLst>
                      <p:childTnLst>
                        <p:par>
                          <p:cTn id="281" fill="hold">
                            <p:stCondLst>
                              <p:cond delay="0"/>
                            </p:stCondLst>
                            <p:childTnLst>
                              <p:par>
                                <p:cTn id="2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1" grpId="0" animBg="1"/>
      <p:bldP spid="342" grpId="0" animBg="1"/>
      <p:bldP spid="340" grpId="0" animBg="1"/>
      <p:bldP spid="337" grpId="0" animBg="1"/>
      <p:bldP spid="298" grpId="0" animBg="1"/>
      <p:bldP spid="339" grpId="0" animBg="1"/>
      <p:bldP spid="338" grpId="0" animBg="1"/>
      <p:bldP spid="336" grpId="0" animBg="1"/>
      <p:bldP spid="288" grpId="0" animBg="1"/>
      <p:bldP spid="366" grpId="0"/>
      <p:bldP spid="367" grpId="0"/>
      <p:bldP spid="368" grpId="0"/>
      <p:bldP spid="369" grpId="0"/>
      <p:bldP spid="370" grpId="0" animBg="1"/>
      <p:bldP spid="371" grpId="0" animBg="1"/>
      <p:bldP spid="372" grpId="0"/>
      <p:bldP spid="373" grpId="0"/>
      <p:bldP spid="374" grpId="0"/>
      <p:bldP spid="386" grpId="0"/>
      <p:bldP spid="387" grpId="0"/>
      <p:bldP spid="388" grpId="0"/>
      <p:bldP spid="389" grpId="0"/>
      <p:bldP spid="390" grpId="0" animBg="1"/>
      <p:bldP spid="391" grpId="0" animBg="1"/>
      <p:bldP spid="392" grpId="0"/>
      <p:bldP spid="393" grpId="0"/>
      <p:bldP spid="394" grpId="0"/>
      <p:bldP spid="434" grpId="0"/>
      <p:bldP spid="440" grpId="0"/>
      <p:bldP spid="441" grpId="0"/>
      <p:bldP spid="442" grpId="0"/>
      <p:bldP spid="443" grpId="0"/>
      <p:bldP spid="444" grpId="0" animBg="1"/>
      <p:bldP spid="445" grpId="0" animBg="1"/>
      <p:bldP spid="446" grpId="0"/>
      <p:bldP spid="447" grpId="0"/>
      <p:bldP spid="448" grpId="0"/>
      <p:bldP spid="451" grpId="0"/>
      <p:bldP spid="452" grpId="0"/>
      <p:bldP spid="453" grpId="0"/>
      <p:bldP spid="454" grpId="0"/>
      <p:bldP spid="455" grpId="0" animBg="1"/>
      <p:bldP spid="456" grpId="0" animBg="1"/>
      <p:bldP spid="457" grpId="0"/>
      <p:bldP spid="458" grpId="0"/>
      <p:bldP spid="459" grpId="0"/>
      <p:bldP spid="487" grpId="0"/>
      <p:bldP spid="489" grpId="0"/>
      <p:bldP spid="490" grpId="0"/>
      <p:bldP spid="282" grpId="0" animBg="1"/>
      <p:bldP spid="283" grpId="0" animBg="1"/>
      <p:bldP spid="285" grpId="0" animBg="1"/>
      <p:bldP spid="286" grpId="0" animBg="1"/>
      <p:bldP spid="287" grpId="0" animBg="1"/>
    </p:bldLst>
  </p:timing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FBDC977-0F8E-4EA9-830D-C8BB2D177E2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Subtract a fraction from a mixed number with a denominator which is not a multiple of the denominator in the fraction, regrouping to make 1 fewer whole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7A95B8A-17DF-4F9C-8316-4CAE2B78DA0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86338061"/>
      </p:ext>
    </p:extLst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7" name="Rectangle: Rounded Corners 536">
            <a:extLst>
              <a:ext uri="{FF2B5EF4-FFF2-40B4-BE49-F238E27FC236}">
                <a16:creationId xmlns:a16="http://schemas.microsoft.com/office/drawing/2014/main" id="{6E3429EB-7731-42BA-9EC0-9890FEE83A90}"/>
              </a:ext>
            </a:extLst>
          </p:cNvPr>
          <p:cNvSpPr/>
          <p:nvPr/>
        </p:nvSpPr>
        <p:spPr>
          <a:xfrm rot="5400000">
            <a:off x="4054400" y="994678"/>
            <a:ext cx="2533289" cy="1574623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38" name="Rectangle: Rounded Corners 537">
            <a:extLst>
              <a:ext uri="{FF2B5EF4-FFF2-40B4-BE49-F238E27FC236}">
                <a16:creationId xmlns:a16="http://schemas.microsoft.com/office/drawing/2014/main" id="{9A826A06-1F8F-459B-A4DC-0AE02DA55E98}"/>
              </a:ext>
            </a:extLst>
          </p:cNvPr>
          <p:cNvSpPr/>
          <p:nvPr/>
        </p:nvSpPr>
        <p:spPr>
          <a:xfrm rot="5400000">
            <a:off x="9899612" y="1011322"/>
            <a:ext cx="2533289" cy="1574623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33" name="Rectangle 532">
            <a:extLst>
              <a:ext uri="{FF2B5EF4-FFF2-40B4-BE49-F238E27FC236}">
                <a16:creationId xmlns:a16="http://schemas.microsoft.com/office/drawing/2014/main" id="{E33817FE-40A4-4DDE-854C-3083C6C23B49}"/>
              </a:ext>
            </a:extLst>
          </p:cNvPr>
          <p:cNvSpPr/>
          <p:nvPr/>
        </p:nvSpPr>
        <p:spPr>
          <a:xfrm>
            <a:off x="10960366" y="711717"/>
            <a:ext cx="366378" cy="216124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4" name="Rectangle 533">
            <a:extLst>
              <a:ext uri="{FF2B5EF4-FFF2-40B4-BE49-F238E27FC236}">
                <a16:creationId xmlns:a16="http://schemas.microsoft.com/office/drawing/2014/main" id="{6B2824B7-6BDA-4F3D-A291-2E9C302158FA}"/>
              </a:ext>
            </a:extLst>
          </p:cNvPr>
          <p:cNvSpPr/>
          <p:nvPr/>
        </p:nvSpPr>
        <p:spPr>
          <a:xfrm>
            <a:off x="11426038" y="718226"/>
            <a:ext cx="366378" cy="71610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5" name="Rectangle 534">
            <a:extLst>
              <a:ext uri="{FF2B5EF4-FFF2-40B4-BE49-F238E27FC236}">
                <a16:creationId xmlns:a16="http://schemas.microsoft.com/office/drawing/2014/main" id="{22D25CFB-C4DA-449D-827D-C398F7D4E9E9}"/>
              </a:ext>
            </a:extLst>
          </p:cNvPr>
          <p:cNvSpPr/>
          <p:nvPr/>
        </p:nvSpPr>
        <p:spPr>
          <a:xfrm>
            <a:off x="11425397" y="712681"/>
            <a:ext cx="366378" cy="73060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6" name="Rectangle 535">
            <a:extLst>
              <a:ext uri="{FF2B5EF4-FFF2-40B4-BE49-F238E27FC236}">
                <a16:creationId xmlns:a16="http://schemas.microsoft.com/office/drawing/2014/main" id="{993AA116-8A5B-48BF-BF88-0BB19A76E709}"/>
              </a:ext>
            </a:extLst>
          </p:cNvPr>
          <p:cNvSpPr/>
          <p:nvPr/>
        </p:nvSpPr>
        <p:spPr>
          <a:xfrm>
            <a:off x="10966867" y="2517216"/>
            <a:ext cx="366378" cy="36131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2" name="Rectangle 531">
            <a:extLst>
              <a:ext uri="{FF2B5EF4-FFF2-40B4-BE49-F238E27FC236}">
                <a16:creationId xmlns:a16="http://schemas.microsoft.com/office/drawing/2014/main" id="{204B2EE4-D9D9-488E-A659-089636401CA9}"/>
              </a:ext>
            </a:extLst>
          </p:cNvPr>
          <p:cNvSpPr/>
          <p:nvPr/>
        </p:nvSpPr>
        <p:spPr>
          <a:xfrm>
            <a:off x="10504181" y="710133"/>
            <a:ext cx="366378" cy="216124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2" name="Rectangle 501">
            <a:extLst>
              <a:ext uri="{FF2B5EF4-FFF2-40B4-BE49-F238E27FC236}">
                <a16:creationId xmlns:a16="http://schemas.microsoft.com/office/drawing/2014/main" id="{7C97AA8D-DF49-405F-B6B7-90F0E934EF75}"/>
              </a:ext>
            </a:extLst>
          </p:cNvPr>
          <p:cNvSpPr/>
          <p:nvPr/>
        </p:nvSpPr>
        <p:spPr>
          <a:xfrm>
            <a:off x="5145710" y="707592"/>
            <a:ext cx="366378" cy="215882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1" name="Rectangle 530">
            <a:extLst>
              <a:ext uri="{FF2B5EF4-FFF2-40B4-BE49-F238E27FC236}">
                <a16:creationId xmlns:a16="http://schemas.microsoft.com/office/drawing/2014/main" id="{C555638F-4930-4F38-8CD5-80E1A7A73D30}"/>
              </a:ext>
            </a:extLst>
          </p:cNvPr>
          <p:cNvSpPr/>
          <p:nvPr/>
        </p:nvSpPr>
        <p:spPr>
          <a:xfrm>
            <a:off x="5143324" y="1675566"/>
            <a:ext cx="366378" cy="119581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3" name="Rectangle 382">
            <a:extLst>
              <a:ext uri="{FF2B5EF4-FFF2-40B4-BE49-F238E27FC236}">
                <a16:creationId xmlns:a16="http://schemas.microsoft.com/office/drawing/2014/main" id="{98B48F81-4739-4704-ACF3-61ED09D56278}"/>
              </a:ext>
            </a:extLst>
          </p:cNvPr>
          <p:cNvSpPr/>
          <p:nvPr/>
        </p:nvSpPr>
        <p:spPr>
          <a:xfrm>
            <a:off x="4680822" y="705115"/>
            <a:ext cx="366378" cy="215882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3" name="Rectangle 502">
            <a:extLst>
              <a:ext uri="{FF2B5EF4-FFF2-40B4-BE49-F238E27FC236}">
                <a16:creationId xmlns:a16="http://schemas.microsoft.com/office/drawing/2014/main" id="{C3F138A8-B292-4F96-B71C-FC1773FA5635}"/>
              </a:ext>
            </a:extLst>
          </p:cNvPr>
          <p:cNvSpPr/>
          <p:nvPr/>
        </p:nvSpPr>
        <p:spPr>
          <a:xfrm>
            <a:off x="5600671" y="704312"/>
            <a:ext cx="366378" cy="43964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437725" y="278992"/>
            <a:ext cx="399384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453902" y="457161"/>
            <a:ext cx="823153" cy="1040007"/>
            <a:chOff x="370927" y="384951"/>
            <a:chExt cx="823153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740279" y="450780"/>
            <a:ext cx="443634" cy="1047615"/>
            <a:chOff x="2722480" y="5463945"/>
            <a:chExt cx="443634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722480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30026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20043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96740" y="419374"/>
            <a:ext cx="1435600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6238693" y="278992"/>
            <a:ext cx="399384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6292448" y="457161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7543505" y="450780"/>
            <a:ext cx="447207" cy="1047615"/>
            <a:chOff x="2724738" y="5463945"/>
            <a:chExt cx="447207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75324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7101234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800140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8497708" y="419374"/>
            <a:ext cx="1435600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64" name="Straight Connector 363">
            <a:extLst>
              <a:ext uri="{FF2B5EF4-FFF2-40B4-BE49-F238E27FC236}">
                <a16:creationId xmlns:a16="http://schemas.microsoft.com/office/drawing/2014/main" id="{171D213E-771E-42EA-916D-D6186E83134F}"/>
              </a:ext>
            </a:extLst>
          </p:cNvPr>
          <p:cNvCxnSpPr>
            <a:cxnSpLocks/>
          </p:cNvCxnSpPr>
          <p:nvPr/>
        </p:nvCxnSpPr>
        <p:spPr>
          <a:xfrm>
            <a:off x="474371" y="2713875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5" name="Straight Connector 364">
            <a:extLst>
              <a:ext uri="{FF2B5EF4-FFF2-40B4-BE49-F238E27FC236}">
                <a16:creationId xmlns:a16="http://schemas.microsoft.com/office/drawing/2014/main" id="{21E8F247-882D-4032-8A8B-7AC0A46929FE}"/>
              </a:ext>
            </a:extLst>
          </p:cNvPr>
          <p:cNvCxnSpPr>
            <a:cxnSpLocks/>
          </p:cNvCxnSpPr>
          <p:nvPr/>
        </p:nvCxnSpPr>
        <p:spPr>
          <a:xfrm>
            <a:off x="1353601" y="271387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6" name="TextBox 365">
            <a:extLst>
              <a:ext uri="{FF2B5EF4-FFF2-40B4-BE49-F238E27FC236}">
                <a16:creationId xmlns:a16="http://schemas.microsoft.com/office/drawing/2014/main" id="{69A345B5-6AAE-4994-8115-75C246142957}"/>
              </a:ext>
            </a:extLst>
          </p:cNvPr>
          <p:cNvSpPr txBox="1"/>
          <p:nvPr/>
        </p:nvSpPr>
        <p:spPr>
          <a:xfrm>
            <a:off x="436998" y="220604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23C5AC53-6E39-4244-834B-800A8D52C4DE}"/>
              </a:ext>
            </a:extLst>
          </p:cNvPr>
          <p:cNvSpPr txBox="1"/>
          <p:nvPr/>
        </p:nvSpPr>
        <p:spPr>
          <a:xfrm>
            <a:off x="447564" y="265208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2F3A051C-4C99-4EBF-B3C4-9EBD7ECF5D44}"/>
              </a:ext>
            </a:extLst>
          </p:cNvPr>
          <p:cNvSpPr txBox="1"/>
          <p:nvPr/>
        </p:nvSpPr>
        <p:spPr>
          <a:xfrm>
            <a:off x="1353600" y="265208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369" name="TextBox 368">
            <a:extLst>
              <a:ext uri="{FF2B5EF4-FFF2-40B4-BE49-F238E27FC236}">
                <a16:creationId xmlns:a16="http://schemas.microsoft.com/office/drawing/2014/main" id="{09C41F84-98B2-49DA-8B04-722B611E7993}"/>
              </a:ext>
            </a:extLst>
          </p:cNvPr>
          <p:cNvSpPr txBox="1"/>
          <p:nvPr/>
        </p:nvSpPr>
        <p:spPr>
          <a:xfrm>
            <a:off x="906558" y="2398404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70" name="Arc 369">
            <a:extLst>
              <a:ext uri="{FF2B5EF4-FFF2-40B4-BE49-F238E27FC236}">
                <a16:creationId xmlns:a16="http://schemas.microsoft.com/office/drawing/2014/main" id="{A61194BF-1C81-4650-A824-2E0B566FFC20}"/>
              </a:ext>
            </a:extLst>
          </p:cNvPr>
          <p:cNvSpPr/>
          <p:nvPr/>
        </p:nvSpPr>
        <p:spPr>
          <a:xfrm rot="16200000">
            <a:off x="839259" y="1683916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1" name="Arc 370">
            <a:extLst>
              <a:ext uri="{FF2B5EF4-FFF2-40B4-BE49-F238E27FC236}">
                <a16:creationId xmlns:a16="http://schemas.microsoft.com/office/drawing/2014/main" id="{9F3551A5-50F7-4556-8545-31F5BEA61108}"/>
              </a:ext>
            </a:extLst>
          </p:cNvPr>
          <p:cNvSpPr/>
          <p:nvPr/>
        </p:nvSpPr>
        <p:spPr>
          <a:xfrm rot="5400000">
            <a:off x="828972" y="261756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2" name="TextBox 371">
            <a:extLst>
              <a:ext uri="{FF2B5EF4-FFF2-40B4-BE49-F238E27FC236}">
                <a16:creationId xmlns:a16="http://schemas.microsoft.com/office/drawing/2014/main" id="{63EA37A8-CB73-46F0-B9A2-98BACF1C99D0}"/>
              </a:ext>
            </a:extLst>
          </p:cNvPr>
          <p:cNvSpPr txBox="1"/>
          <p:nvPr/>
        </p:nvSpPr>
        <p:spPr>
          <a:xfrm>
            <a:off x="959562" y="315294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73" name="TextBox 372">
            <a:extLst>
              <a:ext uri="{FF2B5EF4-FFF2-40B4-BE49-F238E27FC236}">
                <a16:creationId xmlns:a16="http://schemas.microsoft.com/office/drawing/2014/main" id="{68F32374-0CFE-42AD-B2EB-164341B24BFC}"/>
              </a:ext>
            </a:extLst>
          </p:cNvPr>
          <p:cNvSpPr txBox="1"/>
          <p:nvPr/>
        </p:nvSpPr>
        <p:spPr>
          <a:xfrm>
            <a:off x="959561" y="185210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74" name="TextBox 373">
            <a:extLst>
              <a:ext uri="{FF2B5EF4-FFF2-40B4-BE49-F238E27FC236}">
                <a16:creationId xmlns:a16="http://schemas.microsoft.com/office/drawing/2014/main" id="{F93748C3-26BE-447D-AF22-57A5B1198DFD}"/>
              </a:ext>
            </a:extLst>
          </p:cNvPr>
          <p:cNvSpPr txBox="1"/>
          <p:nvPr/>
        </p:nvSpPr>
        <p:spPr>
          <a:xfrm>
            <a:off x="1547663" y="2206041"/>
            <a:ext cx="8133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384" name="Straight Connector 383">
            <a:extLst>
              <a:ext uri="{FF2B5EF4-FFF2-40B4-BE49-F238E27FC236}">
                <a16:creationId xmlns:a16="http://schemas.microsoft.com/office/drawing/2014/main" id="{B50F5B75-425F-43A1-8314-A28A9C805D70}"/>
              </a:ext>
            </a:extLst>
          </p:cNvPr>
          <p:cNvCxnSpPr>
            <a:cxnSpLocks/>
          </p:cNvCxnSpPr>
          <p:nvPr/>
        </p:nvCxnSpPr>
        <p:spPr>
          <a:xfrm>
            <a:off x="2714949" y="271523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5" name="Straight Connector 384">
            <a:extLst>
              <a:ext uri="{FF2B5EF4-FFF2-40B4-BE49-F238E27FC236}">
                <a16:creationId xmlns:a16="http://schemas.microsoft.com/office/drawing/2014/main" id="{F5B99AD1-3683-41BC-B765-5F3C61B35DCE}"/>
              </a:ext>
            </a:extLst>
          </p:cNvPr>
          <p:cNvCxnSpPr>
            <a:cxnSpLocks/>
          </p:cNvCxnSpPr>
          <p:nvPr/>
        </p:nvCxnSpPr>
        <p:spPr>
          <a:xfrm>
            <a:off x="3594179" y="271523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6" name="TextBox 385">
            <a:extLst>
              <a:ext uri="{FF2B5EF4-FFF2-40B4-BE49-F238E27FC236}">
                <a16:creationId xmlns:a16="http://schemas.microsoft.com/office/drawing/2014/main" id="{44ABF70E-D509-46E0-B3A8-0F209E8862F1}"/>
              </a:ext>
            </a:extLst>
          </p:cNvPr>
          <p:cNvSpPr txBox="1"/>
          <p:nvPr/>
        </p:nvSpPr>
        <p:spPr>
          <a:xfrm>
            <a:off x="2677576" y="220739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B78B9AA4-644E-49B1-B51D-233E9BEE121C}"/>
              </a:ext>
            </a:extLst>
          </p:cNvPr>
          <p:cNvSpPr txBox="1"/>
          <p:nvPr/>
        </p:nvSpPr>
        <p:spPr>
          <a:xfrm>
            <a:off x="2688142" y="265343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88" name="TextBox 387">
            <a:extLst>
              <a:ext uri="{FF2B5EF4-FFF2-40B4-BE49-F238E27FC236}">
                <a16:creationId xmlns:a16="http://schemas.microsoft.com/office/drawing/2014/main" id="{781DDC55-1852-4AD7-AC1C-6752EBB93A01}"/>
              </a:ext>
            </a:extLst>
          </p:cNvPr>
          <p:cNvSpPr txBox="1"/>
          <p:nvPr/>
        </p:nvSpPr>
        <p:spPr>
          <a:xfrm>
            <a:off x="3594178" y="265343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4DEA45D6-37A5-4686-BECD-C33496275480}"/>
              </a:ext>
            </a:extLst>
          </p:cNvPr>
          <p:cNvSpPr txBox="1"/>
          <p:nvPr/>
        </p:nvSpPr>
        <p:spPr>
          <a:xfrm>
            <a:off x="3147136" y="239976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90" name="Arc 389">
            <a:extLst>
              <a:ext uri="{FF2B5EF4-FFF2-40B4-BE49-F238E27FC236}">
                <a16:creationId xmlns:a16="http://schemas.microsoft.com/office/drawing/2014/main" id="{C92AEB89-3D88-4089-8A8E-0C298E44B3C7}"/>
              </a:ext>
            </a:extLst>
          </p:cNvPr>
          <p:cNvSpPr/>
          <p:nvPr/>
        </p:nvSpPr>
        <p:spPr>
          <a:xfrm rot="16200000">
            <a:off x="3079837" y="168527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1" name="Arc 390">
            <a:extLst>
              <a:ext uri="{FF2B5EF4-FFF2-40B4-BE49-F238E27FC236}">
                <a16:creationId xmlns:a16="http://schemas.microsoft.com/office/drawing/2014/main" id="{31783846-4C56-41E4-BCBE-47706A47D09E}"/>
              </a:ext>
            </a:extLst>
          </p:cNvPr>
          <p:cNvSpPr/>
          <p:nvPr/>
        </p:nvSpPr>
        <p:spPr>
          <a:xfrm rot="5400000">
            <a:off x="3069550" y="261892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2" name="TextBox 391">
            <a:extLst>
              <a:ext uri="{FF2B5EF4-FFF2-40B4-BE49-F238E27FC236}">
                <a16:creationId xmlns:a16="http://schemas.microsoft.com/office/drawing/2014/main" id="{24CD40F2-6E2C-4F86-9574-F1FF9AD1646D}"/>
              </a:ext>
            </a:extLst>
          </p:cNvPr>
          <p:cNvSpPr txBox="1"/>
          <p:nvPr/>
        </p:nvSpPr>
        <p:spPr>
          <a:xfrm>
            <a:off x="3200140" y="315430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93" name="TextBox 392">
            <a:extLst>
              <a:ext uri="{FF2B5EF4-FFF2-40B4-BE49-F238E27FC236}">
                <a16:creationId xmlns:a16="http://schemas.microsoft.com/office/drawing/2014/main" id="{42C92F19-04CB-46F5-BAE7-C64987B3E7C7}"/>
              </a:ext>
            </a:extLst>
          </p:cNvPr>
          <p:cNvSpPr txBox="1"/>
          <p:nvPr/>
        </p:nvSpPr>
        <p:spPr>
          <a:xfrm>
            <a:off x="3200139" y="185345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FC1A153E-B3E2-4048-83B4-33BA3DAB0B1F}"/>
              </a:ext>
            </a:extLst>
          </p:cNvPr>
          <p:cNvSpPr txBox="1"/>
          <p:nvPr/>
        </p:nvSpPr>
        <p:spPr>
          <a:xfrm>
            <a:off x="3584885" y="2207397"/>
            <a:ext cx="9412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434" name="TextBox 433">
            <a:extLst>
              <a:ext uri="{FF2B5EF4-FFF2-40B4-BE49-F238E27FC236}">
                <a16:creationId xmlns:a16="http://schemas.microsoft.com/office/drawing/2014/main" id="{3DDB0E5C-6E03-412F-8F83-CD4F130D8132}"/>
              </a:ext>
            </a:extLst>
          </p:cNvPr>
          <p:cNvSpPr txBox="1"/>
          <p:nvPr/>
        </p:nvSpPr>
        <p:spPr>
          <a:xfrm>
            <a:off x="2685892" y="63458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1A349B3B-B55C-4C77-B878-847CF41319CD}"/>
              </a:ext>
            </a:extLst>
          </p:cNvPr>
          <p:cNvGrpSpPr/>
          <p:nvPr/>
        </p:nvGrpSpPr>
        <p:grpSpPr>
          <a:xfrm>
            <a:off x="3140649" y="412816"/>
            <a:ext cx="962681" cy="1076984"/>
            <a:chOff x="3140649" y="412816"/>
            <a:chExt cx="962681" cy="1076984"/>
          </a:xfrm>
        </p:grpSpPr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81AAF900-98C8-477B-8F82-C849E5E04C89}"/>
                </a:ext>
              </a:extLst>
            </p:cNvPr>
            <p:cNvCxnSpPr>
              <a:cxnSpLocks/>
            </p:cNvCxnSpPr>
            <p:nvPr/>
          </p:nvCxnSpPr>
          <p:spPr>
            <a:xfrm>
              <a:off x="3140650" y="92065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A05A9AD3-823B-4E99-9A37-9B9A4596536B}"/>
                </a:ext>
              </a:extLst>
            </p:cNvPr>
            <p:cNvSpPr txBox="1"/>
            <p:nvPr/>
          </p:nvSpPr>
          <p:spPr>
            <a:xfrm>
              <a:off x="3140649" y="858858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61A8DBE2-1326-44FB-BB64-8322B7909DD9}"/>
                </a:ext>
              </a:extLst>
            </p:cNvPr>
            <p:cNvSpPr txBox="1"/>
            <p:nvPr/>
          </p:nvSpPr>
          <p:spPr>
            <a:xfrm>
              <a:off x="3366557" y="412816"/>
              <a:ext cx="73677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cxnSp>
        <p:nvCxnSpPr>
          <p:cNvPr id="210" name="Straight Connector 209">
            <a:extLst>
              <a:ext uri="{FF2B5EF4-FFF2-40B4-BE49-F238E27FC236}">
                <a16:creationId xmlns:a16="http://schemas.microsoft.com/office/drawing/2014/main" id="{BBF5D5B9-B278-42C7-A049-2BD8AD7AA162}"/>
              </a:ext>
            </a:extLst>
          </p:cNvPr>
          <p:cNvCxnSpPr>
            <a:cxnSpLocks/>
          </p:cNvCxnSpPr>
          <p:nvPr/>
        </p:nvCxnSpPr>
        <p:spPr>
          <a:xfrm>
            <a:off x="6263993" y="273316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Straight Connector 210">
            <a:extLst>
              <a:ext uri="{FF2B5EF4-FFF2-40B4-BE49-F238E27FC236}">
                <a16:creationId xmlns:a16="http://schemas.microsoft.com/office/drawing/2014/main" id="{1DC81F82-0F19-4749-BECC-04317E43B82D}"/>
              </a:ext>
            </a:extLst>
          </p:cNvPr>
          <p:cNvCxnSpPr>
            <a:cxnSpLocks/>
          </p:cNvCxnSpPr>
          <p:nvPr/>
        </p:nvCxnSpPr>
        <p:spPr>
          <a:xfrm flipV="1">
            <a:off x="7143223" y="2731805"/>
            <a:ext cx="453810" cy="1356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2" name="TextBox 211">
            <a:extLst>
              <a:ext uri="{FF2B5EF4-FFF2-40B4-BE49-F238E27FC236}">
                <a16:creationId xmlns:a16="http://schemas.microsoft.com/office/drawing/2014/main" id="{D373F869-4DA1-4372-A02F-94C744BF44E7}"/>
              </a:ext>
            </a:extLst>
          </p:cNvPr>
          <p:cNvSpPr txBox="1"/>
          <p:nvPr/>
        </p:nvSpPr>
        <p:spPr>
          <a:xfrm>
            <a:off x="6226620" y="222532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21B72AC6-98D7-401F-9DCF-3CF0B0D7D11A}"/>
              </a:ext>
            </a:extLst>
          </p:cNvPr>
          <p:cNvSpPr txBox="1"/>
          <p:nvPr/>
        </p:nvSpPr>
        <p:spPr>
          <a:xfrm>
            <a:off x="6237186" y="267136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C1596F10-D82D-42B9-A58C-CF46A556EDBE}"/>
              </a:ext>
            </a:extLst>
          </p:cNvPr>
          <p:cNvSpPr txBox="1"/>
          <p:nvPr/>
        </p:nvSpPr>
        <p:spPr>
          <a:xfrm>
            <a:off x="7143223" y="2671369"/>
            <a:ext cx="5000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E808C558-ED5E-48E0-87B7-118A12836700}"/>
              </a:ext>
            </a:extLst>
          </p:cNvPr>
          <p:cNvSpPr txBox="1"/>
          <p:nvPr/>
        </p:nvSpPr>
        <p:spPr>
          <a:xfrm>
            <a:off x="6696180" y="241769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16" name="Arc 215">
            <a:extLst>
              <a:ext uri="{FF2B5EF4-FFF2-40B4-BE49-F238E27FC236}">
                <a16:creationId xmlns:a16="http://schemas.microsoft.com/office/drawing/2014/main" id="{28CD398F-9612-4707-8725-7BA2ABC1D2F8}"/>
              </a:ext>
            </a:extLst>
          </p:cNvPr>
          <p:cNvSpPr/>
          <p:nvPr/>
        </p:nvSpPr>
        <p:spPr>
          <a:xfrm rot="16200000">
            <a:off x="6538331" y="1793751"/>
            <a:ext cx="810037" cy="945167"/>
          </a:xfrm>
          <a:prstGeom prst="arc">
            <a:avLst>
              <a:gd name="adj1" fmla="val 16048961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7" name="Arc 216">
            <a:extLst>
              <a:ext uri="{FF2B5EF4-FFF2-40B4-BE49-F238E27FC236}">
                <a16:creationId xmlns:a16="http://schemas.microsoft.com/office/drawing/2014/main" id="{D149C3B7-93D3-4589-B4CD-E412E12276AA}"/>
              </a:ext>
            </a:extLst>
          </p:cNvPr>
          <p:cNvSpPr/>
          <p:nvPr/>
        </p:nvSpPr>
        <p:spPr>
          <a:xfrm rot="5400000">
            <a:off x="6528043" y="2727404"/>
            <a:ext cx="810037" cy="945167"/>
          </a:xfrm>
          <a:prstGeom prst="arc">
            <a:avLst>
              <a:gd name="adj1" fmla="val 16139557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DCC5E4CA-A8D7-40EB-9952-2903A5C157EE}"/>
              </a:ext>
            </a:extLst>
          </p:cNvPr>
          <p:cNvSpPr txBox="1"/>
          <p:nvPr/>
        </p:nvSpPr>
        <p:spPr>
          <a:xfrm>
            <a:off x="6650328" y="317223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7A09A90D-7A35-4194-8EAA-2E56DE2AA0A4}"/>
              </a:ext>
            </a:extLst>
          </p:cNvPr>
          <p:cNvSpPr txBox="1"/>
          <p:nvPr/>
        </p:nvSpPr>
        <p:spPr>
          <a:xfrm>
            <a:off x="6650327" y="187138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F686BCDE-E8A1-4C7E-9615-F2E92ACB75DD}"/>
              </a:ext>
            </a:extLst>
          </p:cNvPr>
          <p:cNvSpPr txBox="1"/>
          <p:nvPr/>
        </p:nvSpPr>
        <p:spPr>
          <a:xfrm>
            <a:off x="7133930" y="2225327"/>
            <a:ext cx="5358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221" name="Straight Connector 220">
            <a:extLst>
              <a:ext uri="{FF2B5EF4-FFF2-40B4-BE49-F238E27FC236}">
                <a16:creationId xmlns:a16="http://schemas.microsoft.com/office/drawing/2014/main" id="{A7363F9F-021D-4103-9FF7-B4864D6543A8}"/>
              </a:ext>
            </a:extLst>
          </p:cNvPr>
          <p:cNvCxnSpPr>
            <a:cxnSpLocks/>
          </p:cNvCxnSpPr>
          <p:nvPr/>
        </p:nvCxnSpPr>
        <p:spPr>
          <a:xfrm>
            <a:off x="8053086" y="2723100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2" name="Straight Connector 221">
            <a:extLst>
              <a:ext uri="{FF2B5EF4-FFF2-40B4-BE49-F238E27FC236}">
                <a16:creationId xmlns:a16="http://schemas.microsoft.com/office/drawing/2014/main" id="{DBB8C325-B6D6-454C-AEF0-63DFB892D25A}"/>
              </a:ext>
            </a:extLst>
          </p:cNvPr>
          <p:cNvCxnSpPr>
            <a:cxnSpLocks/>
          </p:cNvCxnSpPr>
          <p:nvPr/>
        </p:nvCxnSpPr>
        <p:spPr>
          <a:xfrm flipV="1">
            <a:off x="8932316" y="2721744"/>
            <a:ext cx="453810" cy="1356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3" name="TextBox 222">
            <a:extLst>
              <a:ext uri="{FF2B5EF4-FFF2-40B4-BE49-F238E27FC236}">
                <a16:creationId xmlns:a16="http://schemas.microsoft.com/office/drawing/2014/main" id="{70D6D805-6ED4-433C-8FBC-F056150A8452}"/>
              </a:ext>
            </a:extLst>
          </p:cNvPr>
          <p:cNvSpPr txBox="1"/>
          <p:nvPr/>
        </p:nvSpPr>
        <p:spPr>
          <a:xfrm>
            <a:off x="8015713" y="221526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357E39E3-2AB7-492D-BEC3-B2230EE3C142}"/>
              </a:ext>
            </a:extLst>
          </p:cNvPr>
          <p:cNvSpPr txBox="1"/>
          <p:nvPr/>
        </p:nvSpPr>
        <p:spPr>
          <a:xfrm>
            <a:off x="8026279" y="266130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61D7C8B5-7D3E-451A-83C5-BE714C3F8C49}"/>
              </a:ext>
            </a:extLst>
          </p:cNvPr>
          <p:cNvSpPr txBox="1"/>
          <p:nvPr/>
        </p:nvSpPr>
        <p:spPr>
          <a:xfrm>
            <a:off x="8932316" y="2661308"/>
            <a:ext cx="5000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19C9DE0-F9A5-473D-A2C1-D9D3A49D9780}"/>
              </a:ext>
            </a:extLst>
          </p:cNvPr>
          <p:cNvSpPr txBox="1"/>
          <p:nvPr/>
        </p:nvSpPr>
        <p:spPr>
          <a:xfrm>
            <a:off x="8485273" y="2407629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27" name="Arc 226">
            <a:extLst>
              <a:ext uri="{FF2B5EF4-FFF2-40B4-BE49-F238E27FC236}">
                <a16:creationId xmlns:a16="http://schemas.microsoft.com/office/drawing/2014/main" id="{F031EE4D-3E2D-402C-8772-5AC39DB904FE}"/>
              </a:ext>
            </a:extLst>
          </p:cNvPr>
          <p:cNvSpPr/>
          <p:nvPr/>
        </p:nvSpPr>
        <p:spPr>
          <a:xfrm rot="16200000">
            <a:off x="8327424" y="1783690"/>
            <a:ext cx="810037" cy="945167"/>
          </a:xfrm>
          <a:prstGeom prst="arc">
            <a:avLst>
              <a:gd name="adj1" fmla="val 16048961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8" name="Arc 227">
            <a:extLst>
              <a:ext uri="{FF2B5EF4-FFF2-40B4-BE49-F238E27FC236}">
                <a16:creationId xmlns:a16="http://schemas.microsoft.com/office/drawing/2014/main" id="{9185EDAC-AAD4-46C4-82BB-0F9E0CCF2384}"/>
              </a:ext>
            </a:extLst>
          </p:cNvPr>
          <p:cNvSpPr/>
          <p:nvPr/>
        </p:nvSpPr>
        <p:spPr>
          <a:xfrm rot="5400000">
            <a:off x="8317136" y="2717343"/>
            <a:ext cx="810037" cy="945167"/>
          </a:xfrm>
          <a:prstGeom prst="arc">
            <a:avLst>
              <a:gd name="adj1" fmla="val 16139557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85477E3B-878F-47C7-A0D8-B2AAAF195B7D}"/>
              </a:ext>
            </a:extLst>
          </p:cNvPr>
          <p:cNvSpPr txBox="1"/>
          <p:nvPr/>
        </p:nvSpPr>
        <p:spPr>
          <a:xfrm>
            <a:off x="8439421" y="316217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8ACA7A81-33A3-43B5-9EE1-D1E1E06A374E}"/>
              </a:ext>
            </a:extLst>
          </p:cNvPr>
          <p:cNvSpPr txBox="1"/>
          <p:nvPr/>
        </p:nvSpPr>
        <p:spPr>
          <a:xfrm>
            <a:off x="8439420" y="186132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F9364F76-3237-411D-8F3B-2C20886E3E53}"/>
              </a:ext>
            </a:extLst>
          </p:cNvPr>
          <p:cNvSpPr txBox="1"/>
          <p:nvPr/>
        </p:nvSpPr>
        <p:spPr>
          <a:xfrm>
            <a:off x="8923023" y="2215266"/>
            <a:ext cx="5358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97D8A48A-18C2-4210-828E-4400A18571A0}"/>
              </a:ext>
            </a:extLst>
          </p:cNvPr>
          <p:cNvGrpSpPr/>
          <p:nvPr/>
        </p:nvGrpSpPr>
        <p:grpSpPr>
          <a:xfrm>
            <a:off x="480163" y="3986797"/>
            <a:ext cx="1367606" cy="1071647"/>
            <a:chOff x="456270" y="3089033"/>
            <a:chExt cx="1367606" cy="1071647"/>
          </a:xfrm>
        </p:grpSpPr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9CDD46E7-19E0-4EDB-AC5B-3DCC373D8A2C}"/>
                </a:ext>
              </a:extLst>
            </p:cNvPr>
            <p:cNvSpPr txBox="1"/>
            <p:nvPr/>
          </p:nvSpPr>
          <p:spPr>
            <a:xfrm>
              <a:off x="456270" y="332313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2F9F0BB0-151F-4884-B7CF-DB7F7B8F4126}"/>
                </a:ext>
              </a:extLst>
            </p:cNvPr>
            <p:cNvGrpSpPr/>
            <p:nvPr/>
          </p:nvGrpSpPr>
          <p:grpSpPr>
            <a:xfrm>
              <a:off x="890008" y="3089033"/>
              <a:ext cx="933868" cy="1071647"/>
              <a:chOff x="1963495" y="36281"/>
              <a:chExt cx="933868" cy="1071647"/>
            </a:xfrm>
          </p:grpSpPr>
          <p:sp>
            <p:nvSpPr>
              <p:cNvPr id="235" name="TextBox 234">
                <a:extLst>
                  <a:ext uri="{FF2B5EF4-FFF2-40B4-BE49-F238E27FC236}">
                    <a16:creationId xmlns:a16="http://schemas.microsoft.com/office/drawing/2014/main" id="{04749C21-87D4-4307-A238-EC8008592A55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2 0</a:t>
                </a:r>
              </a:p>
            </p:txBody>
          </p:sp>
          <p:cxnSp>
            <p:nvCxnSpPr>
              <p:cNvPr id="236" name="Straight Connector 235">
                <a:extLst>
                  <a:ext uri="{FF2B5EF4-FFF2-40B4-BE49-F238E27FC236}">
                    <a16:creationId xmlns:a16="http://schemas.microsoft.com/office/drawing/2014/main" id="{D28017D6-0F4C-42CA-AA45-136FC244D7B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6190CCFE-7689-4E5A-81E2-21DB5EF8AD4C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D9A296B3-66A5-4699-9A68-7A850131001D}"/>
              </a:ext>
            </a:extLst>
          </p:cNvPr>
          <p:cNvGrpSpPr/>
          <p:nvPr/>
        </p:nvGrpSpPr>
        <p:grpSpPr>
          <a:xfrm>
            <a:off x="1840772" y="3991874"/>
            <a:ext cx="1721413" cy="1071647"/>
            <a:chOff x="1840772" y="3991874"/>
            <a:chExt cx="1721413" cy="1071647"/>
          </a:xfrm>
        </p:grpSpPr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DA12E932-EE19-4E3D-A40E-193ECAAF3B0C}"/>
                </a:ext>
              </a:extLst>
            </p:cNvPr>
            <p:cNvGrpSpPr/>
            <p:nvPr/>
          </p:nvGrpSpPr>
          <p:grpSpPr>
            <a:xfrm>
              <a:off x="1840772" y="3991874"/>
              <a:ext cx="1398972" cy="1071647"/>
              <a:chOff x="1816879" y="3094110"/>
              <a:chExt cx="1398972" cy="1071647"/>
            </a:xfrm>
          </p:grpSpPr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511CE17E-BF94-44EB-810A-BB784919D69A}"/>
                  </a:ext>
                </a:extLst>
              </p:cNvPr>
              <p:cNvSpPr txBox="1"/>
              <p:nvPr/>
            </p:nvSpPr>
            <p:spPr>
              <a:xfrm>
                <a:off x="1816879" y="328777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241" name="Group 240">
                <a:extLst>
                  <a:ext uri="{FF2B5EF4-FFF2-40B4-BE49-F238E27FC236}">
                    <a16:creationId xmlns:a16="http://schemas.microsoft.com/office/drawing/2014/main" id="{682D2801-CDD6-42A5-BB5C-CAFAC1BB18A7}"/>
                  </a:ext>
                </a:extLst>
              </p:cNvPr>
              <p:cNvGrpSpPr/>
              <p:nvPr/>
            </p:nvGrpSpPr>
            <p:grpSpPr>
              <a:xfrm>
                <a:off x="2220785" y="3094110"/>
                <a:ext cx="995066" cy="1071647"/>
                <a:chOff x="1963495" y="36281"/>
                <a:chExt cx="995066" cy="1071647"/>
              </a:xfrm>
            </p:grpSpPr>
            <p:sp>
              <p:nvSpPr>
                <p:cNvPr id="242" name="TextBox 241">
                  <a:extLst>
                    <a:ext uri="{FF2B5EF4-FFF2-40B4-BE49-F238E27FC236}">
                      <a16:creationId xmlns:a16="http://schemas.microsoft.com/office/drawing/2014/main" id="{9AD73C74-30D7-49D1-863E-19716B399432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2 0</a:t>
                  </a:r>
                </a:p>
              </p:txBody>
            </p:sp>
            <p:cxnSp>
              <p:nvCxnSpPr>
                <p:cNvPr id="243" name="Straight Connector 242">
                  <a:extLst>
                    <a:ext uri="{FF2B5EF4-FFF2-40B4-BE49-F238E27FC236}">
                      <a16:creationId xmlns:a16="http://schemas.microsoft.com/office/drawing/2014/main" id="{2EC59955-7A13-4619-815B-C0BA86A7F5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4" name="TextBox 243">
                  <a:extLst>
                    <a:ext uri="{FF2B5EF4-FFF2-40B4-BE49-F238E27FC236}">
                      <a16:creationId xmlns:a16="http://schemas.microsoft.com/office/drawing/2014/main" id="{78BFC112-C9BB-4008-BBF1-305DA7D50F4E}"/>
                    </a:ext>
                  </a:extLst>
                </p:cNvPr>
                <p:cNvSpPr txBox="1"/>
                <p:nvPr/>
              </p:nvSpPr>
              <p:spPr>
                <a:xfrm>
                  <a:off x="1972518" y="36281"/>
                  <a:ext cx="986043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1 5</a:t>
                  </a:r>
                </a:p>
              </p:txBody>
            </p:sp>
          </p:grpSp>
        </p:grp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8BD9E6D5-4B01-460C-88A6-27CCEE3BA5A3}"/>
                </a:ext>
              </a:extLst>
            </p:cNvPr>
            <p:cNvSpPr txBox="1"/>
            <p:nvPr/>
          </p:nvSpPr>
          <p:spPr>
            <a:xfrm>
              <a:off x="3128447" y="4206205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04178575-E6B2-4F73-8ED0-7D338763B5AA}"/>
              </a:ext>
            </a:extLst>
          </p:cNvPr>
          <p:cNvGrpSpPr/>
          <p:nvPr/>
        </p:nvGrpSpPr>
        <p:grpSpPr>
          <a:xfrm>
            <a:off x="450065" y="5324342"/>
            <a:ext cx="1391427" cy="1071647"/>
            <a:chOff x="456270" y="3089033"/>
            <a:chExt cx="1391427" cy="1071647"/>
          </a:xfrm>
        </p:grpSpPr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0D1924C4-C123-439F-84AB-838EE06A1AA4}"/>
                </a:ext>
              </a:extLst>
            </p:cNvPr>
            <p:cNvSpPr txBox="1"/>
            <p:nvPr/>
          </p:nvSpPr>
          <p:spPr>
            <a:xfrm>
              <a:off x="456270" y="332313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249" name="Group 248">
              <a:extLst>
                <a:ext uri="{FF2B5EF4-FFF2-40B4-BE49-F238E27FC236}">
                  <a16:creationId xmlns:a16="http://schemas.microsoft.com/office/drawing/2014/main" id="{3B25DB51-3B11-48C0-BCD8-D30CDF602F6C}"/>
                </a:ext>
              </a:extLst>
            </p:cNvPr>
            <p:cNvGrpSpPr/>
            <p:nvPr/>
          </p:nvGrpSpPr>
          <p:grpSpPr>
            <a:xfrm>
              <a:off x="890008" y="3089033"/>
              <a:ext cx="957689" cy="1071647"/>
              <a:chOff x="1963495" y="36281"/>
              <a:chExt cx="957689" cy="1071647"/>
            </a:xfrm>
          </p:grpSpPr>
          <p:sp>
            <p:nvSpPr>
              <p:cNvPr id="250" name="TextBox 249">
                <a:extLst>
                  <a:ext uri="{FF2B5EF4-FFF2-40B4-BE49-F238E27FC236}">
                    <a16:creationId xmlns:a16="http://schemas.microsoft.com/office/drawing/2014/main" id="{1E334FD6-0BF7-4262-A078-7CCE202FDCD4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2 0</a:t>
                </a:r>
              </a:p>
            </p:txBody>
          </p:sp>
          <p:cxnSp>
            <p:nvCxnSpPr>
              <p:cNvPr id="251" name="Straight Connector 250">
                <a:extLst>
                  <a:ext uri="{FF2B5EF4-FFF2-40B4-BE49-F238E27FC236}">
                    <a16:creationId xmlns:a16="http://schemas.microsoft.com/office/drawing/2014/main" id="{F9169A06-688A-4B1E-9409-35B4C161C0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2" name="TextBox 251">
                <a:extLst>
                  <a:ext uri="{FF2B5EF4-FFF2-40B4-BE49-F238E27FC236}">
                    <a16:creationId xmlns:a16="http://schemas.microsoft.com/office/drawing/2014/main" id="{65BFDE36-12DE-45EF-B882-0FB0335647D5}"/>
                  </a:ext>
                </a:extLst>
              </p:cNvPr>
              <p:cNvSpPr txBox="1"/>
              <p:nvPr/>
            </p:nvSpPr>
            <p:spPr>
              <a:xfrm>
                <a:off x="1982566" y="36281"/>
                <a:ext cx="93861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2 4</a:t>
                </a:r>
              </a:p>
            </p:txBody>
          </p:sp>
        </p:grp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51372D2D-E0B9-4BB9-B54E-158B322856E1}"/>
              </a:ext>
            </a:extLst>
          </p:cNvPr>
          <p:cNvGrpSpPr/>
          <p:nvPr/>
        </p:nvGrpSpPr>
        <p:grpSpPr>
          <a:xfrm>
            <a:off x="1810674" y="5329419"/>
            <a:ext cx="1721413" cy="1071647"/>
            <a:chOff x="1840772" y="3991874"/>
            <a:chExt cx="1721413" cy="1071647"/>
          </a:xfrm>
        </p:grpSpPr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366CF4E3-DA54-414A-AC15-56AFB4346CE9}"/>
                </a:ext>
              </a:extLst>
            </p:cNvPr>
            <p:cNvGrpSpPr/>
            <p:nvPr/>
          </p:nvGrpSpPr>
          <p:grpSpPr>
            <a:xfrm>
              <a:off x="1840772" y="3991874"/>
              <a:ext cx="1398972" cy="1071647"/>
              <a:chOff x="1816879" y="3094110"/>
              <a:chExt cx="1398972" cy="1071647"/>
            </a:xfrm>
          </p:grpSpPr>
          <p:sp>
            <p:nvSpPr>
              <p:cNvPr id="256" name="TextBox 255">
                <a:extLst>
                  <a:ext uri="{FF2B5EF4-FFF2-40B4-BE49-F238E27FC236}">
                    <a16:creationId xmlns:a16="http://schemas.microsoft.com/office/drawing/2014/main" id="{606252A9-96DA-4C88-A8B9-6D0E958E6403}"/>
                  </a:ext>
                </a:extLst>
              </p:cNvPr>
              <p:cNvSpPr txBox="1"/>
              <p:nvPr/>
            </p:nvSpPr>
            <p:spPr>
              <a:xfrm>
                <a:off x="1816879" y="328777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257" name="Group 256">
                <a:extLst>
                  <a:ext uri="{FF2B5EF4-FFF2-40B4-BE49-F238E27FC236}">
                    <a16:creationId xmlns:a16="http://schemas.microsoft.com/office/drawing/2014/main" id="{C8EF6FF0-8771-4018-A8A9-31F3A210B34D}"/>
                  </a:ext>
                </a:extLst>
              </p:cNvPr>
              <p:cNvGrpSpPr/>
              <p:nvPr/>
            </p:nvGrpSpPr>
            <p:grpSpPr>
              <a:xfrm>
                <a:off x="2220785" y="3094110"/>
                <a:ext cx="995066" cy="1071647"/>
                <a:chOff x="1963495" y="36281"/>
                <a:chExt cx="995066" cy="1071647"/>
              </a:xfrm>
            </p:grpSpPr>
            <p:sp>
              <p:nvSpPr>
                <p:cNvPr id="258" name="TextBox 257">
                  <a:extLst>
                    <a:ext uri="{FF2B5EF4-FFF2-40B4-BE49-F238E27FC236}">
                      <a16:creationId xmlns:a16="http://schemas.microsoft.com/office/drawing/2014/main" id="{AF8D72D1-B2E9-44B3-9578-25E3D1758F84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2 0</a:t>
                  </a:r>
                </a:p>
              </p:txBody>
            </p:sp>
            <p:cxnSp>
              <p:nvCxnSpPr>
                <p:cNvPr id="259" name="Straight Connector 258">
                  <a:extLst>
                    <a:ext uri="{FF2B5EF4-FFF2-40B4-BE49-F238E27FC236}">
                      <a16:creationId xmlns:a16="http://schemas.microsoft.com/office/drawing/2014/main" id="{5B4DDEF7-568D-492D-BB0B-74899B2158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0" name="TextBox 259">
                  <a:extLst>
                    <a:ext uri="{FF2B5EF4-FFF2-40B4-BE49-F238E27FC236}">
                      <a16:creationId xmlns:a16="http://schemas.microsoft.com/office/drawing/2014/main" id="{25983266-02E8-43BF-BCC6-662CF668A2A3}"/>
                    </a:ext>
                  </a:extLst>
                </p:cNvPr>
                <p:cNvSpPr txBox="1"/>
                <p:nvPr/>
              </p:nvSpPr>
              <p:spPr>
                <a:xfrm>
                  <a:off x="1972518" y="36281"/>
                  <a:ext cx="986043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1 5</a:t>
                  </a:r>
                </a:p>
              </p:txBody>
            </p:sp>
          </p:grpSp>
        </p:grp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B94BCF5E-92D5-4766-ABBC-346BF99E158D}"/>
                </a:ext>
              </a:extLst>
            </p:cNvPr>
            <p:cNvSpPr txBox="1"/>
            <p:nvPr/>
          </p:nvSpPr>
          <p:spPr>
            <a:xfrm>
              <a:off x="3128447" y="4206205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B6F39B15-AA79-4CD6-AD62-20E08C759952}"/>
              </a:ext>
            </a:extLst>
          </p:cNvPr>
          <p:cNvGrpSpPr/>
          <p:nvPr/>
        </p:nvGrpSpPr>
        <p:grpSpPr>
          <a:xfrm>
            <a:off x="6250784" y="3997422"/>
            <a:ext cx="979710" cy="1076984"/>
            <a:chOff x="6230906" y="3967605"/>
            <a:chExt cx="979710" cy="1076984"/>
          </a:xfrm>
        </p:grpSpPr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D0188160-EC1F-45F8-9B95-BF786B277E3F}"/>
                </a:ext>
              </a:extLst>
            </p:cNvPr>
            <p:cNvSpPr txBox="1"/>
            <p:nvPr/>
          </p:nvSpPr>
          <p:spPr>
            <a:xfrm>
              <a:off x="6230906" y="4157987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30234024-3A54-4F35-9D92-3245F7AAE75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84021" y="4474083"/>
              <a:ext cx="453810" cy="1356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51A12928-C910-46D3-83D7-C96070D630FC}"/>
                </a:ext>
              </a:extLst>
            </p:cNvPr>
            <p:cNvSpPr txBox="1"/>
            <p:nvPr/>
          </p:nvSpPr>
          <p:spPr>
            <a:xfrm>
              <a:off x="6684021" y="4413647"/>
              <a:ext cx="50008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53D83BA-71DE-4BEE-B1CC-543D285D6C65}"/>
                </a:ext>
              </a:extLst>
            </p:cNvPr>
            <p:cNvSpPr txBox="1"/>
            <p:nvPr/>
          </p:nvSpPr>
          <p:spPr>
            <a:xfrm>
              <a:off x="6674728" y="3967605"/>
              <a:ext cx="53588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2DEF7C97-452E-4D62-A079-8FAD5069D11C}"/>
              </a:ext>
            </a:extLst>
          </p:cNvPr>
          <p:cNvGrpSpPr/>
          <p:nvPr/>
        </p:nvGrpSpPr>
        <p:grpSpPr>
          <a:xfrm>
            <a:off x="7185044" y="4003264"/>
            <a:ext cx="1294103" cy="1076984"/>
            <a:chOff x="7185044" y="4003264"/>
            <a:chExt cx="1294103" cy="1076984"/>
          </a:xfrm>
        </p:grpSpPr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B6B87DC5-6D01-4842-9E54-E45043A4BDC0}"/>
                </a:ext>
              </a:extLst>
            </p:cNvPr>
            <p:cNvSpPr txBox="1"/>
            <p:nvPr/>
          </p:nvSpPr>
          <p:spPr>
            <a:xfrm>
              <a:off x="7185044" y="4160472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60872469-ED09-43FA-AECC-06677080F1EB}"/>
                </a:ext>
              </a:extLst>
            </p:cNvPr>
            <p:cNvSpPr txBox="1"/>
            <p:nvPr/>
          </p:nvSpPr>
          <p:spPr>
            <a:xfrm>
              <a:off x="8045409" y="4210097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cxnSp>
          <p:nvCxnSpPr>
            <p:cNvPr id="274" name="Straight Connector 273">
              <a:extLst>
                <a:ext uri="{FF2B5EF4-FFF2-40B4-BE49-F238E27FC236}">
                  <a16:creationId xmlns:a16="http://schemas.microsoft.com/office/drawing/2014/main" id="{2D483D9F-D34F-4276-A07C-BBC7D1CB422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86905" y="4509742"/>
              <a:ext cx="453810" cy="1356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B76C6342-A665-4369-B5E5-79DB98DAB4A0}"/>
                </a:ext>
              </a:extLst>
            </p:cNvPr>
            <p:cNvSpPr txBox="1"/>
            <p:nvPr/>
          </p:nvSpPr>
          <p:spPr>
            <a:xfrm>
              <a:off x="7586905" y="4449306"/>
              <a:ext cx="50008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276" name="TextBox 275">
              <a:extLst>
                <a:ext uri="{FF2B5EF4-FFF2-40B4-BE49-F238E27FC236}">
                  <a16:creationId xmlns:a16="http://schemas.microsoft.com/office/drawing/2014/main" id="{6E7CC16E-0546-4FFF-AD90-74206BCE90B2}"/>
                </a:ext>
              </a:extLst>
            </p:cNvPr>
            <p:cNvSpPr txBox="1"/>
            <p:nvPr/>
          </p:nvSpPr>
          <p:spPr>
            <a:xfrm>
              <a:off x="7577612" y="4003264"/>
              <a:ext cx="53588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3942E8FC-26B6-4D7A-AAD7-D4B950C59CB5}"/>
              </a:ext>
            </a:extLst>
          </p:cNvPr>
          <p:cNvGrpSpPr/>
          <p:nvPr/>
        </p:nvGrpSpPr>
        <p:grpSpPr>
          <a:xfrm>
            <a:off x="6266171" y="5340730"/>
            <a:ext cx="979710" cy="1076984"/>
            <a:chOff x="6230906" y="3967605"/>
            <a:chExt cx="979710" cy="1076984"/>
          </a:xfrm>
        </p:grpSpPr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2B367DF5-98B5-46AF-BB35-175DA193354B}"/>
                </a:ext>
              </a:extLst>
            </p:cNvPr>
            <p:cNvSpPr txBox="1"/>
            <p:nvPr/>
          </p:nvSpPr>
          <p:spPr>
            <a:xfrm>
              <a:off x="6230906" y="4157987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cxnSp>
          <p:nvCxnSpPr>
            <p:cNvPr id="280" name="Straight Connector 279">
              <a:extLst>
                <a:ext uri="{FF2B5EF4-FFF2-40B4-BE49-F238E27FC236}">
                  <a16:creationId xmlns:a16="http://schemas.microsoft.com/office/drawing/2014/main" id="{0819CDEE-A17A-4780-9F2F-96292AE2FC6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84021" y="4474083"/>
              <a:ext cx="453810" cy="1356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56D65251-53F3-4B38-8CB1-2B89EE00EBE0}"/>
                </a:ext>
              </a:extLst>
            </p:cNvPr>
            <p:cNvSpPr txBox="1"/>
            <p:nvPr/>
          </p:nvSpPr>
          <p:spPr>
            <a:xfrm>
              <a:off x="6684021" y="4413647"/>
              <a:ext cx="50008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462A87A5-E2A7-4D65-82E5-7F87EEAB3F9C}"/>
                </a:ext>
              </a:extLst>
            </p:cNvPr>
            <p:cNvSpPr txBox="1"/>
            <p:nvPr/>
          </p:nvSpPr>
          <p:spPr>
            <a:xfrm>
              <a:off x="6674728" y="3967605"/>
              <a:ext cx="53588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CFDB6911-3FFB-456F-8FD7-0FE28B0D9D79}"/>
              </a:ext>
            </a:extLst>
          </p:cNvPr>
          <p:cNvGrpSpPr/>
          <p:nvPr/>
        </p:nvGrpSpPr>
        <p:grpSpPr>
          <a:xfrm>
            <a:off x="7200431" y="5346572"/>
            <a:ext cx="1294103" cy="1076984"/>
            <a:chOff x="7185044" y="4003264"/>
            <a:chExt cx="1294103" cy="1076984"/>
          </a:xfrm>
        </p:grpSpPr>
        <p:sp>
          <p:nvSpPr>
            <p:cNvPr id="344" name="TextBox 343">
              <a:extLst>
                <a:ext uri="{FF2B5EF4-FFF2-40B4-BE49-F238E27FC236}">
                  <a16:creationId xmlns:a16="http://schemas.microsoft.com/office/drawing/2014/main" id="{E3560D57-F885-4B04-8CB9-61F9C9C6D868}"/>
                </a:ext>
              </a:extLst>
            </p:cNvPr>
            <p:cNvSpPr txBox="1"/>
            <p:nvPr/>
          </p:nvSpPr>
          <p:spPr>
            <a:xfrm>
              <a:off x="7185044" y="4160472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672ABD90-2F03-4AF1-8BED-FC7B96324337}"/>
                </a:ext>
              </a:extLst>
            </p:cNvPr>
            <p:cNvSpPr txBox="1"/>
            <p:nvPr/>
          </p:nvSpPr>
          <p:spPr>
            <a:xfrm>
              <a:off x="8045409" y="4210097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cxnSp>
          <p:nvCxnSpPr>
            <p:cNvPr id="346" name="Straight Connector 345">
              <a:extLst>
                <a:ext uri="{FF2B5EF4-FFF2-40B4-BE49-F238E27FC236}">
                  <a16:creationId xmlns:a16="http://schemas.microsoft.com/office/drawing/2014/main" id="{F30EF751-BA7F-48E0-9409-5FC9459C00A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86905" y="4509742"/>
              <a:ext cx="453810" cy="1356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486810FC-A8FD-4622-B0F2-BFCD24841230}"/>
                </a:ext>
              </a:extLst>
            </p:cNvPr>
            <p:cNvSpPr txBox="1"/>
            <p:nvPr/>
          </p:nvSpPr>
          <p:spPr>
            <a:xfrm>
              <a:off x="7586905" y="4449306"/>
              <a:ext cx="50008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C63E8D79-C2FF-4615-9153-703749544BE3}"/>
                </a:ext>
              </a:extLst>
            </p:cNvPr>
            <p:cNvSpPr txBox="1"/>
            <p:nvPr/>
          </p:nvSpPr>
          <p:spPr>
            <a:xfrm>
              <a:off x="7577612" y="4003264"/>
              <a:ext cx="53588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350" name="TextBox 349">
            <a:extLst>
              <a:ext uri="{FF2B5EF4-FFF2-40B4-BE49-F238E27FC236}">
                <a16:creationId xmlns:a16="http://schemas.microsoft.com/office/drawing/2014/main" id="{29DDF81F-ED7C-4511-9F1A-F1C659F22F9F}"/>
              </a:ext>
            </a:extLst>
          </p:cNvPr>
          <p:cNvSpPr txBox="1"/>
          <p:nvPr/>
        </p:nvSpPr>
        <p:spPr>
          <a:xfrm>
            <a:off x="8715171" y="633372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351" name="Straight Connector 350">
            <a:extLst>
              <a:ext uri="{FF2B5EF4-FFF2-40B4-BE49-F238E27FC236}">
                <a16:creationId xmlns:a16="http://schemas.microsoft.com/office/drawing/2014/main" id="{E24872DD-EB01-416D-ADFD-2BF0FBE8E50B}"/>
              </a:ext>
            </a:extLst>
          </p:cNvPr>
          <p:cNvCxnSpPr>
            <a:cxnSpLocks/>
          </p:cNvCxnSpPr>
          <p:nvPr/>
        </p:nvCxnSpPr>
        <p:spPr>
          <a:xfrm flipV="1">
            <a:off x="9168286" y="949468"/>
            <a:ext cx="453810" cy="1356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2" name="TextBox 351">
            <a:extLst>
              <a:ext uri="{FF2B5EF4-FFF2-40B4-BE49-F238E27FC236}">
                <a16:creationId xmlns:a16="http://schemas.microsoft.com/office/drawing/2014/main" id="{F285B4BB-C5C3-4D56-A110-1A97CB660147}"/>
              </a:ext>
            </a:extLst>
          </p:cNvPr>
          <p:cNvSpPr txBox="1"/>
          <p:nvPr/>
        </p:nvSpPr>
        <p:spPr>
          <a:xfrm>
            <a:off x="9168286" y="889032"/>
            <a:ext cx="5000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353" name="TextBox 352">
            <a:extLst>
              <a:ext uri="{FF2B5EF4-FFF2-40B4-BE49-F238E27FC236}">
                <a16:creationId xmlns:a16="http://schemas.microsoft.com/office/drawing/2014/main" id="{30BB7A5A-76C5-47D1-AC83-EF842EAB53BC}"/>
              </a:ext>
            </a:extLst>
          </p:cNvPr>
          <p:cNvSpPr txBox="1"/>
          <p:nvPr/>
        </p:nvSpPr>
        <p:spPr>
          <a:xfrm>
            <a:off x="9158993" y="442990"/>
            <a:ext cx="5358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54" name="Rectangle 353">
            <a:extLst>
              <a:ext uri="{FF2B5EF4-FFF2-40B4-BE49-F238E27FC236}">
                <a16:creationId xmlns:a16="http://schemas.microsoft.com/office/drawing/2014/main" id="{8F501953-715F-4E7C-A2E1-572458BE8BB2}"/>
              </a:ext>
            </a:extLst>
          </p:cNvPr>
          <p:cNvSpPr/>
          <p:nvPr/>
        </p:nvSpPr>
        <p:spPr>
          <a:xfrm>
            <a:off x="4683726" y="703939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5" name="Rectangle 354">
            <a:extLst>
              <a:ext uri="{FF2B5EF4-FFF2-40B4-BE49-F238E27FC236}">
                <a16:creationId xmlns:a16="http://schemas.microsoft.com/office/drawing/2014/main" id="{D1952D25-FBF1-4DF5-ABB3-24D274A4EC72}"/>
              </a:ext>
            </a:extLst>
          </p:cNvPr>
          <p:cNvSpPr/>
          <p:nvPr/>
        </p:nvSpPr>
        <p:spPr>
          <a:xfrm>
            <a:off x="5144164" y="703939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6" name="Rectangle 355">
            <a:extLst>
              <a:ext uri="{FF2B5EF4-FFF2-40B4-BE49-F238E27FC236}">
                <a16:creationId xmlns:a16="http://schemas.microsoft.com/office/drawing/2014/main" id="{1B858E9F-4B96-46E9-BED5-36D41681E63C}"/>
              </a:ext>
            </a:extLst>
          </p:cNvPr>
          <p:cNvSpPr/>
          <p:nvPr/>
        </p:nvSpPr>
        <p:spPr>
          <a:xfrm>
            <a:off x="5603762" y="706675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7" name="Rectangle 356">
            <a:extLst>
              <a:ext uri="{FF2B5EF4-FFF2-40B4-BE49-F238E27FC236}">
                <a16:creationId xmlns:a16="http://schemas.microsoft.com/office/drawing/2014/main" id="{60A1B2E8-3BAA-4800-876D-99C9CA8D2C37}"/>
              </a:ext>
            </a:extLst>
          </p:cNvPr>
          <p:cNvSpPr/>
          <p:nvPr/>
        </p:nvSpPr>
        <p:spPr>
          <a:xfrm>
            <a:off x="10507468" y="712891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8" name="Rectangle 357">
            <a:extLst>
              <a:ext uri="{FF2B5EF4-FFF2-40B4-BE49-F238E27FC236}">
                <a16:creationId xmlns:a16="http://schemas.microsoft.com/office/drawing/2014/main" id="{E61454C5-79E8-4095-981C-90E75AB21D87}"/>
              </a:ext>
            </a:extLst>
          </p:cNvPr>
          <p:cNvSpPr/>
          <p:nvPr/>
        </p:nvSpPr>
        <p:spPr>
          <a:xfrm>
            <a:off x="10967906" y="712891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9" name="Rectangle 358">
            <a:extLst>
              <a:ext uri="{FF2B5EF4-FFF2-40B4-BE49-F238E27FC236}">
                <a16:creationId xmlns:a16="http://schemas.microsoft.com/office/drawing/2014/main" id="{A6F3B249-EB4A-4C8B-B26F-AECFE5AA7E72}"/>
              </a:ext>
            </a:extLst>
          </p:cNvPr>
          <p:cNvSpPr/>
          <p:nvPr/>
        </p:nvSpPr>
        <p:spPr>
          <a:xfrm>
            <a:off x="11427504" y="715627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799E3640-B7B7-4653-BCEA-ECA3497D2331}"/>
              </a:ext>
            </a:extLst>
          </p:cNvPr>
          <p:cNvGrpSpPr/>
          <p:nvPr/>
        </p:nvGrpSpPr>
        <p:grpSpPr>
          <a:xfrm>
            <a:off x="11426520" y="714978"/>
            <a:ext cx="360000" cy="2160000"/>
            <a:chOff x="2592071" y="3429000"/>
            <a:chExt cx="360000" cy="2160000"/>
          </a:xfrm>
        </p:grpSpPr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0210B88F-25B7-4FEA-80A6-6577E39DD4DF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1" name="Rectangle 380">
              <a:extLst>
                <a:ext uri="{FF2B5EF4-FFF2-40B4-BE49-F238E27FC236}">
                  <a16:creationId xmlns:a16="http://schemas.microsoft.com/office/drawing/2014/main" id="{856A7214-62EE-47BA-B7F6-610C08D589F4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2" name="Rectangle 381">
              <a:extLst>
                <a:ext uri="{FF2B5EF4-FFF2-40B4-BE49-F238E27FC236}">
                  <a16:creationId xmlns:a16="http://schemas.microsoft.com/office/drawing/2014/main" id="{FAE0833B-593B-41FA-B3F3-D1E7387EC8CF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28DDDC9A-5B01-4285-9A8A-C5AC24C1DC79}"/>
              </a:ext>
            </a:extLst>
          </p:cNvPr>
          <p:cNvGrpSpPr/>
          <p:nvPr/>
        </p:nvGrpSpPr>
        <p:grpSpPr>
          <a:xfrm>
            <a:off x="10966744" y="711380"/>
            <a:ext cx="360000" cy="2160000"/>
            <a:chOff x="4332644" y="3429000"/>
            <a:chExt cx="360000" cy="2160000"/>
          </a:xfrm>
        </p:grpSpPr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E3435A80-16C1-4C40-A37C-FA94DEB8CDA6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09EC4CE5-0770-43E9-98A9-4FFECC647FBB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E653A652-CEBE-4D41-A5DD-9EEF17E99961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ECADAC8E-B4A5-4C40-8DA0-D3AA07649E72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0" name="Rectangle 399">
              <a:extLst>
                <a:ext uri="{FF2B5EF4-FFF2-40B4-BE49-F238E27FC236}">
                  <a16:creationId xmlns:a16="http://schemas.microsoft.com/office/drawing/2014/main" id="{8EA8513C-95FC-40AC-BF06-233ACE9A4ECB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1" name="Rectangle 400">
              <a:extLst>
                <a:ext uri="{FF2B5EF4-FFF2-40B4-BE49-F238E27FC236}">
                  <a16:creationId xmlns:a16="http://schemas.microsoft.com/office/drawing/2014/main" id="{80B14F23-F57A-43F0-B35C-DE5B1D31B58A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402" name="Rectangle 401">
            <a:extLst>
              <a:ext uri="{FF2B5EF4-FFF2-40B4-BE49-F238E27FC236}">
                <a16:creationId xmlns:a16="http://schemas.microsoft.com/office/drawing/2014/main" id="{11B33D77-3919-4704-9C30-84F111658AB5}"/>
              </a:ext>
            </a:extLst>
          </p:cNvPr>
          <p:cNvSpPr/>
          <p:nvPr/>
        </p:nvSpPr>
        <p:spPr>
          <a:xfrm>
            <a:off x="5608733" y="699354"/>
            <a:ext cx="366378" cy="44163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7B6E4AAE-DA44-4D4D-8075-F2E51E623DE5}"/>
              </a:ext>
            </a:extLst>
          </p:cNvPr>
          <p:cNvGrpSpPr/>
          <p:nvPr/>
        </p:nvGrpSpPr>
        <p:grpSpPr>
          <a:xfrm>
            <a:off x="5605170" y="708278"/>
            <a:ext cx="360000" cy="2160000"/>
            <a:chOff x="5703186" y="3443270"/>
            <a:chExt cx="360000" cy="2160000"/>
          </a:xfrm>
        </p:grpSpPr>
        <p:sp>
          <p:nvSpPr>
            <p:cNvPr id="404" name="Rectangle 403">
              <a:extLst>
                <a:ext uri="{FF2B5EF4-FFF2-40B4-BE49-F238E27FC236}">
                  <a16:creationId xmlns:a16="http://schemas.microsoft.com/office/drawing/2014/main" id="{DFB2167F-BB4E-4441-AB4E-8A5E55009A92}"/>
                </a:ext>
              </a:extLst>
            </p:cNvPr>
            <p:cNvSpPr/>
            <p:nvPr/>
          </p:nvSpPr>
          <p:spPr>
            <a:xfrm>
              <a:off x="5703186" y="344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F46D7FD5-44C8-4865-AB9E-91AB2D51C3D0}"/>
                </a:ext>
              </a:extLst>
            </p:cNvPr>
            <p:cNvSpPr/>
            <p:nvPr/>
          </p:nvSpPr>
          <p:spPr>
            <a:xfrm>
              <a:off x="5703186" y="355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7" name="Rectangle 406">
              <a:extLst>
                <a:ext uri="{FF2B5EF4-FFF2-40B4-BE49-F238E27FC236}">
                  <a16:creationId xmlns:a16="http://schemas.microsoft.com/office/drawing/2014/main" id="{40B70D2A-D3AC-4BDE-A3BB-20D9CE3EC7B2}"/>
                </a:ext>
              </a:extLst>
            </p:cNvPr>
            <p:cNvSpPr/>
            <p:nvPr/>
          </p:nvSpPr>
          <p:spPr>
            <a:xfrm>
              <a:off x="5703186" y="365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21970E84-74AC-4252-A767-07308F4B9403}"/>
                </a:ext>
              </a:extLst>
            </p:cNvPr>
            <p:cNvSpPr/>
            <p:nvPr/>
          </p:nvSpPr>
          <p:spPr>
            <a:xfrm>
              <a:off x="5703186" y="376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CDAA423E-4835-405D-AA2D-0EDDF931FBC3}"/>
                </a:ext>
              </a:extLst>
            </p:cNvPr>
            <p:cNvSpPr/>
            <p:nvPr/>
          </p:nvSpPr>
          <p:spPr>
            <a:xfrm>
              <a:off x="5703186" y="387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8223F66F-0F67-475E-8BE0-627354D6E2AC}"/>
                </a:ext>
              </a:extLst>
            </p:cNvPr>
            <p:cNvSpPr/>
            <p:nvPr/>
          </p:nvSpPr>
          <p:spPr>
            <a:xfrm>
              <a:off x="5703186" y="398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5853606F-7E73-4F40-875F-DAFDDA381C48}"/>
                </a:ext>
              </a:extLst>
            </p:cNvPr>
            <p:cNvSpPr/>
            <p:nvPr/>
          </p:nvSpPr>
          <p:spPr>
            <a:xfrm>
              <a:off x="5703186" y="409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EA671026-0E28-40BB-B198-5D1FC4A0C2F0}"/>
                </a:ext>
              </a:extLst>
            </p:cNvPr>
            <p:cNvSpPr/>
            <p:nvPr/>
          </p:nvSpPr>
          <p:spPr>
            <a:xfrm>
              <a:off x="5703186" y="419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3869707D-7623-4941-83EC-1D7F8AEC7413}"/>
                </a:ext>
              </a:extLst>
            </p:cNvPr>
            <p:cNvSpPr/>
            <p:nvPr/>
          </p:nvSpPr>
          <p:spPr>
            <a:xfrm>
              <a:off x="5703186" y="430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2" name="Rectangle 421">
              <a:extLst>
                <a:ext uri="{FF2B5EF4-FFF2-40B4-BE49-F238E27FC236}">
                  <a16:creationId xmlns:a16="http://schemas.microsoft.com/office/drawing/2014/main" id="{49DBD5E8-6B31-4FD7-996C-4AB35EC450CF}"/>
                </a:ext>
              </a:extLst>
            </p:cNvPr>
            <p:cNvSpPr/>
            <p:nvPr/>
          </p:nvSpPr>
          <p:spPr>
            <a:xfrm>
              <a:off x="5703186" y="441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3" name="Rectangle 422">
              <a:extLst>
                <a:ext uri="{FF2B5EF4-FFF2-40B4-BE49-F238E27FC236}">
                  <a16:creationId xmlns:a16="http://schemas.microsoft.com/office/drawing/2014/main" id="{978CAC19-DA9B-4D97-9198-6AFF0479E14E}"/>
                </a:ext>
              </a:extLst>
            </p:cNvPr>
            <p:cNvSpPr/>
            <p:nvPr/>
          </p:nvSpPr>
          <p:spPr>
            <a:xfrm>
              <a:off x="5703186" y="452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4" name="Rectangle 423">
              <a:extLst>
                <a:ext uri="{FF2B5EF4-FFF2-40B4-BE49-F238E27FC236}">
                  <a16:creationId xmlns:a16="http://schemas.microsoft.com/office/drawing/2014/main" id="{5C52E90E-C296-49D0-803B-53B9C0D6ED08}"/>
                </a:ext>
              </a:extLst>
            </p:cNvPr>
            <p:cNvSpPr/>
            <p:nvPr/>
          </p:nvSpPr>
          <p:spPr>
            <a:xfrm>
              <a:off x="5703186" y="463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5" name="Rectangle 424">
              <a:extLst>
                <a:ext uri="{FF2B5EF4-FFF2-40B4-BE49-F238E27FC236}">
                  <a16:creationId xmlns:a16="http://schemas.microsoft.com/office/drawing/2014/main" id="{5AED9ED4-376E-4C75-816C-0D3033BE16CF}"/>
                </a:ext>
              </a:extLst>
            </p:cNvPr>
            <p:cNvSpPr/>
            <p:nvPr/>
          </p:nvSpPr>
          <p:spPr>
            <a:xfrm>
              <a:off x="5703186" y="473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40BB48FC-0085-4FFD-9F62-42636134376A}"/>
                </a:ext>
              </a:extLst>
            </p:cNvPr>
            <p:cNvSpPr/>
            <p:nvPr/>
          </p:nvSpPr>
          <p:spPr>
            <a:xfrm>
              <a:off x="5703186" y="484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7EF70111-8A32-478E-B9FF-0F93851B804B}"/>
                </a:ext>
              </a:extLst>
            </p:cNvPr>
            <p:cNvSpPr/>
            <p:nvPr/>
          </p:nvSpPr>
          <p:spPr>
            <a:xfrm>
              <a:off x="5703186" y="495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61A07740-5462-42ED-A91B-8D2FC64FDB9E}"/>
                </a:ext>
              </a:extLst>
            </p:cNvPr>
            <p:cNvSpPr/>
            <p:nvPr/>
          </p:nvSpPr>
          <p:spPr>
            <a:xfrm>
              <a:off x="5703186" y="506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9EB86F42-3B14-4711-9FD2-3242EF0809AE}"/>
                </a:ext>
              </a:extLst>
            </p:cNvPr>
            <p:cNvSpPr/>
            <p:nvPr/>
          </p:nvSpPr>
          <p:spPr>
            <a:xfrm>
              <a:off x="5703186" y="517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2BE62E86-AD5F-4509-9AEA-65D3BB9BA65C}"/>
                </a:ext>
              </a:extLst>
            </p:cNvPr>
            <p:cNvSpPr/>
            <p:nvPr/>
          </p:nvSpPr>
          <p:spPr>
            <a:xfrm>
              <a:off x="5703186" y="527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72CBDA8A-D0C6-4AE8-91E7-BF3CE95251F1}"/>
                </a:ext>
              </a:extLst>
            </p:cNvPr>
            <p:cNvSpPr/>
            <p:nvPr/>
          </p:nvSpPr>
          <p:spPr>
            <a:xfrm>
              <a:off x="5703186" y="538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2" name="Rectangle 431">
              <a:extLst>
                <a:ext uri="{FF2B5EF4-FFF2-40B4-BE49-F238E27FC236}">
                  <a16:creationId xmlns:a16="http://schemas.microsoft.com/office/drawing/2014/main" id="{CFB7BB3C-B8C1-4535-812F-B689713B8744}"/>
                </a:ext>
              </a:extLst>
            </p:cNvPr>
            <p:cNvSpPr/>
            <p:nvPr/>
          </p:nvSpPr>
          <p:spPr>
            <a:xfrm>
              <a:off x="5703186" y="549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33" name="Group 432">
            <a:extLst>
              <a:ext uri="{FF2B5EF4-FFF2-40B4-BE49-F238E27FC236}">
                <a16:creationId xmlns:a16="http://schemas.microsoft.com/office/drawing/2014/main" id="{60EAE170-104F-4C2D-9B7F-5CA7D17538B9}"/>
              </a:ext>
            </a:extLst>
          </p:cNvPr>
          <p:cNvGrpSpPr/>
          <p:nvPr/>
        </p:nvGrpSpPr>
        <p:grpSpPr>
          <a:xfrm>
            <a:off x="11427703" y="717216"/>
            <a:ext cx="360000" cy="2160000"/>
            <a:chOff x="4332644" y="3429000"/>
            <a:chExt cx="360000" cy="2160000"/>
          </a:xfrm>
        </p:grpSpPr>
        <p:sp>
          <p:nvSpPr>
            <p:cNvPr id="471" name="Rectangle 470">
              <a:extLst>
                <a:ext uri="{FF2B5EF4-FFF2-40B4-BE49-F238E27FC236}">
                  <a16:creationId xmlns:a16="http://schemas.microsoft.com/office/drawing/2014/main" id="{E32B529F-9BA6-46CB-9ADF-0C99AE91DE5D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2" name="Rectangle 471">
              <a:extLst>
                <a:ext uri="{FF2B5EF4-FFF2-40B4-BE49-F238E27FC236}">
                  <a16:creationId xmlns:a16="http://schemas.microsoft.com/office/drawing/2014/main" id="{F7D2075D-BD7D-4ED0-A632-763E3BC2FA9D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3" name="Rectangle 472">
              <a:extLst>
                <a:ext uri="{FF2B5EF4-FFF2-40B4-BE49-F238E27FC236}">
                  <a16:creationId xmlns:a16="http://schemas.microsoft.com/office/drawing/2014/main" id="{D528F25A-6683-4AB7-8DB1-D6F013E37B53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4" name="Rectangle 473">
              <a:extLst>
                <a:ext uri="{FF2B5EF4-FFF2-40B4-BE49-F238E27FC236}">
                  <a16:creationId xmlns:a16="http://schemas.microsoft.com/office/drawing/2014/main" id="{66073C99-DD2D-422A-A7E3-AAC8825F9559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5" name="Rectangle 474">
              <a:extLst>
                <a:ext uri="{FF2B5EF4-FFF2-40B4-BE49-F238E27FC236}">
                  <a16:creationId xmlns:a16="http://schemas.microsoft.com/office/drawing/2014/main" id="{4F084DB1-E25D-4864-92C6-621DE71980F5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31244A04-F2B4-470E-AB63-2CF42CD72D4F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04" name="Group 503">
            <a:extLst>
              <a:ext uri="{FF2B5EF4-FFF2-40B4-BE49-F238E27FC236}">
                <a16:creationId xmlns:a16="http://schemas.microsoft.com/office/drawing/2014/main" id="{C415F865-57B0-4658-8B9B-2B829D1E3497}"/>
              </a:ext>
            </a:extLst>
          </p:cNvPr>
          <p:cNvGrpSpPr/>
          <p:nvPr/>
        </p:nvGrpSpPr>
        <p:grpSpPr>
          <a:xfrm>
            <a:off x="5141697" y="704508"/>
            <a:ext cx="360000" cy="2160000"/>
            <a:chOff x="5703186" y="3443270"/>
            <a:chExt cx="360000" cy="2160000"/>
          </a:xfrm>
        </p:grpSpPr>
        <p:sp>
          <p:nvSpPr>
            <p:cNvPr id="505" name="Rectangle 504">
              <a:extLst>
                <a:ext uri="{FF2B5EF4-FFF2-40B4-BE49-F238E27FC236}">
                  <a16:creationId xmlns:a16="http://schemas.microsoft.com/office/drawing/2014/main" id="{0C95C6C8-29A2-4739-9BB8-35C1C97826C3}"/>
                </a:ext>
              </a:extLst>
            </p:cNvPr>
            <p:cNvSpPr/>
            <p:nvPr/>
          </p:nvSpPr>
          <p:spPr>
            <a:xfrm>
              <a:off x="5703186" y="344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800E4AEB-25FA-4C52-AE5B-617C4F7B66D0}"/>
                </a:ext>
              </a:extLst>
            </p:cNvPr>
            <p:cNvSpPr/>
            <p:nvPr/>
          </p:nvSpPr>
          <p:spPr>
            <a:xfrm>
              <a:off x="5703186" y="355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3C87BC7D-82AC-46E8-8E26-525030E91320}"/>
                </a:ext>
              </a:extLst>
            </p:cNvPr>
            <p:cNvSpPr/>
            <p:nvPr/>
          </p:nvSpPr>
          <p:spPr>
            <a:xfrm>
              <a:off x="5703186" y="365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94C18E6A-26E2-47E1-9A5E-2BF1FBA2EBB2}"/>
                </a:ext>
              </a:extLst>
            </p:cNvPr>
            <p:cNvSpPr/>
            <p:nvPr/>
          </p:nvSpPr>
          <p:spPr>
            <a:xfrm>
              <a:off x="5703186" y="376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64F182CF-39DD-4C50-955D-EA00C69790D8}"/>
                </a:ext>
              </a:extLst>
            </p:cNvPr>
            <p:cNvSpPr/>
            <p:nvPr/>
          </p:nvSpPr>
          <p:spPr>
            <a:xfrm>
              <a:off x="5703186" y="387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0" name="Rectangle 509">
              <a:extLst>
                <a:ext uri="{FF2B5EF4-FFF2-40B4-BE49-F238E27FC236}">
                  <a16:creationId xmlns:a16="http://schemas.microsoft.com/office/drawing/2014/main" id="{30550317-D117-45BE-9F07-C05ED2629B0F}"/>
                </a:ext>
              </a:extLst>
            </p:cNvPr>
            <p:cNvSpPr/>
            <p:nvPr/>
          </p:nvSpPr>
          <p:spPr>
            <a:xfrm>
              <a:off x="5703186" y="398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1" name="Rectangle 510">
              <a:extLst>
                <a:ext uri="{FF2B5EF4-FFF2-40B4-BE49-F238E27FC236}">
                  <a16:creationId xmlns:a16="http://schemas.microsoft.com/office/drawing/2014/main" id="{13A44B5D-B256-4CF0-A554-7CF49BC030B6}"/>
                </a:ext>
              </a:extLst>
            </p:cNvPr>
            <p:cNvSpPr/>
            <p:nvPr/>
          </p:nvSpPr>
          <p:spPr>
            <a:xfrm>
              <a:off x="5703186" y="409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2" name="Rectangle 511">
              <a:extLst>
                <a:ext uri="{FF2B5EF4-FFF2-40B4-BE49-F238E27FC236}">
                  <a16:creationId xmlns:a16="http://schemas.microsoft.com/office/drawing/2014/main" id="{3EC36A15-C319-4322-9907-8DC40DBD552C}"/>
                </a:ext>
              </a:extLst>
            </p:cNvPr>
            <p:cNvSpPr/>
            <p:nvPr/>
          </p:nvSpPr>
          <p:spPr>
            <a:xfrm>
              <a:off x="5703186" y="419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698F4665-6C0F-42B4-AAB0-5E6A4671C397}"/>
                </a:ext>
              </a:extLst>
            </p:cNvPr>
            <p:cNvSpPr/>
            <p:nvPr/>
          </p:nvSpPr>
          <p:spPr>
            <a:xfrm>
              <a:off x="5703186" y="430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61E5CBDA-E692-4141-B494-55C5280F2311}"/>
                </a:ext>
              </a:extLst>
            </p:cNvPr>
            <p:cNvSpPr/>
            <p:nvPr/>
          </p:nvSpPr>
          <p:spPr>
            <a:xfrm>
              <a:off x="5703186" y="441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5" name="Rectangle 514">
              <a:extLst>
                <a:ext uri="{FF2B5EF4-FFF2-40B4-BE49-F238E27FC236}">
                  <a16:creationId xmlns:a16="http://schemas.microsoft.com/office/drawing/2014/main" id="{5D8DD28E-07BC-474A-95C2-0218C3928866}"/>
                </a:ext>
              </a:extLst>
            </p:cNvPr>
            <p:cNvSpPr/>
            <p:nvPr/>
          </p:nvSpPr>
          <p:spPr>
            <a:xfrm>
              <a:off x="5703186" y="452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38C6AB06-333A-4D88-9100-661A6A04394B}"/>
                </a:ext>
              </a:extLst>
            </p:cNvPr>
            <p:cNvSpPr/>
            <p:nvPr/>
          </p:nvSpPr>
          <p:spPr>
            <a:xfrm>
              <a:off x="5703186" y="463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68DBD7C2-3B2A-40A8-B4BD-8208A55EB8D2}"/>
                </a:ext>
              </a:extLst>
            </p:cNvPr>
            <p:cNvSpPr/>
            <p:nvPr/>
          </p:nvSpPr>
          <p:spPr>
            <a:xfrm>
              <a:off x="5703186" y="473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8" name="Rectangle 517">
              <a:extLst>
                <a:ext uri="{FF2B5EF4-FFF2-40B4-BE49-F238E27FC236}">
                  <a16:creationId xmlns:a16="http://schemas.microsoft.com/office/drawing/2014/main" id="{655038C8-FC3E-47B9-BD71-EAC2FEC0C2ED}"/>
                </a:ext>
              </a:extLst>
            </p:cNvPr>
            <p:cNvSpPr/>
            <p:nvPr/>
          </p:nvSpPr>
          <p:spPr>
            <a:xfrm>
              <a:off x="5703186" y="484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EB846C8C-E147-4C05-96AA-63C62C6AC652}"/>
                </a:ext>
              </a:extLst>
            </p:cNvPr>
            <p:cNvSpPr/>
            <p:nvPr/>
          </p:nvSpPr>
          <p:spPr>
            <a:xfrm>
              <a:off x="5703186" y="495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A12B00AE-0359-4DB1-AD9F-85DE67CA82F6}"/>
                </a:ext>
              </a:extLst>
            </p:cNvPr>
            <p:cNvSpPr/>
            <p:nvPr/>
          </p:nvSpPr>
          <p:spPr>
            <a:xfrm>
              <a:off x="5703186" y="506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C203F2E8-B9FE-41AC-894A-23BDFD860D99}"/>
                </a:ext>
              </a:extLst>
            </p:cNvPr>
            <p:cNvSpPr/>
            <p:nvPr/>
          </p:nvSpPr>
          <p:spPr>
            <a:xfrm>
              <a:off x="5703186" y="517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2" name="Rectangle 521">
              <a:extLst>
                <a:ext uri="{FF2B5EF4-FFF2-40B4-BE49-F238E27FC236}">
                  <a16:creationId xmlns:a16="http://schemas.microsoft.com/office/drawing/2014/main" id="{FDCAC2FF-D570-4AA1-B9C0-9476323EA519}"/>
                </a:ext>
              </a:extLst>
            </p:cNvPr>
            <p:cNvSpPr/>
            <p:nvPr/>
          </p:nvSpPr>
          <p:spPr>
            <a:xfrm>
              <a:off x="5703186" y="527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747BE3C7-39A1-44F7-9AEB-100847FA9E68}"/>
                </a:ext>
              </a:extLst>
            </p:cNvPr>
            <p:cNvSpPr/>
            <p:nvPr/>
          </p:nvSpPr>
          <p:spPr>
            <a:xfrm>
              <a:off x="5703186" y="538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300B33C2-717A-4D74-89B7-2021BF0FCA77}"/>
                </a:ext>
              </a:extLst>
            </p:cNvPr>
            <p:cNvSpPr/>
            <p:nvPr/>
          </p:nvSpPr>
          <p:spPr>
            <a:xfrm>
              <a:off x="5703186" y="549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4DEB29EF-1DF9-46F7-8879-16D744855E2B}"/>
              </a:ext>
            </a:extLst>
          </p:cNvPr>
          <p:cNvGrpSpPr/>
          <p:nvPr/>
        </p:nvGrpSpPr>
        <p:grpSpPr>
          <a:xfrm>
            <a:off x="5603202" y="704475"/>
            <a:ext cx="360000" cy="2160000"/>
            <a:chOff x="3752453" y="3429000"/>
            <a:chExt cx="360000" cy="2160000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B8C63632-F3FA-4914-95AA-35E324E6A997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B19DF692-9572-4922-A530-AC719F554A31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8" name="Rectangle 527">
              <a:extLst>
                <a:ext uri="{FF2B5EF4-FFF2-40B4-BE49-F238E27FC236}">
                  <a16:creationId xmlns:a16="http://schemas.microsoft.com/office/drawing/2014/main" id="{4A0728D5-F10D-42FF-BE8A-50A5288EEA19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9" name="Rectangle 528">
              <a:extLst>
                <a:ext uri="{FF2B5EF4-FFF2-40B4-BE49-F238E27FC236}">
                  <a16:creationId xmlns:a16="http://schemas.microsoft.com/office/drawing/2014/main" id="{5CF0DBD3-8D5D-4605-B4AE-24D427C31DD7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88B20757-F4B8-407B-83BB-DDE635D67CDB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31744103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>
                      <p:stCondLst>
                        <p:cond delay="indefinite"/>
                      </p:stCondLst>
                      <p:childTnLst>
                        <p:par>
                          <p:cTn id="198" fill="hold">
                            <p:stCondLst>
                              <p:cond delay="0"/>
                            </p:stCondLst>
                            <p:childTnLst>
                              <p:par>
                                <p:cTn id="19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>
                      <p:stCondLst>
                        <p:cond delay="indefinite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500"/>
                                        <p:tgtEl>
                                          <p:spTgt spid="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>
                      <p:stCondLst>
                        <p:cond delay="indefinite"/>
                      </p:stCondLst>
                      <p:childTnLst>
                        <p:par>
                          <p:cTn id="242" fill="hold">
                            <p:stCondLst>
                              <p:cond delay="0"/>
                            </p:stCondLst>
                            <p:childTnLst>
                              <p:par>
                                <p:cTn id="2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8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500"/>
                                        <p:tgtEl>
                                          <p:spTgt spid="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0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4" fill="hold">
                      <p:stCondLst>
                        <p:cond delay="indefinite"/>
                      </p:stCondLst>
                      <p:childTnLst>
                        <p:par>
                          <p:cTn id="265" fill="hold">
                            <p:stCondLst>
                              <p:cond delay="0"/>
                            </p:stCondLst>
                            <p:childTnLst>
                              <p:par>
                                <p:cTn id="2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1" fill="hold">
                      <p:stCondLst>
                        <p:cond delay="indefinite"/>
                      </p:stCondLst>
                      <p:childTnLst>
                        <p:par>
                          <p:cTn id="272" fill="hold">
                            <p:stCondLst>
                              <p:cond delay="0"/>
                            </p:stCondLst>
                            <p:childTnLst>
                              <p:par>
                                <p:cTn id="27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" dur="5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6" fill="hold">
                      <p:stCondLst>
                        <p:cond delay="indefinite"/>
                      </p:stCondLst>
                      <p:childTnLst>
                        <p:par>
                          <p:cTn id="277" fill="hold">
                            <p:stCondLst>
                              <p:cond delay="0"/>
                            </p:stCondLst>
                            <p:childTnLst>
                              <p:par>
                                <p:cTn id="2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0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3" dur="500"/>
                                        <p:tgtEl>
                                          <p:spTgt spid="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4" fill="hold">
                      <p:stCondLst>
                        <p:cond delay="indefinite"/>
                      </p:stCondLst>
                      <p:childTnLst>
                        <p:par>
                          <p:cTn id="285" fill="hold">
                            <p:stCondLst>
                              <p:cond delay="0"/>
                            </p:stCondLst>
                            <p:childTnLst>
                              <p:par>
                                <p:cTn id="2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8" dur="500"/>
                                        <p:tgtEl>
                                          <p:spTgt spid="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1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" dur="500"/>
                                        <p:tgtEl>
                                          <p:spTgt spid="5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0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3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6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7" fill="hold">
                      <p:stCondLst>
                        <p:cond delay="indefinite"/>
                      </p:stCondLst>
                      <p:childTnLst>
                        <p:par>
                          <p:cTn id="308" fill="hold">
                            <p:stCondLst>
                              <p:cond delay="0"/>
                            </p:stCondLst>
                            <p:childTnLst>
                              <p:par>
                                <p:cTn id="30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1" dur="50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4" fill="hold">
                      <p:stCondLst>
                        <p:cond delay="indefinite"/>
                      </p:stCondLst>
                      <p:childTnLst>
                        <p:par>
                          <p:cTn id="315" fill="hold">
                            <p:stCondLst>
                              <p:cond delay="0"/>
                            </p:stCondLst>
                            <p:childTnLst>
                              <p:par>
                                <p:cTn id="31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8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9" fill="hold">
                      <p:stCondLst>
                        <p:cond delay="indefinite"/>
                      </p:stCondLst>
                      <p:childTnLst>
                        <p:par>
                          <p:cTn id="320" fill="hold">
                            <p:stCondLst>
                              <p:cond delay="0"/>
                            </p:stCondLst>
                            <p:childTnLst>
                              <p:par>
                                <p:cTn id="3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3" dur="500"/>
                                        <p:tgtEl>
                                          <p:spTgt spid="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7" grpId="0" animBg="1"/>
      <p:bldP spid="538" grpId="0" animBg="1"/>
      <p:bldP spid="533" grpId="0" animBg="1"/>
      <p:bldP spid="534" grpId="0" animBg="1"/>
      <p:bldP spid="535" grpId="0" animBg="1"/>
      <p:bldP spid="536" grpId="0" animBg="1"/>
      <p:bldP spid="532" grpId="0" animBg="1"/>
      <p:bldP spid="502" grpId="0" animBg="1"/>
      <p:bldP spid="531" grpId="0" animBg="1"/>
      <p:bldP spid="383" grpId="0" animBg="1"/>
      <p:bldP spid="503" grpId="0" animBg="1"/>
      <p:bldP spid="366" grpId="0"/>
      <p:bldP spid="367" grpId="0"/>
      <p:bldP spid="368" grpId="0"/>
      <p:bldP spid="369" grpId="0"/>
      <p:bldP spid="370" grpId="0" animBg="1"/>
      <p:bldP spid="371" grpId="0" animBg="1"/>
      <p:bldP spid="372" grpId="0"/>
      <p:bldP spid="373" grpId="0"/>
      <p:bldP spid="374" grpId="0"/>
      <p:bldP spid="386" grpId="0"/>
      <p:bldP spid="387" grpId="0"/>
      <p:bldP spid="388" grpId="0"/>
      <p:bldP spid="389" grpId="0"/>
      <p:bldP spid="390" grpId="0" animBg="1"/>
      <p:bldP spid="391" grpId="0" animBg="1"/>
      <p:bldP spid="392" grpId="0"/>
      <p:bldP spid="393" grpId="0"/>
      <p:bldP spid="394" grpId="0"/>
      <p:bldP spid="434" grpId="0"/>
      <p:bldP spid="212" grpId="0"/>
      <p:bldP spid="213" grpId="0"/>
      <p:bldP spid="214" grpId="0"/>
      <p:bldP spid="215" grpId="0"/>
      <p:bldP spid="216" grpId="0" animBg="1"/>
      <p:bldP spid="217" grpId="0" animBg="1"/>
      <p:bldP spid="218" grpId="0"/>
      <p:bldP spid="219" grpId="0"/>
      <p:bldP spid="220" grpId="0"/>
      <p:bldP spid="223" grpId="0"/>
      <p:bldP spid="224" grpId="0"/>
      <p:bldP spid="225" grpId="0"/>
      <p:bldP spid="226" grpId="0"/>
      <p:bldP spid="227" grpId="0" animBg="1"/>
      <p:bldP spid="228" grpId="0" animBg="1"/>
      <p:bldP spid="229" grpId="0"/>
      <p:bldP spid="230" grpId="0"/>
      <p:bldP spid="231" grpId="0"/>
      <p:bldP spid="350" grpId="0"/>
      <p:bldP spid="352" grpId="0"/>
      <p:bldP spid="353" grpId="0"/>
      <p:bldP spid="354" grpId="0" animBg="1"/>
      <p:bldP spid="355" grpId="0" animBg="1"/>
      <p:bldP spid="356" grpId="0" animBg="1"/>
      <p:bldP spid="357" grpId="0" animBg="1"/>
      <p:bldP spid="358" grpId="0" animBg="1"/>
      <p:bldP spid="359" grpId="0" animBg="1"/>
      <p:bldP spid="402" grpId="0" animBg="1"/>
    </p:bldLst>
  </p:timing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61355D-0BDB-4A30-8545-4CA2DF65ABD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Subtract a fraction from a mixed number with a denominator which is not a multiple of the denominator in the fraction by converting to an improper fraction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BA57615-4E25-4EC8-9E63-EF326367F3A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88811437"/>
      </p:ext>
    </p:extLst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437725" y="278992"/>
            <a:ext cx="399384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453902" y="457161"/>
            <a:ext cx="823153" cy="1040007"/>
            <a:chOff x="370927" y="384951"/>
            <a:chExt cx="823153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740279" y="450780"/>
            <a:ext cx="443634" cy="1047615"/>
            <a:chOff x="2722480" y="5463945"/>
            <a:chExt cx="443634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722480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30026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20043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96740" y="419374"/>
            <a:ext cx="1435600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6238693" y="278992"/>
            <a:ext cx="399384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6292448" y="457161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7543505" y="450780"/>
            <a:ext cx="447207" cy="1047615"/>
            <a:chOff x="2724738" y="5463945"/>
            <a:chExt cx="447207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75324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7101234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800140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8497708" y="419374"/>
            <a:ext cx="1435600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65426C28-3356-4244-8FC1-304010E058E7}"/>
              </a:ext>
            </a:extLst>
          </p:cNvPr>
          <p:cNvGrpSpPr/>
          <p:nvPr/>
        </p:nvGrpSpPr>
        <p:grpSpPr>
          <a:xfrm>
            <a:off x="449049" y="1752219"/>
            <a:ext cx="963870" cy="1071647"/>
            <a:chOff x="1958795" y="36281"/>
            <a:chExt cx="963870" cy="1071647"/>
          </a:xfrm>
        </p:grpSpPr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D7A33AA6-1778-4A3E-BAE3-FBAA39ADA908}"/>
                </a:ext>
              </a:extLst>
            </p:cNvPr>
            <p:cNvSpPr txBox="1"/>
            <p:nvPr/>
          </p:nvSpPr>
          <p:spPr>
            <a:xfrm>
              <a:off x="2191791" y="476986"/>
              <a:ext cx="7055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45189AD7-044D-47AC-ACBC-D9CDC1F5315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8208F56C-E6CE-44E5-AA1C-58440A7190D0}"/>
                </a:ext>
              </a:extLst>
            </p:cNvPr>
            <p:cNvSpPr txBox="1"/>
            <p:nvPr/>
          </p:nvSpPr>
          <p:spPr>
            <a:xfrm>
              <a:off x="1958795" y="36281"/>
              <a:ext cx="96387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101ACDEE-F576-4827-B8C3-5E593507BE48}"/>
              </a:ext>
            </a:extLst>
          </p:cNvPr>
          <p:cNvGrpSpPr/>
          <p:nvPr/>
        </p:nvGrpSpPr>
        <p:grpSpPr>
          <a:xfrm>
            <a:off x="1371263" y="1759436"/>
            <a:ext cx="1359823" cy="1071647"/>
            <a:chOff x="915291" y="1752219"/>
            <a:chExt cx="1359823" cy="1071647"/>
          </a:xfrm>
        </p:grpSpPr>
        <p:grpSp>
          <p:nvGrpSpPr>
            <p:cNvPr id="272" name="Group 271">
              <a:extLst>
                <a:ext uri="{FF2B5EF4-FFF2-40B4-BE49-F238E27FC236}">
                  <a16:creationId xmlns:a16="http://schemas.microsoft.com/office/drawing/2014/main" id="{A2441383-B02A-4CBF-A2FA-8ECEEBD841FB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282" name="TextBox 281">
                <a:extLst>
                  <a:ext uri="{FF2B5EF4-FFF2-40B4-BE49-F238E27FC236}">
                    <a16:creationId xmlns:a16="http://schemas.microsoft.com/office/drawing/2014/main" id="{9862C586-1445-4FA2-9B5E-C8DE261EFE4B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3F1E1E3E-9396-4227-8830-2B9C5B351F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4480" y="554976"/>
                <a:ext cx="434337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5" name="TextBox 284">
                <a:extLst>
                  <a:ext uri="{FF2B5EF4-FFF2-40B4-BE49-F238E27FC236}">
                    <a16:creationId xmlns:a16="http://schemas.microsoft.com/office/drawing/2014/main" id="{6E642730-9F2E-4D48-8005-993788FD64D1}"/>
                  </a:ext>
                </a:extLst>
              </p:cNvPr>
              <p:cNvSpPr txBox="1"/>
              <p:nvPr/>
            </p:nvSpPr>
            <p:spPr>
              <a:xfrm>
                <a:off x="19649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18EC76E4-5CFB-45E3-9E7C-3D9D3FC2C253}"/>
                </a:ext>
              </a:extLst>
            </p:cNvPr>
            <p:cNvSpPr txBox="1"/>
            <p:nvPr/>
          </p:nvSpPr>
          <p:spPr>
            <a:xfrm>
              <a:off x="915291" y="192440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616D9733-B274-4A43-B33C-F804C139FC1C}"/>
                </a:ext>
              </a:extLst>
            </p:cNvPr>
            <p:cNvSpPr txBox="1"/>
            <p:nvPr/>
          </p:nvSpPr>
          <p:spPr>
            <a:xfrm>
              <a:off x="1788232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cxnSp>
        <p:nvCxnSpPr>
          <p:cNvPr id="287" name="Straight Connector 286">
            <a:extLst>
              <a:ext uri="{FF2B5EF4-FFF2-40B4-BE49-F238E27FC236}">
                <a16:creationId xmlns:a16="http://schemas.microsoft.com/office/drawing/2014/main" id="{91EA82E2-61DC-4687-A694-6308620B32A0}"/>
              </a:ext>
            </a:extLst>
          </p:cNvPr>
          <p:cNvCxnSpPr>
            <a:cxnSpLocks/>
          </p:cNvCxnSpPr>
          <p:nvPr/>
        </p:nvCxnSpPr>
        <p:spPr>
          <a:xfrm>
            <a:off x="471746" y="4060144"/>
            <a:ext cx="8970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8" name="Straight Connector 287">
            <a:extLst>
              <a:ext uri="{FF2B5EF4-FFF2-40B4-BE49-F238E27FC236}">
                <a16:creationId xmlns:a16="http://schemas.microsoft.com/office/drawing/2014/main" id="{C1E5401B-D209-4613-BAFA-EBC0EE0EB536}"/>
              </a:ext>
            </a:extLst>
          </p:cNvPr>
          <p:cNvCxnSpPr>
            <a:cxnSpLocks/>
          </p:cNvCxnSpPr>
          <p:nvPr/>
        </p:nvCxnSpPr>
        <p:spPr>
          <a:xfrm>
            <a:off x="1810061" y="4060144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9" name="TextBox 288">
            <a:extLst>
              <a:ext uri="{FF2B5EF4-FFF2-40B4-BE49-F238E27FC236}">
                <a16:creationId xmlns:a16="http://schemas.microsoft.com/office/drawing/2014/main" id="{3F9A8ABD-A275-426C-ABB9-B856F5DAF974}"/>
              </a:ext>
            </a:extLst>
          </p:cNvPr>
          <p:cNvSpPr txBox="1"/>
          <p:nvPr/>
        </p:nvSpPr>
        <p:spPr>
          <a:xfrm>
            <a:off x="449560" y="3550547"/>
            <a:ext cx="96392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290" name="TextBox 289">
            <a:extLst>
              <a:ext uri="{FF2B5EF4-FFF2-40B4-BE49-F238E27FC236}">
                <a16:creationId xmlns:a16="http://schemas.microsoft.com/office/drawing/2014/main" id="{E3D9C0F4-7EB8-44D4-9CA9-53F7550DEC8B}"/>
              </a:ext>
            </a:extLst>
          </p:cNvPr>
          <p:cNvSpPr txBox="1"/>
          <p:nvPr/>
        </p:nvSpPr>
        <p:spPr>
          <a:xfrm>
            <a:off x="685266" y="398675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FFCAEE88-AD70-4D88-A73D-E12FCAC8BB01}"/>
              </a:ext>
            </a:extLst>
          </p:cNvPr>
          <p:cNvSpPr txBox="1"/>
          <p:nvPr/>
        </p:nvSpPr>
        <p:spPr>
          <a:xfrm>
            <a:off x="1810060" y="3998352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FC5A2D59-B54B-4C59-9C86-91930CF26227}"/>
              </a:ext>
            </a:extLst>
          </p:cNvPr>
          <p:cNvSpPr txBox="1"/>
          <p:nvPr/>
        </p:nvSpPr>
        <p:spPr>
          <a:xfrm>
            <a:off x="1363018" y="3744673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93" name="Arc 292">
            <a:extLst>
              <a:ext uri="{FF2B5EF4-FFF2-40B4-BE49-F238E27FC236}">
                <a16:creationId xmlns:a16="http://schemas.microsoft.com/office/drawing/2014/main" id="{1E04681C-E775-4046-A1A3-B3978690B876}"/>
              </a:ext>
            </a:extLst>
          </p:cNvPr>
          <p:cNvSpPr/>
          <p:nvPr/>
        </p:nvSpPr>
        <p:spPr>
          <a:xfrm rot="16200000">
            <a:off x="1200594" y="2935059"/>
            <a:ext cx="787281" cy="1339273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4" name="Arc 293">
            <a:extLst>
              <a:ext uri="{FF2B5EF4-FFF2-40B4-BE49-F238E27FC236}">
                <a16:creationId xmlns:a16="http://schemas.microsoft.com/office/drawing/2014/main" id="{6344498E-6EAF-47F7-91D8-4E386AC1F7F7}"/>
              </a:ext>
            </a:extLst>
          </p:cNvPr>
          <p:cNvSpPr/>
          <p:nvPr/>
        </p:nvSpPr>
        <p:spPr>
          <a:xfrm rot="5400000">
            <a:off x="1190306" y="3868712"/>
            <a:ext cx="787281" cy="1339273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5" name="TextBox 294">
            <a:extLst>
              <a:ext uri="{FF2B5EF4-FFF2-40B4-BE49-F238E27FC236}">
                <a16:creationId xmlns:a16="http://schemas.microsoft.com/office/drawing/2014/main" id="{987304F2-4124-470B-A58A-096E927C4BFB}"/>
              </a:ext>
            </a:extLst>
          </p:cNvPr>
          <p:cNvSpPr txBox="1"/>
          <p:nvPr/>
        </p:nvSpPr>
        <p:spPr>
          <a:xfrm>
            <a:off x="1292190" y="449921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96" name="TextBox 295">
            <a:extLst>
              <a:ext uri="{FF2B5EF4-FFF2-40B4-BE49-F238E27FC236}">
                <a16:creationId xmlns:a16="http://schemas.microsoft.com/office/drawing/2014/main" id="{9C271C9B-91FD-485D-AD62-321B718EA939}"/>
              </a:ext>
            </a:extLst>
          </p:cNvPr>
          <p:cNvSpPr txBox="1"/>
          <p:nvPr/>
        </p:nvSpPr>
        <p:spPr>
          <a:xfrm>
            <a:off x="1292189" y="319837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97" name="TextBox 296">
            <a:extLst>
              <a:ext uri="{FF2B5EF4-FFF2-40B4-BE49-F238E27FC236}">
                <a16:creationId xmlns:a16="http://schemas.microsoft.com/office/drawing/2014/main" id="{E389B169-11F2-4A73-AABC-308D1E2F3BB5}"/>
              </a:ext>
            </a:extLst>
          </p:cNvPr>
          <p:cNvSpPr txBox="1"/>
          <p:nvPr/>
        </p:nvSpPr>
        <p:spPr>
          <a:xfrm>
            <a:off x="1800767" y="3552310"/>
            <a:ext cx="9412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4 4</a:t>
            </a:r>
          </a:p>
        </p:txBody>
      </p:sp>
      <p:cxnSp>
        <p:nvCxnSpPr>
          <p:cNvPr id="298" name="Straight Connector 297">
            <a:extLst>
              <a:ext uri="{FF2B5EF4-FFF2-40B4-BE49-F238E27FC236}">
                <a16:creationId xmlns:a16="http://schemas.microsoft.com/office/drawing/2014/main" id="{5565ABD5-3203-454F-94CC-D51A8FC56E3A}"/>
              </a:ext>
            </a:extLst>
          </p:cNvPr>
          <p:cNvCxnSpPr>
            <a:cxnSpLocks/>
          </p:cNvCxnSpPr>
          <p:nvPr/>
        </p:nvCxnSpPr>
        <p:spPr>
          <a:xfrm>
            <a:off x="3152771" y="4060144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" name="Straight Connector 298">
            <a:extLst>
              <a:ext uri="{FF2B5EF4-FFF2-40B4-BE49-F238E27FC236}">
                <a16:creationId xmlns:a16="http://schemas.microsoft.com/office/drawing/2014/main" id="{FB11BCA7-7B60-4EC1-82E0-95A406DCD69F}"/>
              </a:ext>
            </a:extLst>
          </p:cNvPr>
          <p:cNvCxnSpPr>
            <a:cxnSpLocks/>
          </p:cNvCxnSpPr>
          <p:nvPr/>
        </p:nvCxnSpPr>
        <p:spPr>
          <a:xfrm>
            <a:off x="4032001" y="4060144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0" name="TextBox 299">
            <a:extLst>
              <a:ext uri="{FF2B5EF4-FFF2-40B4-BE49-F238E27FC236}">
                <a16:creationId xmlns:a16="http://schemas.microsoft.com/office/drawing/2014/main" id="{D18CEB89-CA86-4AB9-A2B0-EEC978E0ED14}"/>
              </a:ext>
            </a:extLst>
          </p:cNvPr>
          <p:cNvSpPr txBox="1"/>
          <p:nvPr/>
        </p:nvSpPr>
        <p:spPr>
          <a:xfrm>
            <a:off x="3115398" y="355231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01" name="TextBox 300">
            <a:extLst>
              <a:ext uri="{FF2B5EF4-FFF2-40B4-BE49-F238E27FC236}">
                <a16:creationId xmlns:a16="http://schemas.microsoft.com/office/drawing/2014/main" id="{D0E85E76-A68F-4818-981A-186E720EDD58}"/>
              </a:ext>
            </a:extLst>
          </p:cNvPr>
          <p:cNvSpPr txBox="1"/>
          <p:nvPr/>
        </p:nvSpPr>
        <p:spPr>
          <a:xfrm>
            <a:off x="3125964" y="399835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02" name="TextBox 301">
            <a:extLst>
              <a:ext uri="{FF2B5EF4-FFF2-40B4-BE49-F238E27FC236}">
                <a16:creationId xmlns:a16="http://schemas.microsoft.com/office/drawing/2014/main" id="{E890E66A-E1A3-4D1A-AE3B-088D64E20139}"/>
              </a:ext>
            </a:extLst>
          </p:cNvPr>
          <p:cNvSpPr txBox="1"/>
          <p:nvPr/>
        </p:nvSpPr>
        <p:spPr>
          <a:xfrm>
            <a:off x="4032000" y="3998352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303" name="TextBox 302">
            <a:extLst>
              <a:ext uri="{FF2B5EF4-FFF2-40B4-BE49-F238E27FC236}">
                <a16:creationId xmlns:a16="http://schemas.microsoft.com/office/drawing/2014/main" id="{6B6ED834-39FF-47AC-B2F5-23848F385B54}"/>
              </a:ext>
            </a:extLst>
          </p:cNvPr>
          <p:cNvSpPr txBox="1"/>
          <p:nvPr/>
        </p:nvSpPr>
        <p:spPr>
          <a:xfrm>
            <a:off x="3584958" y="3744673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04" name="Arc 303">
            <a:extLst>
              <a:ext uri="{FF2B5EF4-FFF2-40B4-BE49-F238E27FC236}">
                <a16:creationId xmlns:a16="http://schemas.microsoft.com/office/drawing/2014/main" id="{99048717-F1DB-4DD6-9910-BCD74B961A04}"/>
              </a:ext>
            </a:extLst>
          </p:cNvPr>
          <p:cNvSpPr/>
          <p:nvPr/>
        </p:nvSpPr>
        <p:spPr>
          <a:xfrm rot="16200000">
            <a:off x="3517659" y="303018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5" name="Arc 304">
            <a:extLst>
              <a:ext uri="{FF2B5EF4-FFF2-40B4-BE49-F238E27FC236}">
                <a16:creationId xmlns:a16="http://schemas.microsoft.com/office/drawing/2014/main" id="{6402E63A-26E0-49F5-8F77-39C39C3C4CB1}"/>
              </a:ext>
            </a:extLst>
          </p:cNvPr>
          <p:cNvSpPr/>
          <p:nvPr/>
        </p:nvSpPr>
        <p:spPr>
          <a:xfrm rot="5400000">
            <a:off x="3507372" y="396383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6" name="TextBox 305">
            <a:extLst>
              <a:ext uri="{FF2B5EF4-FFF2-40B4-BE49-F238E27FC236}">
                <a16:creationId xmlns:a16="http://schemas.microsoft.com/office/drawing/2014/main" id="{1F2FA477-C4C8-4174-949D-850B7F588089}"/>
              </a:ext>
            </a:extLst>
          </p:cNvPr>
          <p:cNvSpPr txBox="1"/>
          <p:nvPr/>
        </p:nvSpPr>
        <p:spPr>
          <a:xfrm>
            <a:off x="3637962" y="449921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4DBB88DC-9613-4E88-89D6-85BB70F74954}"/>
              </a:ext>
            </a:extLst>
          </p:cNvPr>
          <p:cNvSpPr txBox="1"/>
          <p:nvPr/>
        </p:nvSpPr>
        <p:spPr>
          <a:xfrm>
            <a:off x="3637961" y="319837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7022E931-E95B-412E-9993-262FE0FBE46F}"/>
              </a:ext>
            </a:extLst>
          </p:cNvPr>
          <p:cNvSpPr txBox="1"/>
          <p:nvPr/>
        </p:nvSpPr>
        <p:spPr>
          <a:xfrm>
            <a:off x="4038606" y="3552310"/>
            <a:ext cx="94270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5DCDC640-5D3E-40A2-BD8B-35033D40F17F}"/>
              </a:ext>
            </a:extLst>
          </p:cNvPr>
          <p:cNvGrpSpPr/>
          <p:nvPr/>
        </p:nvGrpSpPr>
        <p:grpSpPr>
          <a:xfrm>
            <a:off x="440171" y="5337471"/>
            <a:ext cx="978484" cy="1076984"/>
            <a:chOff x="416445" y="1758788"/>
            <a:chExt cx="978484" cy="1076984"/>
          </a:xfrm>
        </p:grpSpPr>
        <p:cxnSp>
          <p:nvCxnSpPr>
            <p:cNvPr id="310" name="Straight Connector 309">
              <a:extLst>
                <a:ext uri="{FF2B5EF4-FFF2-40B4-BE49-F238E27FC236}">
                  <a16:creationId xmlns:a16="http://schemas.microsoft.com/office/drawing/2014/main" id="{0B77BD6E-5677-4179-8E01-E096DEAF71DD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9369FCB0-102C-4E13-B0EE-81719620D997}"/>
                </a:ext>
              </a:extLst>
            </p:cNvPr>
            <p:cNvSpPr txBox="1"/>
            <p:nvPr/>
          </p:nvSpPr>
          <p:spPr>
            <a:xfrm>
              <a:off x="416445" y="2204830"/>
              <a:ext cx="97848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682988E0-2FBB-4B85-BA1F-BE29A543B303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4 4</a:t>
              </a:r>
            </a:p>
          </p:txBody>
        </p: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0EB85571-A46D-49A0-B484-6953AFB8A75D}"/>
              </a:ext>
            </a:extLst>
          </p:cNvPr>
          <p:cNvGrpSpPr/>
          <p:nvPr/>
        </p:nvGrpSpPr>
        <p:grpSpPr>
          <a:xfrm>
            <a:off x="1371493" y="5324232"/>
            <a:ext cx="1749814" cy="1090223"/>
            <a:chOff x="1317787" y="1745549"/>
            <a:chExt cx="1749814" cy="1090223"/>
          </a:xfrm>
        </p:grpSpPr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A842EE0B-EDD9-4C84-B21F-262C842226EF}"/>
                </a:ext>
              </a:extLst>
            </p:cNvPr>
            <p:cNvSpPr txBox="1"/>
            <p:nvPr/>
          </p:nvSpPr>
          <p:spPr>
            <a:xfrm>
              <a:off x="1317787" y="1928705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30BCEDE6-44EA-4E87-BE90-0CBC0E5500E1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885418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5E81F09B-600A-4D92-8F54-D8C45A6CAE08}"/>
                </a:ext>
              </a:extLst>
            </p:cNvPr>
            <p:cNvSpPr txBox="1"/>
            <p:nvPr/>
          </p:nvSpPr>
          <p:spPr>
            <a:xfrm>
              <a:off x="1760872" y="2204830"/>
              <a:ext cx="9624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6BBD7DBF-609E-4847-8D47-1F4442992A21}"/>
                </a:ext>
              </a:extLst>
            </p:cNvPr>
            <p:cNvSpPr txBox="1"/>
            <p:nvPr/>
          </p:nvSpPr>
          <p:spPr>
            <a:xfrm>
              <a:off x="1778740" y="1745549"/>
              <a:ext cx="92628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D949C83A-5A40-4987-A74E-52962F5123BC}"/>
                </a:ext>
              </a:extLst>
            </p:cNvPr>
            <p:cNvSpPr txBox="1"/>
            <p:nvPr/>
          </p:nvSpPr>
          <p:spPr>
            <a:xfrm>
              <a:off x="2660710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319" name="Group 318">
            <a:extLst>
              <a:ext uri="{FF2B5EF4-FFF2-40B4-BE49-F238E27FC236}">
                <a16:creationId xmlns:a16="http://schemas.microsoft.com/office/drawing/2014/main" id="{F853505A-596F-4D9C-96F8-0CE8937963F2}"/>
              </a:ext>
            </a:extLst>
          </p:cNvPr>
          <p:cNvGrpSpPr/>
          <p:nvPr/>
        </p:nvGrpSpPr>
        <p:grpSpPr>
          <a:xfrm>
            <a:off x="3120753" y="5788511"/>
            <a:ext cx="957106" cy="630942"/>
            <a:chOff x="3097027" y="2223080"/>
            <a:chExt cx="957106" cy="630942"/>
          </a:xfrm>
        </p:grpSpPr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A3D96EB8-42C2-4920-97BE-7A689A73CAF3}"/>
                </a:ext>
              </a:extLst>
            </p:cNvPr>
            <p:cNvCxnSpPr>
              <a:cxnSpLocks/>
            </p:cNvCxnSpPr>
            <p:nvPr/>
          </p:nvCxnSpPr>
          <p:spPr>
            <a:xfrm>
              <a:off x="3125803" y="228487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1" name="TextBox 320">
              <a:extLst>
                <a:ext uri="{FF2B5EF4-FFF2-40B4-BE49-F238E27FC236}">
                  <a16:creationId xmlns:a16="http://schemas.microsoft.com/office/drawing/2014/main" id="{13411E25-08B8-4D09-966E-2023EBAC5019}"/>
                </a:ext>
              </a:extLst>
            </p:cNvPr>
            <p:cNvSpPr txBox="1"/>
            <p:nvPr/>
          </p:nvSpPr>
          <p:spPr>
            <a:xfrm>
              <a:off x="3097027" y="2223080"/>
              <a:ext cx="95710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</p:grpSp>
      <p:sp>
        <p:nvSpPr>
          <p:cNvPr id="322" name="TextBox 321">
            <a:extLst>
              <a:ext uri="{FF2B5EF4-FFF2-40B4-BE49-F238E27FC236}">
                <a16:creationId xmlns:a16="http://schemas.microsoft.com/office/drawing/2014/main" id="{2BF000EC-B855-420B-8A2C-FABC249CEB66}"/>
              </a:ext>
            </a:extLst>
          </p:cNvPr>
          <p:cNvSpPr txBox="1"/>
          <p:nvPr/>
        </p:nvSpPr>
        <p:spPr>
          <a:xfrm>
            <a:off x="3118894" y="5342469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2 9</a:t>
            </a:r>
          </a:p>
        </p:txBody>
      </p:sp>
      <p:sp>
        <p:nvSpPr>
          <p:cNvPr id="323" name="TextBox 322">
            <a:extLst>
              <a:ext uri="{FF2B5EF4-FFF2-40B4-BE49-F238E27FC236}">
                <a16:creationId xmlns:a16="http://schemas.microsoft.com/office/drawing/2014/main" id="{EF2AF4F8-64B6-40C0-9E21-7EEB87B3AD23}"/>
              </a:ext>
            </a:extLst>
          </p:cNvPr>
          <p:cNvSpPr txBox="1"/>
          <p:nvPr/>
        </p:nvSpPr>
        <p:spPr>
          <a:xfrm>
            <a:off x="2685892" y="63458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325" name="Straight Connector 324">
            <a:extLst>
              <a:ext uri="{FF2B5EF4-FFF2-40B4-BE49-F238E27FC236}">
                <a16:creationId xmlns:a16="http://schemas.microsoft.com/office/drawing/2014/main" id="{977279E3-5B20-424F-8F37-950A5AD38D85}"/>
              </a:ext>
            </a:extLst>
          </p:cNvPr>
          <p:cNvCxnSpPr>
            <a:cxnSpLocks/>
          </p:cNvCxnSpPr>
          <p:nvPr/>
        </p:nvCxnSpPr>
        <p:spPr>
          <a:xfrm>
            <a:off x="3140650" y="92065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6" name="TextBox 325">
            <a:extLst>
              <a:ext uri="{FF2B5EF4-FFF2-40B4-BE49-F238E27FC236}">
                <a16:creationId xmlns:a16="http://schemas.microsoft.com/office/drawing/2014/main" id="{BE2C8443-7DD4-45C3-854D-A8133F64E7AE}"/>
              </a:ext>
            </a:extLst>
          </p:cNvPr>
          <p:cNvSpPr txBox="1"/>
          <p:nvPr/>
        </p:nvSpPr>
        <p:spPr>
          <a:xfrm>
            <a:off x="3140649" y="85885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327" name="TextBox 326">
            <a:extLst>
              <a:ext uri="{FF2B5EF4-FFF2-40B4-BE49-F238E27FC236}">
                <a16:creationId xmlns:a16="http://schemas.microsoft.com/office/drawing/2014/main" id="{DE76757F-EFA3-4FFF-891B-BD8711C37E7E}"/>
              </a:ext>
            </a:extLst>
          </p:cNvPr>
          <p:cNvSpPr txBox="1"/>
          <p:nvPr/>
        </p:nvSpPr>
        <p:spPr>
          <a:xfrm>
            <a:off x="3366557" y="412816"/>
            <a:ext cx="7367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916BE598-BACD-4028-BA68-3D4C4D66D47F}"/>
              </a:ext>
            </a:extLst>
          </p:cNvPr>
          <p:cNvGrpSpPr/>
          <p:nvPr/>
        </p:nvGrpSpPr>
        <p:grpSpPr>
          <a:xfrm>
            <a:off x="6242680" y="1764939"/>
            <a:ext cx="487609" cy="1071647"/>
            <a:chOff x="1951435" y="36281"/>
            <a:chExt cx="487609" cy="1071647"/>
          </a:xfrm>
        </p:grpSpPr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3894EDBB-DC16-4BF9-ABEF-5FAC6BB148BE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938AD2D1-8253-4B8F-96CC-E8194A61675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88292B50-C9B8-47B7-9582-CC1434F09A4E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571FFF4B-9447-43ED-9CE5-E3A437C6059C}"/>
              </a:ext>
            </a:extLst>
          </p:cNvPr>
          <p:cNvGrpSpPr/>
          <p:nvPr/>
        </p:nvGrpSpPr>
        <p:grpSpPr>
          <a:xfrm>
            <a:off x="6758154" y="1759253"/>
            <a:ext cx="1289216" cy="1071647"/>
            <a:chOff x="1397863" y="1764266"/>
            <a:chExt cx="1289216" cy="1071647"/>
          </a:xfrm>
        </p:grpSpPr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4216A5AD-BF3F-4DD0-97BA-E355B6528303}"/>
                </a:ext>
              </a:extLst>
            </p:cNvPr>
            <p:cNvSpPr txBox="1"/>
            <p:nvPr/>
          </p:nvSpPr>
          <p:spPr>
            <a:xfrm>
              <a:off x="1397863" y="191064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334" name="Group 333">
              <a:extLst>
                <a:ext uri="{FF2B5EF4-FFF2-40B4-BE49-F238E27FC236}">
                  <a16:creationId xmlns:a16="http://schemas.microsoft.com/office/drawing/2014/main" id="{01D685BF-027C-424F-88C9-7DA500221D78}"/>
                </a:ext>
              </a:extLst>
            </p:cNvPr>
            <p:cNvGrpSpPr/>
            <p:nvPr/>
          </p:nvGrpSpPr>
          <p:grpSpPr>
            <a:xfrm>
              <a:off x="1772864" y="1764266"/>
              <a:ext cx="487609" cy="1071647"/>
              <a:chOff x="1951435" y="36281"/>
              <a:chExt cx="487609" cy="1071647"/>
            </a:xfrm>
          </p:grpSpPr>
          <p:sp>
            <p:nvSpPr>
              <p:cNvPr id="336" name="TextBox 335">
                <a:extLst>
                  <a:ext uri="{FF2B5EF4-FFF2-40B4-BE49-F238E27FC236}">
                    <a16:creationId xmlns:a16="http://schemas.microsoft.com/office/drawing/2014/main" id="{C7B527DC-9239-4212-999E-071C9DB36819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A2D863FB-C18E-46D5-9BAC-FCF2226EB2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8" name="TextBox 337">
                <a:extLst>
                  <a:ext uri="{FF2B5EF4-FFF2-40B4-BE49-F238E27FC236}">
                    <a16:creationId xmlns:a16="http://schemas.microsoft.com/office/drawing/2014/main" id="{38821379-C8B7-49DE-9C8B-CA6083AA2A28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75EEE9DF-8550-499F-9048-68CB6BF7C0BE}"/>
                </a:ext>
              </a:extLst>
            </p:cNvPr>
            <p:cNvSpPr txBox="1"/>
            <p:nvPr/>
          </p:nvSpPr>
          <p:spPr>
            <a:xfrm>
              <a:off x="2241432" y="1966138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cxnSp>
        <p:nvCxnSpPr>
          <p:cNvPr id="340" name="Straight Connector 339">
            <a:extLst>
              <a:ext uri="{FF2B5EF4-FFF2-40B4-BE49-F238E27FC236}">
                <a16:creationId xmlns:a16="http://schemas.microsoft.com/office/drawing/2014/main" id="{E19F9C00-8E97-428E-A046-D8FB95223C77}"/>
              </a:ext>
            </a:extLst>
          </p:cNvPr>
          <p:cNvCxnSpPr>
            <a:cxnSpLocks/>
          </p:cNvCxnSpPr>
          <p:nvPr/>
        </p:nvCxnSpPr>
        <p:spPr>
          <a:xfrm>
            <a:off x="6265589" y="407214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1" name="Straight Connector 340">
            <a:extLst>
              <a:ext uri="{FF2B5EF4-FFF2-40B4-BE49-F238E27FC236}">
                <a16:creationId xmlns:a16="http://schemas.microsoft.com/office/drawing/2014/main" id="{8DD72590-E74F-4CED-89A4-CAFC4FB05594}"/>
              </a:ext>
            </a:extLst>
          </p:cNvPr>
          <p:cNvCxnSpPr>
            <a:cxnSpLocks/>
          </p:cNvCxnSpPr>
          <p:nvPr/>
        </p:nvCxnSpPr>
        <p:spPr>
          <a:xfrm>
            <a:off x="7144819" y="407214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2" name="TextBox 341">
            <a:extLst>
              <a:ext uri="{FF2B5EF4-FFF2-40B4-BE49-F238E27FC236}">
                <a16:creationId xmlns:a16="http://schemas.microsoft.com/office/drawing/2014/main" id="{D107352F-4D04-431E-9416-3459F5086997}"/>
              </a:ext>
            </a:extLst>
          </p:cNvPr>
          <p:cNvSpPr txBox="1"/>
          <p:nvPr/>
        </p:nvSpPr>
        <p:spPr>
          <a:xfrm>
            <a:off x="6228216" y="356430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349" name="TextBox 348">
            <a:extLst>
              <a:ext uri="{FF2B5EF4-FFF2-40B4-BE49-F238E27FC236}">
                <a16:creationId xmlns:a16="http://schemas.microsoft.com/office/drawing/2014/main" id="{B07BA4D5-73D2-41E5-B718-161534840347}"/>
              </a:ext>
            </a:extLst>
          </p:cNvPr>
          <p:cNvSpPr txBox="1"/>
          <p:nvPr/>
        </p:nvSpPr>
        <p:spPr>
          <a:xfrm>
            <a:off x="6238782" y="401035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60" name="TextBox 359">
            <a:extLst>
              <a:ext uri="{FF2B5EF4-FFF2-40B4-BE49-F238E27FC236}">
                <a16:creationId xmlns:a16="http://schemas.microsoft.com/office/drawing/2014/main" id="{A463BC39-DAD1-4171-A7FF-E5A21EF41B36}"/>
              </a:ext>
            </a:extLst>
          </p:cNvPr>
          <p:cNvSpPr txBox="1"/>
          <p:nvPr/>
        </p:nvSpPr>
        <p:spPr>
          <a:xfrm>
            <a:off x="7377752" y="4010350"/>
            <a:ext cx="7135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361" name="TextBox 360">
            <a:extLst>
              <a:ext uri="{FF2B5EF4-FFF2-40B4-BE49-F238E27FC236}">
                <a16:creationId xmlns:a16="http://schemas.microsoft.com/office/drawing/2014/main" id="{A6C1BC09-F6F6-42B9-AE39-F96630A5F14F}"/>
              </a:ext>
            </a:extLst>
          </p:cNvPr>
          <p:cNvSpPr txBox="1"/>
          <p:nvPr/>
        </p:nvSpPr>
        <p:spPr>
          <a:xfrm>
            <a:off x="6697776" y="375667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62" name="Arc 361">
            <a:extLst>
              <a:ext uri="{FF2B5EF4-FFF2-40B4-BE49-F238E27FC236}">
                <a16:creationId xmlns:a16="http://schemas.microsoft.com/office/drawing/2014/main" id="{17EF0A5F-708E-4BBB-90A3-044560A1AC26}"/>
              </a:ext>
            </a:extLst>
          </p:cNvPr>
          <p:cNvSpPr/>
          <p:nvPr/>
        </p:nvSpPr>
        <p:spPr>
          <a:xfrm rot="16200000">
            <a:off x="6630477" y="304218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3" name="Arc 362">
            <a:extLst>
              <a:ext uri="{FF2B5EF4-FFF2-40B4-BE49-F238E27FC236}">
                <a16:creationId xmlns:a16="http://schemas.microsoft.com/office/drawing/2014/main" id="{C0CBE9DF-C813-4715-81CE-43CB5D26859F}"/>
              </a:ext>
            </a:extLst>
          </p:cNvPr>
          <p:cNvSpPr/>
          <p:nvPr/>
        </p:nvSpPr>
        <p:spPr>
          <a:xfrm rot="5400000">
            <a:off x="6620190" y="397583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5" name="TextBox 374">
            <a:extLst>
              <a:ext uri="{FF2B5EF4-FFF2-40B4-BE49-F238E27FC236}">
                <a16:creationId xmlns:a16="http://schemas.microsoft.com/office/drawing/2014/main" id="{02B5C27D-B48E-4005-AD6A-713CFD7DBCC1}"/>
              </a:ext>
            </a:extLst>
          </p:cNvPr>
          <p:cNvSpPr txBox="1"/>
          <p:nvPr/>
        </p:nvSpPr>
        <p:spPr>
          <a:xfrm>
            <a:off x="6750780" y="451121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76" name="TextBox 375">
            <a:extLst>
              <a:ext uri="{FF2B5EF4-FFF2-40B4-BE49-F238E27FC236}">
                <a16:creationId xmlns:a16="http://schemas.microsoft.com/office/drawing/2014/main" id="{B07B0FCD-2728-4793-88F3-57635F2A6248}"/>
              </a:ext>
            </a:extLst>
          </p:cNvPr>
          <p:cNvSpPr txBox="1"/>
          <p:nvPr/>
        </p:nvSpPr>
        <p:spPr>
          <a:xfrm>
            <a:off x="6750779" y="321036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77" name="TextBox 376">
            <a:extLst>
              <a:ext uri="{FF2B5EF4-FFF2-40B4-BE49-F238E27FC236}">
                <a16:creationId xmlns:a16="http://schemas.microsoft.com/office/drawing/2014/main" id="{7FB08DAC-FC95-4EE1-BCE1-5EDCDEB0A80A}"/>
              </a:ext>
            </a:extLst>
          </p:cNvPr>
          <p:cNvSpPr txBox="1"/>
          <p:nvPr/>
        </p:nvSpPr>
        <p:spPr>
          <a:xfrm>
            <a:off x="7121868" y="3564308"/>
            <a:ext cx="9286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cxnSp>
        <p:nvCxnSpPr>
          <p:cNvPr id="378" name="Straight Connector 377">
            <a:extLst>
              <a:ext uri="{FF2B5EF4-FFF2-40B4-BE49-F238E27FC236}">
                <a16:creationId xmlns:a16="http://schemas.microsoft.com/office/drawing/2014/main" id="{F0582D06-D788-4600-BE0E-F9F5951D96C3}"/>
              </a:ext>
            </a:extLst>
          </p:cNvPr>
          <p:cNvCxnSpPr>
            <a:cxnSpLocks/>
          </p:cNvCxnSpPr>
          <p:nvPr/>
        </p:nvCxnSpPr>
        <p:spPr>
          <a:xfrm>
            <a:off x="8508436" y="406364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5" name="Straight Connector 404">
            <a:extLst>
              <a:ext uri="{FF2B5EF4-FFF2-40B4-BE49-F238E27FC236}">
                <a16:creationId xmlns:a16="http://schemas.microsoft.com/office/drawing/2014/main" id="{D710CE77-20E0-4E71-A344-02ACC4074388}"/>
              </a:ext>
            </a:extLst>
          </p:cNvPr>
          <p:cNvCxnSpPr>
            <a:cxnSpLocks/>
          </p:cNvCxnSpPr>
          <p:nvPr/>
        </p:nvCxnSpPr>
        <p:spPr>
          <a:xfrm flipV="1">
            <a:off x="9387666" y="4062285"/>
            <a:ext cx="453810" cy="1356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0" name="TextBox 409">
            <a:extLst>
              <a:ext uri="{FF2B5EF4-FFF2-40B4-BE49-F238E27FC236}">
                <a16:creationId xmlns:a16="http://schemas.microsoft.com/office/drawing/2014/main" id="{BF454F33-2C7C-4E0F-BD19-E0AD740F60F6}"/>
              </a:ext>
            </a:extLst>
          </p:cNvPr>
          <p:cNvSpPr txBox="1"/>
          <p:nvPr/>
        </p:nvSpPr>
        <p:spPr>
          <a:xfrm>
            <a:off x="8471063" y="355580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11" name="TextBox 410">
            <a:extLst>
              <a:ext uri="{FF2B5EF4-FFF2-40B4-BE49-F238E27FC236}">
                <a16:creationId xmlns:a16="http://schemas.microsoft.com/office/drawing/2014/main" id="{FF6F50C0-B516-476C-AA95-DA475354FAC3}"/>
              </a:ext>
            </a:extLst>
          </p:cNvPr>
          <p:cNvSpPr txBox="1"/>
          <p:nvPr/>
        </p:nvSpPr>
        <p:spPr>
          <a:xfrm>
            <a:off x="8481629" y="400184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12" name="TextBox 411">
            <a:extLst>
              <a:ext uri="{FF2B5EF4-FFF2-40B4-BE49-F238E27FC236}">
                <a16:creationId xmlns:a16="http://schemas.microsoft.com/office/drawing/2014/main" id="{1F5A349C-4BEB-4C19-BAA4-7B021E4E20A0}"/>
              </a:ext>
            </a:extLst>
          </p:cNvPr>
          <p:cNvSpPr txBox="1"/>
          <p:nvPr/>
        </p:nvSpPr>
        <p:spPr>
          <a:xfrm>
            <a:off x="9387666" y="4001849"/>
            <a:ext cx="5000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413" name="TextBox 412">
            <a:extLst>
              <a:ext uri="{FF2B5EF4-FFF2-40B4-BE49-F238E27FC236}">
                <a16:creationId xmlns:a16="http://schemas.microsoft.com/office/drawing/2014/main" id="{779AF699-CF10-4E20-B60E-8287CD03351B}"/>
              </a:ext>
            </a:extLst>
          </p:cNvPr>
          <p:cNvSpPr txBox="1"/>
          <p:nvPr/>
        </p:nvSpPr>
        <p:spPr>
          <a:xfrm>
            <a:off x="8940623" y="374817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414" name="Arc 413">
            <a:extLst>
              <a:ext uri="{FF2B5EF4-FFF2-40B4-BE49-F238E27FC236}">
                <a16:creationId xmlns:a16="http://schemas.microsoft.com/office/drawing/2014/main" id="{DC505BD9-5E9D-4982-B787-A237182A5DC3}"/>
              </a:ext>
            </a:extLst>
          </p:cNvPr>
          <p:cNvSpPr/>
          <p:nvPr/>
        </p:nvSpPr>
        <p:spPr>
          <a:xfrm rot="16200000">
            <a:off x="8782774" y="3124231"/>
            <a:ext cx="810037" cy="945167"/>
          </a:xfrm>
          <a:prstGeom prst="arc">
            <a:avLst>
              <a:gd name="adj1" fmla="val 16048961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5" name="Arc 414">
            <a:extLst>
              <a:ext uri="{FF2B5EF4-FFF2-40B4-BE49-F238E27FC236}">
                <a16:creationId xmlns:a16="http://schemas.microsoft.com/office/drawing/2014/main" id="{739C3378-F77D-46E4-A9AF-6531EC2D9AE0}"/>
              </a:ext>
            </a:extLst>
          </p:cNvPr>
          <p:cNvSpPr/>
          <p:nvPr/>
        </p:nvSpPr>
        <p:spPr>
          <a:xfrm rot="5400000">
            <a:off x="8772486" y="4057884"/>
            <a:ext cx="810037" cy="945167"/>
          </a:xfrm>
          <a:prstGeom prst="arc">
            <a:avLst>
              <a:gd name="adj1" fmla="val 16139557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6" name="TextBox 415">
            <a:extLst>
              <a:ext uri="{FF2B5EF4-FFF2-40B4-BE49-F238E27FC236}">
                <a16:creationId xmlns:a16="http://schemas.microsoft.com/office/drawing/2014/main" id="{FAC5BD09-6EF0-435B-ABD2-73180749F2D2}"/>
              </a:ext>
            </a:extLst>
          </p:cNvPr>
          <p:cNvSpPr txBox="1"/>
          <p:nvPr/>
        </p:nvSpPr>
        <p:spPr>
          <a:xfrm>
            <a:off x="8894771" y="450271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17" name="TextBox 416">
            <a:extLst>
              <a:ext uri="{FF2B5EF4-FFF2-40B4-BE49-F238E27FC236}">
                <a16:creationId xmlns:a16="http://schemas.microsoft.com/office/drawing/2014/main" id="{8CEA7380-BA06-4F41-B223-C0933A06D8BD}"/>
              </a:ext>
            </a:extLst>
          </p:cNvPr>
          <p:cNvSpPr txBox="1"/>
          <p:nvPr/>
        </p:nvSpPr>
        <p:spPr>
          <a:xfrm>
            <a:off x="8894770" y="320186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38" name="TextBox 437">
            <a:extLst>
              <a:ext uri="{FF2B5EF4-FFF2-40B4-BE49-F238E27FC236}">
                <a16:creationId xmlns:a16="http://schemas.microsoft.com/office/drawing/2014/main" id="{241CB787-C545-44DC-9569-9D5CCA6A4085}"/>
              </a:ext>
            </a:extLst>
          </p:cNvPr>
          <p:cNvSpPr txBox="1"/>
          <p:nvPr/>
        </p:nvSpPr>
        <p:spPr>
          <a:xfrm>
            <a:off x="9378373" y="3555807"/>
            <a:ext cx="5358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0060AB34-02B2-409A-BE43-A903A4191316}"/>
              </a:ext>
            </a:extLst>
          </p:cNvPr>
          <p:cNvGrpSpPr/>
          <p:nvPr/>
        </p:nvGrpSpPr>
        <p:grpSpPr>
          <a:xfrm>
            <a:off x="6241798" y="5319070"/>
            <a:ext cx="963870" cy="1071647"/>
            <a:chOff x="1958795" y="36281"/>
            <a:chExt cx="963870" cy="1071647"/>
          </a:xfrm>
        </p:grpSpPr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943F1B5C-244A-4687-9E05-C919E8DC589F}"/>
                </a:ext>
              </a:extLst>
            </p:cNvPr>
            <p:cNvSpPr txBox="1"/>
            <p:nvPr/>
          </p:nvSpPr>
          <p:spPr>
            <a:xfrm>
              <a:off x="2191791" y="476986"/>
              <a:ext cx="7055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6F7E9136-6E0A-49EA-9ABA-3E2CEE4BC710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25327D6D-D73C-4856-9D62-0D53DB5A5153}"/>
                </a:ext>
              </a:extLst>
            </p:cNvPr>
            <p:cNvSpPr txBox="1"/>
            <p:nvPr/>
          </p:nvSpPr>
          <p:spPr>
            <a:xfrm>
              <a:off x="1958795" y="36281"/>
              <a:ext cx="96387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</p:grpSp>
      <p:grpSp>
        <p:nvGrpSpPr>
          <p:cNvPr id="443" name="Group 442">
            <a:extLst>
              <a:ext uri="{FF2B5EF4-FFF2-40B4-BE49-F238E27FC236}">
                <a16:creationId xmlns:a16="http://schemas.microsoft.com/office/drawing/2014/main" id="{0B3F534F-52E2-429B-8624-07712BED0B1E}"/>
              </a:ext>
            </a:extLst>
          </p:cNvPr>
          <p:cNvGrpSpPr/>
          <p:nvPr/>
        </p:nvGrpSpPr>
        <p:grpSpPr>
          <a:xfrm>
            <a:off x="7164012" y="5326287"/>
            <a:ext cx="1359823" cy="1071647"/>
            <a:chOff x="915291" y="1752219"/>
            <a:chExt cx="1359823" cy="1071647"/>
          </a:xfrm>
        </p:grpSpPr>
        <p:grpSp>
          <p:nvGrpSpPr>
            <p:cNvPr id="444" name="Group 443">
              <a:extLst>
                <a:ext uri="{FF2B5EF4-FFF2-40B4-BE49-F238E27FC236}">
                  <a16:creationId xmlns:a16="http://schemas.microsoft.com/office/drawing/2014/main" id="{9776E1F4-F788-4F0B-B492-236922A0F5F7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447" name="TextBox 446">
                <a:extLst>
                  <a:ext uri="{FF2B5EF4-FFF2-40B4-BE49-F238E27FC236}">
                    <a16:creationId xmlns:a16="http://schemas.microsoft.com/office/drawing/2014/main" id="{08152042-F98D-48F7-ADFB-C6979E10F0A5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  <p:cxnSp>
            <p:nvCxnSpPr>
              <p:cNvPr id="448" name="Straight Connector 447">
                <a:extLst>
                  <a:ext uri="{FF2B5EF4-FFF2-40B4-BE49-F238E27FC236}">
                    <a16:creationId xmlns:a16="http://schemas.microsoft.com/office/drawing/2014/main" id="{2B53D473-B904-4613-9CD6-C093310B51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4480" y="554976"/>
                <a:ext cx="434337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9" name="TextBox 448">
                <a:extLst>
                  <a:ext uri="{FF2B5EF4-FFF2-40B4-BE49-F238E27FC236}">
                    <a16:creationId xmlns:a16="http://schemas.microsoft.com/office/drawing/2014/main" id="{C309034B-6F19-4FAC-BFE2-C2E7D964914B}"/>
                  </a:ext>
                </a:extLst>
              </p:cNvPr>
              <p:cNvSpPr txBox="1"/>
              <p:nvPr/>
            </p:nvSpPr>
            <p:spPr>
              <a:xfrm>
                <a:off x="19649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CB8620FD-DDB7-431C-ACE2-767B800B4ACE}"/>
                </a:ext>
              </a:extLst>
            </p:cNvPr>
            <p:cNvSpPr txBox="1"/>
            <p:nvPr/>
          </p:nvSpPr>
          <p:spPr>
            <a:xfrm>
              <a:off x="915291" y="192440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CCF8C41D-8645-4797-899D-9CDDEE37B388}"/>
                </a:ext>
              </a:extLst>
            </p:cNvPr>
            <p:cNvSpPr txBox="1"/>
            <p:nvPr/>
          </p:nvSpPr>
          <p:spPr>
            <a:xfrm>
              <a:off x="1788232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451" name="Group 450">
            <a:extLst>
              <a:ext uri="{FF2B5EF4-FFF2-40B4-BE49-F238E27FC236}">
                <a16:creationId xmlns:a16="http://schemas.microsoft.com/office/drawing/2014/main" id="{F5AE6EF2-CADA-46AF-B2A2-CC68E06396FB}"/>
              </a:ext>
            </a:extLst>
          </p:cNvPr>
          <p:cNvGrpSpPr/>
          <p:nvPr/>
        </p:nvGrpSpPr>
        <p:grpSpPr>
          <a:xfrm>
            <a:off x="8494339" y="5759775"/>
            <a:ext cx="895053" cy="630942"/>
            <a:chOff x="3151878" y="3533880"/>
            <a:chExt cx="895053" cy="630942"/>
          </a:xfrm>
        </p:grpSpPr>
        <p:sp>
          <p:nvSpPr>
            <p:cNvPr id="452" name="TextBox 451">
              <a:extLst>
                <a:ext uri="{FF2B5EF4-FFF2-40B4-BE49-F238E27FC236}">
                  <a16:creationId xmlns:a16="http://schemas.microsoft.com/office/drawing/2014/main" id="{91255BF5-A5EF-4387-8185-183D2C881AA4}"/>
                </a:ext>
              </a:extLst>
            </p:cNvPr>
            <p:cNvSpPr txBox="1"/>
            <p:nvPr/>
          </p:nvSpPr>
          <p:spPr>
            <a:xfrm>
              <a:off x="3362576" y="3533880"/>
              <a:ext cx="684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98303595-CE03-4B9F-BC21-16D080A32175}"/>
                </a:ext>
              </a:extLst>
            </p:cNvPr>
            <p:cNvCxnSpPr>
              <a:cxnSpLocks/>
            </p:cNvCxnSpPr>
            <p:nvPr/>
          </p:nvCxnSpPr>
          <p:spPr>
            <a:xfrm>
              <a:off x="3151878" y="3611870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4" name="TextBox 453">
            <a:extLst>
              <a:ext uri="{FF2B5EF4-FFF2-40B4-BE49-F238E27FC236}">
                <a16:creationId xmlns:a16="http://schemas.microsoft.com/office/drawing/2014/main" id="{18BFD8CD-2A70-46B1-AFB3-185C3A762146}"/>
              </a:ext>
            </a:extLst>
          </p:cNvPr>
          <p:cNvSpPr txBox="1"/>
          <p:nvPr/>
        </p:nvSpPr>
        <p:spPr>
          <a:xfrm>
            <a:off x="8478109" y="5319070"/>
            <a:ext cx="10230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455" name="TextBox 454">
            <a:extLst>
              <a:ext uri="{FF2B5EF4-FFF2-40B4-BE49-F238E27FC236}">
                <a16:creationId xmlns:a16="http://schemas.microsoft.com/office/drawing/2014/main" id="{7975648D-A7E6-45C3-BAAA-C0DA65F9ADE8}"/>
              </a:ext>
            </a:extLst>
          </p:cNvPr>
          <p:cNvSpPr txBox="1"/>
          <p:nvPr/>
        </p:nvSpPr>
        <p:spPr>
          <a:xfrm>
            <a:off x="8715171" y="633372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456" name="Straight Connector 455">
            <a:extLst>
              <a:ext uri="{FF2B5EF4-FFF2-40B4-BE49-F238E27FC236}">
                <a16:creationId xmlns:a16="http://schemas.microsoft.com/office/drawing/2014/main" id="{7861CEAA-B6BE-4236-BF64-05D20E91A773}"/>
              </a:ext>
            </a:extLst>
          </p:cNvPr>
          <p:cNvCxnSpPr>
            <a:cxnSpLocks/>
          </p:cNvCxnSpPr>
          <p:nvPr/>
        </p:nvCxnSpPr>
        <p:spPr>
          <a:xfrm flipV="1">
            <a:off x="9168286" y="949468"/>
            <a:ext cx="453810" cy="1356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7" name="TextBox 456">
            <a:extLst>
              <a:ext uri="{FF2B5EF4-FFF2-40B4-BE49-F238E27FC236}">
                <a16:creationId xmlns:a16="http://schemas.microsoft.com/office/drawing/2014/main" id="{3C7A67FA-7F13-4C21-9A5A-8CE7B1D753D8}"/>
              </a:ext>
            </a:extLst>
          </p:cNvPr>
          <p:cNvSpPr txBox="1"/>
          <p:nvPr/>
        </p:nvSpPr>
        <p:spPr>
          <a:xfrm>
            <a:off x="9168286" y="889032"/>
            <a:ext cx="5000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458" name="TextBox 457">
            <a:extLst>
              <a:ext uri="{FF2B5EF4-FFF2-40B4-BE49-F238E27FC236}">
                <a16:creationId xmlns:a16="http://schemas.microsoft.com/office/drawing/2014/main" id="{D0970A54-F604-461E-B200-84D2F6FC8B6A}"/>
              </a:ext>
            </a:extLst>
          </p:cNvPr>
          <p:cNvSpPr txBox="1"/>
          <p:nvPr/>
        </p:nvSpPr>
        <p:spPr>
          <a:xfrm>
            <a:off x="9158993" y="442990"/>
            <a:ext cx="5358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459" name="Rectangle: Rounded Corners 458">
            <a:extLst>
              <a:ext uri="{FF2B5EF4-FFF2-40B4-BE49-F238E27FC236}">
                <a16:creationId xmlns:a16="http://schemas.microsoft.com/office/drawing/2014/main" id="{EF12243D-3221-42D6-AB92-E5DC03C2BC02}"/>
              </a:ext>
            </a:extLst>
          </p:cNvPr>
          <p:cNvSpPr/>
          <p:nvPr/>
        </p:nvSpPr>
        <p:spPr>
          <a:xfrm rot="5400000">
            <a:off x="4054400" y="994678"/>
            <a:ext cx="2533289" cy="1574623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0" name="Rectangle: Rounded Corners 459">
            <a:extLst>
              <a:ext uri="{FF2B5EF4-FFF2-40B4-BE49-F238E27FC236}">
                <a16:creationId xmlns:a16="http://schemas.microsoft.com/office/drawing/2014/main" id="{2E4433C7-FCFB-4465-90DD-167B1ABC153B}"/>
              </a:ext>
            </a:extLst>
          </p:cNvPr>
          <p:cNvSpPr/>
          <p:nvPr/>
        </p:nvSpPr>
        <p:spPr>
          <a:xfrm rot="5400000">
            <a:off x="9899612" y="1011322"/>
            <a:ext cx="2533289" cy="1574623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1" name="Rectangle 460">
            <a:extLst>
              <a:ext uri="{FF2B5EF4-FFF2-40B4-BE49-F238E27FC236}">
                <a16:creationId xmlns:a16="http://schemas.microsoft.com/office/drawing/2014/main" id="{CF0F2431-1498-432C-A8B0-C7A6337D2668}"/>
              </a:ext>
            </a:extLst>
          </p:cNvPr>
          <p:cNvSpPr/>
          <p:nvPr/>
        </p:nvSpPr>
        <p:spPr>
          <a:xfrm>
            <a:off x="10960366" y="711717"/>
            <a:ext cx="366378" cy="216124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2" name="Rectangle 461">
            <a:extLst>
              <a:ext uri="{FF2B5EF4-FFF2-40B4-BE49-F238E27FC236}">
                <a16:creationId xmlns:a16="http://schemas.microsoft.com/office/drawing/2014/main" id="{15C8DEB9-0BF4-4EBA-9C40-1AEB8808A139}"/>
              </a:ext>
            </a:extLst>
          </p:cNvPr>
          <p:cNvSpPr/>
          <p:nvPr/>
        </p:nvSpPr>
        <p:spPr>
          <a:xfrm>
            <a:off x="11426038" y="718226"/>
            <a:ext cx="366378" cy="71610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3" name="Rectangle 462">
            <a:extLst>
              <a:ext uri="{FF2B5EF4-FFF2-40B4-BE49-F238E27FC236}">
                <a16:creationId xmlns:a16="http://schemas.microsoft.com/office/drawing/2014/main" id="{114532BE-FDA4-496D-98EB-094E3A18E7FD}"/>
              </a:ext>
            </a:extLst>
          </p:cNvPr>
          <p:cNvSpPr/>
          <p:nvPr/>
        </p:nvSpPr>
        <p:spPr>
          <a:xfrm>
            <a:off x="11425397" y="712681"/>
            <a:ext cx="366378" cy="73060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4" name="Rectangle 463">
            <a:extLst>
              <a:ext uri="{FF2B5EF4-FFF2-40B4-BE49-F238E27FC236}">
                <a16:creationId xmlns:a16="http://schemas.microsoft.com/office/drawing/2014/main" id="{6C1FDC7A-30E6-455A-ABE4-0532AF079C5D}"/>
              </a:ext>
            </a:extLst>
          </p:cNvPr>
          <p:cNvSpPr/>
          <p:nvPr/>
        </p:nvSpPr>
        <p:spPr>
          <a:xfrm>
            <a:off x="10966867" y="2517216"/>
            <a:ext cx="366378" cy="36131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5" name="Rectangle 464">
            <a:extLst>
              <a:ext uri="{FF2B5EF4-FFF2-40B4-BE49-F238E27FC236}">
                <a16:creationId xmlns:a16="http://schemas.microsoft.com/office/drawing/2014/main" id="{C429B54E-C7F2-49BD-8F1F-C29D78116551}"/>
              </a:ext>
            </a:extLst>
          </p:cNvPr>
          <p:cNvSpPr/>
          <p:nvPr/>
        </p:nvSpPr>
        <p:spPr>
          <a:xfrm>
            <a:off x="10504181" y="710133"/>
            <a:ext cx="366378" cy="216124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6" name="Rectangle 465">
            <a:extLst>
              <a:ext uri="{FF2B5EF4-FFF2-40B4-BE49-F238E27FC236}">
                <a16:creationId xmlns:a16="http://schemas.microsoft.com/office/drawing/2014/main" id="{CD540AD3-C143-4981-9772-692DE9E08C3A}"/>
              </a:ext>
            </a:extLst>
          </p:cNvPr>
          <p:cNvSpPr/>
          <p:nvPr/>
        </p:nvSpPr>
        <p:spPr>
          <a:xfrm>
            <a:off x="5145710" y="707592"/>
            <a:ext cx="366378" cy="215882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7" name="Rectangle 466">
            <a:extLst>
              <a:ext uri="{FF2B5EF4-FFF2-40B4-BE49-F238E27FC236}">
                <a16:creationId xmlns:a16="http://schemas.microsoft.com/office/drawing/2014/main" id="{51456BB2-F092-44D1-9E3D-2D09BC24B0DE}"/>
              </a:ext>
            </a:extLst>
          </p:cNvPr>
          <p:cNvSpPr/>
          <p:nvPr/>
        </p:nvSpPr>
        <p:spPr>
          <a:xfrm>
            <a:off x="5143324" y="1675566"/>
            <a:ext cx="366378" cy="119581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8" name="Rectangle 467">
            <a:extLst>
              <a:ext uri="{FF2B5EF4-FFF2-40B4-BE49-F238E27FC236}">
                <a16:creationId xmlns:a16="http://schemas.microsoft.com/office/drawing/2014/main" id="{1EABD1EC-D3B7-4929-B458-20ABFDC429F7}"/>
              </a:ext>
            </a:extLst>
          </p:cNvPr>
          <p:cNvSpPr/>
          <p:nvPr/>
        </p:nvSpPr>
        <p:spPr>
          <a:xfrm>
            <a:off x="4680822" y="705115"/>
            <a:ext cx="366378" cy="215882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9" name="Rectangle 468">
            <a:extLst>
              <a:ext uri="{FF2B5EF4-FFF2-40B4-BE49-F238E27FC236}">
                <a16:creationId xmlns:a16="http://schemas.microsoft.com/office/drawing/2014/main" id="{AC26909F-E0D3-4144-B818-7A569E2F887D}"/>
              </a:ext>
            </a:extLst>
          </p:cNvPr>
          <p:cNvSpPr/>
          <p:nvPr/>
        </p:nvSpPr>
        <p:spPr>
          <a:xfrm>
            <a:off x="5600671" y="704312"/>
            <a:ext cx="366378" cy="43964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0" name="Rectangle 469">
            <a:extLst>
              <a:ext uri="{FF2B5EF4-FFF2-40B4-BE49-F238E27FC236}">
                <a16:creationId xmlns:a16="http://schemas.microsoft.com/office/drawing/2014/main" id="{1CBEF708-A570-4C14-8E7A-45A6C9A6362B}"/>
              </a:ext>
            </a:extLst>
          </p:cNvPr>
          <p:cNvSpPr/>
          <p:nvPr/>
        </p:nvSpPr>
        <p:spPr>
          <a:xfrm>
            <a:off x="4683726" y="703939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7" name="Rectangle 476">
            <a:extLst>
              <a:ext uri="{FF2B5EF4-FFF2-40B4-BE49-F238E27FC236}">
                <a16:creationId xmlns:a16="http://schemas.microsoft.com/office/drawing/2014/main" id="{58E37932-C587-4AD7-92F9-C1F6B70B3A83}"/>
              </a:ext>
            </a:extLst>
          </p:cNvPr>
          <p:cNvSpPr/>
          <p:nvPr/>
        </p:nvSpPr>
        <p:spPr>
          <a:xfrm>
            <a:off x="5144164" y="703939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8" name="Rectangle 477">
            <a:extLst>
              <a:ext uri="{FF2B5EF4-FFF2-40B4-BE49-F238E27FC236}">
                <a16:creationId xmlns:a16="http://schemas.microsoft.com/office/drawing/2014/main" id="{509D25F2-9C50-4F4D-A9D5-77E98050CA1F}"/>
              </a:ext>
            </a:extLst>
          </p:cNvPr>
          <p:cNvSpPr/>
          <p:nvPr/>
        </p:nvSpPr>
        <p:spPr>
          <a:xfrm>
            <a:off x="5603762" y="706675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9" name="Rectangle 478">
            <a:extLst>
              <a:ext uri="{FF2B5EF4-FFF2-40B4-BE49-F238E27FC236}">
                <a16:creationId xmlns:a16="http://schemas.microsoft.com/office/drawing/2014/main" id="{EA657A75-2CC9-41FF-B07F-87F9460442C4}"/>
              </a:ext>
            </a:extLst>
          </p:cNvPr>
          <p:cNvSpPr/>
          <p:nvPr/>
        </p:nvSpPr>
        <p:spPr>
          <a:xfrm>
            <a:off x="10507468" y="712891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0" name="Rectangle 479">
            <a:extLst>
              <a:ext uri="{FF2B5EF4-FFF2-40B4-BE49-F238E27FC236}">
                <a16:creationId xmlns:a16="http://schemas.microsoft.com/office/drawing/2014/main" id="{2CAFFCA7-BF05-4142-B632-141EA873820D}"/>
              </a:ext>
            </a:extLst>
          </p:cNvPr>
          <p:cNvSpPr/>
          <p:nvPr/>
        </p:nvSpPr>
        <p:spPr>
          <a:xfrm>
            <a:off x="10967906" y="712891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1" name="Rectangle 480">
            <a:extLst>
              <a:ext uri="{FF2B5EF4-FFF2-40B4-BE49-F238E27FC236}">
                <a16:creationId xmlns:a16="http://schemas.microsoft.com/office/drawing/2014/main" id="{5B07C440-747C-4463-8F10-2871966B0940}"/>
              </a:ext>
            </a:extLst>
          </p:cNvPr>
          <p:cNvSpPr/>
          <p:nvPr/>
        </p:nvSpPr>
        <p:spPr>
          <a:xfrm>
            <a:off x="11427504" y="715627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482" name="Group 481">
            <a:extLst>
              <a:ext uri="{FF2B5EF4-FFF2-40B4-BE49-F238E27FC236}">
                <a16:creationId xmlns:a16="http://schemas.microsoft.com/office/drawing/2014/main" id="{05152BD0-C15B-4D7E-976D-10A926049715}"/>
              </a:ext>
            </a:extLst>
          </p:cNvPr>
          <p:cNvGrpSpPr/>
          <p:nvPr/>
        </p:nvGrpSpPr>
        <p:grpSpPr>
          <a:xfrm>
            <a:off x="11426520" y="714978"/>
            <a:ext cx="360000" cy="2160000"/>
            <a:chOff x="2592071" y="3429000"/>
            <a:chExt cx="360000" cy="2160000"/>
          </a:xfrm>
        </p:grpSpPr>
        <p:sp>
          <p:nvSpPr>
            <p:cNvPr id="483" name="Rectangle 482">
              <a:extLst>
                <a:ext uri="{FF2B5EF4-FFF2-40B4-BE49-F238E27FC236}">
                  <a16:creationId xmlns:a16="http://schemas.microsoft.com/office/drawing/2014/main" id="{FBD14E13-B880-4A10-B0DD-30947D58B5A0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4" name="Rectangle 483">
              <a:extLst>
                <a:ext uri="{FF2B5EF4-FFF2-40B4-BE49-F238E27FC236}">
                  <a16:creationId xmlns:a16="http://schemas.microsoft.com/office/drawing/2014/main" id="{BD67299E-2652-4822-BCC8-EE8C54E8F1D6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5" name="Rectangle 484">
              <a:extLst>
                <a:ext uri="{FF2B5EF4-FFF2-40B4-BE49-F238E27FC236}">
                  <a16:creationId xmlns:a16="http://schemas.microsoft.com/office/drawing/2014/main" id="{7DDFA543-1DA9-479C-9625-9D5033386C94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C1B3F886-BA69-4C3D-8ADF-68E67C6E95AF}"/>
              </a:ext>
            </a:extLst>
          </p:cNvPr>
          <p:cNvGrpSpPr/>
          <p:nvPr/>
        </p:nvGrpSpPr>
        <p:grpSpPr>
          <a:xfrm>
            <a:off x="10966744" y="711380"/>
            <a:ext cx="360000" cy="2160000"/>
            <a:chOff x="4332644" y="3429000"/>
            <a:chExt cx="360000" cy="2160000"/>
          </a:xfrm>
        </p:grpSpPr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61B19639-593B-4990-A3B9-C77A6B9480D7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CDCC5BC9-B49D-443E-9267-47E386424518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0A67D5C8-A332-4AE5-AC7A-4361B36C6C04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AFC2F05C-5999-4522-B9E9-CF0BD5BF9009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1" name="Rectangle 490">
              <a:extLst>
                <a:ext uri="{FF2B5EF4-FFF2-40B4-BE49-F238E27FC236}">
                  <a16:creationId xmlns:a16="http://schemas.microsoft.com/office/drawing/2014/main" id="{3CBA6588-FBA6-4623-ACA8-40655B99D651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2" name="Rectangle 491">
              <a:extLst>
                <a:ext uri="{FF2B5EF4-FFF2-40B4-BE49-F238E27FC236}">
                  <a16:creationId xmlns:a16="http://schemas.microsoft.com/office/drawing/2014/main" id="{8A23CF2D-0F5A-4382-844D-FB971F1884D4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493" name="Rectangle 492">
            <a:extLst>
              <a:ext uri="{FF2B5EF4-FFF2-40B4-BE49-F238E27FC236}">
                <a16:creationId xmlns:a16="http://schemas.microsoft.com/office/drawing/2014/main" id="{8ADF33AE-3983-4D7D-BB7B-ED82B2481A39}"/>
              </a:ext>
            </a:extLst>
          </p:cNvPr>
          <p:cNvSpPr/>
          <p:nvPr/>
        </p:nvSpPr>
        <p:spPr>
          <a:xfrm>
            <a:off x="5608733" y="699354"/>
            <a:ext cx="366378" cy="44163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494" name="Group 493">
            <a:extLst>
              <a:ext uri="{FF2B5EF4-FFF2-40B4-BE49-F238E27FC236}">
                <a16:creationId xmlns:a16="http://schemas.microsoft.com/office/drawing/2014/main" id="{BECB0FAB-112D-4C9E-AB99-EBA4F4F1034E}"/>
              </a:ext>
            </a:extLst>
          </p:cNvPr>
          <p:cNvGrpSpPr/>
          <p:nvPr/>
        </p:nvGrpSpPr>
        <p:grpSpPr>
          <a:xfrm>
            <a:off x="5605027" y="705423"/>
            <a:ext cx="360000" cy="2160000"/>
            <a:chOff x="5703186" y="3443270"/>
            <a:chExt cx="360000" cy="2160000"/>
          </a:xfrm>
        </p:grpSpPr>
        <p:sp>
          <p:nvSpPr>
            <p:cNvPr id="495" name="Rectangle 494">
              <a:extLst>
                <a:ext uri="{FF2B5EF4-FFF2-40B4-BE49-F238E27FC236}">
                  <a16:creationId xmlns:a16="http://schemas.microsoft.com/office/drawing/2014/main" id="{29D668E5-E6C5-4AB6-888A-0507935F7F7D}"/>
                </a:ext>
              </a:extLst>
            </p:cNvPr>
            <p:cNvSpPr/>
            <p:nvPr/>
          </p:nvSpPr>
          <p:spPr>
            <a:xfrm>
              <a:off x="5703186" y="344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34E5828A-2D58-46DD-89DC-B669D8BEC91D}"/>
                </a:ext>
              </a:extLst>
            </p:cNvPr>
            <p:cNvSpPr/>
            <p:nvPr/>
          </p:nvSpPr>
          <p:spPr>
            <a:xfrm>
              <a:off x="5703186" y="355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01CA9FD5-6DBF-4FC2-9487-CBEC4C0FA949}"/>
                </a:ext>
              </a:extLst>
            </p:cNvPr>
            <p:cNvSpPr/>
            <p:nvPr/>
          </p:nvSpPr>
          <p:spPr>
            <a:xfrm>
              <a:off x="5703186" y="365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8" name="Rectangle 497">
              <a:extLst>
                <a:ext uri="{FF2B5EF4-FFF2-40B4-BE49-F238E27FC236}">
                  <a16:creationId xmlns:a16="http://schemas.microsoft.com/office/drawing/2014/main" id="{8D0E153E-3F21-4F65-BD80-562F31006C27}"/>
                </a:ext>
              </a:extLst>
            </p:cNvPr>
            <p:cNvSpPr/>
            <p:nvPr/>
          </p:nvSpPr>
          <p:spPr>
            <a:xfrm>
              <a:off x="5703186" y="376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B701916B-1E5E-46C6-A9A6-C2BCCF742F29}"/>
                </a:ext>
              </a:extLst>
            </p:cNvPr>
            <p:cNvSpPr/>
            <p:nvPr/>
          </p:nvSpPr>
          <p:spPr>
            <a:xfrm>
              <a:off x="5703186" y="387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5B1BD8F6-A6B8-49F1-898D-0A026685ED0C}"/>
                </a:ext>
              </a:extLst>
            </p:cNvPr>
            <p:cNvSpPr/>
            <p:nvPr/>
          </p:nvSpPr>
          <p:spPr>
            <a:xfrm>
              <a:off x="5703186" y="398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1" name="Rectangle 500">
              <a:extLst>
                <a:ext uri="{FF2B5EF4-FFF2-40B4-BE49-F238E27FC236}">
                  <a16:creationId xmlns:a16="http://schemas.microsoft.com/office/drawing/2014/main" id="{370EFAAE-43BB-46EA-BC1D-0E750A578547}"/>
                </a:ext>
              </a:extLst>
            </p:cNvPr>
            <p:cNvSpPr/>
            <p:nvPr/>
          </p:nvSpPr>
          <p:spPr>
            <a:xfrm>
              <a:off x="5703186" y="409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099E4AA0-F69E-4A5D-B20A-65BB4BC33E30}"/>
                </a:ext>
              </a:extLst>
            </p:cNvPr>
            <p:cNvSpPr/>
            <p:nvPr/>
          </p:nvSpPr>
          <p:spPr>
            <a:xfrm>
              <a:off x="5703186" y="419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4FAA3FF6-D7A4-45E5-92A4-9AC50F259A3A}"/>
                </a:ext>
              </a:extLst>
            </p:cNvPr>
            <p:cNvSpPr/>
            <p:nvPr/>
          </p:nvSpPr>
          <p:spPr>
            <a:xfrm>
              <a:off x="5703186" y="430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1" name="Rectangle 540">
              <a:extLst>
                <a:ext uri="{FF2B5EF4-FFF2-40B4-BE49-F238E27FC236}">
                  <a16:creationId xmlns:a16="http://schemas.microsoft.com/office/drawing/2014/main" id="{859C2B64-25BC-49DF-AB48-FE94C20BE738}"/>
                </a:ext>
              </a:extLst>
            </p:cNvPr>
            <p:cNvSpPr/>
            <p:nvPr/>
          </p:nvSpPr>
          <p:spPr>
            <a:xfrm>
              <a:off x="5703186" y="441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2" name="Rectangle 541">
              <a:extLst>
                <a:ext uri="{FF2B5EF4-FFF2-40B4-BE49-F238E27FC236}">
                  <a16:creationId xmlns:a16="http://schemas.microsoft.com/office/drawing/2014/main" id="{ECA14A18-1B59-4D79-9F40-7AFBF45BDE43}"/>
                </a:ext>
              </a:extLst>
            </p:cNvPr>
            <p:cNvSpPr/>
            <p:nvPr/>
          </p:nvSpPr>
          <p:spPr>
            <a:xfrm>
              <a:off x="5703186" y="452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E55A7AC8-BE8D-4060-B940-CD1C3D198768}"/>
                </a:ext>
              </a:extLst>
            </p:cNvPr>
            <p:cNvSpPr/>
            <p:nvPr/>
          </p:nvSpPr>
          <p:spPr>
            <a:xfrm>
              <a:off x="5703186" y="463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7A6629C1-5AC7-444C-A1AA-09CB3C71F594}"/>
                </a:ext>
              </a:extLst>
            </p:cNvPr>
            <p:cNvSpPr/>
            <p:nvPr/>
          </p:nvSpPr>
          <p:spPr>
            <a:xfrm>
              <a:off x="5703186" y="473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16A20FCD-C1AD-4C23-9DD9-8CDF31CCB9DB}"/>
                </a:ext>
              </a:extLst>
            </p:cNvPr>
            <p:cNvSpPr/>
            <p:nvPr/>
          </p:nvSpPr>
          <p:spPr>
            <a:xfrm>
              <a:off x="5703186" y="484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95F7D9DD-E19C-4141-A4F8-68CFE729F3CB}"/>
                </a:ext>
              </a:extLst>
            </p:cNvPr>
            <p:cNvSpPr/>
            <p:nvPr/>
          </p:nvSpPr>
          <p:spPr>
            <a:xfrm>
              <a:off x="5703186" y="495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7" name="Rectangle 546">
              <a:extLst>
                <a:ext uri="{FF2B5EF4-FFF2-40B4-BE49-F238E27FC236}">
                  <a16:creationId xmlns:a16="http://schemas.microsoft.com/office/drawing/2014/main" id="{55B51D86-5E30-4A43-A694-3BF1775B14D3}"/>
                </a:ext>
              </a:extLst>
            </p:cNvPr>
            <p:cNvSpPr/>
            <p:nvPr/>
          </p:nvSpPr>
          <p:spPr>
            <a:xfrm>
              <a:off x="5703186" y="506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8" name="Rectangle 547">
              <a:extLst>
                <a:ext uri="{FF2B5EF4-FFF2-40B4-BE49-F238E27FC236}">
                  <a16:creationId xmlns:a16="http://schemas.microsoft.com/office/drawing/2014/main" id="{7991435F-1970-444F-9DF6-A83F6A09240F}"/>
                </a:ext>
              </a:extLst>
            </p:cNvPr>
            <p:cNvSpPr/>
            <p:nvPr/>
          </p:nvSpPr>
          <p:spPr>
            <a:xfrm>
              <a:off x="5703186" y="517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C72503B4-C94A-4241-A889-231BDA0F9B42}"/>
                </a:ext>
              </a:extLst>
            </p:cNvPr>
            <p:cNvSpPr/>
            <p:nvPr/>
          </p:nvSpPr>
          <p:spPr>
            <a:xfrm>
              <a:off x="5703186" y="527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BACAB664-478D-47D6-A49C-6B30D1D0D0BB}"/>
                </a:ext>
              </a:extLst>
            </p:cNvPr>
            <p:cNvSpPr/>
            <p:nvPr/>
          </p:nvSpPr>
          <p:spPr>
            <a:xfrm>
              <a:off x="5703186" y="538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1" name="Rectangle 550">
              <a:extLst>
                <a:ext uri="{FF2B5EF4-FFF2-40B4-BE49-F238E27FC236}">
                  <a16:creationId xmlns:a16="http://schemas.microsoft.com/office/drawing/2014/main" id="{E4B6E10A-9E1C-4789-9030-8C7CE0EE7A79}"/>
                </a:ext>
              </a:extLst>
            </p:cNvPr>
            <p:cNvSpPr/>
            <p:nvPr/>
          </p:nvSpPr>
          <p:spPr>
            <a:xfrm>
              <a:off x="5703186" y="549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058BB5A6-05CB-493D-A077-D2DC0B374F82}"/>
              </a:ext>
            </a:extLst>
          </p:cNvPr>
          <p:cNvGrpSpPr/>
          <p:nvPr/>
        </p:nvGrpSpPr>
        <p:grpSpPr>
          <a:xfrm>
            <a:off x="11427691" y="712340"/>
            <a:ext cx="360000" cy="2160000"/>
            <a:chOff x="4332644" y="3429000"/>
            <a:chExt cx="360000" cy="2160000"/>
          </a:xfrm>
        </p:grpSpPr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C1F80FAD-01B7-434D-9518-A93A6D019807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D6D881B4-0A19-4963-B764-5378EAA0FC0B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E8C50791-398A-49DE-B4DE-8B7C7BBD1A81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B97591E0-ED07-4464-8FEF-5DF36D19977F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7" name="Rectangle 556">
              <a:extLst>
                <a:ext uri="{FF2B5EF4-FFF2-40B4-BE49-F238E27FC236}">
                  <a16:creationId xmlns:a16="http://schemas.microsoft.com/office/drawing/2014/main" id="{1A5D44C0-C07C-40D4-99CB-C35E4C1CD982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8" name="Rectangle 557">
              <a:extLst>
                <a:ext uri="{FF2B5EF4-FFF2-40B4-BE49-F238E27FC236}">
                  <a16:creationId xmlns:a16="http://schemas.microsoft.com/office/drawing/2014/main" id="{D164CFB7-46A9-4FE0-8CA9-0402AB2949AA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9167A395-71CF-4E2F-B150-01D3CE82069E}"/>
              </a:ext>
            </a:extLst>
          </p:cNvPr>
          <p:cNvGrpSpPr/>
          <p:nvPr/>
        </p:nvGrpSpPr>
        <p:grpSpPr>
          <a:xfrm>
            <a:off x="5141697" y="704508"/>
            <a:ext cx="360000" cy="2160000"/>
            <a:chOff x="5703186" y="3443270"/>
            <a:chExt cx="360000" cy="2160000"/>
          </a:xfrm>
        </p:grpSpPr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23528F43-E0C2-4CC2-9919-C6B412E968C8}"/>
                </a:ext>
              </a:extLst>
            </p:cNvPr>
            <p:cNvSpPr/>
            <p:nvPr/>
          </p:nvSpPr>
          <p:spPr>
            <a:xfrm>
              <a:off x="5703186" y="344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3E8CB55A-28C9-4673-BE48-C9F80C642D92}"/>
                </a:ext>
              </a:extLst>
            </p:cNvPr>
            <p:cNvSpPr/>
            <p:nvPr/>
          </p:nvSpPr>
          <p:spPr>
            <a:xfrm>
              <a:off x="5703186" y="355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252B82D1-255F-461F-B912-B2ABF2AC59F0}"/>
                </a:ext>
              </a:extLst>
            </p:cNvPr>
            <p:cNvSpPr/>
            <p:nvPr/>
          </p:nvSpPr>
          <p:spPr>
            <a:xfrm>
              <a:off x="5703186" y="365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FA6233DB-676C-477E-995C-A928F63B5C3F}"/>
                </a:ext>
              </a:extLst>
            </p:cNvPr>
            <p:cNvSpPr/>
            <p:nvPr/>
          </p:nvSpPr>
          <p:spPr>
            <a:xfrm>
              <a:off x="5703186" y="376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BD00F7FC-E4CF-43BE-BBBE-631FB1DD3F04}"/>
                </a:ext>
              </a:extLst>
            </p:cNvPr>
            <p:cNvSpPr/>
            <p:nvPr/>
          </p:nvSpPr>
          <p:spPr>
            <a:xfrm>
              <a:off x="5703186" y="387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78D44054-68B3-4E3C-8BD8-84922ECF010E}"/>
                </a:ext>
              </a:extLst>
            </p:cNvPr>
            <p:cNvSpPr/>
            <p:nvPr/>
          </p:nvSpPr>
          <p:spPr>
            <a:xfrm>
              <a:off x="5703186" y="398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9A33CA6E-89E3-43CF-B597-DED70FB56BFA}"/>
                </a:ext>
              </a:extLst>
            </p:cNvPr>
            <p:cNvSpPr/>
            <p:nvPr/>
          </p:nvSpPr>
          <p:spPr>
            <a:xfrm>
              <a:off x="5703186" y="409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7" name="Rectangle 566">
              <a:extLst>
                <a:ext uri="{FF2B5EF4-FFF2-40B4-BE49-F238E27FC236}">
                  <a16:creationId xmlns:a16="http://schemas.microsoft.com/office/drawing/2014/main" id="{A0884C92-E994-4BBF-86EB-D622D43DF53F}"/>
                </a:ext>
              </a:extLst>
            </p:cNvPr>
            <p:cNvSpPr/>
            <p:nvPr/>
          </p:nvSpPr>
          <p:spPr>
            <a:xfrm>
              <a:off x="5703186" y="419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8" name="Rectangle 567">
              <a:extLst>
                <a:ext uri="{FF2B5EF4-FFF2-40B4-BE49-F238E27FC236}">
                  <a16:creationId xmlns:a16="http://schemas.microsoft.com/office/drawing/2014/main" id="{ACA214C2-21CC-4CE7-B66A-812811421F9F}"/>
                </a:ext>
              </a:extLst>
            </p:cNvPr>
            <p:cNvSpPr/>
            <p:nvPr/>
          </p:nvSpPr>
          <p:spPr>
            <a:xfrm>
              <a:off x="5703186" y="430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9" name="Rectangle 568">
              <a:extLst>
                <a:ext uri="{FF2B5EF4-FFF2-40B4-BE49-F238E27FC236}">
                  <a16:creationId xmlns:a16="http://schemas.microsoft.com/office/drawing/2014/main" id="{0FC03090-DB6C-4B87-BA6D-B9CB0E1A5EB1}"/>
                </a:ext>
              </a:extLst>
            </p:cNvPr>
            <p:cNvSpPr/>
            <p:nvPr/>
          </p:nvSpPr>
          <p:spPr>
            <a:xfrm>
              <a:off x="5703186" y="441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CD1B8F42-E840-4890-9DD6-F59DAAD29A5A}"/>
                </a:ext>
              </a:extLst>
            </p:cNvPr>
            <p:cNvSpPr/>
            <p:nvPr/>
          </p:nvSpPr>
          <p:spPr>
            <a:xfrm>
              <a:off x="5703186" y="452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A0E4A7C5-FD90-4BC8-896E-E05BFB874BA4}"/>
                </a:ext>
              </a:extLst>
            </p:cNvPr>
            <p:cNvSpPr/>
            <p:nvPr/>
          </p:nvSpPr>
          <p:spPr>
            <a:xfrm>
              <a:off x="5703186" y="463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2" name="Rectangle 571">
              <a:extLst>
                <a:ext uri="{FF2B5EF4-FFF2-40B4-BE49-F238E27FC236}">
                  <a16:creationId xmlns:a16="http://schemas.microsoft.com/office/drawing/2014/main" id="{F9B06EEC-FE8F-4BE3-BF87-C94BF275DFD8}"/>
                </a:ext>
              </a:extLst>
            </p:cNvPr>
            <p:cNvSpPr/>
            <p:nvPr/>
          </p:nvSpPr>
          <p:spPr>
            <a:xfrm>
              <a:off x="5703186" y="473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236804C8-8162-4353-9C12-884122D31B62}"/>
                </a:ext>
              </a:extLst>
            </p:cNvPr>
            <p:cNvSpPr/>
            <p:nvPr/>
          </p:nvSpPr>
          <p:spPr>
            <a:xfrm>
              <a:off x="5703186" y="484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694F0718-9D75-4DF3-9B5E-7149CCB737D1}"/>
                </a:ext>
              </a:extLst>
            </p:cNvPr>
            <p:cNvSpPr/>
            <p:nvPr/>
          </p:nvSpPr>
          <p:spPr>
            <a:xfrm>
              <a:off x="5703186" y="495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5" name="Rectangle 574">
              <a:extLst>
                <a:ext uri="{FF2B5EF4-FFF2-40B4-BE49-F238E27FC236}">
                  <a16:creationId xmlns:a16="http://schemas.microsoft.com/office/drawing/2014/main" id="{C766C834-86B1-4A16-90C6-4FE86A8B3761}"/>
                </a:ext>
              </a:extLst>
            </p:cNvPr>
            <p:cNvSpPr/>
            <p:nvPr/>
          </p:nvSpPr>
          <p:spPr>
            <a:xfrm>
              <a:off x="5703186" y="506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6" name="Rectangle 575">
              <a:extLst>
                <a:ext uri="{FF2B5EF4-FFF2-40B4-BE49-F238E27FC236}">
                  <a16:creationId xmlns:a16="http://schemas.microsoft.com/office/drawing/2014/main" id="{CB190C63-3B74-48ED-ADCD-4C40B5DC5336}"/>
                </a:ext>
              </a:extLst>
            </p:cNvPr>
            <p:cNvSpPr/>
            <p:nvPr/>
          </p:nvSpPr>
          <p:spPr>
            <a:xfrm>
              <a:off x="5703186" y="517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7" name="Rectangle 576">
              <a:extLst>
                <a:ext uri="{FF2B5EF4-FFF2-40B4-BE49-F238E27FC236}">
                  <a16:creationId xmlns:a16="http://schemas.microsoft.com/office/drawing/2014/main" id="{A15631E9-DDF1-415F-8865-BBBCB23AFBE1}"/>
                </a:ext>
              </a:extLst>
            </p:cNvPr>
            <p:cNvSpPr/>
            <p:nvPr/>
          </p:nvSpPr>
          <p:spPr>
            <a:xfrm>
              <a:off x="5703186" y="527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8" name="Rectangle 577">
              <a:extLst>
                <a:ext uri="{FF2B5EF4-FFF2-40B4-BE49-F238E27FC236}">
                  <a16:creationId xmlns:a16="http://schemas.microsoft.com/office/drawing/2014/main" id="{58F6AF60-1F43-4214-A771-285F6E3DE217}"/>
                </a:ext>
              </a:extLst>
            </p:cNvPr>
            <p:cNvSpPr/>
            <p:nvPr/>
          </p:nvSpPr>
          <p:spPr>
            <a:xfrm>
              <a:off x="5703186" y="538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9" name="Rectangle 578">
              <a:extLst>
                <a:ext uri="{FF2B5EF4-FFF2-40B4-BE49-F238E27FC236}">
                  <a16:creationId xmlns:a16="http://schemas.microsoft.com/office/drawing/2014/main" id="{676CE142-3586-4D1C-8CAA-F8AE6EE99668}"/>
                </a:ext>
              </a:extLst>
            </p:cNvPr>
            <p:cNvSpPr/>
            <p:nvPr/>
          </p:nvSpPr>
          <p:spPr>
            <a:xfrm>
              <a:off x="5703186" y="549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80" name="Group 579">
            <a:extLst>
              <a:ext uri="{FF2B5EF4-FFF2-40B4-BE49-F238E27FC236}">
                <a16:creationId xmlns:a16="http://schemas.microsoft.com/office/drawing/2014/main" id="{BF9F7A82-EA40-4362-82CD-4245A86D70EE}"/>
              </a:ext>
            </a:extLst>
          </p:cNvPr>
          <p:cNvGrpSpPr/>
          <p:nvPr/>
        </p:nvGrpSpPr>
        <p:grpSpPr>
          <a:xfrm>
            <a:off x="5603202" y="704475"/>
            <a:ext cx="360000" cy="2160000"/>
            <a:chOff x="3752453" y="3429000"/>
            <a:chExt cx="360000" cy="2160000"/>
          </a:xfrm>
        </p:grpSpPr>
        <p:sp>
          <p:nvSpPr>
            <p:cNvPr id="581" name="Rectangle 580">
              <a:extLst>
                <a:ext uri="{FF2B5EF4-FFF2-40B4-BE49-F238E27FC236}">
                  <a16:creationId xmlns:a16="http://schemas.microsoft.com/office/drawing/2014/main" id="{B266161B-CC74-428E-9B34-1FC0090B35B1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90CF8AA2-7D95-4BEE-881A-AF6BEBCEEE41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3" name="Rectangle 582">
              <a:extLst>
                <a:ext uri="{FF2B5EF4-FFF2-40B4-BE49-F238E27FC236}">
                  <a16:creationId xmlns:a16="http://schemas.microsoft.com/office/drawing/2014/main" id="{79D6731E-982A-457F-A69E-4D8E57D00C82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4" name="Rectangle 583">
              <a:extLst>
                <a:ext uri="{FF2B5EF4-FFF2-40B4-BE49-F238E27FC236}">
                  <a16:creationId xmlns:a16="http://schemas.microsoft.com/office/drawing/2014/main" id="{3703E945-D28A-46AD-9577-D3B0A51DA107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5" name="Rectangle 584">
              <a:extLst>
                <a:ext uri="{FF2B5EF4-FFF2-40B4-BE49-F238E27FC236}">
                  <a16:creationId xmlns:a16="http://schemas.microsoft.com/office/drawing/2014/main" id="{56213B62-93B6-4355-B27F-CE7FDA0D203B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86" name="Group 585">
            <a:extLst>
              <a:ext uri="{FF2B5EF4-FFF2-40B4-BE49-F238E27FC236}">
                <a16:creationId xmlns:a16="http://schemas.microsoft.com/office/drawing/2014/main" id="{EDF6CBFA-9C4D-4F40-B201-7839113E8B90}"/>
              </a:ext>
            </a:extLst>
          </p:cNvPr>
          <p:cNvGrpSpPr/>
          <p:nvPr/>
        </p:nvGrpSpPr>
        <p:grpSpPr>
          <a:xfrm>
            <a:off x="4682943" y="708263"/>
            <a:ext cx="360000" cy="2160000"/>
            <a:chOff x="5703186" y="3443270"/>
            <a:chExt cx="360000" cy="2160000"/>
          </a:xfrm>
        </p:grpSpPr>
        <p:sp>
          <p:nvSpPr>
            <p:cNvPr id="587" name="Rectangle 586">
              <a:extLst>
                <a:ext uri="{FF2B5EF4-FFF2-40B4-BE49-F238E27FC236}">
                  <a16:creationId xmlns:a16="http://schemas.microsoft.com/office/drawing/2014/main" id="{4BCB4B55-1021-41BE-A0F5-5F0A7B769B17}"/>
                </a:ext>
              </a:extLst>
            </p:cNvPr>
            <p:cNvSpPr/>
            <p:nvPr/>
          </p:nvSpPr>
          <p:spPr>
            <a:xfrm>
              <a:off x="5703186" y="344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8" name="Rectangle 587">
              <a:extLst>
                <a:ext uri="{FF2B5EF4-FFF2-40B4-BE49-F238E27FC236}">
                  <a16:creationId xmlns:a16="http://schemas.microsoft.com/office/drawing/2014/main" id="{23FAA8E1-D31B-462C-A3DB-361CEE0975DB}"/>
                </a:ext>
              </a:extLst>
            </p:cNvPr>
            <p:cNvSpPr/>
            <p:nvPr/>
          </p:nvSpPr>
          <p:spPr>
            <a:xfrm>
              <a:off x="5703186" y="355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9" name="Rectangle 588">
              <a:extLst>
                <a:ext uri="{FF2B5EF4-FFF2-40B4-BE49-F238E27FC236}">
                  <a16:creationId xmlns:a16="http://schemas.microsoft.com/office/drawing/2014/main" id="{B94858EC-6F80-4184-BC32-90717AF4D874}"/>
                </a:ext>
              </a:extLst>
            </p:cNvPr>
            <p:cNvSpPr/>
            <p:nvPr/>
          </p:nvSpPr>
          <p:spPr>
            <a:xfrm>
              <a:off x="5703186" y="365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0" name="Rectangle 589">
              <a:extLst>
                <a:ext uri="{FF2B5EF4-FFF2-40B4-BE49-F238E27FC236}">
                  <a16:creationId xmlns:a16="http://schemas.microsoft.com/office/drawing/2014/main" id="{945D51F0-4DE9-42FF-BE10-8CE46D00BFF7}"/>
                </a:ext>
              </a:extLst>
            </p:cNvPr>
            <p:cNvSpPr/>
            <p:nvPr/>
          </p:nvSpPr>
          <p:spPr>
            <a:xfrm>
              <a:off x="5703186" y="376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1" name="Rectangle 590">
              <a:extLst>
                <a:ext uri="{FF2B5EF4-FFF2-40B4-BE49-F238E27FC236}">
                  <a16:creationId xmlns:a16="http://schemas.microsoft.com/office/drawing/2014/main" id="{73BB0A9F-786E-49A7-BCED-ADC7CE28B95F}"/>
                </a:ext>
              </a:extLst>
            </p:cNvPr>
            <p:cNvSpPr/>
            <p:nvPr/>
          </p:nvSpPr>
          <p:spPr>
            <a:xfrm>
              <a:off x="5703186" y="387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2" name="Rectangle 591">
              <a:extLst>
                <a:ext uri="{FF2B5EF4-FFF2-40B4-BE49-F238E27FC236}">
                  <a16:creationId xmlns:a16="http://schemas.microsoft.com/office/drawing/2014/main" id="{F6A65557-52BB-4F1C-BFDE-36EAFE3D17C3}"/>
                </a:ext>
              </a:extLst>
            </p:cNvPr>
            <p:cNvSpPr/>
            <p:nvPr/>
          </p:nvSpPr>
          <p:spPr>
            <a:xfrm>
              <a:off x="5703186" y="398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3" name="Rectangle 592">
              <a:extLst>
                <a:ext uri="{FF2B5EF4-FFF2-40B4-BE49-F238E27FC236}">
                  <a16:creationId xmlns:a16="http://schemas.microsoft.com/office/drawing/2014/main" id="{95C4BBBD-BC4A-4453-A042-CFD69EC5D27B}"/>
                </a:ext>
              </a:extLst>
            </p:cNvPr>
            <p:cNvSpPr/>
            <p:nvPr/>
          </p:nvSpPr>
          <p:spPr>
            <a:xfrm>
              <a:off x="5703186" y="409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4" name="Rectangle 593">
              <a:extLst>
                <a:ext uri="{FF2B5EF4-FFF2-40B4-BE49-F238E27FC236}">
                  <a16:creationId xmlns:a16="http://schemas.microsoft.com/office/drawing/2014/main" id="{D497EFAA-93F7-40C9-9294-0E94D7366FCE}"/>
                </a:ext>
              </a:extLst>
            </p:cNvPr>
            <p:cNvSpPr/>
            <p:nvPr/>
          </p:nvSpPr>
          <p:spPr>
            <a:xfrm>
              <a:off x="5703186" y="419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5" name="Rectangle 594">
              <a:extLst>
                <a:ext uri="{FF2B5EF4-FFF2-40B4-BE49-F238E27FC236}">
                  <a16:creationId xmlns:a16="http://schemas.microsoft.com/office/drawing/2014/main" id="{43BF5CE0-BA17-47B6-8EF8-ECB8C1084CA5}"/>
                </a:ext>
              </a:extLst>
            </p:cNvPr>
            <p:cNvSpPr/>
            <p:nvPr/>
          </p:nvSpPr>
          <p:spPr>
            <a:xfrm>
              <a:off x="5703186" y="430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6" name="Rectangle 595">
              <a:extLst>
                <a:ext uri="{FF2B5EF4-FFF2-40B4-BE49-F238E27FC236}">
                  <a16:creationId xmlns:a16="http://schemas.microsoft.com/office/drawing/2014/main" id="{D9AB4AAD-0466-403F-9586-0556570A00AC}"/>
                </a:ext>
              </a:extLst>
            </p:cNvPr>
            <p:cNvSpPr/>
            <p:nvPr/>
          </p:nvSpPr>
          <p:spPr>
            <a:xfrm>
              <a:off x="5703186" y="441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7" name="Rectangle 596">
              <a:extLst>
                <a:ext uri="{FF2B5EF4-FFF2-40B4-BE49-F238E27FC236}">
                  <a16:creationId xmlns:a16="http://schemas.microsoft.com/office/drawing/2014/main" id="{0CDB8BDB-8A28-459F-9003-B75AA21164EB}"/>
                </a:ext>
              </a:extLst>
            </p:cNvPr>
            <p:cNvSpPr/>
            <p:nvPr/>
          </p:nvSpPr>
          <p:spPr>
            <a:xfrm>
              <a:off x="5703186" y="452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8" name="Rectangle 597">
              <a:extLst>
                <a:ext uri="{FF2B5EF4-FFF2-40B4-BE49-F238E27FC236}">
                  <a16:creationId xmlns:a16="http://schemas.microsoft.com/office/drawing/2014/main" id="{EE8B56D2-6E4B-489C-971F-4EA3EA569211}"/>
                </a:ext>
              </a:extLst>
            </p:cNvPr>
            <p:cNvSpPr/>
            <p:nvPr/>
          </p:nvSpPr>
          <p:spPr>
            <a:xfrm>
              <a:off x="5703186" y="463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9" name="Rectangle 598">
              <a:extLst>
                <a:ext uri="{FF2B5EF4-FFF2-40B4-BE49-F238E27FC236}">
                  <a16:creationId xmlns:a16="http://schemas.microsoft.com/office/drawing/2014/main" id="{13A3AAD2-287C-49BA-AB6F-49F5FAF8DD38}"/>
                </a:ext>
              </a:extLst>
            </p:cNvPr>
            <p:cNvSpPr/>
            <p:nvPr/>
          </p:nvSpPr>
          <p:spPr>
            <a:xfrm>
              <a:off x="5703186" y="473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0" name="Rectangle 599">
              <a:extLst>
                <a:ext uri="{FF2B5EF4-FFF2-40B4-BE49-F238E27FC236}">
                  <a16:creationId xmlns:a16="http://schemas.microsoft.com/office/drawing/2014/main" id="{EAE2077F-79B9-4063-BD85-995891F9EF32}"/>
                </a:ext>
              </a:extLst>
            </p:cNvPr>
            <p:cNvSpPr/>
            <p:nvPr/>
          </p:nvSpPr>
          <p:spPr>
            <a:xfrm>
              <a:off x="5703186" y="484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1" name="Rectangle 600">
              <a:extLst>
                <a:ext uri="{FF2B5EF4-FFF2-40B4-BE49-F238E27FC236}">
                  <a16:creationId xmlns:a16="http://schemas.microsoft.com/office/drawing/2014/main" id="{3674C3F4-7702-463C-BD8A-509A4656B6C0}"/>
                </a:ext>
              </a:extLst>
            </p:cNvPr>
            <p:cNvSpPr/>
            <p:nvPr/>
          </p:nvSpPr>
          <p:spPr>
            <a:xfrm>
              <a:off x="5703186" y="495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2" name="Rectangle 601">
              <a:extLst>
                <a:ext uri="{FF2B5EF4-FFF2-40B4-BE49-F238E27FC236}">
                  <a16:creationId xmlns:a16="http://schemas.microsoft.com/office/drawing/2014/main" id="{19EF4876-0978-4E80-94C3-0BDD1FEF3917}"/>
                </a:ext>
              </a:extLst>
            </p:cNvPr>
            <p:cNvSpPr/>
            <p:nvPr/>
          </p:nvSpPr>
          <p:spPr>
            <a:xfrm>
              <a:off x="5703186" y="5063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3" name="Rectangle 602">
              <a:extLst>
                <a:ext uri="{FF2B5EF4-FFF2-40B4-BE49-F238E27FC236}">
                  <a16:creationId xmlns:a16="http://schemas.microsoft.com/office/drawing/2014/main" id="{169A0C4F-7F15-4BA4-A750-3FA9850331A5}"/>
                </a:ext>
              </a:extLst>
            </p:cNvPr>
            <p:cNvSpPr/>
            <p:nvPr/>
          </p:nvSpPr>
          <p:spPr>
            <a:xfrm>
              <a:off x="5703186" y="5171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4" name="Rectangle 603">
              <a:extLst>
                <a:ext uri="{FF2B5EF4-FFF2-40B4-BE49-F238E27FC236}">
                  <a16:creationId xmlns:a16="http://schemas.microsoft.com/office/drawing/2014/main" id="{2E11BDB0-7591-4F54-8221-9FE274E62336}"/>
                </a:ext>
              </a:extLst>
            </p:cNvPr>
            <p:cNvSpPr/>
            <p:nvPr/>
          </p:nvSpPr>
          <p:spPr>
            <a:xfrm>
              <a:off x="5703186" y="5279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5" name="Rectangle 604">
              <a:extLst>
                <a:ext uri="{FF2B5EF4-FFF2-40B4-BE49-F238E27FC236}">
                  <a16:creationId xmlns:a16="http://schemas.microsoft.com/office/drawing/2014/main" id="{5F56A52D-6DA2-46E2-94A4-20D92F595AFD}"/>
                </a:ext>
              </a:extLst>
            </p:cNvPr>
            <p:cNvSpPr/>
            <p:nvPr/>
          </p:nvSpPr>
          <p:spPr>
            <a:xfrm>
              <a:off x="5703186" y="5387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6" name="Rectangle 605">
              <a:extLst>
                <a:ext uri="{FF2B5EF4-FFF2-40B4-BE49-F238E27FC236}">
                  <a16:creationId xmlns:a16="http://schemas.microsoft.com/office/drawing/2014/main" id="{ABE7DB98-90B4-44B6-A25A-1F55F13F0397}"/>
                </a:ext>
              </a:extLst>
            </p:cNvPr>
            <p:cNvSpPr/>
            <p:nvPr/>
          </p:nvSpPr>
          <p:spPr>
            <a:xfrm>
              <a:off x="5703186" y="5495270"/>
              <a:ext cx="360000" cy="108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07" name="Group 606">
            <a:extLst>
              <a:ext uri="{FF2B5EF4-FFF2-40B4-BE49-F238E27FC236}">
                <a16:creationId xmlns:a16="http://schemas.microsoft.com/office/drawing/2014/main" id="{3F6BD732-E0B8-441C-BB5A-164D92BC3DB8}"/>
              </a:ext>
            </a:extLst>
          </p:cNvPr>
          <p:cNvGrpSpPr/>
          <p:nvPr/>
        </p:nvGrpSpPr>
        <p:grpSpPr>
          <a:xfrm>
            <a:off x="10507078" y="717052"/>
            <a:ext cx="360000" cy="2160000"/>
            <a:chOff x="4332644" y="3429000"/>
            <a:chExt cx="360000" cy="2160000"/>
          </a:xfrm>
        </p:grpSpPr>
        <p:sp>
          <p:nvSpPr>
            <p:cNvPr id="608" name="Rectangle 607">
              <a:extLst>
                <a:ext uri="{FF2B5EF4-FFF2-40B4-BE49-F238E27FC236}">
                  <a16:creationId xmlns:a16="http://schemas.microsoft.com/office/drawing/2014/main" id="{9982929B-6804-4571-8CE9-3C39F77481DF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9" name="Rectangle 608">
              <a:extLst>
                <a:ext uri="{FF2B5EF4-FFF2-40B4-BE49-F238E27FC236}">
                  <a16:creationId xmlns:a16="http://schemas.microsoft.com/office/drawing/2014/main" id="{6E33F279-612B-4409-8C54-919FADB848EF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10" name="Rectangle 609">
              <a:extLst>
                <a:ext uri="{FF2B5EF4-FFF2-40B4-BE49-F238E27FC236}">
                  <a16:creationId xmlns:a16="http://schemas.microsoft.com/office/drawing/2014/main" id="{F5F469CD-254F-4E48-9497-3C4EC2909D03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11" name="Rectangle 610">
              <a:extLst>
                <a:ext uri="{FF2B5EF4-FFF2-40B4-BE49-F238E27FC236}">
                  <a16:creationId xmlns:a16="http://schemas.microsoft.com/office/drawing/2014/main" id="{E675FF7E-E487-4A16-B3DA-7BED8522F9C0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12" name="Rectangle 611">
              <a:extLst>
                <a:ext uri="{FF2B5EF4-FFF2-40B4-BE49-F238E27FC236}">
                  <a16:creationId xmlns:a16="http://schemas.microsoft.com/office/drawing/2014/main" id="{96189386-253D-4AF2-8F50-A86E7D4B1315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13" name="Rectangle 612">
              <a:extLst>
                <a:ext uri="{FF2B5EF4-FFF2-40B4-BE49-F238E27FC236}">
                  <a16:creationId xmlns:a16="http://schemas.microsoft.com/office/drawing/2014/main" id="{597391EA-C317-440C-84D9-F1D0ED821143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14" name="Group 613">
            <a:extLst>
              <a:ext uri="{FF2B5EF4-FFF2-40B4-BE49-F238E27FC236}">
                <a16:creationId xmlns:a16="http://schemas.microsoft.com/office/drawing/2014/main" id="{C8367DBA-50C9-441D-9063-E7F9A4FAF4AA}"/>
              </a:ext>
            </a:extLst>
          </p:cNvPr>
          <p:cNvGrpSpPr/>
          <p:nvPr/>
        </p:nvGrpSpPr>
        <p:grpSpPr>
          <a:xfrm>
            <a:off x="5140270" y="702050"/>
            <a:ext cx="360000" cy="2160000"/>
            <a:chOff x="3752453" y="3429000"/>
            <a:chExt cx="360000" cy="2160000"/>
          </a:xfrm>
        </p:grpSpPr>
        <p:sp>
          <p:nvSpPr>
            <p:cNvPr id="615" name="Rectangle 614">
              <a:extLst>
                <a:ext uri="{FF2B5EF4-FFF2-40B4-BE49-F238E27FC236}">
                  <a16:creationId xmlns:a16="http://schemas.microsoft.com/office/drawing/2014/main" id="{C64B0EC8-CD72-440E-9702-7C4967DCAE66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16" name="Rectangle 615">
              <a:extLst>
                <a:ext uri="{FF2B5EF4-FFF2-40B4-BE49-F238E27FC236}">
                  <a16:creationId xmlns:a16="http://schemas.microsoft.com/office/drawing/2014/main" id="{BF58CD79-34A0-4887-9257-8F0446061C31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17" name="Rectangle 616">
              <a:extLst>
                <a:ext uri="{FF2B5EF4-FFF2-40B4-BE49-F238E27FC236}">
                  <a16:creationId xmlns:a16="http://schemas.microsoft.com/office/drawing/2014/main" id="{373A42DD-97C0-4528-9D99-FB092B9EE1B1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18" name="Rectangle 617">
              <a:extLst>
                <a:ext uri="{FF2B5EF4-FFF2-40B4-BE49-F238E27FC236}">
                  <a16:creationId xmlns:a16="http://schemas.microsoft.com/office/drawing/2014/main" id="{33CFFB76-43D7-481C-98A2-A41447EE3D0B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19" name="Rectangle 618">
              <a:extLst>
                <a:ext uri="{FF2B5EF4-FFF2-40B4-BE49-F238E27FC236}">
                  <a16:creationId xmlns:a16="http://schemas.microsoft.com/office/drawing/2014/main" id="{0260ACAC-E2D5-4878-AB31-09CC427BF53B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20" name="Group 619">
            <a:extLst>
              <a:ext uri="{FF2B5EF4-FFF2-40B4-BE49-F238E27FC236}">
                <a16:creationId xmlns:a16="http://schemas.microsoft.com/office/drawing/2014/main" id="{C4C62582-78DD-4010-A682-E76A04483F5F}"/>
              </a:ext>
            </a:extLst>
          </p:cNvPr>
          <p:cNvGrpSpPr/>
          <p:nvPr/>
        </p:nvGrpSpPr>
        <p:grpSpPr>
          <a:xfrm>
            <a:off x="4683675" y="706663"/>
            <a:ext cx="360000" cy="2160000"/>
            <a:chOff x="3752453" y="3429000"/>
            <a:chExt cx="360000" cy="2160000"/>
          </a:xfrm>
        </p:grpSpPr>
        <p:sp>
          <p:nvSpPr>
            <p:cNvPr id="621" name="Rectangle 620">
              <a:extLst>
                <a:ext uri="{FF2B5EF4-FFF2-40B4-BE49-F238E27FC236}">
                  <a16:creationId xmlns:a16="http://schemas.microsoft.com/office/drawing/2014/main" id="{70A1AC6D-56E8-4204-B838-EB0592B037A0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2" name="Rectangle 621">
              <a:extLst>
                <a:ext uri="{FF2B5EF4-FFF2-40B4-BE49-F238E27FC236}">
                  <a16:creationId xmlns:a16="http://schemas.microsoft.com/office/drawing/2014/main" id="{44932B7F-3EB3-4F96-8344-54CF9A881A35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3" name="Rectangle 622">
              <a:extLst>
                <a:ext uri="{FF2B5EF4-FFF2-40B4-BE49-F238E27FC236}">
                  <a16:creationId xmlns:a16="http://schemas.microsoft.com/office/drawing/2014/main" id="{9B8AD950-69BD-4D94-B9C8-EF46D6BA2698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4" name="Rectangle 623">
              <a:extLst>
                <a:ext uri="{FF2B5EF4-FFF2-40B4-BE49-F238E27FC236}">
                  <a16:creationId xmlns:a16="http://schemas.microsoft.com/office/drawing/2014/main" id="{0A1F2720-FE45-420D-8082-6C93C8547031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5" name="Rectangle 624">
              <a:extLst>
                <a:ext uri="{FF2B5EF4-FFF2-40B4-BE49-F238E27FC236}">
                  <a16:creationId xmlns:a16="http://schemas.microsoft.com/office/drawing/2014/main" id="{63406416-600A-4F18-A661-1DFEE1658137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26" name="Group 625">
            <a:extLst>
              <a:ext uri="{FF2B5EF4-FFF2-40B4-BE49-F238E27FC236}">
                <a16:creationId xmlns:a16="http://schemas.microsoft.com/office/drawing/2014/main" id="{847B2DFC-2ECD-4035-B32C-3B9B8A0989C2}"/>
              </a:ext>
            </a:extLst>
          </p:cNvPr>
          <p:cNvGrpSpPr/>
          <p:nvPr/>
        </p:nvGrpSpPr>
        <p:grpSpPr>
          <a:xfrm>
            <a:off x="10967903" y="711380"/>
            <a:ext cx="360000" cy="2160000"/>
            <a:chOff x="2592071" y="3429000"/>
            <a:chExt cx="360000" cy="2160000"/>
          </a:xfrm>
        </p:grpSpPr>
        <p:sp>
          <p:nvSpPr>
            <p:cNvPr id="627" name="Rectangle 626">
              <a:extLst>
                <a:ext uri="{FF2B5EF4-FFF2-40B4-BE49-F238E27FC236}">
                  <a16:creationId xmlns:a16="http://schemas.microsoft.com/office/drawing/2014/main" id="{98AA9A68-EB96-4E31-AA50-6CE60423E128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8" name="Rectangle 627">
              <a:extLst>
                <a:ext uri="{FF2B5EF4-FFF2-40B4-BE49-F238E27FC236}">
                  <a16:creationId xmlns:a16="http://schemas.microsoft.com/office/drawing/2014/main" id="{6FB2E44D-65A8-4952-8209-D64184EF9365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9" name="Rectangle 628">
              <a:extLst>
                <a:ext uri="{FF2B5EF4-FFF2-40B4-BE49-F238E27FC236}">
                  <a16:creationId xmlns:a16="http://schemas.microsoft.com/office/drawing/2014/main" id="{D44F14EA-5035-4AA8-B890-86737621B64E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30" name="Group 629">
            <a:extLst>
              <a:ext uri="{FF2B5EF4-FFF2-40B4-BE49-F238E27FC236}">
                <a16:creationId xmlns:a16="http://schemas.microsoft.com/office/drawing/2014/main" id="{8455932F-52F0-421D-8990-FF7769F9D8E6}"/>
              </a:ext>
            </a:extLst>
          </p:cNvPr>
          <p:cNvGrpSpPr/>
          <p:nvPr/>
        </p:nvGrpSpPr>
        <p:grpSpPr>
          <a:xfrm>
            <a:off x="10507143" y="717216"/>
            <a:ext cx="360000" cy="2160000"/>
            <a:chOff x="2592071" y="3429000"/>
            <a:chExt cx="360000" cy="2160000"/>
          </a:xfrm>
        </p:grpSpPr>
        <p:sp>
          <p:nvSpPr>
            <p:cNvPr id="631" name="Rectangle 630">
              <a:extLst>
                <a:ext uri="{FF2B5EF4-FFF2-40B4-BE49-F238E27FC236}">
                  <a16:creationId xmlns:a16="http://schemas.microsoft.com/office/drawing/2014/main" id="{D5AEDEEB-3171-4F8B-A919-460EB961C314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2" name="Rectangle 631">
              <a:extLst>
                <a:ext uri="{FF2B5EF4-FFF2-40B4-BE49-F238E27FC236}">
                  <a16:creationId xmlns:a16="http://schemas.microsoft.com/office/drawing/2014/main" id="{9F44DEC8-BD5A-4331-A448-B709101D7F84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3" name="Rectangle 632">
              <a:extLst>
                <a:ext uri="{FF2B5EF4-FFF2-40B4-BE49-F238E27FC236}">
                  <a16:creationId xmlns:a16="http://schemas.microsoft.com/office/drawing/2014/main" id="{815D4346-E35B-46CF-A1C1-5ACD8424C380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42877539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>
                      <p:stCondLst>
                        <p:cond delay="indefinite"/>
                      </p:stCondLst>
                      <p:childTnLst>
                        <p:par>
                          <p:cTn id="221" fill="hold">
                            <p:stCondLst>
                              <p:cond delay="0"/>
                            </p:stCondLst>
                            <p:childTnLst>
                              <p:par>
                                <p:cTn id="2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5" fill="hold">
                      <p:stCondLst>
                        <p:cond delay="indefinite"/>
                      </p:stCondLst>
                      <p:childTnLst>
                        <p:par>
                          <p:cTn id="226" fill="hold">
                            <p:stCondLst>
                              <p:cond delay="0"/>
                            </p:stCondLst>
                            <p:childTnLst>
                              <p:par>
                                <p:cTn id="2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0" fill="hold">
                      <p:stCondLst>
                        <p:cond delay="indefinite"/>
                      </p:stCondLst>
                      <p:childTnLst>
                        <p:par>
                          <p:cTn id="231" fill="hold">
                            <p:stCondLst>
                              <p:cond delay="0"/>
                            </p:stCondLst>
                            <p:childTnLst>
                              <p:par>
                                <p:cTn id="2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5" fill="hold">
                      <p:stCondLst>
                        <p:cond delay="indefinite"/>
                      </p:stCondLst>
                      <p:childTnLst>
                        <p:par>
                          <p:cTn id="236" fill="hold">
                            <p:stCondLst>
                              <p:cond delay="0"/>
                            </p:stCondLst>
                            <p:childTnLst>
                              <p:par>
                                <p:cTn id="2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" dur="5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0" fill="hold">
                      <p:stCondLst>
                        <p:cond delay="indefinite"/>
                      </p:stCondLst>
                      <p:childTnLst>
                        <p:par>
                          <p:cTn id="241" fill="hold">
                            <p:stCondLst>
                              <p:cond delay="0"/>
                            </p:stCondLst>
                            <p:childTnLst>
                              <p:par>
                                <p:cTn id="2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500"/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0" fill="hold">
                      <p:stCondLst>
                        <p:cond delay="indefinite"/>
                      </p:stCondLst>
                      <p:childTnLst>
                        <p:par>
                          <p:cTn id="251" fill="hold">
                            <p:stCondLst>
                              <p:cond delay="0"/>
                            </p:stCondLst>
                            <p:childTnLst>
                              <p:par>
                                <p:cTn id="2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" dur="500"/>
                                        <p:tgtEl>
                                          <p:spTgt spid="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5" fill="hold">
                      <p:stCondLst>
                        <p:cond delay="indefinite"/>
                      </p:stCondLst>
                      <p:childTnLst>
                        <p:par>
                          <p:cTn id="256" fill="hold">
                            <p:stCondLst>
                              <p:cond delay="0"/>
                            </p:stCondLst>
                            <p:childTnLst>
                              <p:par>
                                <p:cTn id="25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4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" fill="hold">
                      <p:stCondLst>
                        <p:cond delay="indefinite"/>
                      </p:stCondLst>
                      <p:childTnLst>
                        <p:par>
                          <p:cTn id="264" fill="hold">
                            <p:stCondLst>
                              <p:cond delay="0"/>
                            </p:stCondLst>
                            <p:childTnLst>
                              <p:par>
                                <p:cTn id="2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0" dur="5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1" fill="hold">
                      <p:stCondLst>
                        <p:cond delay="indefinite"/>
                      </p:stCondLst>
                      <p:childTnLst>
                        <p:par>
                          <p:cTn id="272" fill="hold">
                            <p:stCondLst>
                              <p:cond delay="0"/>
                            </p:stCondLst>
                            <p:childTnLst>
                              <p:par>
                                <p:cTn id="2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" dur="500"/>
                                        <p:tgtEl>
                                          <p:spTgt spid="4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" dur="500"/>
                                        <p:tgtEl>
                                          <p:spTgt spid="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0" dur="500"/>
                                        <p:tgtEl>
                                          <p:spTgt spid="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3" dur="500"/>
                                        <p:tgtEl>
                                          <p:spTgt spid="5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4" fill="hold">
                      <p:stCondLst>
                        <p:cond delay="indefinite"/>
                      </p:stCondLst>
                      <p:childTnLst>
                        <p:par>
                          <p:cTn id="295" fill="hold">
                            <p:stCondLst>
                              <p:cond delay="0"/>
                            </p:stCondLst>
                            <p:childTnLst>
                              <p:par>
                                <p:cTn id="29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8" dur="500"/>
                                        <p:tgtEl>
                                          <p:spTgt spid="6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1" dur="500"/>
                                        <p:tgtEl>
                                          <p:spTgt spid="6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2" fill="hold">
                      <p:stCondLst>
                        <p:cond delay="indefinite"/>
                      </p:stCondLst>
                      <p:childTnLst>
                        <p:par>
                          <p:cTn id="303" fill="hold">
                            <p:stCondLst>
                              <p:cond delay="0"/>
                            </p:stCondLst>
                            <p:childTnLst>
                              <p:par>
                                <p:cTn id="30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6" dur="500"/>
                                        <p:tgtEl>
                                          <p:spTgt spid="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500"/>
                                        <p:tgtEl>
                                          <p:spTgt spid="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9" fill="hold">
                      <p:stCondLst>
                        <p:cond delay="indefinite"/>
                      </p:stCondLst>
                      <p:childTnLst>
                        <p:par>
                          <p:cTn id="320" fill="hold">
                            <p:stCondLst>
                              <p:cond delay="0"/>
                            </p:stCondLst>
                            <p:childTnLst>
                              <p:par>
                                <p:cTn id="3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3" dur="500"/>
                                        <p:tgtEl>
                                          <p:spTgt spid="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7" fill="hold">
                      <p:stCondLst>
                        <p:cond delay="indefinite"/>
                      </p:stCondLst>
                      <p:childTnLst>
                        <p:par>
                          <p:cTn id="328" fill="hold">
                            <p:stCondLst>
                              <p:cond delay="0"/>
                            </p:stCondLst>
                            <p:childTnLst>
                              <p:par>
                                <p:cTn id="32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0" dur="500"/>
                                        <p:tgtEl>
                                          <p:spTgt spid="5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2" fill="hold">
                      <p:stCondLst>
                        <p:cond delay="indefinite"/>
                      </p:stCondLst>
                      <p:childTnLst>
                        <p:par>
                          <p:cTn id="333" fill="hold">
                            <p:stCondLst>
                              <p:cond delay="0"/>
                            </p:stCondLst>
                            <p:childTnLst>
                              <p:par>
                                <p:cTn id="3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6" dur="500"/>
                                        <p:tgtEl>
                                          <p:spTgt spid="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9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2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5" dur="500"/>
                                        <p:tgtEl>
                                          <p:spTgt spid="4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8" dur="50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1" dur="50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4" dur="500"/>
                                        <p:tgtEl>
                                          <p:spTgt spid="4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5" fill="hold">
                      <p:stCondLst>
                        <p:cond delay="indefinite"/>
                      </p:stCondLst>
                      <p:childTnLst>
                        <p:par>
                          <p:cTn id="356" fill="hold">
                            <p:stCondLst>
                              <p:cond delay="0"/>
                            </p:stCondLst>
                            <p:childTnLst>
                              <p:par>
                                <p:cTn id="35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9" dur="500"/>
                                        <p:tgtEl>
                                          <p:spTgt spid="6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2" dur="500"/>
                                        <p:tgtEl>
                                          <p:spTgt spid="6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3" fill="hold">
                      <p:stCondLst>
                        <p:cond delay="indefinite"/>
                      </p:stCondLst>
                      <p:childTnLst>
                        <p:par>
                          <p:cTn id="364" fill="hold">
                            <p:stCondLst>
                              <p:cond delay="0"/>
                            </p:stCondLst>
                            <p:childTnLst>
                              <p:par>
                                <p:cTn id="3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7" dur="5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0" dur="500"/>
                                        <p:tgtEl>
                                          <p:spTgt spid="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3" dur="500"/>
                                        <p:tgtEl>
                                          <p:spTgt spid="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0" fill="hold">
                      <p:stCondLst>
                        <p:cond delay="indefinite"/>
                      </p:stCondLst>
                      <p:childTnLst>
                        <p:par>
                          <p:cTn id="381" fill="hold">
                            <p:stCondLst>
                              <p:cond delay="0"/>
                            </p:stCondLst>
                            <p:childTnLst>
                              <p:par>
                                <p:cTn id="3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4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7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8" fill="hold">
                      <p:stCondLst>
                        <p:cond delay="indefinite"/>
                      </p:stCondLst>
                      <p:childTnLst>
                        <p:par>
                          <p:cTn id="389" fill="hold">
                            <p:stCondLst>
                              <p:cond delay="0"/>
                            </p:stCondLst>
                            <p:childTnLst>
                              <p:par>
                                <p:cTn id="39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1" dur="500"/>
                                        <p:tgtEl>
                                          <p:spTgt spid="6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9" grpId="0"/>
      <p:bldP spid="290" grpId="0"/>
      <p:bldP spid="291" grpId="0"/>
      <p:bldP spid="292" grpId="0"/>
      <p:bldP spid="293" grpId="0" animBg="1"/>
      <p:bldP spid="294" grpId="0" animBg="1"/>
      <p:bldP spid="295" grpId="0"/>
      <p:bldP spid="296" grpId="0"/>
      <p:bldP spid="297" grpId="0"/>
      <p:bldP spid="300" grpId="0"/>
      <p:bldP spid="301" grpId="0"/>
      <p:bldP spid="302" grpId="0"/>
      <p:bldP spid="303" grpId="0"/>
      <p:bldP spid="304" grpId="0" animBg="1"/>
      <p:bldP spid="305" grpId="0" animBg="1"/>
      <p:bldP spid="306" grpId="0"/>
      <p:bldP spid="307" grpId="0"/>
      <p:bldP spid="308" grpId="0"/>
      <p:bldP spid="322" grpId="0"/>
      <p:bldP spid="323" grpId="0"/>
      <p:bldP spid="326" grpId="0"/>
      <p:bldP spid="327" grpId="0"/>
      <p:bldP spid="342" grpId="0"/>
      <p:bldP spid="349" grpId="0"/>
      <p:bldP spid="360" grpId="0"/>
      <p:bldP spid="361" grpId="0"/>
      <p:bldP spid="362" grpId="0" animBg="1"/>
      <p:bldP spid="363" grpId="0" animBg="1"/>
      <p:bldP spid="375" grpId="0"/>
      <p:bldP spid="376" grpId="0"/>
      <p:bldP spid="377" grpId="0"/>
      <p:bldP spid="410" grpId="0"/>
      <p:bldP spid="411" grpId="0"/>
      <p:bldP spid="412" grpId="0"/>
      <p:bldP spid="413" grpId="0"/>
      <p:bldP spid="414" grpId="0" animBg="1"/>
      <p:bldP spid="415" grpId="0" animBg="1"/>
      <p:bldP spid="416" grpId="0"/>
      <p:bldP spid="417" grpId="0"/>
      <p:bldP spid="438" grpId="0"/>
      <p:bldP spid="454" grpId="0"/>
      <p:bldP spid="455" grpId="0"/>
      <p:bldP spid="457" grpId="0"/>
      <p:bldP spid="458" grpId="0"/>
      <p:bldP spid="459" grpId="0" animBg="1"/>
      <p:bldP spid="460" grpId="0" animBg="1"/>
      <p:bldP spid="461" grpId="0" animBg="1"/>
      <p:bldP spid="462" grpId="0" animBg="1"/>
      <p:bldP spid="463" grpId="0" animBg="1"/>
      <p:bldP spid="464" grpId="0" animBg="1"/>
      <p:bldP spid="465" grpId="0" animBg="1"/>
      <p:bldP spid="466" grpId="0" animBg="1"/>
      <p:bldP spid="467" grpId="0" animBg="1"/>
      <p:bldP spid="468" grpId="0" animBg="1"/>
      <p:bldP spid="469" grpId="0" animBg="1"/>
      <p:bldP spid="470" grpId="0" animBg="1"/>
      <p:bldP spid="477" grpId="0" animBg="1"/>
      <p:bldP spid="478" grpId="0" animBg="1"/>
      <p:bldP spid="479" grpId="0" animBg="1"/>
      <p:bldP spid="480" grpId="0" animBg="1"/>
      <p:bldP spid="481" grpId="0" animBg="1"/>
      <p:bldP spid="493" grpId="0" animBg="1"/>
    </p:bldLst>
  </p:timing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6136AF-DDB7-4DB5-8F76-918F18826B2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Subtract mixed numbers with denominators which are not common multiples, without regrouping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DDB2317-F6C0-4FA4-BA0C-3CFA018CAD7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27582956"/>
      </p:ext>
    </p:extLst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18" name="Rectangle: Rounded Corners 517">
            <a:extLst>
              <a:ext uri="{FF2B5EF4-FFF2-40B4-BE49-F238E27FC236}">
                <a16:creationId xmlns:a16="http://schemas.microsoft.com/office/drawing/2014/main" id="{A70A6552-F8CF-46E2-B72F-7383E5765872}"/>
              </a:ext>
            </a:extLst>
          </p:cNvPr>
          <p:cNvSpPr/>
          <p:nvPr/>
        </p:nvSpPr>
        <p:spPr>
          <a:xfrm rot="5400000">
            <a:off x="4094741" y="887102"/>
            <a:ext cx="2533289" cy="1574623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9" name="Rectangle: Rounded Corners 518">
            <a:extLst>
              <a:ext uri="{FF2B5EF4-FFF2-40B4-BE49-F238E27FC236}">
                <a16:creationId xmlns:a16="http://schemas.microsoft.com/office/drawing/2014/main" id="{8B8B25FF-12F7-4109-BBD5-93948A3C1A21}"/>
              </a:ext>
            </a:extLst>
          </p:cNvPr>
          <p:cNvSpPr/>
          <p:nvPr/>
        </p:nvSpPr>
        <p:spPr>
          <a:xfrm rot="5400000">
            <a:off x="9939953" y="903746"/>
            <a:ext cx="2533289" cy="1574623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3" name="Rectangle 502">
            <a:extLst>
              <a:ext uri="{FF2B5EF4-FFF2-40B4-BE49-F238E27FC236}">
                <a16:creationId xmlns:a16="http://schemas.microsoft.com/office/drawing/2014/main" id="{3659B506-D4C1-47FA-A629-EBCE19BF26A8}"/>
              </a:ext>
            </a:extLst>
          </p:cNvPr>
          <p:cNvSpPr/>
          <p:nvPr/>
        </p:nvSpPr>
        <p:spPr>
          <a:xfrm>
            <a:off x="10542894" y="555747"/>
            <a:ext cx="366378" cy="21518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7" name="Rectangle 516">
            <a:extLst>
              <a:ext uri="{FF2B5EF4-FFF2-40B4-BE49-F238E27FC236}">
                <a16:creationId xmlns:a16="http://schemas.microsoft.com/office/drawing/2014/main" id="{AE90DE18-0EC9-45BF-A394-295B0740C605}"/>
              </a:ext>
            </a:extLst>
          </p:cNvPr>
          <p:cNvSpPr/>
          <p:nvPr/>
        </p:nvSpPr>
        <p:spPr>
          <a:xfrm>
            <a:off x="10544364" y="560656"/>
            <a:ext cx="366378" cy="21533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382" name="Rectangle 381">
            <a:extLst>
              <a:ext uri="{FF2B5EF4-FFF2-40B4-BE49-F238E27FC236}">
                <a16:creationId xmlns:a16="http://schemas.microsoft.com/office/drawing/2014/main" id="{AF8B1F1A-FD6A-45D6-BF00-1B1FC405B196}"/>
              </a:ext>
            </a:extLst>
          </p:cNvPr>
          <p:cNvSpPr/>
          <p:nvPr/>
        </p:nvSpPr>
        <p:spPr>
          <a:xfrm>
            <a:off x="4682378" y="557032"/>
            <a:ext cx="366378" cy="215684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6" name="Rectangle 515">
            <a:extLst>
              <a:ext uri="{FF2B5EF4-FFF2-40B4-BE49-F238E27FC236}">
                <a16:creationId xmlns:a16="http://schemas.microsoft.com/office/drawing/2014/main" id="{8A7B6483-B36D-42E0-AE5B-9A67DE27D6AC}"/>
              </a:ext>
            </a:extLst>
          </p:cNvPr>
          <p:cNvSpPr/>
          <p:nvPr/>
        </p:nvSpPr>
        <p:spPr>
          <a:xfrm>
            <a:off x="4684497" y="561926"/>
            <a:ext cx="366378" cy="215203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512" name="Rectangle 511">
            <a:extLst>
              <a:ext uri="{FF2B5EF4-FFF2-40B4-BE49-F238E27FC236}">
                <a16:creationId xmlns:a16="http://schemas.microsoft.com/office/drawing/2014/main" id="{DC43FAC5-28F1-4933-9B3B-B8271FE488D7}"/>
              </a:ext>
            </a:extLst>
          </p:cNvPr>
          <p:cNvSpPr/>
          <p:nvPr/>
        </p:nvSpPr>
        <p:spPr>
          <a:xfrm>
            <a:off x="11444080" y="562209"/>
            <a:ext cx="366378" cy="128849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5" name="Rectangle 514">
            <a:extLst>
              <a:ext uri="{FF2B5EF4-FFF2-40B4-BE49-F238E27FC236}">
                <a16:creationId xmlns:a16="http://schemas.microsoft.com/office/drawing/2014/main" id="{C5D5BD47-AD92-4DEC-B8A5-01DE175197D1}"/>
              </a:ext>
            </a:extLst>
          </p:cNvPr>
          <p:cNvSpPr/>
          <p:nvPr/>
        </p:nvSpPr>
        <p:spPr>
          <a:xfrm>
            <a:off x="11441283" y="770906"/>
            <a:ext cx="366378" cy="108489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511" name="Rectangle 510">
            <a:extLst>
              <a:ext uri="{FF2B5EF4-FFF2-40B4-BE49-F238E27FC236}">
                <a16:creationId xmlns:a16="http://schemas.microsoft.com/office/drawing/2014/main" id="{D0F310E7-14A1-4C61-B35C-B2796AC4E5E3}"/>
              </a:ext>
            </a:extLst>
          </p:cNvPr>
          <p:cNvSpPr/>
          <p:nvPr/>
        </p:nvSpPr>
        <p:spPr>
          <a:xfrm>
            <a:off x="10994884" y="565114"/>
            <a:ext cx="366378" cy="21518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3" name="Rectangle 512">
            <a:extLst>
              <a:ext uri="{FF2B5EF4-FFF2-40B4-BE49-F238E27FC236}">
                <a16:creationId xmlns:a16="http://schemas.microsoft.com/office/drawing/2014/main" id="{A4F8DFA7-8379-4AA9-9048-DD02919ABBFD}"/>
              </a:ext>
            </a:extLst>
          </p:cNvPr>
          <p:cNvSpPr/>
          <p:nvPr/>
        </p:nvSpPr>
        <p:spPr>
          <a:xfrm>
            <a:off x="5134256" y="566947"/>
            <a:ext cx="366378" cy="215684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4" name="Rectangle 513">
            <a:extLst>
              <a:ext uri="{FF2B5EF4-FFF2-40B4-BE49-F238E27FC236}">
                <a16:creationId xmlns:a16="http://schemas.microsoft.com/office/drawing/2014/main" id="{AD56FFEC-150D-41C9-BB94-BF2D1853E688}"/>
              </a:ext>
            </a:extLst>
          </p:cNvPr>
          <p:cNvSpPr/>
          <p:nvPr/>
        </p:nvSpPr>
        <p:spPr>
          <a:xfrm>
            <a:off x="5577832" y="557516"/>
            <a:ext cx="366378" cy="162012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461187" y="278992"/>
            <a:ext cx="4054236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453902" y="457161"/>
            <a:ext cx="823153" cy="1040007"/>
            <a:chOff x="370927" y="384951"/>
            <a:chExt cx="823153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978817" y="450780"/>
            <a:ext cx="437977" cy="1047615"/>
            <a:chOff x="2722480" y="5463945"/>
            <a:chExt cx="437977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3242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722480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30026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43897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935278" y="419374"/>
            <a:ext cx="1435600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4" name="TextBox 433">
            <a:extLst>
              <a:ext uri="{FF2B5EF4-FFF2-40B4-BE49-F238E27FC236}">
                <a16:creationId xmlns:a16="http://schemas.microsoft.com/office/drawing/2014/main" id="{3DDB0E5C-6E03-412F-8F83-CD4F130D8132}"/>
              </a:ext>
            </a:extLst>
          </p:cNvPr>
          <p:cNvSpPr txBox="1"/>
          <p:nvPr/>
        </p:nvSpPr>
        <p:spPr>
          <a:xfrm>
            <a:off x="2924430" y="63458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1A349B3B-B55C-4C77-B878-847CF41319CD}"/>
              </a:ext>
            </a:extLst>
          </p:cNvPr>
          <p:cNvGrpSpPr/>
          <p:nvPr/>
        </p:nvGrpSpPr>
        <p:grpSpPr>
          <a:xfrm>
            <a:off x="3379187" y="412816"/>
            <a:ext cx="962681" cy="1076984"/>
            <a:chOff x="3140649" y="412816"/>
            <a:chExt cx="962681" cy="1076984"/>
          </a:xfrm>
        </p:grpSpPr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81AAF900-98C8-477B-8F82-C849E5E04C89}"/>
                </a:ext>
              </a:extLst>
            </p:cNvPr>
            <p:cNvCxnSpPr>
              <a:cxnSpLocks/>
            </p:cNvCxnSpPr>
            <p:nvPr/>
          </p:nvCxnSpPr>
          <p:spPr>
            <a:xfrm>
              <a:off x="3140650" y="92065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A05A9AD3-823B-4E99-9A37-9B9A4596536B}"/>
                </a:ext>
              </a:extLst>
            </p:cNvPr>
            <p:cNvSpPr txBox="1"/>
            <p:nvPr/>
          </p:nvSpPr>
          <p:spPr>
            <a:xfrm>
              <a:off x="3140649" y="858858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61A8DBE2-1326-44FB-BB64-8322B7909DD9}"/>
                </a:ext>
              </a:extLst>
            </p:cNvPr>
            <p:cNvSpPr txBox="1"/>
            <p:nvPr/>
          </p:nvSpPr>
          <p:spPr>
            <a:xfrm>
              <a:off x="3366557" y="412816"/>
              <a:ext cx="73677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sp>
        <p:nvSpPr>
          <p:cNvPr id="210" name="TextBox 209">
            <a:extLst>
              <a:ext uri="{FF2B5EF4-FFF2-40B4-BE49-F238E27FC236}">
                <a16:creationId xmlns:a16="http://schemas.microsoft.com/office/drawing/2014/main" id="{A7798578-5620-4557-83FE-2C162C316957}"/>
              </a:ext>
            </a:extLst>
          </p:cNvPr>
          <p:cNvSpPr txBox="1"/>
          <p:nvPr/>
        </p:nvSpPr>
        <p:spPr>
          <a:xfrm>
            <a:off x="1613626" y="67027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11" name="Rectangle: Rounded Corners 210">
            <a:extLst>
              <a:ext uri="{FF2B5EF4-FFF2-40B4-BE49-F238E27FC236}">
                <a16:creationId xmlns:a16="http://schemas.microsoft.com/office/drawing/2014/main" id="{09334D6D-5B6A-4259-A260-AE34C71278BD}"/>
              </a:ext>
            </a:extLst>
          </p:cNvPr>
          <p:cNvSpPr/>
          <p:nvPr/>
        </p:nvSpPr>
        <p:spPr>
          <a:xfrm>
            <a:off x="6288142" y="278992"/>
            <a:ext cx="4054236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CFD94A23-CAB3-4C19-9479-04BA2D8A229C}"/>
              </a:ext>
            </a:extLst>
          </p:cNvPr>
          <p:cNvGrpSpPr/>
          <p:nvPr/>
        </p:nvGrpSpPr>
        <p:grpSpPr>
          <a:xfrm>
            <a:off x="6280857" y="457161"/>
            <a:ext cx="823153" cy="1040007"/>
            <a:chOff x="370927" y="384951"/>
            <a:chExt cx="823153" cy="1040007"/>
          </a:xfrm>
        </p:grpSpPr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F631D8C7-F749-4039-B87F-C38DB08F0A29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15" name="TextBox 214">
                <a:extLst>
                  <a:ext uri="{FF2B5EF4-FFF2-40B4-BE49-F238E27FC236}">
                    <a16:creationId xmlns:a16="http://schemas.microsoft.com/office/drawing/2014/main" id="{F9910ABB-9D2E-4F32-AE9E-45662B624FE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216" name="TextBox 215">
                <a:extLst>
                  <a:ext uri="{FF2B5EF4-FFF2-40B4-BE49-F238E27FC236}">
                    <a16:creationId xmlns:a16="http://schemas.microsoft.com/office/drawing/2014/main" id="{F8FB9B14-89F0-4B36-AC8F-1CDCB9DC2969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217" name="Straight Connector 216">
                <a:extLst>
                  <a:ext uri="{FF2B5EF4-FFF2-40B4-BE49-F238E27FC236}">
                    <a16:creationId xmlns:a16="http://schemas.microsoft.com/office/drawing/2014/main" id="{3EF21024-7E74-44C2-8F90-4EB0823C53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B14B644F-03E8-4107-BB31-3757BE2BD9FB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00A7DDA9-B898-4120-9E85-1387AEC28E09}"/>
              </a:ext>
            </a:extLst>
          </p:cNvPr>
          <p:cNvGrpSpPr/>
          <p:nvPr/>
        </p:nvGrpSpPr>
        <p:grpSpPr>
          <a:xfrm>
            <a:off x="7805772" y="450780"/>
            <a:ext cx="443634" cy="1047615"/>
            <a:chOff x="2722480" y="5463945"/>
            <a:chExt cx="443634" cy="1047615"/>
          </a:xfrm>
        </p:grpSpPr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CCBE3820-40E7-45ED-BA9E-4207F46775D3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E30D9AA1-9736-4296-83C5-1A772C580477}"/>
                </a:ext>
              </a:extLst>
            </p:cNvPr>
            <p:cNvSpPr txBox="1"/>
            <p:nvPr/>
          </p:nvSpPr>
          <p:spPr>
            <a:xfrm>
              <a:off x="2722480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221" name="Straight Connector 220">
              <a:extLst>
                <a:ext uri="{FF2B5EF4-FFF2-40B4-BE49-F238E27FC236}">
                  <a16:creationId xmlns:a16="http://schemas.microsoft.com/office/drawing/2014/main" id="{9252E7D2-F5F2-463A-8B07-9FEFCA77EA8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2" name="TextBox 221">
            <a:extLst>
              <a:ext uri="{FF2B5EF4-FFF2-40B4-BE49-F238E27FC236}">
                <a16:creationId xmlns:a16="http://schemas.microsoft.com/office/drawing/2014/main" id="{5B76521F-6F69-4083-AA50-AD0D2124D57B}"/>
              </a:ext>
            </a:extLst>
          </p:cNvPr>
          <p:cNvSpPr txBox="1"/>
          <p:nvPr/>
        </p:nvSpPr>
        <p:spPr>
          <a:xfrm>
            <a:off x="7127221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BE5D29DD-C9D5-47E9-9F83-C3F8CCDC8404}"/>
              </a:ext>
            </a:extLst>
          </p:cNvPr>
          <p:cNvSpPr txBox="1"/>
          <p:nvPr/>
        </p:nvSpPr>
        <p:spPr>
          <a:xfrm>
            <a:off x="8265928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24" name="Rectangle 223">
            <a:extLst>
              <a:ext uri="{FF2B5EF4-FFF2-40B4-BE49-F238E27FC236}">
                <a16:creationId xmlns:a16="http://schemas.microsoft.com/office/drawing/2014/main" id="{7A18F699-7C29-4A7C-8BAE-26508A1D5C2D}"/>
              </a:ext>
            </a:extLst>
          </p:cNvPr>
          <p:cNvSpPr/>
          <p:nvPr/>
        </p:nvSpPr>
        <p:spPr>
          <a:xfrm>
            <a:off x="8762233" y="419374"/>
            <a:ext cx="1435600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E5FD3BBC-9951-4533-8F84-3A4CA11142AD}"/>
              </a:ext>
            </a:extLst>
          </p:cNvPr>
          <p:cNvSpPr txBox="1"/>
          <p:nvPr/>
        </p:nvSpPr>
        <p:spPr>
          <a:xfrm>
            <a:off x="7440581" y="67027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cxnSp>
        <p:nvCxnSpPr>
          <p:cNvPr id="231" name="Straight Connector 230">
            <a:extLst>
              <a:ext uri="{FF2B5EF4-FFF2-40B4-BE49-F238E27FC236}">
                <a16:creationId xmlns:a16="http://schemas.microsoft.com/office/drawing/2014/main" id="{7CDBF79F-F92C-4F3F-8FC0-614B7C467A31}"/>
              </a:ext>
            </a:extLst>
          </p:cNvPr>
          <p:cNvCxnSpPr>
            <a:cxnSpLocks/>
          </p:cNvCxnSpPr>
          <p:nvPr/>
        </p:nvCxnSpPr>
        <p:spPr>
          <a:xfrm>
            <a:off x="474371" y="2713875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Straight Connector 231">
            <a:extLst>
              <a:ext uri="{FF2B5EF4-FFF2-40B4-BE49-F238E27FC236}">
                <a16:creationId xmlns:a16="http://schemas.microsoft.com/office/drawing/2014/main" id="{9E4FC0E2-F27E-402F-931D-67D1C8C2CF81}"/>
              </a:ext>
            </a:extLst>
          </p:cNvPr>
          <p:cNvCxnSpPr>
            <a:cxnSpLocks/>
          </p:cNvCxnSpPr>
          <p:nvPr/>
        </p:nvCxnSpPr>
        <p:spPr>
          <a:xfrm>
            <a:off x="1353601" y="271387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TextBox 232">
            <a:extLst>
              <a:ext uri="{FF2B5EF4-FFF2-40B4-BE49-F238E27FC236}">
                <a16:creationId xmlns:a16="http://schemas.microsoft.com/office/drawing/2014/main" id="{F46A639F-82F3-4EEF-A1E7-E9C4335F9210}"/>
              </a:ext>
            </a:extLst>
          </p:cNvPr>
          <p:cNvSpPr txBox="1"/>
          <p:nvPr/>
        </p:nvSpPr>
        <p:spPr>
          <a:xfrm>
            <a:off x="436998" y="220604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6B139C16-4685-4C38-89F2-D71A9446B0E9}"/>
              </a:ext>
            </a:extLst>
          </p:cNvPr>
          <p:cNvSpPr txBox="1"/>
          <p:nvPr/>
        </p:nvSpPr>
        <p:spPr>
          <a:xfrm>
            <a:off x="447564" y="265208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773B0E4-263A-4852-84C1-3E43C6387292}"/>
              </a:ext>
            </a:extLst>
          </p:cNvPr>
          <p:cNvSpPr txBox="1"/>
          <p:nvPr/>
        </p:nvSpPr>
        <p:spPr>
          <a:xfrm>
            <a:off x="1353600" y="265208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771D8D0E-8DDE-456E-BF99-7F8FF3BB1453}"/>
              </a:ext>
            </a:extLst>
          </p:cNvPr>
          <p:cNvSpPr txBox="1"/>
          <p:nvPr/>
        </p:nvSpPr>
        <p:spPr>
          <a:xfrm>
            <a:off x="906558" y="2398404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37" name="Arc 236">
            <a:extLst>
              <a:ext uri="{FF2B5EF4-FFF2-40B4-BE49-F238E27FC236}">
                <a16:creationId xmlns:a16="http://schemas.microsoft.com/office/drawing/2014/main" id="{BB982A16-389D-471C-8BB2-C3D9B4DF799F}"/>
              </a:ext>
            </a:extLst>
          </p:cNvPr>
          <p:cNvSpPr/>
          <p:nvPr/>
        </p:nvSpPr>
        <p:spPr>
          <a:xfrm rot="16200000">
            <a:off x="839259" y="1683916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8" name="Arc 237">
            <a:extLst>
              <a:ext uri="{FF2B5EF4-FFF2-40B4-BE49-F238E27FC236}">
                <a16:creationId xmlns:a16="http://schemas.microsoft.com/office/drawing/2014/main" id="{59D0FCD5-E2C2-4CF7-85DF-5D7922825083}"/>
              </a:ext>
            </a:extLst>
          </p:cNvPr>
          <p:cNvSpPr/>
          <p:nvPr/>
        </p:nvSpPr>
        <p:spPr>
          <a:xfrm rot="5400000">
            <a:off x="828972" y="261756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E90B4A87-E8CF-4C4B-9171-DE30573F82F0}"/>
              </a:ext>
            </a:extLst>
          </p:cNvPr>
          <p:cNvSpPr txBox="1"/>
          <p:nvPr/>
        </p:nvSpPr>
        <p:spPr>
          <a:xfrm>
            <a:off x="959562" y="315294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26951A95-630A-4A2D-A5A9-340ADDA4EA38}"/>
              </a:ext>
            </a:extLst>
          </p:cNvPr>
          <p:cNvSpPr txBox="1"/>
          <p:nvPr/>
        </p:nvSpPr>
        <p:spPr>
          <a:xfrm>
            <a:off x="959561" y="185210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EC669CAC-4EFA-49EE-A73B-DD6237DD51D4}"/>
              </a:ext>
            </a:extLst>
          </p:cNvPr>
          <p:cNvSpPr txBox="1"/>
          <p:nvPr/>
        </p:nvSpPr>
        <p:spPr>
          <a:xfrm>
            <a:off x="1547663" y="2206041"/>
            <a:ext cx="8133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C595B89D-D290-4BF7-9B4A-E0AE02B14A4C}"/>
              </a:ext>
            </a:extLst>
          </p:cNvPr>
          <p:cNvCxnSpPr>
            <a:cxnSpLocks/>
          </p:cNvCxnSpPr>
          <p:nvPr/>
        </p:nvCxnSpPr>
        <p:spPr>
          <a:xfrm>
            <a:off x="2714949" y="271523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0FF0CFF0-6FA0-4866-A7E6-07C077561060}"/>
              </a:ext>
            </a:extLst>
          </p:cNvPr>
          <p:cNvCxnSpPr>
            <a:cxnSpLocks/>
          </p:cNvCxnSpPr>
          <p:nvPr/>
        </p:nvCxnSpPr>
        <p:spPr>
          <a:xfrm>
            <a:off x="3594179" y="271523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4" name="TextBox 243">
            <a:extLst>
              <a:ext uri="{FF2B5EF4-FFF2-40B4-BE49-F238E27FC236}">
                <a16:creationId xmlns:a16="http://schemas.microsoft.com/office/drawing/2014/main" id="{48044098-DC9C-49D1-8009-A578FCC4FB88}"/>
              </a:ext>
            </a:extLst>
          </p:cNvPr>
          <p:cNvSpPr txBox="1"/>
          <p:nvPr/>
        </p:nvSpPr>
        <p:spPr>
          <a:xfrm>
            <a:off x="2677576" y="220739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45" name="TextBox 244">
            <a:extLst>
              <a:ext uri="{FF2B5EF4-FFF2-40B4-BE49-F238E27FC236}">
                <a16:creationId xmlns:a16="http://schemas.microsoft.com/office/drawing/2014/main" id="{9390D31F-836F-41F0-A745-486F54E6F6E1}"/>
              </a:ext>
            </a:extLst>
          </p:cNvPr>
          <p:cNvSpPr txBox="1"/>
          <p:nvPr/>
        </p:nvSpPr>
        <p:spPr>
          <a:xfrm>
            <a:off x="2688142" y="265343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46" name="TextBox 245">
            <a:extLst>
              <a:ext uri="{FF2B5EF4-FFF2-40B4-BE49-F238E27FC236}">
                <a16:creationId xmlns:a16="http://schemas.microsoft.com/office/drawing/2014/main" id="{AC7268BC-B40D-40E6-830B-96758922FE98}"/>
              </a:ext>
            </a:extLst>
          </p:cNvPr>
          <p:cNvSpPr txBox="1"/>
          <p:nvPr/>
        </p:nvSpPr>
        <p:spPr>
          <a:xfrm>
            <a:off x="3594178" y="265343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3F4DB1F3-27D4-4177-98BD-92C379A34988}"/>
              </a:ext>
            </a:extLst>
          </p:cNvPr>
          <p:cNvSpPr txBox="1"/>
          <p:nvPr/>
        </p:nvSpPr>
        <p:spPr>
          <a:xfrm>
            <a:off x="3147136" y="239976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48" name="Arc 247">
            <a:extLst>
              <a:ext uri="{FF2B5EF4-FFF2-40B4-BE49-F238E27FC236}">
                <a16:creationId xmlns:a16="http://schemas.microsoft.com/office/drawing/2014/main" id="{B0606A22-E45E-4B92-AC59-36FBB6573A73}"/>
              </a:ext>
            </a:extLst>
          </p:cNvPr>
          <p:cNvSpPr/>
          <p:nvPr/>
        </p:nvSpPr>
        <p:spPr>
          <a:xfrm rot="16200000">
            <a:off x="3079837" y="168527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9" name="Arc 248">
            <a:extLst>
              <a:ext uri="{FF2B5EF4-FFF2-40B4-BE49-F238E27FC236}">
                <a16:creationId xmlns:a16="http://schemas.microsoft.com/office/drawing/2014/main" id="{64420240-3CF4-464D-977E-975BA9FBF54C}"/>
              </a:ext>
            </a:extLst>
          </p:cNvPr>
          <p:cNvSpPr/>
          <p:nvPr/>
        </p:nvSpPr>
        <p:spPr>
          <a:xfrm rot="5400000">
            <a:off x="3069550" y="261892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0" name="TextBox 249">
            <a:extLst>
              <a:ext uri="{FF2B5EF4-FFF2-40B4-BE49-F238E27FC236}">
                <a16:creationId xmlns:a16="http://schemas.microsoft.com/office/drawing/2014/main" id="{70175698-5EEB-4B83-87C0-1D2435AAD672}"/>
              </a:ext>
            </a:extLst>
          </p:cNvPr>
          <p:cNvSpPr txBox="1"/>
          <p:nvPr/>
        </p:nvSpPr>
        <p:spPr>
          <a:xfrm>
            <a:off x="3200140" y="315430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51" name="TextBox 250">
            <a:extLst>
              <a:ext uri="{FF2B5EF4-FFF2-40B4-BE49-F238E27FC236}">
                <a16:creationId xmlns:a16="http://schemas.microsoft.com/office/drawing/2014/main" id="{6D182775-0ADA-4F2C-A6CB-83C6585BBCD7}"/>
              </a:ext>
            </a:extLst>
          </p:cNvPr>
          <p:cNvSpPr txBox="1"/>
          <p:nvPr/>
        </p:nvSpPr>
        <p:spPr>
          <a:xfrm>
            <a:off x="3200139" y="185345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52" name="TextBox 251">
            <a:extLst>
              <a:ext uri="{FF2B5EF4-FFF2-40B4-BE49-F238E27FC236}">
                <a16:creationId xmlns:a16="http://schemas.microsoft.com/office/drawing/2014/main" id="{2829EF9E-976D-4218-B28A-CAC0FBA8B12C}"/>
              </a:ext>
            </a:extLst>
          </p:cNvPr>
          <p:cNvSpPr txBox="1"/>
          <p:nvPr/>
        </p:nvSpPr>
        <p:spPr>
          <a:xfrm>
            <a:off x="3804499" y="2207397"/>
            <a:ext cx="7216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27DEE7CC-4544-42FB-BA1D-1A2D77FDDA67}"/>
              </a:ext>
            </a:extLst>
          </p:cNvPr>
          <p:cNvGrpSpPr/>
          <p:nvPr/>
        </p:nvGrpSpPr>
        <p:grpSpPr>
          <a:xfrm>
            <a:off x="461187" y="3990198"/>
            <a:ext cx="1404066" cy="1076984"/>
            <a:chOff x="461187" y="3990198"/>
            <a:chExt cx="1404066" cy="1076984"/>
          </a:xfrm>
        </p:grpSpPr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67DB9656-5BA2-425A-979B-4CE6A1B8562F}"/>
                </a:ext>
              </a:extLst>
            </p:cNvPr>
            <p:cNvSpPr txBox="1"/>
            <p:nvPr/>
          </p:nvSpPr>
          <p:spPr>
            <a:xfrm>
              <a:off x="461187" y="421197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013EDD39-D288-413F-A6EF-162A4EAE4A5B}"/>
                </a:ext>
              </a:extLst>
            </p:cNvPr>
            <p:cNvCxnSpPr>
              <a:cxnSpLocks/>
            </p:cNvCxnSpPr>
            <p:nvPr/>
          </p:nvCxnSpPr>
          <p:spPr>
            <a:xfrm>
              <a:off x="915945" y="449803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329E8983-7B57-4354-B9C4-83B3FA7DD7F4}"/>
                </a:ext>
              </a:extLst>
            </p:cNvPr>
            <p:cNvSpPr txBox="1"/>
            <p:nvPr/>
          </p:nvSpPr>
          <p:spPr>
            <a:xfrm>
              <a:off x="915944" y="44362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FCF94A68-E81F-4BA6-94B9-AB609C4738C5}"/>
                </a:ext>
              </a:extLst>
            </p:cNvPr>
            <p:cNvSpPr txBox="1"/>
            <p:nvPr/>
          </p:nvSpPr>
          <p:spPr>
            <a:xfrm>
              <a:off x="1166448" y="3990198"/>
              <a:ext cx="69880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0A237FF0-DE45-4306-BFC6-75C5AD8FAF71}"/>
              </a:ext>
            </a:extLst>
          </p:cNvPr>
          <p:cNvGrpSpPr/>
          <p:nvPr/>
        </p:nvGrpSpPr>
        <p:grpSpPr>
          <a:xfrm>
            <a:off x="1839946" y="3999252"/>
            <a:ext cx="2192359" cy="1076984"/>
            <a:chOff x="1839946" y="3999252"/>
            <a:chExt cx="2192359" cy="1076984"/>
          </a:xfrm>
        </p:grpSpPr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07900605-A141-478E-BD35-0A7AEA7D7ACD}"/>
                </a:ext>
              </a:extLst>
            </p:cNvPr>
            <p:cNvSpPr txBox="1"/>
            <p:nvPr/>
          </p:nvSpPr>
          <p:spPr>
            <a:xfrm>
              <a:off x="1839946" y="4154789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3C478EC6-2586-4E42-9559-C9790E7C0E87}"/>
                </a:ext>
              </a:extLst>
            </p:cNvPr>
            <p:cNvCxnSpPr>
              <a:cxnSpLocks/>
            </p:cNvCxnSpPr>
            <p:nvPr/>
          </p:nvCxnSpPr>
          <p:spPr>
            <a:xfrm>
              <a:off x="2703113" y="4507086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155C9631-9909-480B-9EF9-42A5C679EA31}"/>
                </a:ext>
              </a:extLst>
            </p:cNvPr>
            <p:cNvSpPr txBox="1"/>
            <p:nvPr/>
          </p:nvSpPr>
          <p:spPr>
            <a:xfrm>
              <a:off x="2703112" y="4445294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79B6C159-4239-47C6-8BF7-B763104DAF65}"/>
                </a:ext>
              </a:extLst>
            </p:cNvPr>
            <p:cNvSpPr txBox="1"/>
            <p:nvPr/>
          </p:nvSpPr>
          <p:spPr>
            <a:xfrm>
              <a:off x="2945681" y="3999252"/>
              <a:ext cx="68937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2B7B63EA-EC10-4775-94E5-C560B25B7075}"/>
                </a:ext>
              </a:extLst>
            </p:cNvPr>
            <p:cNvSpPr txBox="1"/>
            <p:nvPr/>
          </p:nvSpPr>
          <p:spPr>
            <a:xfrm>
              <a:off x="3598567" y="41981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4EEE2CC-E323-4A19-B7AE-B9D036EDF1CF}"/>
                </a:ext>
              </a:extLst>
            </p:cNvPr>
            <p:cNvSpPr txBox="1"/>
            <p:nvPr/>
          </p:nvSpPr>
          <p:spPr>
            <a:xfrm>
              <a:off x="2246996" y="4188242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sp>
        <p:nvSpPr>
          <p:cNvPr id="266" name="TextBox 265">
            <a:extLst>
              <a:ext uri="{FF2B5EF4-FFF2-40B4-BE49-F238E27FC236}">
                <a16:creationId xmlns:a16="http://schemas.microsoft.com/office/drawing/2014/main" id="{924823C1-5492-476C-A996-1B7CD9C67B59}"/>
              </a:ext>
            </a:extLst>
          </p:cNvPr>
          <p:cNvSpPr txBox="1"/>
          <p:nvPr/>
        </p:nvSpPr>
        <p:spPr>
          <a:xfrm>
            <a:off x="8731743" y="644113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126FF709-4020-4EC3-96C8-C2DD3FABE384}"/>
              </a:ext>
            </a:extLst>
          </p:cNvPr>
          <p:cNvGrpSpPr/>
          <p:nvPr/>
        </p:nvGrpSpPr>
        <p:grpSpPr>
          <a:xfrm>
            <a:off x="9186500" y="422341"/>
            <a:ext cx="962681" cy="1076984"/>
            <a:chOff x="3140649" y="412816"/>
            <a:chExt cx="962681" cy="1076984"/>
          </a:xfrm>
        </p:grpSpPr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78686EC5-0554-4D46-B8B8-391296214A72}"/>
                </a:ext>
              </a:extLst>
            </p:cNvPr>
            <p:cNvCxnSpPr>
              <a:cxnSpLocks/>
            </p:cNvCxnSpPr>
            <p:nvPr/>
          </p:nvCxnSpPr>
          <p:spPr>
            <a:xfrm>
              <a:off x="3140650" y="92065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1CAF6C16-727F-4AA6-A245-1855DF803A78}"/>
                </a:ext>
              </a:extLst>
            </p:cNvPr>
            <p:cNvSpPr txBox="1"/>
            <p:nvPr/>
          </p:nvSpPr>
          <p:spPr>
            <a:xfrm>
              <a:off x="3140649" y="858858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CB4FAC55-F0CF-401B-B9ED-104C76E80ADD}"/>
                </a:ext>
              </a:extLst>
            </p:cNvPr>
            <p:cNvSpPr txBox="1"/>
            <p:nvPr/>
          </p:nvSpPr>
          <p:spPr>
            <a:xfrm>
              <a:off x="3366557" y="412816"/>
              <a:ext cx="73677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cxnSp>
        <p:nvCxnSpPr>
          <p:cNvPr id="271" name="Straight Connector 270">
            <a:extLst>
              <a:ext uri="{FF2B5EF4-FFF2-40B4-BE49-F238E27FC236}">
                <a16:creationId xmlns:a16="http://schemas.microsoft.com/office/drawing/2014/main" id="{E1598728-EAAB-474D-8E94-5DBB78419F25}"/>
              </a:ext>
            </a:extLst>
          </p:cNvPr>
          <p:cNvCxnSpPr>
            <a:cxnSpLocks/>
          </p:cNvCxnSpPr>
          <p:nvPr/>
        </p:nvCxnSpPr>
        <p:spPr>
          <a:xfrm>
            <a:off x="6281684" y="2723400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Straight Connector 271">
            <a:extLst>
              <a:ext uri="{FF2B5EF4-FFF2-40B4-BE49-F238E27FC236}">
                <a16:creationId xmlns:a16="http://schemas.microsoft.com/office/drawing/2014/main" id="{324601B8-680D-4ABD-82D0-6D7387C05EC3}"/>
              </a:ext>
            </a:extLst>
          </p:cNvPr>
          <p:cNvCxnSpPr>
            <a:cxnSpLocks/>
          </p:cNvCxnSpPr>
          <p:nvPr/>
        </p:nvCxnSpPr>
        <p:spPr>
          <a:xfrm>
            <a:off x="7160914" y="272340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3" name="TextBox 272">
            <a:extLst>
              <a:ext uri="{FF2B5EF4-FFF2-40B4-BE49-F238E27FC236}">
                <a16:creationId xmlns:a16="http://schemas.microsoft.com/office/drawing/2014/main" id="{9297AA5A-1557-4AFF-88FD-E403FAB3B7CF}"/>
              </a:ext>
            </a:extLst>
          </p:cNvPr>
          <p:cNvSpPr txBox="1"/>
          <p:nvPr/>
        </p:nvSpPr>
        <p:spPr>
          <a:xfrm>
            <a:off x="6244311" y="221556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9F6CB268-21B4-4409-AC80-F5A9D4A583EF}"/>
              </a:ext>
            </a:extLst>
          </p:cNvPr>
          <p:cNvSpPr txBox="1"/>
          <p:nvPr/>
        </p:nvSpPr>
        <p:spPr>
          <a:xfrm>
            <a:off x="6254877" y="266160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421AD49B-F049-4B9A-B64F-29FDFD15A00E}"/>
              </a:ext>
            </a:extLst>
          </p:cNvPr>
          <p:cNvSpPr txBox="1"/>
          <p:nvPr/>
        </p:nvSpPr>
        <p:spPr>
          <a:xfrm>
            <a:off x="7160913" y="266160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BEC748C7-19E4-4466-8791-6650CF369433}"/>
              </a:ext>
            </a:extLst>
          </p:cNvPr>
          <p:cNvSpPr txBox="1"/>
          <p:nvPr/>
        </p:nvSpPr>
        <p:spPr>
          <a:xfrm>
            <a:off x="6713871" y="2407929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77" name="Arc 276">
            <a:extLst>
              <a:ext uri="{FF2B5EF4-FFF2-40B4-BE49-F238E27FC236}">
                <a16:creationId xmlns:a16="http://schemas.microsoft.com/office/drawing/2014/main" id="{3BC6E79C-6441-4239-8FFB-C90EDDFD258D}"/>
              </a:ext>
            </a:extLst>
          </p:cNvPr>
          <p:cNvSpPr/>
          <p:nvPr/>
        </p:nvSpPr>
        <p:spPr>
          <a:xfrm rot="16200000">
            <a:off x="6646572" y="169344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8" name="Arc 277">
            <a:extLst>
              <a:ext uri="{FF2B5EF4-FFF2-40B4-BE49-F238E27FC236}">
                <a16:creationId xmlns:a16="http://schemas.microsoft.com/office/drawing/2014/main" id="{6872100F-D9FF-45BA-9158-6E1572DA4B96}"/>
              </a:ext>
            </a:extLst>
          </p:cNvPr>
          <p:cNvSpPr/>
          <p:nvPr/>
        </p:nvSpPr>
        <p:spPr>
          <a:xfrm rot="5400000">
            <a:off x="6636285" y="262709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1A0AA98E-E85F-4A77-BBA6-63AA0F178205}"/>
              </a:ext>
            </a:extLst>
          </p:cNvPr>
          <p:cNvSpPr txBox="1"/>
          <p:nvPr/>
        </p:nvSpPr>
        <p:spPr>
          <a:xfrm>
            <a:off x="6766875" y="316247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B13B5173-3FC6-46D1-876F-437E67DE57B7}"/>
              </a:ext>
            </a:extLst>
          </p:cNvPr>
          <p:cNvSpPr txBox="1"/>
          <p:nvPr/>
        </p:nvSpPr>
        <p:spPr>
          <a:xfrm>
            <a:off x="6766874" y="186162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8A4BAE46-8AB5-41D0-B0D9-A44FF87111FB}"/>
              </a:ext>
            </a:extLst>
          </p:cNvPr>
          <p:cNvSpPr txBox="1"/>
          <p:nvPr/>
        </p:nvSpPr>
        <p:spPr>
          <a:xfrm>
            <a:off x="7354976" y="2215566"/>
            <a:ext cx="8133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cxnSp>
        <p:nvCxnSpPr>
          <p:cNvPr id="284" name="Straight Connector 283">
            <a:extLst>
              <a:ext uri="{FF2B5EF4-FFF2-40B4-BE49-F238E27FC236}">
                <a16:creationId xmlns:a16="http://schemas.microsoft.com/office/drawing/2014/main" id="{29E90FBB-1AEF-46C7-9700-FA2206BC3CF2}"/>
              </a:ext>
            </a:extLst>
          </p:cNvPr>
          <p:cNvCxnSpPr>
            <a:cxnSpLocks/>
          </p:cNvCxnSpPr>
          <p:nvPr/>
        </p:nvCxnSpPr>
        <p:spPr>
          <a:xfrm>
            <a:off x="8522262" y="272475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3" name="Straight Connector 342">
            <a:extLst>
              <a:ext uri="{FF2B5EF4-FFF2-40B4-BE49-F238E27FC236}">
                <a16:creationId xmlns:a16="http://schemas.microsoft.com/office/drawing/2014/main" id="{346EC586-2107-48DC-BD93-083F0D38F978}"/>
              </a:ext>
            </a:extLst>
          </p:cNvPr>
          <p:cNvCxnSpPr>
            <a:cxnSpLocks/>
          </p:cNvCxnSpPr>
          <p:nvPr/>
        </p:nvCxnSpPr>
        <p:spPr>
          <a:xfrm>
            <a:off x="9401492" y="272475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4" name="TextBox 343">
            <a:extLst>
              <a:ext uri="{FF2B5EF4-FFF2-40B4-BE49-F238E27FC236}">
                <a16:creationId xmlns:a16="http://schemas.microsoft.com/office/drawing/2014/main" id="{D1557E93-1100-49D3-B7B9-7983C522882D}"/>
              </a:ext>
            </a:extLst>
          </p:cNvPr>
          <p:cNvSpPr txBox="1"/>
          <p:nvPr/>
        </p:nvSpPr>
        <p:spPr>
          <a:xfrm>
            <a:off x="8484889" y="221692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45" name="TextBox 344">
            <a:extLst>
              <a:ext uri="{FF2B5EF4-FFF2-40B4-BE49-F238E27FC236}">
                <a16:creationId xmlns:a16="http://schemas.microsoft.com/office/drawing/2014/main" id="{53EA0037-947E-4108-9B25-3DE55F5EAC57}"/>
              </a:ext>
            </a:extLst>
          </p:cNvPr>
          <p:cNvSpPr txBox="1"/>
          <p:nvPr/>
        </p:nvSpPr>
        <p:spPr>
          <a:xfrm>
            <a:off x="8495455" y="266296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46" name="TextBox 345">
            <a:extLst>
              <a:ext uri="{FF2B5EF4-FFF2-40B4-BE49-F238E27FC236}">
                <a16:creationId xmlns:a16="http://schemas.microsoft.com/office/drawing/2014/main" id="{0D1B8A6E-EC17-4897-8BAB-B85576AF413E}"/>
              </a:ext>
            </a:extLst>
          </p:cNvPr>
          <p:cNvSpPr txBox="1"/>
          <p:nvPr/>
        </p:nvSpPr>
        <p:spPr>
          <a:xfrm>
            <a:off x="9401491" y="266296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347" name="TextBox 346">
            <a:extLst>
              <a:ext uri="{FF2B5EF4-FFF2-40B4-BE49-F238E27FC236}">
                <a16:creationId xmlns:a16="http://schemas.microsoft.com/office/drawing/2014/main" id="{CD22D0EE-4B83-4A20-A0A1-21499B9FA24B}"/>
              </a:ext>
            </a:extLst>
          </p:cNvPr>
          <p:cNvSpPr txBox="1"/>
          <p:nvPr/>
        </p:nvSpPr>
        <p:spPr>
          <a:xfrm>
            <a:off x="8954449" y="240928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48" name="Arc 347">
            <a:extLst>
              <a:ext uri="{FF2B5EF4-FFF2-40B4-BE49-F238E27FC236}">
                <a16:creationId xmlns:a16="http://schemas.microsoft.com/office/drawing/2014/main" id="{60E2D241-72F9-42BA-9D7F-967D23DE8DD3}"/>
              </a:ext>
            </a:extLst>
          </p:cNvPr>
          <p:cNvSpPr/>
          <p:nvPr/>
        </p:nvSpPr>
        <p:spPr>
          <a:xfrm rot="16200000">
            <a:off x="8887150" y="169479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9" name="Arc 348">
            <a:extLst>
              <a:ext uri="{FF2B5EF4-FFF2-40B4-BE49-F238E27FC236}">
                <a16:creationId xmlns:a16="http://schemas.microsoft.com/office/drawing/2014/main" id="{655A05E6-3421-4DE0-9204-632CA0273348}"/>
              </a:ext>
            </a:extLst>
          </p:cNvPr>
          <p:cNvSpPr/>
          <p:nvPr/>
        </p:nvSpPr>
        <p:spPr>
          <a:xfrm rot="5400000">
            <a:off x="8876863" y="262844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0" name="TextBox 349">
            <a:extLst>
              <a:ext uri="{FF2B5EF4-FFF2-40B4-BE49-F238E27FC236}">
                <a16:creationId xmlns:a16="http://schemas.microsoft.com/office/drawing/2014/main" id="{11CA9348-5387-4292-9E72-7D00F8A49033}"/>
              </a:ext>
            </a:extLst>
          </p:cNvPr>
          <p:cNvSpPr txBox="1"/>
          <p:nvPr/>
        </p:nvSpPr>
        <p:spPr>
          <a:xfrm>
            <a:off x="9007453" y="31638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51" name="TextBox 350">
            <a:extLst>
              <a:ext uri="{FF2B5EF4-FFF2-40B4-BE49-F238E27FC236}">
                <a16:creationId xmlns:a16="http://schemas.microsoft.com/office/drawing/2014/main" id="{59D1B5C2-D4D7-45E8-92E5-D1D0AB7EF829}"/>
              </a:ext>
            </a:extLst>
          </p:cNvPr>
          <p:cNvSpPr txBox="1"/>
          <p:nvPr/>
        </p:nvSpPr>
        <p:spPr>
          <a:xfrm>
            <a:off x="9007452" y="186298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52" name="TextBox 351">
            <a:extLst>
              <a:ext uri="{FF2B5EF4-FFF2-40B4-BE49-F238E27FC236}">
                <a16:creationId xmlns:a16="http://schemas.microsoft.com/office/drawing/2014/main" id="{C728262D-6F83-4530-B2DA-626058B9285D}"/>
              </a:ext>
            </a:extLst>
          </p:cNvPr>
          <p:cNvSpPr txBox="1"/>
          <p:nvPr/>
        </p:nvSpPr>
        <p:spPr>
          <a:xfrm>
            <a:off x="9611812" y="2216922"/>
            <a:ext cx="7216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5684EE58-0C37-412A-B58B-23055D108A60}"/>
              </a:ext>
            </a:extLst>
          </p:cNvPr>
          <p:cNvGrpSpPr/>
          <p:nvPr/>
        </p:nvGrpSpPr>
        <p:grpSpPr>
          <a:xfrm>
            <a:off x="6268500" y="3999723"/>
            <a:ext cx="1404066" cy="1076984"/>
            <a:chOff x="461187" y="3990198"/>
            <a:chExt cx="1404066" cy="1076984"/>
          </a:xfrm>
        </p:grpSpPr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CFBE06E6-690D-4E6A-A0EA-22A78277ED19}"/>
                </a:ext>
              </a:extLst>
            </p:cNvPr>
            <p:cNvSpPr txBox="1"/>
            <p:nvPr/>
          </p:nvSpPr>
          <p:spPr>
            <a:xfrm>
              <a:off x="461187" y="421197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cxnSp>
          <p:nvCxnSpPr>
            <p:cNvPr id="355" name="Straight Connector 354">
              <a:extLst>
                <a:ext uri="{FF2B5EF4-FFF2-40B4-BE49-F238E27FC236}">
                  <a16:creationId xmlns:a16="http://schemas.microsoft.com/office/drawing/2014/main" id="{C9B6D31B-4F5E-4B34-9422-0A0F8F70EE52}"/>
                </a:ext>
              </a:extLst>
            </p:cNvPr>
            <p:cNvCxnSpPr>
              <a:cxnSpLocks/>
            </p:cNvCxnSpPr>
            <p:nvPr/>
          </p:nvCxnSpPr>
          <p:spPr>
            <a:xfrm>
              <a:off x="915945" y="449803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C68933D9-6366-4790-BFB4-14635D3ADEBD}"/>
                </a:ext>
              </a:extLst>
            </p:cNvPr>
            <p:cNvSpPr txBox="1"/>
            <p:nvPr/>
          </p:nvSpPr>
          <p:spPr>
            <a:xfrm>
              <a:off x="915944" y="44362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A91A2B89-81A5-495C-A185-106F02B043E0}"/>
                </a:ext>
              </a:extLst>
            </p:cNvPr>
            <p:cNvSpPr txBox="1"/>
            <p:nvPr/>
          </p:nvSpPr>
          <p:spPr>
            <a:xfrm>
              <a:off x="1166448" y="3990198"/>
              <a:ext cx="69880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1ACB6917-D4A4-4A2C-8173-1EB8B7E082C2}"/>
              </a:ext>
            </a:extLst>
          </p:cNvPr>
          <p:cNvGrpSpPr/>
          <p:nvPr/>
        </p:nvGrpSpPr>
        <p:grpSpPr>
          <a:xfrm>
            <a:off x="7647259" y="4008777"/>
            <a:ext cx="2192359" cy="1076984"/>
            <a:chOff x="1839946" y="3999252"/>
            <a:chExt cx="2192359" cy="1076984"/>
          </a:xfrm>
        </p:grpSpPr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23689CA0-60F5-4755-B68C-16AC7CA6C751}"/>
                </a:ext>
              </a:extLst>
            </p:cNvPr>
            <p:cNvSpPr txBox="1"/>
            <p:nvPr/>
          </p:nvSpPr>
          <p:spPr>
            <a:xfrm>
              <a:off x="1839946" y="4154789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360" name="Straight Connector 359">
              <a:extLst>
                <a:ext uri="{FF2B5EF4-FFF2-40B4-BE49-F238E27FC236}">
                  <a16:creationId xmlns:a16="http://schemas.microsoft.com/office/drawing/2014/main" id="{805C939A-D346-444F-A15A-3EAF1DD1313A}"/>
                </a:ext>
              </a:extLst>
            </p:cNvPr>
            <p:cNvCxnSpPr>
              <a:cxnSpLocks/>
            </p:cNvCxnSpPr>
            <p:nvPr/>
          </p:nvCxnSpPr>
          <p:spPr>
            <a:xfrm>
              <a:off x="2703113" y="4507086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40339F2A-D097-4B95-85F2-C332500B7E8E}"/>
                </a:ext>
              </a:extLst>
            </p:cNvPr>
            <p:cNvSpPr txBox="1"/>
            <p:nvPr/>
          </p:nvSpPr>
          <p:spPr>
            <a:xfrm>
              <a:off x="2703112" y="4445294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AF3CC3D0-8E29-45DE-9E46-08BF233B55FE}"/>
                </a:ext>
              </a:extLst>
            </p:cNvPr>
            <p:cNvSpPr txBox="1"/>
            <p:nvPr/>
          </p:nvSpPr>
          <p:spPr>
            <a:xfrm>
              <a:off x="2945681" y="3999252"/>
              <a:ext cx="68937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72E0668C-A7C7-4140-9C23-0D802A7C0254}"/>
                </a:ext>
              </a:extLst>
            </p:cNvPr>
            <p:cNvSpPr txBox="1"/>
            <p:nvPr/>
          </p:nvSpPr>
          <p:spPr>
            <a:xfrm>
              <a:off x="3598567" y="41981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375" name="TextBox 374">
              <a:extLst>
                <a:ext uri="{FF2B5EF4-FFF2-40B4-BE49-F238E27FC236}">
                  <a16:creationId xmlns:a16="http://schemas.microsoft.com/office/drawing/2014/main" id="{1D89ADAE-F746-47F8-9B95-7055F96B174F}"/>
                </a:ext>
              </a:extLst>
            </p:cNvPr>
            <p:cNvSpPr txBox="1"/>
            <p:nvPr/>
          </p:nvSpPr>
          <p:spPr>
            <a:xfrm>
              <a:off x="2246996" y="4188242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sp>
        <p:nvSpPr>
          <p:cNvPr id="376" name="Rectangle 375">
            <a:extLst>
              <a:ext uri="{FF2B5EF4-FFF2-40B4-BE49-F238E27FC236}">
                <a16:creationId xmlns:a16="http://schemas.microsoft.com/office/drawing/2014/main" id="{5D9B622E-B11D-4AA7-A3F4-0262678EF354}"/>
              </a:ext>
            </a:extLst>
          </p:cNvPr>
          <p:cNvSpPr/>
          <p:nvPr/>
        </p:nvSpPr>
        <p:spPr>
          <a:xfrm>
            <a:off x="4685042" y="554225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7" name="Rectangle 376">
            <a:extLst>
              <a:ext uri="{FF2B5EF4-FFF2-40B4-BE49-F238E27FC236}">
                <a16:creationId xmlns:a16="http://schemas.microsoft.com/office/drawing/2014/main" id="{3563A80F-5026-4714-B0C6-0DE1B62EA2B1}"/>
              </a:ext>
            </a:extLst>
          </p:cNvPr>
          <p:cNvSpPr/>
          <p:nvPr/>
        </p:nvSpPr>
        <p:spPr>
          <a:xfrm>
            <a:off x="5134065" y="558581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8" name="Rectangle 377">
            <a:extLst>
              <a:ext uri="{FF2B5EF4-FFF2-40B4-BE49-F238E27FC236}">
                <a16:creationId xmlns:a16="http://schemas.microsoft.com/office/drawing/2014/main" id="{6FC59B34-4101-48AF-83C9-1E93E06FE53A}"/>
              </a:ext>
            </a:extLst>
          </p:cNvPr>
          <p:cNvSpPr/>
          <p:nvPr/>
        </p:nvSpPr>
        <p:spPr>
          <a:xfrm>
            <a:off x="5580298" y="558581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9" name="Rectangle 378">
            <a:extLst>
              <a:ext uri="{FF2B5EF4-FFF2-40B4-BE49-F238E27FC236}">
                <a16:creationId xmlns:a16="http://schemas.microsoft.com/office/drawing/2014/main" id="{DBE4D305-CD07-4223-B3D5-3B6C39539276}"/>
              </a:ext>
            </a:extLst>
          </p:cNvPr>
          <p:cNvSpPr/>
          <p:nvPr/>
        </p:nvSpPr>
        <p:spPr>
          <a:xfrm>
            <a:off x="10545937" y="553875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0" name="Rectangle 379">
            <a:extLst>
              <a:ext uri="{FF2B5EF4-FFF2-40B4-BE49-F238E27FC236}">
                <a16:creationId xmlns:a16="http://schemas.microsoft.com/office/drawing/2014/main" id="{CB92145A-E6EC-43A4-BC09-FEF5A2060254}"/>
              </a:ext>
            </a:extLst>
          </p:cNvPr>
          <p:cNvSpPr/>
          <p:nvPr/>
        </p:nvSpPr>
        <p:spPr>
          <a:xfrm>
            <a:off x="10994960" y="558231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1" name="Rectangle 380">
            <a:extLst>
              <a:ext uri="{FF2B5EF4-FFF2-40B4-BE49-F238E27FC236}">
                <a16:creationId xmlns:a16="http://schemas.microsoft.com/office/drawing/2014/main" id="{315E261C-66BF-4543-B32C-FA84384CF432}"/>
              </a:ext>
            </a:extLst>
          </p:cNvPr>
          <p:cNvSpPr/>
          <p:nvPr/>
        </p:nvSpPr>
        <p:spPr>
          <a:xfrm>
            <a:off x="11441193" y="558231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97" name="Group 396">
            <a:extLst>
              <a:ext uri="{FF2B5EF4-FFF2-40B4-BE49-F238E27FC236}">
                <a16:creationId xmlns:a16="http://schemas.microsoft.com/office/drawing/2014/main" id="{A91DE172-615C-4849-8370-2FF9C99DC9CA}"/>
              </a:ext>
            </a:extLst>
          </p:cNvPr>
          <p:cNvGrpSpPr/>
          <p:nvPr/>
        </p:nvGrpSpPr>
        <p:grpSpPr>
          <a:xfrm>
            <a:off x="5580298" y="558110"/>
            <a:ext cx="360000" cy="2160000"/>
            <a:chOff x="3172262" y="3429000"/>
            <a:chExt cx="360000" cy="2160000"/>
          </a:xfrm>
        </p:grpSpPr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E0599FF2-080A-4F93-B5B2-F68A0B456EBA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757F729A-AE4B-418B-92B2-FD006A352966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0" name="Rectangle 399">
              <a:extLst>
                <a:ext uri="{FF2B5EF4-FFF2-40B4-BE49-F238E27FC236}">
                  <a16:creationId xmlns:a16="http://schemas.microsoft.com/office/drawing/2014/main" id="{3A1AE072-22FF-438F-A883-6DA569042CF1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1" name="Rectangle 400">
              <a:extLst>
                <a:ext uri="{FF2B5EF4-FFF2-40B4-BE49-F238E27FC236}">
                  <a16:creationId xmlns:a16="http://schemas.microsoft.com/office/drawing/2014/main" id="{19C954D6-3E66-413E-B037-54BEAF3F146E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402" name="Rectangle 401">
            <a:extLst>
              <a:ext uri="{FF2B5EF4-FFF2-40B4-BE49-F238E27FC236}">
                <a16:creationId xmlns:a16="http://schemas.microsoft.com/office/drawing/2014/main" id="{7E6DD7C3-333A-442C-9872-7283AF462FDC}"/>
              </a:ext>
            </a:extLst>
          </p:cNvPr>
          <p:cNvSpPr/>
          <p:nvPr/>
        </p:nvSpPr>
        <p:spPr>
          <a:xfrm>
            <a:off x="5575846" y="750318"/>
            <a:ext cx="366378" cy="143469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D72DDA22-F1BB-4FE9-9B61-A503B82F6D04}"/>
              </a:ext>
            </a:extLst>
          </p:cNvPr>
          <p:cNvGrpSpPr/>
          <p:nvPr/>
        </p:nvGrpSpPr>
        <p:grpSpPr>
          <a:xfrm>
            <a:off x="5579753" y="560712"/>
            <a:ext cx="360000" cy="2160000"/>
            <a:chOff x="7813790" y="3429000"/>
            <a:chExt cx="360000" cy="2160000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2EAE0017-C9B9-4648-97C5-9B29E855D876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28C6A972-235B-4844-982B-61A5F48E941D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201B7C72-447A-4C28-8A77-B548D3BE2586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AB6ED174-3C27-4A5F-B366-73EA687F8250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F7900ECC-FCF3-4140-88B1-1D689A612B74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5DFFE355-40D6-417A-83D7-856A05CB8CFC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2" name="Rectangle 431">
              <a:extLst>
                <a:ext uri="{FF2B5EF4-FFF2-40B4-BE49-F238E27FC236}">
                  <a16:creationId xmlns:a16="http://schemas.microsoft.com/office/drawing/2014/main" id="{D6C80D7D-B617-4160-A116-4DE1D0C97B22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3" name="Rectangle 432">
              <a:extLst>
                <a:ext uri="{FF2B5EF4-FFF2-40B4-BE49-F238E27FC236}">
                  <a16:creationId xmlns:a16="http://schemas.microsoft.com/office/drawing/2014/main" id="{308EC2CA-D930-4335-B5D5-40421D1FD1BA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1" name="Rectangle 470">
              <a:extLst>
                <a:ext uri="{FF2B5EF4-FFF2-40B4-BE49-F238E27FC236}">
                  <a16:creationId xmlns:a16="http://schemas.microsoft.com/office/drawing/2014/main" id="{24A293EF-CEDB-43B8-988E-719B112FD9D1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2" name="Rectangle 471">
              <a:extLst>
                <a:ext uri="{FF2B5EF4-FFF2-40B4-BE49-F238E27FC236}">
                  <a16:creationId xmlns:a16="http://schemas.microsoft.com/office/drawing/2014/main" id="{5280BABF-10A4-4061-9732-FB44FFB2052D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3" name="Rectangle 472">
              <a:extLst>
                <a:ext uri="{FF2B5EF4-FFF2-40B4-BE49-F238E27FC236}">
                  <a16:creationId xmlns:a16="http://schemas.microsoft.com/office/drawing/2014/main" id="{D6D7EA60-48CE-4C86-820C-523C61C56F5D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4" name="Rectangle 473">
              <a:extLst>
                <a:ext uri="{FF2B5EF4-FFF2-40B4-BE49-F238E27FC236}">
                  <a16:creationId xmlns:a16="http://schemas.microsoft.com/office/drawing/2014/main" id="{B85888D7-2872-473C-9EFD-BD50BAAB6F50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BAB38746-FDBF-4630-B502-464626C13D10}"/>
              </a:ext>
            </a:extLst>
          </p:cNvPr>
          <p:cNvGrpSpPr/>
          <p:nvPr/>
        </p:nvGrpSpPr>
        <p:grpSpPr>
          <a:xfrm>
            <a:off x="11442755" y="561255"/>
            <a:ext cx="360000" cy="2159457"/>
            <a:chOff x="6653408" y="3429000"/>
            <a:chExt cx="360000" cy="2159457"/>
          </a:xfrm>
        </p:grpSpPr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328A8077-634E-49D2-B1E8-86D19A74DD8A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82347DE4-4510-496F-A691-522668C66925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1904031E-94AC-4176-B138-EE518EE8DB27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88DE1F6E-B1F8-406D-811B-B8D35DDC4D67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C0A95C57-FBA9-4656-9F02-D7BD64FE4B33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1" name="Rectangle 480">
              <a:extLst>
                <a:ext uri="{FF2B5EF4-FFF2-40B4-BE49-F238E27FC236}">
                  <a16:creationId xmlns:a16="http://schemas.microsoft.com/office/drawing/2014/main" id="{E7540D16-9F83-4E56-9471-8DE145B7A810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2" name="Rectangle 481">
              <a:extLst>
                <a:ext uri="{FF2B5EF4-FFF2-40B4-BE49-F238E27FC236}">
                  <a16:creationId xmlns:a16="http://schemas.microsoft.com/office/drawing/2014/main" id="{72C31FC8-0F08-4BBA-972F-550E0A930E74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3" name="Rectangle 482">
              <a:extLst>
                <a:ext uri="{FF2B5EF4-FFF2-40B4-BE49-F238E27FC236}">
                  <a16:creationId xmlns:a16="http://schemas.microsoft.com/office/drawing/2014/main" id="{5065B343-BC02-4FB3-81E5-F7A6DDFDABB5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4" name="Rectangle 483">
              <a:extLst>
                <a:ext uri="{FF2B5EF4-FFF2-40B4-BE49-F238E27FC236}">
                  <a16:creationId xmlns:a16="http://schemas.microsoft.com/office/drawing/2014/main" id="{27FB731D-7AD6-463D-B957-1609AF044E68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5" name="Rectangle 484">
              <a:extLst>
                <a:ext uri="{FF2B5EF4-FFF2-40B4-BE49-F238E27FC236}">
                  <a16:creationId xmlns:a16="http://schemas.microsoft.com/office/drawing/2014/main" id="{13A2FD70-6EBE-46E9-8934-90DD5D737C17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90D6D5E6-F2B7-4396-A1B1-5C983BF5667B}"/>
              </a:ext>
            </a:extLst>
          </p:cNvPr>
          <p:cNvGrpSpPr/>
          <p:nvPr/>
        </p:nvGrpSpPr>
        <p:grpSpPr>
          <a:xfrm>
            <a:off x="11441193" y="559417"/>
            <a:ext cx="360000" cy="2160000"/>
            <a:chOff x="3752453" y="3429000"/>
            <a:chExt cx="360000" cy="2160000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5A01BFC0-F21F-4EEF-92AA-1AFFFCA26039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C97DCED4-4BFE-41D9-A6EF-F8B913BC9E29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25546494-C64F-4C79-9B5E-148C1F429698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B5EEE963-ED99-4B5E-8E69-E3F3509BCE28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0" name="Rectangle 509">
              <a:extLst>
                <a:ext uri="{FF2B5EF4-FFF2-40B4-BE49-F238E27FC236}">
                  <a16:creationId xmlns:a16="http://schemas.microsoft.com/office/drawing/2014/main" id="{267E7653-2D42-4CE5-B8D1-E88D31E54F12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4596620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>
                      <p:stCondLst>
                        <p:cond delay="indefinite"/>
                      </p:stCondLst>
                      <p:childTnLst>
                        <p:par>
                          <p:cTn id="198" fill="hold">
                            <p:stCondLst>
                              <p:cond delay="0"/>
                            </p:stCondLst>
                            <p:childTnLst>
                              <p:par>
                                <p:cTn id="19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>
                      <p:stCondLst>
                        <p:cond delay="indefinite"/>
                      </p:stCondLst>
                      <p:childTnLst>
                        <p:par>
                          <p:cTn id="216" fill="hold">
                            <p:stCondLst>
                              <p:cond delay="0"/>
                            </p:stCondLst>
                            <p:childTnLst>
                              <p:par>
                                <p:cTn id="2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" dur="500"/>
                                        <p:tgtEl>
                                          <p:spTgt spid="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>
                      <p:stCondLst>
                        <p:cond delay="indefinite"/>
                      </p:stCondLst>
                      <p:childTnLst>
                        <p:par>
                          <p:cTn id="239" fill="hold">
                            <p:stCondLst>
                              <p:cond delay="0"/>
                            </p:stCondLst>
                            <p:childTnLst>
                              <p:par>
                                <p:cTn id="2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0" fill="hold">
                      <p:stCondLst>
                        <p:cond delay="indefinite"/>
                      </p:stCondLst>
                      <p:childTnLst>
                        <p:par>
                          <p:cTn id="251" fill="hold">
                            <p:stCondLst>
                              <p:cond delay="0"/>
                            </p:stCondLst>
                            <p:childTnLst>
                              <p:par>
                                <p:cTn id="2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" dur="5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5" fill="hold">
                      <p:stCondLst>
                        <p:cond delay="indefinite"/>
                      </p:stCondLst>
                      <p:childTnLst>
                        <p:par>
                          <p:cTn id="256" fill="hold">
                            <p:stCondLst>
                              <p:cond delay="0"/>
                            </p:stCondLst>
                            <p:childTnLst>
                              <p:par>
                                <p:cTn id="2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1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4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7" dur="5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8" fill="hold">
                      <p:stCondLst>
                        <p:cond delay="indefinite"/>
                      </p:stCondLst>
                      <p:childTnLst>
                        <p:par>
                          <p:cTn id="279" fill="hold">
                            <p:stCondLst>
                              <p:cond delay="0"/>
                            </p:stCondLst>
                            <p:childTnLst>
                              <p:par>
                                <p:cTn id="2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" dur="500"/>
                                        <p:tgtEl>
                                          <p:spTgt spid="4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5" fill="hold">
                      <p:stCondLst>
                        <p:cond delay="indefinite"/>
                      </p:stCondLst>
                      <p:childTnLst>
                        <p:par>
                          <p:cTn id="286" fill="hold">
                            <p:stCondLst>
                              <p:cond delay="0"/>
                            </p:stCondLst>
                            <p:childTnLst>
                              <p:par>
                                <p:cTn id="2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9" dur="500"/>
                                        <p:tgtEl>
                                          <p:spTgt spid="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0" fill="hold">
                      <p:stCondLst>
                        <p:cond delay="indefinite"/>
                      </p:stCondLst>
                      <p:childTnLst>
                        <p:par>
                          <p:cTn id="291" fill="hold">
                            <p:stCondLst>
                              <p:cond delay="0"/>
                            </p:stCondLst>
                            <p:childTnLst>
                              <p:par>
                                <p:cTn id="2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" dur="500"/>
                                        <p:tgtEl>
                                          <p:spTgt spid="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8" grpId="0" animBg="1"/>
      <p:bldP spid="519" grpId="0" animBg="1"/>
      <p:bldP spid="503" grpId="0" animBg="1"/>
      <p:bldP spid="517" grpId="0" animBg="1"/>
      <p:bldP spid="382" grpId="0" animBg="1"/>
      <p:bldP spid="516" grpId="0" animBg="1"/>
      <p:bldP spid="512" grpId="0" animBg="1"/>
      <p:bldP spid="515" grpId="0" animBg="1"/>
      <p:bldP spid="511" grpId="0" animBg="1"/>
      <p:bldP spid="513" grpId="0" animBg="1"/>
      <p:bldP spid="514" grpId="0" animBg="1"/>
      <p:bldP spid="434" grpId="0"/>
      <p:bldP spid="233" grpId="0"/>
      <p:bldP spid="234" grpId="0"/>
      <p:bldP spid="235" grpId="0"/>
      <p:bldP spid="236" grpId="0"/>
      <p:bldP spid="237" grpId="0" animBg="1"/>
      <p:bldP spid="238" grpId="0" animBg="1"/>
      <p:bldP spid="239" grpId="0"/>
      <p:bldP spid="240" grpId="0"/>
      <p:bldP spid="241" grpId="0"/>
      <p:bldP spid="244" grpId="0"/>
      <p:bldP spid="245" grpId="0"/>
      <p:bldP spid="246" grpId="0"/>
      <p:bldP spid="247" grpId="0"/>
      <p:bldP spid="248" grpId="0" animBg="1"/>
      <p:bldP spid="249" grpId="0" animBg="1"/>
      <p:bldP spid="250" grpId="0"/>
      <p:bldP spid="251" grpId="0"/>
      <p:bldP spid="252" grpId="0"/>
      <p:bldP spid="266" grpId="0"/>
      <p:bldP spid="273" grpId="0"/>
      <p:bldP spid="274" grpId="0"/>
      <p:bldP spid="275" grpId="0"/>
      <p:bldP spid="276" grpId="0"/>
      <p:bldP spid="277" grpId="0" animBg="1"/>
      <p:bldP spid="278" grpId="0" animBg="1"/>
      <p:bldP spid="279" grpId="0"/>
      <p:bldP spid="280" grpId="0"/>
      <p:bldP spid="281" grpId="0"/>
      <p:bldP spid="344" grpId="0"/>
      <p:bldP spid="345" grpId="0"/>
      <p:bldP spid="346" grpId="0"/>
      <p:bldP spid="347" grpId="0"/>
      <p:bldP spid="348" grpId="0" animBg="1"/>
      <p:bldP spid="349" grpId="0" animBg="1"/>
      <p:bldP spid="350" grpId="0"/>
      <p:bldP spid="351" grpId="0"/>
      <p:bldP spid="352" grpId="0"/>
      <p:bldP spid="376" grpId="0" animBg="1"/>
      <p:bldP spid="377" grpId="0" animBg="1"/>
      <p:bldP spid="378" grpId="0" animBg="1"/>
      <p:bldP spid="379" grpId="0" animBg="1"/>
      <p:bldP spid="380" grpId="0" animBg="1"/>
      <p:bldP spid="381" grpId="0" animBg="1"/>
      <p:bldP spid="402" grpId="0" animBg="1"/>
    </p:bldLst>
  </p:timing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5CD3B02-C59A-4C43-B29F-CD0923F7F7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Subtract mixed numbers with denominators which are not common multiples, regrouping to make 1 fewer whole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9F97AF1-F0A7-4EA7-98C5-632C3A2C31B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76299153"/>
      </p:ext>
    </p:extLst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5" name="Rectangle: Rounded Corners 374">
            <a:extLst>
              <a:ext uri="{FF2B5EF4-FFF2-40B4-BE49-F238E27FC236}">
                <a16:creationId xmlns:a16="http://schemas.microsoft.com/office/drawing/2014/main" id="{0CFF5A4A-DA1D-4DE0-8CCA-DD770D60A696}"/>
              </a:ext>
            </a:extLst>
          </p:cNvPr>
          <p:cNvSpPr/>
          <p:nvPr/>
        </p:nvSpPr>
        <p:spPr>
          <a:xfrm rot="5400000">
            <a:off x="3612493" y="4236327"/>
            <a:ext cx="2533289" cy="209772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6" name="Rectangle: Rounded Corners 375">
            <a:extLst>
              <a:ext uri="{FF2B5EF4-FFF2-40B4-BE49-F238E27FC236}">
                <a16:creationId xmlns:a16="http://schemas.microsoft.com/office/drawing/2014/main" id="{8FC52F6B-E9E9-4246-A611-7D1B6B05118D}"/>
              </a:ext>
            </a:extLst>
          </p:cNvPr>
          <p:cNvSpPr/>
          <p:nvPr/>
        </p:nvSpPr>
        <p:spPr>
          <a:xfrm rot="5400000">
            <a:off x="9457705" y="4252971"/>
            <a:ext cx="2533289" cy="209772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5" name="Rectangle 354">
            <a:extLst>
              <a:ext uri="{FF2B5EF4-FFF2-40B4-BE49-F238E27FC236}">
                <a16:creationId xmlns:a16="http://schemas.microsoft.com/office/drawing/2014/main" id="{8762A420-9932-439B-9545-44A937128EAD}"/>
              </a:ext>
            </a:extLst>
          </p:cNvPr>
          <p:cNvSpPr/>
          <p:nvPr/>
        </p:nvSpPr>
        <p:spPr>
          <a:xfrm>
            <a:off x="9828210" y="4186901"/>
            <a:ext cx="366378" cy="21588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63" name="Rectangle 362">
            <a:extLst>
              <a:ext uri="{FF2B5EF4-FFF2-40B4-BE49-F238E27FC236}">
                <a16:creationId xmlns:a16="http://schemas.microsoft.com/office/drawing/2014/main" id="{3740C520-5CDC-4B63-BA40-D80ED05F67F7}"/>
              </a:ext>
            </a:extLst>
          </p:cNvPr>
          <p:cNvSpPr/>
          <p:nvPr/>
        </p:nvSpPr>
        <p:spPr>
          <a:xfrm>
            <a:off x="9831330" y="4195544"/>
            <a:ext cx="366378" cy="215407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9" name="Rectangle 358">
            <a:extLst>
              <a:ext uri="{FF2B5EF4-FFF2-40B4-BE49-F238E27FC236}">
                <a16:creationId xmlns:a16="http://schemas.microsoft.com/office/drawing/2014/main" id="{67C5BFBF-DB93-4B36-9D50-4458CBADCD51}"/>
              </a:ext>
            </a:extLst>
          </p:cNvPr>
          <p:cNvSpPr/>
          <p:nvPr/>
        </p:nvSpPr>
        <p:spPr>
          <a:xfrm>
            <a:off x="10715562" y="4185756"/>
            <a:ext cx="366378" cy="21588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60" name="Rectangle 359">
            <a:extLst>
              <a:ext uri="{FF2B5EF4-FFF2-40B4-BE49-F238E27FC236}">
                <a16:creationId xmlns:a16="http://schemas.microsoft.com/office/drawing/2014/main" id="{E11EF721-0786-4DA4-9A00-2D00D255A821}"/>
              </a:ext>
            </a:extLst>
          </p:cNvPr>
          <p:cNvSpPr/>
          <p:nvPr/>
        </p:nvSpPr>
        <p:spPr>
          <a:xfrm>
            <a:off x="11157610" y="4182561"/>
            <a:ext cx="366378" cy="162319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61" name="Rectangle 360">
            <a:extLst>
              <a:ext uri="{FF2B5EF4-FFF2-40B4-BE49-F238E27FC236}">
                <a16:creationId xmlns:a16="http://schemas.microsoft.com/office/drawing/2014/main" id="{0EF0CDDA-593A-4662-846A-58A7D9AC9E27}"/>
              </a:ext>
            </a:extLst>
          </p:cNvPr>
          <p:cNvSpPr/>
          <p:nvPr/>
        </p:nvSpPr>
        <p:spPr>
          <a:xfrm>
            <a:off x="11159205" y="4176738"/>
            <a:ext cx="366378" cy="162319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62" name="Rectangle 361">
            <a:extLst>
              <a:ext uri="{FF2B5EF4-FFF2-40B4-BE49-F238E27FC236}">
                <a16:creationId xmlns:a16="http://schemas.microsoft.com/office/drawing/2014/main" id="{8D3C1121-B15A-4E7F-99AD-0E1F4A9F774F}"/>
              </a:ext>
            </a:extLst>
          </p:cNvPr>
          <p:cNvSpPr/>
          <p:nvPr/>
        </p:nvSpPr>
        <p:spPr>
          <a:xfrm>
            <a:off x="10715102" y="6166936"/>
            <a:ext cx="366378" cy="1780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8" name="Rectangle 357">
            <a:extLst>
              <a:ext uri="{FF2B5EF4-FFF2-40B4-BE49-F238E27FC236}">
                <a16:creationId xmlns:a16="http://schemas.microsoft.com/office/drawing/2014/main" id="{2457A10D-2B83-486B-BCB5-ECCA961D357A}"/>
              </a:ext>
            </a:extLst>
          </p:cNvPr>
          <p:cNvSpPr/>
          <p:nvPr/>
        </p:nvSpPr>
        <p:spPr>
          <a:xfrm>
            <a:off x="10272351" y="4183578"/>
            <a:ext cx="366378" cy="21588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0" name="Rectangle 489">
            <a:extLst>
              <a:ext uri="{FF2B5EF4-FFF2-40B4-BE49-F238E27FC236}">
                <a16:creationId xmlns:a16="http://schemas.microsoft.com/office/drawing/2014/main" id="{5C4391F8-00DC-4DDC-8AC8-5667BA581FA5}"/>
              </a:ext>
            </a:extLst>
          </p:cNvPr>
          <p:cNvSpPr/>
          <p:nvPr/>
        </p:nvSpPr>
        <p:spPr>
          <a:xfrm>
            <a:off x="4044538" y="4191925"/>
            <a:ext cx="366378" cy="215885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7" name="Rectangle 356">
            <a:extLst>
              <a:ext uri="{FF2B5EF4-FFF2-40B4-BE49-F238E27FC236}">
                <a16:creationId xmlns:a16="http://schemas.microsoft.com/office/drawing/2014/main" id="{3D121C6F-5628-40E2-9FFC-F012A15B5D1F}"/>
              </a:ext>
            </a:extLst>
          </p:cNvPr>
          <p:cNvSpPr/>
          <p:nvPr/>
        </p:nvSpPr>
        <p:spPr>
          <a:xfrm>
            <a:off x="4043731" y="4191681"/>
            <a:ext cx="366378" cy="215407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2" name="Rectangle 491">
            <a:extLst>
              <a:ext uri="{FF2B5EF4-FFF2-40B4-BE49-F238E27FC236}">
                <a16:creationId xmlns:a16="http://schemas.microsoft.com/office/drawing/2014/main" id="{D64904ED-3E03-475D-9058-AD8442C51276}"/>
              </a:ext>
            </a:extLst>
          </p:cNvPr>
          <p:cNvSpPr/>
          <p:nvPr/>
        </p:nvSpPr>
        <p:spPr>
          <a:xfrm>
            <a:off x="4926097" y="4186901"/>
            <a:ext cx="366378" cy="215885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3" name="Rectangle 492">
            <a:extLst>
              <a:ext uri="{FF2B5EF4-FFF2-40B4-BE49-F238E27FC236}">
                <a16:creationId xmlns:a16="http://schemas.microsoft.com/office/drawing/2014/main" id="{2D828F4E-69BD-4CEC-B4B5-E33D54BD8967}"/>
              </a:ext>
            </a:extLst>
          </p:cNvPr>
          <p:cNvSpPr/>
          <p:nvPr/>
        </p:nvSpPr>
        <p:spPr>
          <a:xfrm>
            <a:off x="5370081" y="4176738"/>
            <a:ext cx="366378" cy="44487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3" name="Rectangle 352">
            <a:extLst>
              <a:ext uri="{FF2B5EF4-FFF2-40B4-BE49-F238E27FC236}">
                <a16:creationId xmlns:a16="http://schemas.microsoft.com/office/drawing/2014/main" id="{F89485CF-0813-4695-89D4-BEED85278BEA}"/>
              </a:ext>
            </a:extLst>
          </p:cNvPr>
          <p:cNvSpPr/>
          <p:nvPr/>
        </p:nvSpPr>
        <p:spPr>
          <a:xfrm>
            <a:off x="5377413" y="4184259"/>
            <a:ext cx="366378" cy="43770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4" name="Rectangle 353">
            <a:extLst>
              <a:ext uri="{FF2B5EF4-FFF2-40B4-BE49-F238E27FC236}">
                <a16:creationId xmlns:a16="http://schemas.microsoft.com/office/drawing/2014/main" id="{6AFB20B6-4ABD-4E03-ACF1-B66D515F8D49}"/>
              </a:ext>
            </a:extLst>
          </p:cNvPr>
          <p:cNvSpPr/>
          <p:nvPr/>
        </p:nvSpPr>
        <p:spPr>
          <a:xfrm>
            <a:off x="4931290" y="6049084"/>
            <a:ext cx="366378" cy="29667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1" name="Rectangle 490">
            <a:extLst>
              <a:ext uri="{FF2B5EF4-FFF2-40B4-BE49-F238E27FC236}">
                <a16:creationId xmlns:a16="http://schemas.microsoft.com/office/drawing/2014/main" id="{F6CD98F3-8100-4CBB-8C2B-162B26CAA19A}"/>
              </a:ext>
            </a:extLst>
          </p:cNvPr>
          <p:cNvSpPr/>
          <p:nvPr/>
        </p:nvSpPr>
        <p:spPr>
          <a:xfrm>
            <a:off x="4488175" y="4185756"/>
            <a:ext cx="366378" cy="215885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461187" y="278992"/>
            <a:ext cx="4054236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453902" y="457161"/>
            <a:ext cx="823153" cy="1040007"/>
            <a:chOff x="370927" y="384951"/>
            <a:chExt cx="823153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978817" y="450780"/>
            <a:ext cx="437977" cy="1047615"/>
            <a:chOff x="2722480" y="5463945"/>
            <a:chExt cx="437977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3242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722480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30026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43897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935278" y="419374"/>
            <a:ext cx="1435600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4" name="TextBox 433">
            <a:extLst>
              <a:ext uri="{FF2B5EF4-FFF2-40B4-BE49-F238E27FC236}">
                <a16:creationId xmlns:a16="http://schemas.microsoft.com/office/drawing/2014/main" id="{3DDB0E5C-6E03-412F-8F83-CD4F130D8132}"/>
              </a:ext>
            </a:extLst>
          </p:cNvPr>
          <p:cNvSpPr txBox="1"/>
          <p:nvPr/>
        </p:nvSpPr>
        <p:spPr>
          <a:xfrm>
            <a:off x="2924430" y="63458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1A349B3B-B55C-4C77-B878-847CF41319CD}"/>
              </a:ext>
            </a:extLst>
          </p:cNvPr>
          <p:cNvGrpSpPr/>
          <p:nvPr/>
        </p:nvGrpSpPr>
        <p:grpSpPr>
          <a:xfrm>
            <a:off x="3379187" y="412816"/>
            <a:ext cx="962682" cy="1076984"/>
            <a:chOff x="3140649" y="412816"/>
            <a:chExt cx="962682" cy="1076984"/>
          </a:xfrm>
        </p:grpSpPr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81AAF900-98C8-477B-8F82-C849E5E04C89}"/>
                </a:ext>
              </a:extLst>
            </p:cNvPr>
            <p:cNvCxnSpPr>
              <a:cxnSpLocks/>
            </p:cNvCxnSpPr>
            <p:nvPr/>
          </p:nvCxnSpPr>
          <p:spPr>
            <a:xfrm>
              <a:off x="3140650" y="92065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A05A9AD3-823B-4E99-9A37-9B9A4596536B}"/>
                </a:ext>
              </a:extLst>
            </p:cNvPr>
            <p:cNvSpPr txBox="1"/>
            <p:nvPr/>
          </p:nvSpPr>
          <p:spPr>
            <a:xfrm>
              <a:off x="3140649" y="858858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61A8DBE2-1326-44FB-BB64-8322B7909DD9}"/>
                </a:ext>
              </a:extLst>
            </p:cNvPr>
            <p:cNvSpPr txBox="1"/>
            <p:nvPr/>
          </p:nvSpPr>
          <p:spPr>
            <a:xfrm>
              <a:off x="3151933" y="412816"/>
              <a:ext cx="95139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1 3</a:t>
              </a:r>
            </a:p>
          </p:txBody>
        </p:sp>
      </p:grpSp>
      <p:sp>
        <p:nvSpPr>
          <p:cNvPr id="210" name="TextBox 209">
            <a:extLst>
              <a:ext uri="{FF2B5EF4-FFF2-40B4-BE49-F238E27FC236}">
                <a16:creationId xmlns:a16="http://schemas.microsoft.com/office/drawing/2014/main" id="{A7798578-5620-4557-83FE-2C162C316957}"/>
              </a:ext>
            </a:extLst>
          </p:cNvPr>
          <p:cNvSpPr txBox="1"/>
          <p:nvPr/>
        </p:nvSpPr>
        <p:spPr>
          <a:xfrm>
            <a:off x="1613626" y="67027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11" name="Rectangle: Rounded Corners 210">
            <a:extLst>
              <a:ext uri="{FF2B5EF4-FFF2-40B4-BE49-F238E27FC236}">
                <a16:creationId xmlns:a16="http://schemas.microsoft.com/office/drawing/2014/main" id="{09334D6D-5B6A-4259-A260-AE34C71278BD}"/>
              </a:ext>
            </a:extLst>
          </p:cNvPr>
          <p:cNvSpPr/>
          <p:nvPr/>
        </p:nvSpPr>
        <p:spPr>
          <a:xfrm>
            <a:off x="6288142" y="278992"/>
            <a:ext cx="4054236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CFD94A23-CAB3-4C19-9479-04BA2D8A229C}"/>
              </a:ext>
            </a:extLst>
          </p:cNvPr>
          <p:cNvGrpSpPr/>
          <p:nvPr/>
        </p:nvGrpSpPr>
        <p:grpSpPr>
          <a:xfrm>
            <a:off x="6280857" y="457161"/>
            <a:ext cx="823153" cy="1040007"/>
            <a:chOff x="370927" y="384951"/>
            <a:chExt cx="823153" cy="1040007"/>
          </a:xfrm>
        </p:grpSpPr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F631D8C7-F749-4039-B87F-C38DB08F0A29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15" name="TextBox 214">
                <a:extLst>
                  <a:ext uri="{FF2B5EF4-FFF2-40B4-BE49-F238E27FC236}">
                    <a16:creationId xmlns:a16="http://schemas.microsoft.com/office/drawing/2014/main" id="{F9910ABB-9D2E-4F32-AE9E-45662B624FE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216" name="TextBox 215">
                <a:extLst>
                  <a:ext uri="{FF2B5EF4-FFF2-40B4-BE49-F238E27FC236}">
                    <a16:creationId xmlns:a16="http://schemas.microsoft.com/office/drawing/2014/main" id="{F8FB9B14-89F0-4B36-AC8F-1CDCB9DC2969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217" name="Straight Connector 216">
                <a:extLst>
                  <a:ext uri="{FF2B5EF4-FFF2-40B4-BE49-F238E27FC236}">
                    <a16:creationId xmlns:a16="http://schemas.microsoft.com/office/drawing/2014/main" id="{3EF21024-7E74-44C2-8F90-4EB0823C53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B14B644F-03E8-4107-BB31-3757BE2BD9FB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00A7DDA9-B898-4120-9E85-1387AEC28E09}"/>
              </a:ext>
            </a:extLst>
          </p:cNvPr>
          <p:cNvGrpSpPr/>
          <p:nvPr/>
        </p:nvGrpSpPr>
        <p:grpSpPr>
          <a:xfrm>
            <a:off x="7808030" y="450780"/>
            <a:ext cx="441376" cy="1047615"/>
            <a:chOff x="2724738" y="5463945"/>
            <a:chExt cx="441376" cy="1047615"/>
          </a:xfrm>
        </p:grpSpPr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CCBE3820-40E7-45ED-BA9E-4207F46775D3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E30D9AA1-9736-4296-83C5-1A772C580477}"/>
                </a:ext>
              </a:extLst>
            </p:cNvPr>
            <p:cNvSpPr txBox="1"/>
            <p:nvPr/>
          </p:nvSpPr>
          <p:spPr>
            <a:xfrm>
              <a:off x="2738522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221" name="Straight Connector 220">
              <a:extLst>
                <a:ext uri="{FF2B5EF4-FFF2-40B4-BE49-F238E27FC236}">
                  <a16:creationId xmlns:a16="http://schemas.microsoft.com/office/drawing/2014/main" id="{9252E7D2-F5F2-463A-8B07-9FEFCA77EA8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2" name="TextBox 221">
            <a:extLst>
              <a:ext uri="{FF2B5EF4-FFF2-40B4-BE49-F238E27FC236}">
                <a16:creationId xmlns:a16="http://schemas.microsoft.com/office/drawing/2014/main" id="{5B76521F-6F69-4083-AA50-AD0D2124D57B}"/>
              </a:ext>
            </a:extLst>
          </p:cNvPr>
          <p:cNvSpPr txBox="1"/>
          <p:nvPr/>
        </p:nvSpPr>
        <p:spPr>
          <a:xfrm>
            <a:off x="7127221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BE5D29DD-C9D5-47E9-9F83-C3F8CCDC8404}"/>
              </a:ext>
            </a:extLst>
          </p:cNvPr>
          <p:cNvSpPr txBox="1"/>
          <p:nvPr/>
        </p:nvSpPr>
        <p:spPr>
          <a:xfrm>
            <a:off x="8265928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24" name="Rectangle 223">
            <a:extLst>
              <a:ext uri="{FF2B5EF4-FFF2-40B4-BE49-F238E27FC236}">
                <a16:creationId xmlns:a16="http://schemas.microsoft.com/office/drawing/2014/main" id="{7A18F699-7C29-4A7C-8BAE-26508A1D5C2D}"/>
              </a:ext>
            </a:extLst>
          </p:cNvPr>
          <p:cNvSpPr/>
          <p:nvPr/>
        </p:nvSpPr>
        <p:spPr>
          <a:xfrm>
            <a:off x="8762233" y="419374"/>
            <a:ext cx="1435600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E5FD3BBC-9951-4533-8F84-3A4CA11142AD}"/>
              </a:ext>
            </a:extLst>
          </p:cNvPr>
          <p:cNvSpPr txBox="1"/>
          <p:nvPr/>
        </p:nvSpPr>
        <p:spPr>
          <a:xfrm>
            <a:off x="7440581" y="67027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cxnSp>
        <p:nvCxnSpPr>
          <p:cNvPr id="231" name="Straight Connector 230">
            <a:extLst>
              <a:ext uri="{FF2B5EF4-FFF2-40B4-BE49-F238E27FC236}">
                <a16:creationId xmlns:a16="http://schemas.microsoft.com/office/drawing/2014/main" id="{7CDBF79F-F92C-4F3F-8FC0-614B7C467A31}"/>
              </a:ext>
            </a:extLst>
          </p:cNvPr>
          <p:cNvCxnSpPr>
            <a:cxnSpLocks/>
          </p:cNvCxnSpPr>
          <p:nvPr/>
        </p:nvCxnSpPr>
        <p:spPr>
          <a:xfrm>
            <a:off x="474371" y="2713875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Straight Connector 231">
            <a:extLst>
              <a:ext uri="{FF2B5EF4-FFF2-40B4-BE49-F238E27FC236}">
                <a16:creationId xmlns:a16="http://schemas.microsoft.com/office/drawing/2014/main" id="{9E4FC0E2-F27E-402F-931D-67D1C8C2CF81}"/>
              </a:ext>
            </a:extLst>
          </p:cNvPr>
          <p:cNvCxnSpPr>
            <a:cxnSpLocks/>
          </p:cNvCxnSpPr>
          <p:nvPr/>
        </p:nvCxnSpPr>
        <p:spPr>
          <a:xfrm>
            <a:off x="1353601" y="271387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TextBox 232">
            <a:extLst>
              <a:ext uri="{FF2B5EF4-FFF2-40B4-BE49-F238E27FC236}">
                <a16:creationId xmlns:a16="http://schemas.microsoft.com/office/drawing/2014/main" id="{F46A639F-82F3-4EEF-A1E7-E9C4335F9210}"/>
              </a:ext>
            </a:extLst>
          </p:cNvPr>
          <p:cNvSpPr txBox="1"/>
          <p:nvPr/>
        </p:nvSpPr>
        <p:spPr>
          <a:xfrm>
            <a:off x="436998" y="220604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6B139C16-4685-4C38-89F2-D71A9446B0E9}"/>
              </a:ext>
            </a:extLst>
          </p:cNvPr>
          <p:cNvSpPr txBox="1"/>
          <p:nvPr/>
        </p:nvSpPr>
        <p:spPr>
          <a:xfrm>
            <a:off x="447564" y="265208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2773B0E4-263A-4852-84C1-3E43C6387292}"/>
              </a:ext>
            </a:extLst>
          </p:cNvPr>
          <p:cNvSpPr txBox="1"/>
          <p:nvPr/>
        </p:nvSpPr>
        <p:spPr>
          <a:xfrm>
            <a:off x="1353600" y="265208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771D8D0E-8DDE-456E-BF99-7F8FF3BB1453}"/>
              </a:ext>
            </a:extLst>
          </p:cNvPr>
          <p:cNvSpPr txBox="1"/>
          <p:nvPr/>
        </p:nvSpPr>
        <p:spPr>
          <a:xfrm>
            <a:off x="906558" y="2398404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37" name="Arc 236">
            <a:extLst>
              <a:ext uri="{FF2B5EF4-FFF2-40B4-BE49-F238E27FC236}">
                <a16:creationId xmlns:a16="http://schemas.microsoft.com/office/drawing/2014/main" id="{BB982A16-389D-471C-8BB2-C3D9B4DF799F}"/>
              </a:ext>
            </a:extLst>
          </p:cNvPr>
          <p:cNvSpPr/>
          <p:nvPr/>
        </p:nvSpPr>
        <p:spPr>
          <a:xfrm rot="16200000">
            <a:off x="839259" y="1683916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8" name="Arc 237">
            <a:extLst>
              <a:ext uri="{FF2B5EF4-FFF2-40B4-BE49-F238E27FC236}">
                <a16:creationId xmlns:a16="http://schemas.microsoft.com/office/drawing/2014/main" id="{59D0FCD5-E2C2-4CF7-85DF-5D7922825083}"/>
              </a:ext>
            </a:extLst>
          </p:cNvPr>
          <p:cNvSpPr/>
          <p:nvPr/>
        </p:nvSpPr>
        <p:spPr>
          <a:xfrm rot="5400000">
            <a:off x="828972" y="261756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E90B4A87-E8CF-4C4B-9171-DE30573F82F0}"/>
              </a:ext>
            </a:extLst>
          </p:cNvPr>
          <p:cNvSpPr txBox="1"/>
          <p:nvPr/>
        </p:nvSpPr>
        <p:spPr>
          <a:xfrm>
            <a:off x="959562" y="315294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26951A95-630A-4A2D-A5A9-340ADDA4EA38}"/>
              </a:ext>
            </a:extLst>
          </p:cNvPr>
          <p:cNvSpPr txBox="1"/>
          <p:nvPr/>
        </p:nvSpPr>
        <p:spPr>
          <a:xfrm>
            <a:off x="959561" y="185210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EC669CAC-4EFA-49EE-A73B-DD6237DD51D4}"/>
              </a:ext>
            </a:extLst>
          </p:cNvPr>
          <p:cNvSpPr txBox="1"/>
          <p:nvPr/>
        </p:nvSpPr>
        <p:spPr>
          <a:xfrm>
            <a:off x="1547663" y="2206041"/>
            <a:ext cx="8133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C595B89D-D290-4BF7-9B4A-E0AE02B14A4C}"/>
              </a:ext>
            </a:extLst>
          </p:cNvPr>
          <p:cNvCxnSpPr>
            <a:cxnSpLocks/>
          </p:cNvCxnSpPr>
          <p:nvPr/>
        </p:nvCxnSpPr>
        <p:spPr>
          <a:xfrm>
            <a:off x="2714949" y="271523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0FF0CFF0-6FA0-4866-A7E6-07C077561060}"/>
              </a:ext>
            </a:extLst>
          </p:cNvPr>
          <p:cNvCxnSpPr>
            <a:cxnSpLocks/>
          </p:cNvCxnSpPr>
          <p:nvPr/>
        </p:nvCxnSpPr>
        <p:spPr>
          <a:xfrm>
            <a:off x="3594179" y="271523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4" name="TextBox 243">
            <a:extLst>
              <a:ext uri="{FF2B5EF4-FFF2-40B4-BE49-F238E27FC236}">
                <a16:creationId xmlns:a16="http://schemas.microsoft.com/office/drawing/2014/main" id="{48044098-DC9C-49D1-8009-A578FCC4FB88}"/>
              </a:ext>
            </a:extLst>
          </p:cNvPr>
          <p:cNvSpPr txBox="1"/>
          <p:nvPr/>
        </p:nvSpPr>
        <p:spPr>
          <a:xfrm>
            <a:off x="2677576" y="220739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45" name="TextBox 244">
            <a:extLst>
              <a:ext uri="{FF2B5EF4-FFF2-40B4-BE49-F238E27FC236}">
                <a16:creationId xmlns:a16="http://schemas.microsoft.com/office/drawing/2014/main" id="{9390D31F-836F-41F0-A745-486F54E6F6E1}"/>
              </a:ext>
            </a:extLst>
          </p:cNvPr>
          <p:cNvSpPr txBox="1"/>
          <p:nvPr/>
        </p:nvSpPr>
        <p:spPr>
          <a:xfrm>
            <a:off x="2688142" y="265343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46" name="TextBox 245">
            <a:extLst>
              <a:ext uri="{FF2B5EF4-FFF2-40B4-BE49-F238E27FC236}">
                <a16:creationId xmlns:a16="http://schemas.microsoft.com/office/drawing/2014/main" id="{AC7268BC-B40D-40E6-830B-96758922FE98}"/>
              </a:ext>
            </a:extLst>
          </p:cNvPr>
          <p:cNvSpPr txBox="1"/>
          <p:nvPr/>
        </p:nvSpPr>
        <p:spPr>
          <a:xfrm>
            <a:off x="3594178" y="265343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3F4DB1F3-27D4-4177-98BD-92C379A34988}"/>
              </a:ext>
            </a:extLst>
          </p:cNvPr>
          <p:cNvSpPr txBox="1"/>
          <p:nvPr/>
        </p:nvSpPr>
        <p:spPr>
          <a:xfrm>
            <a:off x="3147136" y="239976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48" name="Arc 247">
            <a:extLst>
              <a:ext uri="{FF2B5EF4-FFF2-40B4-BE49-F238E27FC236}">
                <a16:creationId xmlns:a16="http://schemas.microsoft.com/office/drawing/2014/main" id="{B0606A22-E45E-4B92-AC59-36FBB6573A73}"/>
              </a:ext>
            </a:extLst>
          </p:cNvPr>
          <p:cNvSpPr/>
          <p:nvPr/>
        </p:nvSpPr>
        <p:spPr>
          <a:xfrm rot="16200000">
            <a:off x="3079837" y="168527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9" name="Arc 248">
            <a:extLst>
              <a:ext uri="{FF2B5EF4-FFF2-40B4-BE49-F238E27FC236}">
                <a16:creationId xmlns:a16="http://schemas.microsoft.com/office/drawing/2014/main" id="{64420240-3CF4-464D-977E-975BA9FBF54C}"/>
              </a:ext>
            </a:extLst>
          </p:cNvPr>
          <p:cNvSpPr/>
          <p:nvPr/>
        </p:nvSpPr>
        <p:spPr>
          <a:xfrm rot="5400000">
            <a:off x="3069550" y="261892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0" name="TextBox 249">
            <a:extLst>
              <a:ext uri="{FF2B5EF4-FFF2-40B4-BE49-F238E27FC236}">
                <a16:creationId xmlns:a16="http://schemas.microsoft.com/office/drawing/2014/main" id="{70175698-5EEB-4B83-87C0-1D2435AAD672}"/>
              </a:ext>
            </a:extLst>
          </p:cNvPr>
          <p:cNvSpPr txBox="1"/>
          <p:nvPr/>
        </p:nvSpPr>
        <p:spPr>
          <a:xfrm>
            <a:off x="3200140" y="315430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51" name="TextBox 250">
            <a:extLst>
              <a:ext uri="{FF2B5EF4-FFF2-40B4-BE49-F238E27FC236}">
                <a16:creationId xmlns:a16="http://schemas.microsoft.com/office/drawing/2014/main" id="{6D182775-0ADA-4F2C-A6CB-83C6585BBCD7}"/>
              </a:ext>
            </a:extLst>
          </p:cNvPr>
          <p:cNvSpPr txBox="1"/>
          <p:nvPr/>
        </p:nvSpPr>
        <p:spPr>
          <a:xfrm>
            <a:off x="3200139" y="185345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52" name="TextBox 251">
            <a:extLst>
              <a:ext uri="{FF2B5EF4-FFF2-40B4-BE49-F238E27FC236}">
                <a16:creationId xmlns:a16="http://schemas.microsoft.com/office/drawing/2014/main" id="{2829EF9E-976D-4218-B28A-CAC0FBA8B12C}"/>
              </a:ext>
            </a:extLst>
          </p:cNvPr>
          <p:cNvSpPr txBox="1"/>
          <p:nvPr/>
        </p:nvSpPr>
        <p:spPr>
          <a:xfrm>
            <a:off x="3804499" y="2207397"/>
            <a:ext cx="7216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9B614424-E30A-4B06-A25A-8D4D073AF593}"/>
              </a:ext>
            </a:extLst>
          </p:cNvPr>
          <p:cNvGrpSpPr/>
          <p:nvPr/>
        </p:nvGrpSpPr>
        <p:grpSpPr>
          <a:xfrm>
            <a:off x="443317" y="3984500"/>
            <a:ext cx="1379920" cy="1071647"/>
            <a:chOff x="443939" y="1750141"/>
            <a:chExt cx="1379920" cy="1071647"/>
          </a:xfrm>
        </p:grpSpPr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05EEB339-2A30-463B-A54D-3852A8C573FE}"/>
                </a:ext>
              </a:extLst>
            </p:cNvPr>
            <p:cNvGrpSpPr/>
            <p:nvPr/>
          </p:nvGrpSpPr>
          <p:grpSpPr>
            <a:xfrm>
              <a:off x="889991" y="1750141"/>
              <a:ext cx="933868" cy="1071647"/>
              <a:chOff x="1963495" y="36281"/>
              <a:chExt cx="933868" cy="1071647"/>
            </a:xfrm>
          </p:grpSpPr>
          <p:sp>
            <p:nvSpPr>
              <p:cNvPr id="226" name="TextBox 225">
                <a:extLst>
                  <a:ext uri="{FF2B5EF4-FFF2-40B4-BE49-F238E27FC236}">
                    <a16:creationId xmlns:a16="http://schemas.microsoft.com/office/drawing/2014/main" id="{920254AE-11F0-4E03-B562-ED1D8E891D9B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a16:creationId xmlns:a16="http://schemas.microsoft.com/office/drawing/2014/main" id="{1EFF3C4B-810F-467C-90CF-E3088CE490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6ED0CB94-2A15-4EA3-8E32-53DEB510BBBF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38B4DD85-D75A-404D-8850-18612165811B}"/>
                </a:ext>
              </a:extLst>
            </p:cNvPr>
            <p:cNvSpPr txBox="1"/>
            <p:nvPr/>
          </p:nvSpPr>
          <p:spPr>
            <a:xfrm>
              <a:off x="443939" y="1960704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5CF5E3A9-34A3-40E4-B715-68147653C9E2}"/>
              </a:ext>
            </a:extLst>
          </p:cNvPr>
          <p:cNvGrpSpPr/>
          <p:nvPr/>
        </p:nvGrpSpPr>
        <p:grpSpPr>
          <a:xfrm>
            <a:off x="1838428" y="3982362"/>
            <a:ext cx="1848874" cy="1071647"/>
            <a:chOff x="1839050" y="1757056"/>
            <a:chExt cx="1848874" cy="1071647"/>
          </a:xfrm>
        </p:grpSpPr>
        <p:sp>
          <p:nvSpPr>
            <p:cNvPr id="265" name="TextBox 264">
              <a:extLst>
                <a:ext uri="{FF2B5EF4-FFF2-40B4-BE49-F238E27FC236}">
                  <a16:creationId xmlns:a16="http://schemas.microsoft.com/office/drawing/2014/main" id="{158609D9-DBF0-4948-AB0B-6693A2D725DE}"/>
                </a:ext>
              </a:extLst>
            </p:cNvPr>
            <p:cNvSpPr txBox="1"/>
            <p:nvPr/>
          </p:nvSpPr>
          <p:spPr>
            <a:xfrm>
              <a:off x="1839050" y="1925595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F1DF8A70-6BE2-497E-8B94-9B770130BD5F}"/>
                </a:ext>
              </a:extLst>
            </p:cNvPr>
            <p:cNvGrpSpPr/>
            <p:nvPr/>
          </p:nvGrpSpPr>
          <p:grpSpPr>
            <a:xfrm>
              <a:off x="2226010" y="1757056"/>
              <a:ext cx="1461914" cy="1071647"/>
              <a:chOff x="443939" y="1750141"/>
              <a:chExt cx="1461914" cy="1071647"/>
            </a:xfrm>
          </p:grpSpPr>
          <p:grpSp>
            <p:nvGrpSpPr>
              <p:cNvPr id="283" name="Group 282">
                <a:extLst>
                  <a:ext uri="{FF2B5EF4-FFF2-40B4-BE49-F238E27FC236}">
                    <a16:creationId xmlns:a16="http://schemas.microsoft.com/office/drawing/2014/main" id="{C01B9B8B-29F6-4A88-B034-D043C60767EB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1015862" cy="1071647"/>
                <a:chOff x="1963495" y="36281"/>
                <a:chExt cx="1015862" cy="1071647"/>
              </a:xfrm>
            </p:grpSpPr>
            <p:sp>
              <p:nvSpPr>
                <p:cNvPr id="286" name="TextBox 285">
                  <a:extLst>
                    <a:ext uri="{FF2B5EF4-FFF2-40B4-BE49-F238E27FC236}">
                      <a16:creationId xmlns:a16="http://schemas.microsoft.com/office/drawing/2014/main" id="{81D9DC78-D561-4A18-849C-DC2059754BCB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1 5</a:t>
                  </a:r>
                </a:p>
              </p:txBody>
            </p:sp>
            <p:cxnSp>
              <p:nvCxnSpPr>
                <p:cNvPr id="287" name="Straight Connector 286">
                  <a:extLst>
                    <a:ext uri="{FF2B5EF4-FFF2-40B4-BE49-F238E27FC236}">
                      <a16:creationId xmlns:a16="http://schemas.microsoft.com/office/drawing/2014/main" id="{3D88D68A-0ED6-4AF2-8C73-47441631BB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8" name="TextBox 287">
                  <a:extLst>
                    <a:ext uri="{FF2B5EF4-FFF2-40B4-BE49-F238E27FC236}">
                      <a16:creationId xmlns:a16="http://schemas.microsoft.com/office/drawing/2014/main" id="{5547241B-C4D1-4B60-B2FF-F054B65CD21A}"/>
                    </a:ext>
                  </a:extLst>
                </p:cNvPr>
                <p:cNvSpPr txBox="1"/>
                <p:nvPr/>
              </p:nvSpPr>
              <p:spPr>
                <a:xfrm>
                  <a:off x="2227333" y="36281"/>
                  <a:ext cx="752024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85" name="TextBox 284">
                <a:extLst>
                  <a:ext uri="{FF2B5EF4-FFF2-40B4-BE49-F238E27FC236}">
                    <a16:creationId xmlns:a16="http://schemas.microsoft.com/office/drawing/2014/main" id="{4882EB21-A6FC-4985-AEEE-0F6ADEEDA5A2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5DA47EC4-74F2-44A1-B9D5-7BA6F9F64BAF}"/>
              </a:ext>
            </a:extLst>
          </p:cNvPr>
          <p:cNvGrpSpPr/>
          <p:nvPr/>
        </p:nvGrpSpPr>
        <p:grpSpPr>
          <a:xfrm>
            <a:off x="880039" y="5325985"/>
            <a:ext cx="1045372" cy="1071647"/>
            <a:chOff x="1963495" y="36281"/>
            <a:chExt cx="1045372" cy="1071647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2323F12D-5DC2-4790-B2A0-5F7275EBC59D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291" name="Straight Connector 290">
              <a:extLst>
                <a:ext uri="{FF2B5EF4-FFF2-40B4-BE49-F238E27FC236}">
                  <a16:creationId xmlns:a16="http://schemas.microsoft.com/office/drawing/2014/main" id="{366BC86C-99B0-4A04-B153-DAF9C3BEE555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183EDD43-E4EE-44D3-A79A-C814CA310EF2}"/>
                </a:ext>
              </a:extLst>
            </p:cNvPr>
            <p:cNvSpPr txBox="1"/>
            <p:nvPr/>
          </p:nvSpPr>
          <p:spPr>
            <a:xfrm>
              <a:off x="1968986" y="36281"/>
              <a:ext cx="103988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1 8</a:t>
              </a:r>
            </a:p>
          </p:txBody>
        </p:sp>
      </p:grpSp>
      <p:sp>
        <p:nvSpPr>
          <p:cNvPr id="293" name="TextBox 292">
            <a:extLst>
              <a:ext uri="{FF2B5EF4-FFF2-40B4-BE49-F238E27FC236}">
                <a16:creationId xmlns:a16="http://schemas.microsoft.com/office/drawing/2014/main" id="{B3C4E019-3CA6-48D3-8AA1-3D3FFCB0B38D}"/>
              </a:ext>
            </a:extLst>
          </p:cNvPr>
          <p:cNvSpPr txBox="1"/>
          <p:nvPr/>
        </p:nvSpPr>
        <p:spPr>
          <a:xfrm>
            <a:off x="433987" y="553654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E320CDFF-0642-4DAC-AEEE-1EA81703858D}"/>
              </a:ext>
            </a:extLst>
          </p:cNvPr>
          <p:cNvGrpSpPr/>
          <p:nvPr/>
        </p:nvGrpSpPr>
        <p:grpSpPr>
          <a:xfrm>
            <a:off x="1846755" y="5309943"/>
            <a:ext cx="1848873" cy="1071647"/>
            <a:chOff x="1839050" y="1757056"/>
            <a:chExt cx="1848873" cy="1071647"/>
          </a:xfrm>
        </p:grpSpPr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4B82008E-7D0E-497F-9D94-6824739F40DE}"/>
                </a:ext>
              </a:extLst>
            </p:cNvPr>
            <p:cNvSpPr txBox="1"/>
            <p:nvPr/>
          </p:nvSpPr>
          <p:spPr>
            <a:xfrm>
              <a:off x="1839050" y="1925595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96" name="Group 295">
              <a:extLst>
                <a:ext uri="{FF2B5EF4-FFF2-40B4-BE49-F238E27FC236}">
                  <a16:creationId xmlns:a16="http://schemas.microsoft.com/office/drawing/2014/main" id="{ED7F66CC-434D-4604-A4F6-FB9EA0476949}"/>
                </a:ext>
              </a:extLst>
            </p:cNvPr>
            <p:cNvGrpSpPr/>
            <p:nvPr/>
          </p:nvGrpSpPr>
          <p:grpSpPr>
            <a:xfrm>
              <a:off x="2226010" y="1757056"/>
              <a:ext cx="1461913" cy="1071647"/>
              <a:chOff x="443939" y="1750141"/>
              <a:chExt cx="1461913" cy="1071647"/>
            </a:xfrm>
          </p:grpSpPr>
          <p:grpSp>
            <p:nvGrpSpPr>
              <p:cNvPr id="297" name="Group 296">
                <a:extLst>
                  <a:ext uri="{FF2B5EF4-FFF2-40B4-BE49-F238E27FC236}">
                    <a16:creationId xmlns:a16="http://schemas.microsoft.com/office/drawing/2014/main" id="{EB27F2A9-7B12-48CE-A78A-B568B469F00D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1015861" cy="1071647"/>
                <a:chOff x="1963495" y="36281"/>
                <a:chExt cx="1015861" cy="1071647"/>
              </a:xfrm>
            </p:grpSpPr>
            <p:sp>
              <p:nvSpPr>
                <p:cNvPr id="299" name="TextBox 298">
                  <a:extLst>
                    <a:ext uri="{FF2B5EF4-FFF2-40B4-BE49-F238E27FC236}">
                      <a16:creationId xmlns:a16="http://schemas.microsoft.com/office/drawing/2014/main" id="{141A88E3-F00E-47B4-B988-0610D2AB54CF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1 5</a:t>
                  </a:r>
                </a:p>
              </p:txBody>
            </p:sp>
            <p:cxnSp>
              <p:nvCxnSpPr>
                <p:cNvPr id="300" name="Straight Connector 299">
                  <a:extLst>
                    <a:ext uri="{FF2B5EF4-FFF2-40B4-BE49-F238E27FC236}">
                      <a16:creationId xmlns:a16="http://schemas.microsoft.com/office/drawing/2014/main" id="{99DAB0B4-4B84-400A-AC0F-35D3B8ECA66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01" name="TextBox 300">
                  <a:extLst>
                    <a:ext uri="{FF2B5EF4-FFF2-40B4-BE49-F238E27FC236}">
                      <a16:creationId xmlns:a16="http://schemas.microsoft.com/office/drawing/2014/main" id="{A5ECD3D2-9CB1-40C8-BF22-8F1385F0954E}"/>
                    </a:ext>
                  </a:extLst>
                </p:cNvPr>
                <p:cNvSpPr txBox="1"/>
                <p:nvPr/>
              </p:nvSpPr>
              <p:spPr>
                <a:xfrm>
                  <a:off x="2218763" y="36281"/>
                  <a:ext cx="760593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98" name="TextBox 297">
                <a:extLst>
                  <a:ext uri="{FF2B5EF4-FFF2-40B4-BE49-F238E27FC236}">
                    <a16:creationId xmlns:a16="http://schemas.microsoft.com/office/drawing/2014/main" id="{EC7E34D2-617B-4045-9C62-548A3D750658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  <p:sp>
        <p:nvSpPr>
          <p:cNvPr id="302" name="TextBox 301">
            <a:extLst>
              <a:ext uri="{FF2B5EF4-FFF2-40B4-BE49-F238E27FC236}">
                <a16:creationId xmlns:a16="http://schemas.microsoft.com/office/drawing/2014/main" id="{7FC95C7B-64CE-4A51-8DA0-778BA16CD5E1}"/>
              </a:ext>
            </a:extLst>
          </p:cNvPr>
          <p:cNvSpPr txBox="1"/>
          <p:nvPr/>
        </p:nvSpPr>
        <p:spPr>
          <a:xfrm>
            <a:off x="8742698" y="632427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5BFA4089-135A-4736-AA73-FF7320716230}"/>
              </a:ext>
            </a:extLst>
          </p:cNvPr>
          <p:cNvGrpSpPr/>
          <p:nvPr/>
        </p:nvGrpSpPr>
        <p:grpSpPr>
          <a:xfrm>
            <a:off x="9197455" y="410655"/>
            <a:ext cx="962682" cy="1076984"/>
            <a:chOff x="3140649" y="412816"/>
            <a:chExt cx="962682" cy="1076984"/>
          </a:xfrm>
        </p:grpSpPr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6F581C9C-21CE-4BA0-95E1-AB8A355E9CCE}"/>
                </a:ext>
              </a:extLst>
            </p:cNvPr>
            <p:cNvCxnSpPr>
              <a:cxnSpLocks/>
            </p:cNvCxnSpPr>
            <p:nvPr/>
          </p:nvCxnSpPr>
          <p:spPr>
            <a:xfrm>
              <a:off x="3140650" y="92065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179F1DD1-DC72-4BC8-8324-1D0D252098FF}"/>
                </a:ext>
              </a:extLst>
            </p:cNvPr>
            <p:cNvSpPr txBox="1"/>
            <p:nvPr/>
          </p:nvSpPr>
          <p:spPr>
            <a:xfrm>
              <a:off x="3140649" y="858858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12297DD8-7D2C-410B-B9F0-E1DEADDD6FCF}"/>
                </a:ext>
              </a:extLst>
            </p:cNvPr>
            <p:cNvSpPr txBox="1"/>
            <p:nvPr/>
          </p:nvSpPr>
          <p:spPr>
            <a:xfrm>
              <a:off x="3151933" y="412816"/>
              <a:ext cx="95139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cxnSp>
        <p:nvCxnSpPr>
          <p:cNvPr id="307" name="Straight Connector 306">
            <a:extLst>
              <a:ext uri="{FF2B5EF4-FFF2-40B4-BE49-F238E27FC236}">
                <a16:creationId xmlns:a16="http://schemas.microsoft.com/office/drawing/2014/main" id="{88B3C96E-DFFE-4457-B4F6-4AFF88C2B392}"/>
              </a:ext>
            </a:extLst>
          </p:cNvPr>
          <p:cNvCxnSpPr>
            <a:cxnSpLocks/>
          </p:cNvCxnSpPr>
          <p:nvPr/>
        </p:nvCxnSpPr>
        <p:spPr>
          <a:xfrm>
            <a:off x="6292639" y="2711714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8" name="Straight Connector 307">
            <a:extLst>
              <a:ext uri="{FF2B5EF4-FFF2-40B4-BE49-F238E27FC236}">
                <a16:creationId xmlns:a16="http://schemas.microsoft.com/office/drawing/2014/main" id="{9721887B-3892-4151-9F3E-3ECC35F4ED16}"/>
              </a:ext>
            </a:extLst>
          </p:cNvPr>
          <p:cNvCxnSpPr>
            <a:cxnSpLocks/>
          </p:cNvCxnSpPr>
          <p:nvPr/>
        </p:nvCxnSpPr>
        <p:spPr>
          <a:xfrm>
            <a:off x="7171869" y="2711714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9" name="TextBox 308">
            <a:extLst>
              <a:ext uri="{FF2B5EF4-FFF2-40B4-BE49-F238E27FC236}">
                <a16:creationId xmlns:a16="http://schemas.microsoft.com/office/drawing/2014/main" id="{AE760BAF-99B7-4BC8-AC1C-E7CC34ED02B5}"/>
              </a:ext>
            </a:extLst>
          </p:cNvPr>
          <p:cNvSpPr txBox="1"/>
          <p:nvPr/>
        </p:nvSpPr>
        <p:spPr>
          <a:xfrm>
            <a:off x="6255266" y="220388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DF00360A-817C-4F2E-BCC8-A2C80D198C75}"/>
              </a:ext>
            </a:extLst>
          </p:cNvPr>
          <p:cNvSpPr txBox="1"/>
          <p:nvPr/>
        </p:nvSpPr>
        <p:spPr>
          <a:xfrm>
            <a:off x="6265832" y="264992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3962678F-11B6-4403-962A-4CC4B3B7AD0D}"/>
              </a:ext>
            </a:extLst>
          </p:cNvPr>
          <p:cNvSpPr txBox="1"/>
          <p:nvPr/>
        </p:nvSpPr>
        <p:spPr>
          <a:xfrm>
            <a:off x="7171868" y="2649922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154BCF40-ACB0-4324-8BFE-D005111426BB}"/>
              </a:ext>
            </a:extLst>
          </p:cNvPr>
          <p:cNvSpPr txBox="1"/>
          <p:nvPr/>
        </p:nvSpPr>
        <p:spPr>
          <a:xfrm>
            <a:off x="6724826" y="2396243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13" name="Arc 312">
            <a:extLst>
              <a:ext uri="{FF2B5EF4-FFF2-40B4-BE49-F238E27FC236}">
                <a16:creationId xmlns:a16="http://schemas.microsoft.com/office/drawing/2014/main" id="{FE09EB80-D036-4656-8499-D6E9808FC6CA}"/>
              </a:ext>
            </a:extLst>
          </p:cNvPr>
          <p:cNvSpPr/>
          <p:nvPr/>
        </p:nvSpPr>
        <p:spPr>
          <a:xfrm rot="16200000">
            <a:off x="6657527" y="168175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4" name="Arc 313">
            <a:extLst>
              <a:ext uri="{FF2B5EF4-FFF2-40B4-BE49-F238E27FC236}">
                <a16:creationId xmlns:a16="http://schemas.microsoft.com/office/drawing/2014/main" id="{D22633FE-9893-4FB9-95D2-0A8B8223FA93}"/>
              </a:ext>
            </a:extLst>
          </p:cNvPr>
          <p:cNvSpPr/>
          <p:nvPr/>
        </p:nvSpPr>
        <p:spPr>
          <a:xfrm rot="5400000">
            <a:off x="6647240" y="261540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8BE0D6A3-D340-4BCE-B9A3-E7DE5E3198E7}"/>
              </a:ext>
            </a:extLst>
          </p:cNvPr>
          <p:cNvSpPr txBox="1"/>
          <p:nvPr/>
        </p:nvSpPr>
        <p:spPr>
          <a:xfrm>
            <a:off x="6777830" y="315078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16" name="TextBox 315">
            <a:extLst>
              <a:ext uri="{FF2B5EF4-FFF2-40B4-BE49-F238E27FC236}">
                <a16:creationId xmlns:a16="http://schemas.microsoft.com/office/drawing/2014/main" id="{06AF9E3B-4176-4ED7-8B33-89B14BA2344F}"/>
              </a:ext>
            </a:extLst>
          </p:cNvPr>
          <p:cNvSpPr txBox="1"/>
          <p:nvPr/>
        </p:nvSpPr>
        <p:spPr>
          <a:xfrm>
            <a:off x="6777829" y="184994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17" name="TextBox 316">
            <a:extLst>
              <a:ext uri="{FF2B5EF4-FFF2-40B4-BE49-F238E27FC236}">
                <a16:creationId xmlns:a16="http://schemas.microsoft.com/office/drawing/2014/main" id="{6ECC2257-323B-4CDC-BEC8-7E15F40854E6}"/>
              </a:ext>
            </a:extLst>
          </p:cNvPr>
          <p:cNvSpPr txBox="1"/>
          <p:nvPr/>
        </p:nvSpPr>
        <p:spPr>
          <a:xfrm>
            <a:off x="7365931" y="2203880"/>
            <a:ext cx="8133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318" name="Straight Connector 317">
            <a:extLst>
              <a:ext uri="{FF2B5EF4-FFF2-40B4-BE49-F238E27FC236}">
                <a16:creationId xmlns:a16="http://schemas.microsoft.com/office/drawing/2014/main" id="{B6BD23FF-F413-4C53-8AFC-A73CEE9AF45E}"/>
              </a:ext>
            </a:extLst>
          </p:cNvPr>
          <p:cNvCxnSpPr>
            <a:cxnSpLocks/>
          </p:cNvCxnSpPr>
          <p:nvPr/>
        </p:nvCxnSpPr>
        <p:spPr>
          <a:xfrm>
            <a:off x="8533217" y="2713070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9" name="Straight Connector 318">
            <a:extLst>
              <a:ext uri="{FF2B5EF4-FFF2-40B4-BE49-F238E27FC236}">
                <a16:creationId xmlns:a16="http://schemas.microsoft.com/office/drawing/2014/main" id="{F8767980-1E63-4BA0-9AEB-467A9BA9076D}"/>
              </a:ext>
            </a:extLst>
          </p:cNvPr>
          <p:cNvCxnSpPr>
            <a:cxnSpLocks/>
          </p:cNvCxnSpPr>
          <p:nvPr/>
        </p:nvCxnSpPr>
        <p:spPr>
          <a:xfrm>
            <a:off x="9412447" y="271307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0" name="TextBox 319">
            <a:extLst>
              <a:ext uri="{FF2B5EF4-FFF2-40B4-BE49-F238E27FC236}">
                <a16:creationId xmlns:a16="http://schemas.microsoft.com/office/drawing/2014/main" id="{E465C590-8AF8-4B23-B981-A959A778391B}"/>
              </a:ext>
            </a:extLst>
          </p:cNvPr>
          <p:cNvSpPr txBox="1"/>
          <p:nvPr/>
        </p:nvSpPr>
        <p:spPr>
          <a:xfrm>
            <a:off x="8495844" y="220523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A93B1DAB-9E53-4065-904C-0A8879F6F486}"/>
              </a:ext>
            </a:extLst>
          </p:cNvPr>
          <p:cNvSpPr txBox="1"/>
          <p:nvPr/>
        </p:nvSpPr>
        <p:spPr>
          <a:xfrm>
            <a:off x="8506410" y="265127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322" name="TextBox 321">
            <a:extLst>
              <a:ext uri="{FF2B5EF4-FFF2-40B4-BE49-F238E27FC236}">
                <a16:creationId xmlns:a16="http://schemas.microsoft.com/office/drawing/2014/main" id="{B6E93BE9-2FAF-442D-9E1D-5688B41ED742}"/>
              </a:ext>
            </a:extLst>
          </p:cNvPr>
          <p:cNvSpPr txBox="1"/>
          <p:nvPr/>
        </p:nvSpPr>
        <p:spPr>
          <a:xfrm>
            <a:off x="9412446" y="265127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323" name="TextBox 322">
            <a:extLst>
              <a:ext uri="{FF2B5EF4-FFF2-40B4-BE49-F238E27FC236}">
                <a16:creationId xmlns:a16="http://schemas.microsoft.com/office/drawing/2014/main" id="{48FF6088-784A-4FCD-8FF8-92D180232845}"/>
              </a:ext>
            </a:extLst>
          </p:cNvPr>
          <p:cNvSpPr txBox="1"/>
          <p:nvPr/>
        </p:nvSpPr>
        <p:spPr>
          <a:xfrm>
            <a:off x="8965404" y="2397599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24" name="Arc 323">
            <a:extLst>
              <a:ext uri="{FF2B5EF4-FFF2-40B4-BE49-F238E27FC236}">
                <a16:creationId xmlns:a16="http://schemas.microsoft.com/office/drawing/2014/main" id="{EABA9A23-CA14-44FA-B6A9-ABEEA0D6F5E1}"/>
              </a:ext>
            </a:extLst>
          </p:cNvPr>
          <p:cNvSpPr/>
          <p:nvPr/>
        </p:nvSpPr>
        <p:spPr>
          <a:xfrm rot="16200000">
            <a:off x="8898105" y="168311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5" name="Arc 324">
            <a:extLst>
              <a:ext uri="{FF2B5EF4-FFF2-40B4-BE49-F238E27FC236}">
                <a16:creationId xmlns:a16="http://schemas.microsoft.com/office/drawing/2014/main" id="{D82B6A40-1FDA-4BE5-AC7F-231419F407B9}"/>
              </a:ext>
            </a:extLst>
          </p:cNvPr>
          <p:cNvSpPr/>
          <p:nvPr/>
        </p:nvSpPr>
        <p:spPr>
          <a:xfrm rot="5400000">
            <a:off x="8887818" y="261676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6" name="TextBox 325">
            <a:extLst>
              <a:ext uri="{FF2B5EF4-FFF2-40B4-BE49-F238E27FC236}">
                <a16:creationId xmlns:a16="http://schemas.microsoft.com/office/drawing/2014/main" id="{10F25FB7-D804-4E79-846B-F873EB9FDC96}"/>
              </a:ext>
            </a:extLst>
          </p:cNvPr>
          <p:cNvSpPr txBox="1"/>
          <p:nvPr/>
        </p:nvSpPr>
        <p:spPr>
          <a:xfrm>
            <a:off x="9018408" y="315214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27" name="TextBox 326">
            <a:extLst>
              <a:ext uri="{FF2B5EF4-FFF2-40B4-BE49-F238E27FC236}">
                <a16:creationId xmlns:a16="http://schemas.microsoft.com/office/drawing/2014/main" id="{49D14DF1-DB31-4DDA-A3F7-234BD9F3D885}"/>
              </a:ext>
            </a:extLst>
          </p:cNvPr>
          <p:cNvSpPr txBox="1"/>
          <p:nvPr/>
        </p:nvSpPr>
        <p:spPr>
          <a:xfrm>
            <a:off x="9018407" y="185129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70D510BE-9F7C-41F5-A809-CA7944C9A22C}"/>
              </a:ext>
            </a:extLst>
          </p:cNvPr>
          <p:cNvSpPr txBox="1"/>
          <p:nvPr/>
        </p:nvSpPr>
        <p:spPr>
          <a:xfrm>
            <a:off x="9411753" y="2205236"/>
            <a:ext cx="9464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grpSp>
        <p:nvGrpSpPr>
          <p:cNvPr id="329" name="Group 328">
            <a:extLst>
              <a:ext uri="{FF2B5EF4-FFF2-40B4-BE49-F238E27FC236}">
                <a16:creationId xmlns:a16="http://schemas.microsoft.com/office/drawing/2014/main" id="{3924267F-A2A7-49F7-8E5A-4655D255D28D}"/>
              </a:ext>
            </a:extLst>
          </p:cNvPr>
          <p:cNvGrpSpPr/>
          <p:nvPr/>
        </p:nvGrpSpPr>
        <p:grpSpPr>
          <a:xfrm>
            <a:off x="6261585" y="3982339"/>
            <a:ext cx="1379920" cy="1071647"/>
            <a:chOff x="443939" y="1750141"/>
            <a:chExt cx="1379920" cy="1071647"/>
          </a:xfrm>
        </p:grpSpPr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7F7776DB-38E5-41D7-A6A6-33B828BF2383}"/>
                </a:ext>
              </a:extLst>
            </p:cNvPr>
            <p:cNvGrpSpPr/>
            <p:nvPr/>
          </p:nvGrpSpPr>
          <p:grpSpPr>
            <a:xfrm>
              <a:off x="889991" y="1750141"/>
              <a:ext cx="933868" cy="1071647"/>
              <a:chOff x="1963495" y="36281"/>
              <a:chExt cx="933868" cy="1071647"/>
            </a:xfrm>
          </p:grpSpPr>
          <p:sp>
            <p:nvSpPr>
              <p:cNvPr id="332" name="TextBox 331">
                <a:extLst>
                  <a:ext uri="{FF2B5EF4-FFF2-40B4-BE49-F238E27FC236}">
                    <a16:creationId xmlns:a16="http://schemas.microsoft.com/office/drawing/2014/main" id="{16FD3EC4-1233-40CE-9298-0EB1C35BF973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1 2</a:t>
                </a:r>
              </a:p>
            </p:txBody>
          </p:sp>
          <p:cxnSp>
            <p:nvCxnSpPr>
              <p:cNvPr id="333" name="Straight Connector 332">
                <a:extLst>
                  <a:ext uri="{FF2B5EF4-FFF2-40B4-BE49-F238E27FC236}">
                    <a16:creationId xmlns:a16="http://schemas.microsoft.com/office/drawing/2014/main" id="{6662788A-0925-45AB-A639-E035D4231A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4" name="TextBox 333">
                <a:extLst>
                  <a:ext uri="{FF2B5EF4-FFF2-40B4-BE49-F238E27FC236}">
                    <a16:creationId xmlns:a16="http://schemas.microsoft.com/office/drawing/2014/main" id="{98D22A32-9930-423F-9300-1D9914A29D2A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</p:grp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AC8B190B-D2D6-4A89-96B5-D1B3833E7CD0}"/>
                </a:ext>
              </a:extLst>
            </p:cNvPr>
            <p:cNvSpPr txBox="1"/>
            <p:nvPr/>
          </p:nvSpPr>
          <p:spPr>
            <a:xfrm>
              <a:off x="443939" y="1960704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335" name="Group 334">
            <a:extLst>
              <a:ext uri="{FF2B5EF4-FFF2-40B4-BE49-F238E27FC236}">
                <a16:creationId xmlns:a16="http://schemas.microsoft.com/office/drawing/2014/main" id="{2C0A5A4A-A80B-4C5A-AAA0-DCABC13959A2}"/>
              </a:ext>
            </a:extLst>
          </p:cNvPr>
          <p:cNvGrpSpPr/>
          <p:nvPr/>
        </p:nvGrpSpPr>
        <p:grpSpPr>
          <a:xfrm>
            <a:off x="7656696" y="3980201"/>
            <a:ext cx="1820738" cy="1071647"/>
            <a:chOff x="1839050" y="1757056"/>
            <a:chExt cx="1820738" cy="1071647"/>
          </a:xfrm>
        </p:grpSpPr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B627DF4B-1D45-4400-BD12-E571A71D6DA5}"/>
                </a:ext>
              </a:extLst>
            </p:cNvPr>
            <p:cNvSpPr txBox="1"/>
            <p:nvPr/>
          </p:nvSpPr>
          <p:spPr>
            <a:xfrm>
              <a:off x="1839050" y="1925595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337" name="Group 336">
              <a:extLst>
                <a:ext uri="{FF2B5EF4-FFF2-40B4-BE49-F238E27FC236}">
                  <a16:creationId xmlns:a16="http://schemas.microsoft.com/office/drawing/2014/main" id="{B3213A62-5BC1-482E-B632-903604570697}"/>
                </a:ext>
              </a:extLst>
            </p:cNvPr>
            <p:cNvGrpSpPr/>
            <p:nvPr/>
          </p:nvGrpSpPr>
          <p:grpSpPr>
            <a:xfrm>
              <a:off x="2226010" y="1757056"/>
              <a:ext cx="1433778" cy="1071647"/>
              <a:chOff x="443939" y="1750141"/>
              <a:chExt cx="1433778" cy="1071647"/>
            </a:xfrm>
          </p:grpSpPr>
          <p:grpSp>
            <p:nvGrpSpPr>
              <p:cNvPr id="338" name="Group 337">
                <a:extLst>
                  <a:ext uri="{FF2B5EF4-FFF2-40B4-BE49-F238E27FC236}">
                    <a16:creationId xmlns:a16="http://schemas.microsoft.com/office/drawing/2014/main" id="{2E6D1525-E4E3-4522-9F7D-B9D1F34176E2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987726" cy="1071647"/>
                <a:chOff x="1963495" y="36281"/>
                <a:chExt cx="987726" cy="1071647"/>
              </a:xfrm>
            </p:grpSpPr>
            <p:sp>
              <p:nvSpPr>
                <p:cNvPr id="340" name="TextBox 339">
                  <a:extLst>
                    <a:ext uri="{FF2B5EF4-FFF2-40B4-BE49-F238E27FC236}">
                      <a16:creationId xmlns:a16="http://schemas.microsoft.com/office/drawing/2014/main" id="{F81C334F-C7D4-4224-832C-013D6E8B1B76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1 2</a:t>
                  </a:r>
                </a:p>
              </p:txBody>
            </p:sp>
            <p:cxnSp>
              <p:nvCxnSpPr>
                <p:cNvPr id="341" name="Straight Connector 340">
                  <a:extLst>
                    <a:ext uri="{FF2B5EF4-FFF2-40B4-BE49-F238E27FC236}">
                      <a16:creationId xmlns:a16="http://schemas.microsoft.com/office/drawing/2014/main" id="{9259F474-B195-46B3-9630-18461453E8B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2" name="TextBox 341">
                  <a:extLst>
                    <a:ext uri="{FF2B5EF4-FFF2-40B4-BE49-F238E27FC236}">
                      <a16:creationId xmlns:a16="http://schemas.microsoft.com/office/drawing/2014/main" id="{B2B5EE05-4888-4F6D-9AD2-341270478F34}"/>
                    </a:ext>
                  </a:extLst>
                </p:cNvPr>
                <p:cNvSpPr txBox="1"/>
                <p:nvPr/>
              </p:nvSpPr>
              <p:spPr>
                <a:xfrm>
                  <a:off x="1970293" y="36281"/>
                  <a:ext cx="98092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1 0</a:t>
                  </a:r>
                </a:p>
              </p:txBody>
            </p:sp>
          </p:grpSp>
          <p:sp>
            <p:nvSpPr>
              <p:cNvPr id="339" name="TextBox 338">
                <a:extLst>
                  <a:ext uri="{FF2B5EF4-FFF2-40B4-BE49-F238E27FC236}">
                    <a16:creationId xmlns:a16="http://schemas.microsoft.com/office/drawing/2014/main" id="{F1071BFA-D1CA-4724-BB46-3AF8763CC494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6C85E4EA-1FC5-44D5-866E-5E6FA155CABF}"/>
              </a:ext>
            </a:extLst>
          </p:cNvPr>
          <p:cNvGrpSpPr/>
          <p:nvPr/>
        </p:nvGrpSpPr>
        <p:grpSpPr>
          <a:xfrm>
            <a:off x="6698307" y="5323824"/>
            <a:ext cx="1045372" cy="1071647"/>
            <a:chOff x="1963495" y="36281"/>
            <a:chExt cx="1045372" cy="1071647"/>
          </a:xfrm>
        </p:grpSpPr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37B141DA-DE41-46E9-976B-9F178E300C52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366" name="Straight Connector 365">
              <a:extLst>
                <a:ext uri="{FF2B5EF4-FFF2-40B4-BE49-F238E27FC236}">
                  <a16:creationId xmlns:a16="http://schemas.microsoft.com/office/drawing/2014/main" id="{10C25FAD-675F-4A3F-964A-51E13BED8102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ECB96C2F-B89C-4498-80E5-ADA6BCBFECFA}"/>
                </a:ext>
              </a:extLst>
            </p:cNvPr>
            <p:cNvSpPr txBox="1"/>
            <p:nvPr/>
          </p:nvSpPr>
          <p:spPr>
            <a:xfrm>
              <a:off x="1968986" y="36281"/>
              <a:ext cx="103988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2 1</a:t>
              </a:r>
            </a:p>
          </p:txBody>
        </p:sp>
      </p:grpSp>
      <p:sp>
        <p:nvSpPr>
          <p:cNvPr id="368" name="TextBox 367">
            <a:extLst>
              <a:ext uri="{FF2B5EF4-FFF2-40B4-BE49-F238E27FC236}">
                <a16:creationId xmlns:a16="http://schemas.microsoft.com/office/drawing/2014/main" id="{ABC913E4-28C7-4EB6-B489-0200708E28B4}"/>
              </a:ext>
            </a:extLst>
          </p:cNvPr>
          <p:cNvSpPr txBox="1"/>
          <p:nvPr/>
        </p:nvSpPr>
        <p:spPr>
          <a:xfrm>
            <a:off x="6252255" y="5534387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B4C5FC33-A352-4F0A-851E-3DDC6033597A}"/>
              </a:ext>
            </a:extLst>
          </p:cNvPr>
          <p:cNvGrpSpPr/>
          <p:nvPr/>
        </p:nvGrpSpPr>
        <p:grpSpPr>
          <a:xfrm>
            <a:off x="7665023" y="5307782"/>
            <a:ext cx="1820737" cy="1071647"/>
            <a:chOff x="1839050" y="1757056"/>
            <a:chExt cx="1820737" cy="1071647"/>
          </a:xfrm>
        </p:grpSpPr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BD3071CD-48A3-4ED3-946A-EC32BC906F1F}"/>
                </a:ext>
              </a:extLst>
            </p:cNvPr>
            <p:cNvSpPr txBox="1"/>
            <p:nvPr/>
          </p:nvSpPr>
          <p:spPr>
            <a:xfrm>
              <a:off x="1839050" y="1925595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371" name="Group 370">
              <a:extLst>
                <a:ext uri="{FF2B5EF4-FFF2-40B4-BE49-F238E27FC236}">
                  <a16:creationId xmlns:a16="http://schemas.microsoft.com/office/drawing/2014/main" id="{86AACC3F-B11A-4F3C-BB7F-46885BB64B1E}"/>
                </a:ext>
              </a:extLst>
            </p:cNvPr>
            <p:cNvGrpSpPr/>
            <p:nvPr/>
          </p:nvGrpSpPr>
          <p:grpSpPr>
            <a:xfrm>
              <a:off x="2226010" y="1757056"/>
              <a:ext cx="1433777" cy="1071647"/>
              <a:chOff x="443939" y="1750141"/>
              <a:chExt cx="1433777" cy="1071647"/>
            </a:xfrm>
          </p:grpSpPr>
          <p:grpSp>
            <p:nvGrpSpPr>
              <p:cNvPr id="372" name="Group 371">
                <a:extLst>
                  <a:ext uri="{FF2B5EF4-FFF2-40B4-BE49-F238E27FC236}">
                    <a16:creationId xmlns:a16="http://schemas.microsoft.com/office/drawing/2014/main" id="{F9E4495F-0EED-43B5-B45B-5A4248B1C07C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987725" cy="1071647"/>
                <a:chOff x="1963495" y="36281"/>
                <a:chExt cx="987725" cy="1071647"/>
              </a:xfrm>
            </p:grpSpPr>
            <p:sp>
              <p:nvSpPr>
                <p:cNvPr id="374" name="TextBox 373">
                  <a:extLst>
                    <a:ext uri="{FF2B5EF4-FFF2-40B4-BE49-F238E27FC236}">
                      <a16:creationId xmlns:a16="http://schemas.microsoft.com/office/drawing/2014/main" id="{1AAD6048-6E3D-4AA3-9B36-F2ED2CC27BE8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1 2</a:t>
                  </a:r>
                </a:p>
              </p:txBody>
            </p:sp>
            <p:cxnSp>
              <p:nvCxnSpPr>
                <p:cNvPr id="383" name="Straight Connector 382">
                  <a:extLst>
                    <a:ext uri="{FF2B5EF4-FFF2-40B4-BE49-F238E27FC236}">
                      <a16:creationId xmlns:a16="http://schemas.microsoft.com/office/drawing/2014/main" id="{35A8AC30-D57C-446C-AE18-E293C50867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4" name="TextBox 383">
                  <a:extLst>
                    <a:ext uri="{FF2B5EF4-FFF2-40B4-BE49-F238E27FC236}">
                      <a16:creationId xmlns:a16="http://schemas.microsoft.com/office/drawing/2014/main" id="{1B59B366-FB28-40C3-9196-A8023CFD0E49}"/>
                    </a:ext>
                  </a:extLst>
                </p:cNvPr>
                <p:cNvSpPr txBox="1"/>
                <p:nvPr/>
              </p:nvSpPr>
              <p:spPr>
                <a:xfrm>
                  <a:off x="1970293" y="36281"/>
                  <a:ext cx="98092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1 0</a:t>
                  </a:r>
                </a:p>
              </p:txBody>
            </p:sp>
          </p:grpSp>
          <p:sp>
            <p:nvSpPr>
              <p:cNvPr id="373" name="TextBox 372">
                <a:extLst>
                  <a:ext uri="{FF2B5EF4-FFF2-40B4-BE49-F238E27FC236}">
                    <a16:creationId xmlns:a16="http://schemas.microsoft.com/office/drawing/2014/main" id="{073E74AC-6027-4A68-B080-C60F930A3C34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  <p:sp>
        <p:nvSpPr>
          <p:cNvPr id="385" name="Rectangle 384">
            <a:extLst>
              <a:ext uri="{FF2B5EF4-FFF2-40B4-BE49-F238E27FC236}">
                <a16:creationId xmlns:a16="http://schemas.microsoft.com/office/drawing/2014/main" id="{44201BC1-B9B6-444F-9678-70815F988A97}"/>
              </a:ext>
            </a:extLst>
          </p:cNvPr>
          <p:cNvSpPr/>
          <p:nvPr/>
        </p:nvSpPr>
        <p:spPr>
          <a:xfrm>
            <a:off x="4047192" y="4190764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FA1A0676-2AD3-4DBC-B455-D7FEA2726736}"/>
              </a:ext>
            </a:extLst>
          </p:cNvPr>
          <p:cNvSpPr/>
          <p:nvPr/>
        </p:nvSpPr>
        <p:spPr>
          <a:xfrm>
            <a:off x="4489240" y="4190764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7" name="Rectangle 386">
            <a:extLst>
              <a:ext uri="{FF2B5EF4-FFF2-40B4-BE49-F238E27FC236}">
                <a16:creationId xmlns:a16="http://schemas.microsoft.com/office/drawing/2014/main" id="{BB49623B-0988-4911-AE89-76FF3C62CC28}"/>
              </a:ext>
            </a:extLst>
          </p:cNvPr>
          <p:cNvSpPr/>
          <p:nvPr/>
        </p:nvSpPr>
        <p:spPr>
          <a:xfrm>
            <a:off x="4932260" y="4185756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DFD03310-6B5C-4C8E-97D3-32056DFE3ACD}"/>
              </a:ext>
            </a:extLst>
          </p:cNvPr>
          <p:cNvSpPr/>
          <p:nvPr/>
        </p:nvSpPr>
        <p:spPr>
          <a:xfrm>
            <a:off x="5374308" y="4185756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9" name="Rectangle 388">
            <a:extLst>
              <a:ext uri="{FF2B5EF4-FFF2-40B4-BE49-F238E27FC236}">
                <a16:creationId xmlns:a16="http://schemas.microsoft.com/office/drawing/2014/main" id="{A5CC1F1F-CCF6-4B41-A09E-DABA25B48B20}"/>
              </a:ext>
            </a:extLst>
          </p:cNvPr>
          <p:cNvSpPr/>
          <p:nvPr/>
        </p:nvSpPr>
        <p:spPr>
          <a:xfrm>
            <a:off x="9833683" y="4190764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0" name="Rectangle 389">
            <a:extLst>
              <a:ext uri="{FF2B5EF4-FFF2-40B4-BE49-F238E27FC236}">
                <a16:creationId xmlns:a16="http://schemas.microsoft.com/office/drawing/2014/main" id="{E0ADE33F-AEB1-4D70-898C-CADCC86CF607}"/>
              </a:ext>
            </a:extLst>
          </p:cNvPr>
          <p:cNvSpPr/>
          <p:nvPr/>
        </p:nvSpPr>
        <p:spPr>
          <a:xfrm>
            <a:off x="10275731" y="4190764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1" name="Rectangle 390">
            <a:extLst>
              <a:ext uri="{FF2B5EF4-FFF2-40B4-BE49-F238E27FC236}">
                <a16:creationId xmlns:a16="http://schemas.microsoft.com/office/drawing/2014/main" id="{ADBCF97A-EF45-46CB-B6C2-4DFAD2A140E1}"/>
              </a:ext>
            </a:extLst>
          </p:cNvPr>
          <p:cNvSpPr/>
          <p:nvPr/>
        </p:nvSpPr>
        <p:spPr>
          <a:xfrm>
            <a:off x="10718751" y="4185756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2" name="Rectangle 391">
            <a:extLst>
              <a:ext uri="{FF2B5EF4-FFF2-40B4-BE49-F238E27FC236}">
                <a16:creationId xmlns:a16="http://schemas.microsoft.com/office/drawing/2014/main" id="{5ACB39D9-2E84-4794-B7BB-1AAC084B8DD0}"/>
              </a:ext>
            </a:extLst>
          </p:cNvPr>
          <p:cNvSpPr/>
          <p:nvPr/>
        </p:nvSpPr>
        <p:spPr>
          <a:xfrm>
            <a:off x="11160799" y="4185756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93" name="Group 392">
            <a:extLst>
              <a:ext uri="{FF2B5EF4-FFF2-40B4-BE49-F238E27FC236}">
                <a16:creationId xmlns:a16="http://schemas.microsoft.com/office/drawing/2014/main" id="{DBDAF590-C1B2-49B0-A068-C377501F6626}"/>
              </a:ext>
            </a:extLst>
          </p:cNvPr>
          <p:cNvGrpSpPr/>
          <p:nvPr/>
        </p:nvGrpSpPr>
        <p:grpSpPr>
          <a:xfrm>
            <a:off x="11157610" y="4185754"/>
            <a:ext cx="360000" cy="2160000"/>
            <a:chOff x="3172262" y="3429000"/>
            <a:chExt cx="360000" cy="2160000"/>
          </a:xfrm>
        </p:grpSpPr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5E35369A-28D9-4DE2-AAB6-2713438BDC7D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5" name="Rectangle 394">
              <a:extLst>
                <a:ext uri="{FF2B5EF4-FFF2-40B4-BE49-F238E27FC236}">
                  <a16:creationId xmlns:a16="http://schemas.microsoft.com/office/drawing/2014/main" id="{4FA81B92-0F91-4AB6-831F-41567F9F3A84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FD960891-6A82-4EF6-80CA-04D5656E7422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3" name="Rectangle 402">
              <a:extLst>
                <a:ext uri="{FF2B5EF4-FFF2-40B4-BE49-F238E27FC236}">
                  <a16:creationId xmlns:a16="http://schemas.microsoft.com/office/drawing/2014/main" id="{CDCACED4-6F08-457D-879F-6ED96D3DE40F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8E5CA601-2D2A-49CA-80F1-0795F6D132BE}"/>
              </a:ext>
            </a:extLst>
          </p:cNvPr>
          <p:cNvGrpSpPr/>
          <p:nvPr/>
        </p:nvGrpSpPr>
        <p:grpSpPr>
          <a:xfrm>
            <a:off x="5371968" y="4186869"/>
            <a:ext cx="360000" cy="2160000"/>
            <a:chOff x="3752453" y="3429000"/>
            <a:chExt cx="360000" cy="2160000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535C4EC1-FE4D-41AA-8199-0D88AAD1E2A1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63212659-93AC-44EC-B83C-2FE7939B6FFC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7" name="Rectangle 406">
              <a:extLst>
                <a:ext uri="{FF2B5EF4-FFF2-40B4-BE49-F238E27FC236}">
                  <a16:creationId xmlns:a16="http://schemas.microsoft.com/office/drawing/2014/main" id="{B96D015F-FCFE-4459-BB26-79BAB03B1702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73C451BF-22DC-4E81-A8BD-C97C5D87A51B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A93BDAC1-547B-4B3E-8C23-4E5231B7CBA1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C080F90C-C8CF-4B68-9685-CA5600D1F88C}"/>
              </a:ext>
            </a:extLst>
          </p:cNvPr>
          <p:cNvGrpSpPr/>
          <p:nvPr/>
        </p:nvGrpSpPr>
        <p:grpSpPr>
          <a:xfrm>
            <a:off x="11157610" y="4185569"/>
            <a:ext cx="360000" cy="2160000"/>
            <a:chOff x="7813790" y="3429000"/>
            <a:chExt cx="360000" cy="2160000"/>
          </a:xfrm>
        </p:grpSpPr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id="{D3205DA3-0C48-41CA-A474-9AA925A4063A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90198F7F-6002-4823-AF34-C1DEFF2A7242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F4455CF4-91A5-4BA4-8B6E-CCDEF5022D97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3" name="Rectangle 452">
              <a:extLst>
                <a:ext uri="{FF2B5EF4-FFF2-40B4-BE49-F238E27FC236}">
                  <a16:creationId xmlns:a16="http://schemas.microsoft.com/office/drawing/2014/main" id="{E56DE9E9-70D2-4AE5-97D9-798AA3BDD523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CBB4EB2F-CFAA-4FD8-B474-9F2D6A3D7C92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5" name="Rectangle 454">
              <a:extLst>
                <a:ext uri="{FF2B5EF4-FFF2-40B4-BE49-F238E27FC236}">
                  <a16:creationId xmlns:a16="http://schemas.microsoft.com/office/drawing/2014/main" id="{EFA4186D-65B5-496E-990B-DD0D475A0EDE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CEA31635-E580-4747-B669-6A43E2696541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D7886386-E9AA-489D-B4AB-113E7E9EDB85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1A8CC04D-CB27-46E0-A579-35DEFA580004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16676DC5-6600-4DA4-9400-AABA456F6AE7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0" name="Rectangle 459">
              <a:extLst>
                <a:ext uri="{FF2B5EF4-FFF2-40B4-BE49-F238E27FC236}">
                  <a16:creationId xmlns:a16="http://schemas.microsoft.com/office/drawing/2014/main" id="{F12E66AE-E6BD-4267-BA49-A26DB2EF1509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DBAA027C-62DC-4214-A092-EDD8C796A569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F1005BF4-2C15-438B-B803-607FBA7FC15F}"/>
              </a:ext>
            </a:extLst>
          </p:cNvPr>
          <p:cNvGrpSpPr/>
          <p:nvPr/>
        </p:nvGrpSpPr>
        <p:grpSpPr>
          <a:xfrm>
            <a:off x="10714738" y="4186937"/>
            <a:ext cx="360000" cy="2160000"/>
            <a:chOff x="7813790" y="3429000"/>
            <a:chExt cx="360000" cy="2160000"/>
          </a:xfrm>
        </p:grpSpPr>
        <p:sp>
          <p:nvSpPr>
            <p:cNvPr id="463" name="Rectangle 462">
              <a:extLst>
                <a:ext uri="{FF2B5EF4-FFF2-40B4-BE49-F238E27FC236}">
                  <a16:creationId xmlns:a16="http://schemas.microsoft.com/office/drawing/2014/main" id="{9D49AF4C-477E-4947-AF2F-13F0A3649FF1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4" name="Rectangle 463">
              <a:extLst>
                <a:ext uri="{FF2B5EF4-FFF2-40B4-BE49-F238E27FC236}">
                  <a16:creationId xmlns:a16="http://schemas.microsoft.com/office/drawing/2014/main" id="{8E2C6DE7-AC15-49DF-8CEE-E04F91B21503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5" name="Rectangle 464">
              <a:extLst>
                <a:ext uri="{FF2B5EF4-FFF2-40B4-BE49-F238E27FC236}">
                  <a16:creationId xmlns:a16="http://schemas.microsoft.com/office/drawing/2014/main" id="{5659A849-6ED9-426E-BE7E-76B0D934E9E0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9EEE257E-E731-4278-B703-C5EC2EEFE51D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619C7CCC-5A2A-46C7-9749-FBB778D22D14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A512CECE-78F0-4079-AA42-7BDF1B55E369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D0124501-804D-4B50-B4D3-8F0631690C8A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58E3A7E9-8983-4183-87E7-26D41795B514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A1862F76-CEC5-4E5F-9390-EDF09258F91A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0EC596B3-1A3D-4AB3-B8A6-F7C9ED417516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F32CB45B-BA89-468C-92D7-25290C42DE52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92F76B35-52FA-49D4-AEBB-EA07AF9D7AE8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889ECFB8-820D-421A-A927-E0816188E160}"/>
              </a:ext>
            </a:extLst>
          </p:cNvPr>
          <p:cNvGrpSpPr/>
          <p:nvPr/>
        </p:nvGrpSpPr>
        <p:grpSpPr>
          <a:xfrm>
            <a:off x="4933760" y="4185356"/>
            <a:ext cx="360000" cy="2145215"/>
            <a:chOff x="8393981" y="3426102"/>
            <a:chExt cx="360000" cy="2145215"/>
          </a:xfrm>
        </p:grpSpPr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4A8DB7AE-BD0C-4C4A-9672-8A0B2A8D8D26}"/>
                </a:ext>
              </a:extLst>
            </p:cNvPr>
            <p:cNvSpPr/>
            <p:nvPr/>
          </p:nvSpPr>
          <p:spPr>
            <a:xfrm>
              <a:off x="8393981" y="3426102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2" name="Rectangle 261">
              <a:extLst>
                <a:ext uri="{FF2B5EF4-FFF2-40B4-BE49-F238E27FC236}">
                  <a16:creationId xmlns:a16="http://schemas.microsoft.com/office/drawing/2014/main" id="{130A71DC-AEFC-4085-9208-982FDD0682A0}"/>
                </a:ext>
              </a:extLst>
            </p:cNvPr>
            <p:cNvSpPr/>
            <p:nvPr/>
          </p:nvSpPr>
          <p:spPr>
            <a:xfrm>
              <a:off x="8393981" y="3568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3" name="Rectangle 262">
              <a:extLst>
                <a:ext uri="{FF2B5EF4-FFF2-40B4-BE49-F238E27FC236}">
                  <a16:creationId xmlns:a16="http://schemas.microsoft.com/office/drawing/2014/main" id="{4F2C08EC-9DF8-49B0-BD5D-99B931BF2276}"/>
                </a:ext>
              </a:extLst>
            </p:cNvPr>
            <p:cNvSpPr/>
            <p:nvPr/>
          </p:nvSpPr>
          <p:spPr>
            <a:xfrm>
              <a:off x="8393981" y="3712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5DFD9F0D-3A9D-4121-B09B-2401A740E685}"/>
                </a:ext>
              </a:extLst>
            </p:cNvPr>
            <p:cNvSpPr/>
            <p:nvPr/>
          </p:nvSpPr>
          <p:spPr>
            <a:xfrm>
              <a:off x="8393981" y="38550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33DC2CEE-B64A-4A86-B274-28449A52E361}"/>
                </a:ext>
              </a:extLst>
            </p:cNvPr>
            <p:cNvSpPr/>
            <p:nvPr/>
          </p:nvSpPr>
          <p:spPr>
            <a:xfrm>
              <a:off x="8393981" y="39976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7" name="Rectangle 266">
              <a:extLst>
                <a:ext uri="{FF2B5EF4-FFF2-40B4-BE49-F238E27FC236}">
                  <a16:creationId xmlns:a16="http://schemas.microsoft.com/office/drawing/2014/main" id="{92747F50-7CF9-4B04-8E88-8666BAE12812}"/>
                </a:ext>
              </a:extLst>
            </p:cNvPr>
            <p:cNvSpPr/>
            <p:nvPr/>
          </p:nvSpPr>
          <p:spPr>
            <a:xfrm>
              <a:off x="8393981" y="4139721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8" name="Rectangle 267">
              <a:extLst>
                <a:ext uri="{FF2B5EF4-FFF2-40B4-BE49-F238E27FC236}">
                  <a16:creationId xmlns:a16="http://schemas.microsoft.com/office/drawing/2014/main" id="{81B4F6DB-F91C-4850-A9A2-0881ABA4B8A3}"/>
                </a:ext>
              </a:extLst>
            </p:cNvPr>
            <p:cNvSpPr/>
            <p:nvPr/>
          </p:nvSpPr>
          <p:spPr>
            <a:xfrm>
              <a:off x="8393981" y="4282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0995204A-7E09-4C53-8946-920E06D36765}"/>
                </a:ext>
              </a:extLst>
            </p:cNvPr>
            <p:cNvSpPr/>
            <p:nvPr/>
          </p:nvSpPr>
          <p:spPr>
            <a:xfrm>
              <a:off x="8393981" y="4426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F8DE2529-FBCD-4918-82F1-3AF00932BE8F}"/>
                </a:ext>
              </a:extLst>
            </p:cNvPr>
            <p:cNvSpPr/>
            <p:nvPr/>
          </p:nvSpPr>
          <p:spPr>
            <a:xfrm>
              <a:off x="8393981" y="456862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1" name="Rectangle 270">
              <a:extLst>
                <a:ext uri="{FF2B5EF4-FFF2-40B4-BE49-F238E27FC236}">
                  <a16:creationId xmlns:a16="http://schemas.microsoft.com/office/drawing/2014/main" id="{A0E8ABFB-1BDA-47FC-A11A-F005D8ECAE2C}"/>
                </a:ext>
              </a:extLst>
            </p:cNvPr>
            <p:cNvSpPr/>
            <p:nvPr/>
          </p:nvSpPr>
          <p:spPr>
            <a:xfrm>
              <a:off x="8393981" y="4711236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2" name="Rectangle 271">
              <a:extLst>
                <a:ext uri="{FF2B5EF4-FFF2-40B4-BE49-F238E27FC236}">
                  <a16:creationId xmlns:a16="http://schemas.microsoft.com/office/drawing/2014/main" id="{4E419C44-2A4B-460C-B588-634B73A95A9A}"/>
                </a:ext>
              </a:extLst>
            </p:cNvPr>
            <p:cNvSpPr/>
            <p:nvPr/>
          </p:nvSpPr>
          <p:spPr>
            <a:xfrm>
              <a:off x="8393981" y="485334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3" name="Rectangle 272">
              <a:extLst>
                <a:ext uri="{FF2B5EF4-FFF2-40B4-BE49-F238E27FC236}">
                  <a16:creationId xmlns:a16="http://schemas.microsoft.com/office/drawing/2014/main" id="{00C65E1D-D518-42ED-A429-3A2449F0957E}"/>
                </a:ext>
              </a:extLst>
            </p:cNvPr>
            <p:cNvSpPr/>
            <p:nvPr/>
          </p:nvSpPr>
          <p:spPr>
            <a:xfrm>
              <a:off x="8393981" y="4998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4" name="Rectangle 273">
              <a:extLst>
                <a:ext uri="{FF2B5EF4-FFF2-40B4-BE49-F238E27FC236}">
                  <a16:creationId xmlns:a16="http://schemas.microsoft.com/office/drawing/2014/main" id="{10F67082-7C27-4DF3-AC76-395E1FFCA649}"/>
                </a:ext>
              </a:extLst>
            </p:cNvPr>
            <p:cNvSpPr/>
            <p:nvPr/>
          </p:nvSpPr>
          <p:spPr>
            <a:xfrm>
              <a:off x="8393981" y="5142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5017569D-1002-4DF8-8CAB-8AD45411BA07}"/>
                </a:ext>
              </a:extLst>
            </p:cNvPr>
            <p:cNvSpPr/>
            <p:nvPr/>
          </p:nvSpPr>
          <p:spPr>
            <a:xfrm>
              <a:off x="8393981" y="52847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5B88E7A4-BEA6-4947-985C-48DD09F51D69}"/>
                </a:ext>
              </a:extLst>
            </p:cNvPr>
            <p:cNvSpPr/>
            <p:nvPr/>
          </p:nvSpPr>
          <p:spPr>
            <a:xfrm>
              <a:off x="8393981" y="54273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D9EC0191-826C-4015-AC56-30BF1A3073FB}"/>
              </a:ext>
            </a:extLst>
          </p:cNvPr>
          <p:cNvGrpSpPr/>
          <p:nvPr/>
        </p:nvGrpSpPr>
        <p:grpSpPr>
          <a:xfrm>
            <a:off x="5372010" y="4186614"/>
            <a:ext cx="360000" cy="2145215"/>
            <a:chOff x="8393981" y="3426102"/>
            <a:chExt cx="360000" cy="2145215"/>
          </a:xfrm>
        </p:grpSpPr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DE71B2D0-0F0E-4162-9733-61289F56B4A8}"/>
                </a:ext>
              </a:extLst>
            </p:cNvPr>
            <p:cNvSpPr/>
            <p:nvPr/>
          </p:nvSpPr>
          <p:spPr>
            <a:xfrm>
              <a:off x="8393981" y="3426102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6A077980-D981-4683-A65C-7E8D8D818C19}"/>
                </a:ext>
              </a:extLst>
            </p:cNvPr>
            <p:cNvSpPr/>
            <p:nvPr/>
          </p:nvSpPr>
          <p:spPr>
            <a:xfrm>
              <a:off x="8393981" y="3568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86C44979-6C2B-433D-BE65-66CA7B297534}"/>
                </a:ext>
              </a:extLst>
            </p:cNvPr>
            <p:cNvSpPr/>
            <p:nvPr/>
          </p:nvSpPr>
          <p:spPr>
            <a:xfrm>
              <a:off x="8393981" y="3712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id="{A37D9D5D-459A-4BFF-AC4C-F0EA175F80FD}"/>
                </a:ext>
              </a:extLst>
            </p:cNvPr>
            <p:cNvSpPr/>
            <p:nvPr/>
          </p:nvSpPr>
          <p:spPr>
            <a:xfrm>
              <a:off x="8393981" y="38550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4" name="Rectangle 283">
              <a:extLst>
                <a:ext uri="{FF2B5EF4-FFF2-40B4-BE49-F238E27FC236}">
                  <a16:creationId xmlns:a16="http://schemas.microsoft.com/office/drawing/2014/main" id="{FAA27405-96E3-427C-9BE6-E68A62866305}"/>
                </a:ext>
              </a:extLst>
            </p:cNvPr>
            <p:cNvSpPr/>
            <p:nvPr/>
          </p:nvSpPr>
          <p:spPr>
            <a:xfrm>
              <a:off x="8393981" y="39976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CCACC767-5F9E-428F-9383-1FECF86FC75A}"/>
                </a:ext>
              </a:extLst>
            </p:cNvPr>
            <p:cNvSpPr/>
            <p:nvPr/>
          </p:nvSpPr>
          <p:spPr>
            <a:xfrm>
              <a:off x="8393981" y="4139721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DF2095AA-FFC6-418A-B471-C07BBE9CC333}"/>
                </a:ext>
              </a:extLst>
            </p:cNvPr>
            <p:cNvSpPr/>
            <p:nvPr/>
          </p:nvSpPr>
          <p:spPr>
            <a:xfrm>
              <a:off x="8393981" y="4282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886430E5-D498-4A46-8EF4-709F48C16C9A}"/>
                </a:ext>
              </a:extLst>
            </p:cNvPr>
            <p:cNvSpPr/>
            <p:nvPr/>
          </p:nvSpPr>
          <p:spPr>
            <a:xfrm>
              <a:off x="8393981" y="4426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3B754805-DC70-4360-8652-7397661A5BB2}"/>
                </a:ext>
              </a:extLst>
            </p:cNvPr>
            <p:cNvSpPr/>
            <p:nvPr/>
          </p:nvSpPr>
          <p:spPr>
            <a:xfrm>
              <a:off x="8393981" y="456862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E52F453B-1B5D-4898-9AE7-5E101E83F3BE}"/>
                </a:ext>
              </a:extLst>
            </p:cNvPr>
            <p:cNvSpPr/>
            <p:nvPr/>
          </p:nvSpPr>
          <p:spPr>
            <a:xfrm>
              <a:off x="8393981" y="4711236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8" name="Rectangle 347">
              <a:extLst>
                <a:ext uri="{FF2B5EF4-FFF2-40B4-BE49-F238E27FC236}">
                  <a16:creationId xmlns:a16="http://schemas.microsoft.com/office/drawing/2014/main" id="{9DB5BB19-D98F-4574-B2F1-C596D0BB6639}"/>
                </a:ext>
              </a:extLst>
            </p:cNvPr>
            <p:cNvSpPr/>
            <p:nvPr/>
          </p:nvSpPr>
          <p:spPr>
            <a:xfrm>
              <a:off x="8393981" y="485334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9" name="Rectangle 348">
              <a:extLst>
                <a:ext uri="{FF2B5EF4-FFF2-40B4-BE49-F238E27FC236}">
                  <a16:creationId xmlns:a16="http://schemas.microsoft.com/office/drawing/2014/main" id="{ABE109E8-4493-4C18-914A-A72EA098FCD5}"/>
                </a:ext>
              </a:extLst>
            </p:cNvPr>
            <p:cNvSpPr/>
            <p:nvPr/>
          </p:nvSpPr>
          <p:spPr>
            <a:xfrm>
              <a:off x="8393981" y="4998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12EEFFAE-3751-4939-99C3-3234FABDBACF}"/>
                </a:ext>
              </a:extLst>
            </p:cNvPr>
            <p:cNvSpPr/>
            <p:nvPr/>
          </p:nvSpPr>
          <p:spPr>
            <a:xfrm>
              <a:off x="8393981" y="5142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D5724A91-A200-483D-B644-4369256C138E}"/>
                </a:ext>
              </a:extLst>
            </p:cNvPr>
            <p:cNvSpPr/>
            <p:nvPr/>
          </p:nvSpPr>
          <p:spPr>
            <a:xfrm>
              <a:off x="8393981" y="52847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2" name="Rectangle 351">
              <a:extLst>
                <a:ext uri="{FF2B5EF4-FFF2-40B4-BE49-F238E27FC236}">
                  <a16:creationId xmlns:a16="http://schemas.microsoft.com/office/drawing/2014/main" id="{CDB80136-9B75-4F09-87AA-1FEC985C9ABA}"/>
                </a:ext>
              </a:extLst>
            </p:cNvPr>
            <p:cNvSpPr/>
            <p:nvPr/>
          </p:nvSpPr>
          <p:spPr>
            <a:xfrm>
              <a:off x="8393981" y="54273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40329405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>
                      <p:stCondLst>
                        <p:cond delay="indefinite"/>
                      </p:stCondLst>
                      <p:childTnLst>
                        <p:par>
                          <p:cTn id="198" fill="hold">
                            <p:stCondLst>
                              <p:cond delay="0"/>
                            </p:stCondLst>
                            <p:childTnLst>
                              <p:par>
                                <p:cTn id="1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2" fill="hold">
                      <p:stCondLst>
                        <p:cond delay="indefinite"/>
                      </p:stCondLst>
                      <p:childTnLst>
                        <p:par>
                          <p:cTn id="223" fill="hold">
                            <p:stCondLst>
                              <p:cond delay="0"/>
                            </p:stCondLst>
                            <p:childTnLst>
                              <p:par>
                                <p:cTn id="2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2" fill="hold">
                      <p:stCondLst>
                        <p:cond delay="indefinite"/>
                      </p:stCondLst>
                      <p:childTnLst>
                        <p:par>
                          <p:cTn id="233" fill="hold">
                            <p:stCondLst>
                              <p:cond delay="0"/>
                            </p:stCondLst>
                            <p:childTnLst>
                              <p:par>
                                <p:cTn id="2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7" fill="hold">
                      <p:stCondLst>
                        <p:cond delay="indefinite"/>
                      </p:stCondLst>
                      <p:childTnLst>
                        <p:par>
                          <p:cTn id="238" fill="hold">
                            <p:stCondLst>
                              <p:cond delay="0"/>
                            </p:stCondLst>
                            <p:childTnLst>
                              <p:par>
                                <p:cTn id="2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500"/>
                                        <p:tgtEl>
                                          <p:spTgt spid="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" dur="500"/>
                                        <p:tgtEl>
                                          <p:spTgt spid="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8" dur="500"/>
                                        <p:tgtEl>
                                          <p:spTgt spid="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0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4" fill="hold">
                      <p:stCondLst>
                        <p:cond delay="indefinite"/>
                      </p:stCondLst>
                      <p:childTnLst>
                        <p:par>
                          <p:cTn id="275" fill="hold">
                            <p:stCondLst>
                              <p:cond delay="0"/>
                            </p:stCondLst>
                            <p:childTnLst>
                              <p:par>
                                <p:cTn id="27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0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2" fill="hold">
                      <p:stCondLst>
                        <p:cond delay="indefinite"/>
                      </p:stCondLst>
                      <p:childTnLst>
                        <p:par>
                          <p:cTn id="283" fill="hold">
                            <p:stCondLst>
                              <p:cond delay="0"/>
                            </p:stCondLst>
                            <p:childTnLst>
                              <p:par>
                                <p:cTn id="2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6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7" fill="hold">
                      <p:stCondLst>
                        <p:cond delay="indefinite"/>
                      </p:stCondLst>
                      <p:childTnLst>
                        <p:par>
                          <p:cTn id="288" fill="hold">
                            <p:stCondLst>
                              <p:cond delay="0"/>
                            </p:stCondLst>
                            <p:childTnLst>
                              <p:par>
                                <p:cTn id="2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1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5" fill="hold">
                      <p:stCondLst>
                        <p:cond delay="indefinite"/>
                      </p:stCondLst>
                      <p:childTnLst>
                        <p:par>
                          <p:cTn id="296" fill="hold">
                            <p:stCondLst>
                              <p:cond delay="0"/>
                            </p:stCondLst>
                            <p:childTnLst>
                              <p:par>
                                <p:cTn id="2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9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0" fill="hold">
                      <p:stCondLst>
                        <p:cond delay="indefinite"/>
                      </p:stCondLst>
                      <p:childTnLst>
                        <p:par>
                          <p:cTn id="301" fill="hold">
                            <p:stCondLst>
                              <p:cond delay="0"/>
                            </p:stCondLst>
                            <p:childTnLst>
                              <p:par>
                                <p:cTn id="3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4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7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0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9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2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5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8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9" fill="hold">
                      <p:stCondLst>
                        <p:cond delay="indefinite"/>
                      </p:stCondLst>
                      <p:childTnLst>
                        <p:par>
                          <p:cTn id="330" fill="hold">
                            <p:stCondLst>
                              <p:cond delay="0"/>
                            </p:stCondLst>
                            <p:childTnLst>
                              <p:par>
                                <p:cTn id="3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6" fill="hold">
                      <p:stCondLst>
                        <p:cond delay="indefinite"/>
                      </p:stCondLst>
                      <p:childTnLst>
                        <p:par>
                          <p:cTn id="337" fill="hold">
                            <p:stCondLst>
                              <p:cond delay="0"/>
                            </p:stCondLst>
                            <p:childTnLst>
                              <p:par>
                                <p:cTn id="3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0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1" fill="hold">
                      <p:stCondLst>
                        <p:cond delay="indefinite"/>
                      </p:stCondLst>
                      <p:childTnLst>
                        <p:par>
                          <p:cTn id="342" fill="hold">
                            <p:stCondLst>
                              <p:cond delay="0"/>
                            </p:stCondLst>
                            <p:childTnLst>
                              <p:par>
                                <p:cTn id="3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5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8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9" fill="hold">
                      <p:stCondLst>
                        <p:cond delay="indefinite"/>
                      </p:stCondLst>
                      <p:childTnLst>
                        <p:par>
                          <p:cTn id="350" fill="hold">
                            <p:stCondLst>
                              <p:cond delay="0"/>
                            </p:stCondLst>
                            <p:childTnLst>
                              <p:par>
                                <p:cTn id="3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3" dur="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5" grpId="0" animBg="1"/>
      <p:bldP spid="376" grpId="0" animBg="1"/>
      <p:bldP spid="355" grpId="0" animBg="1"/>
      <p:bldP spid="363" grpId="0" animBg="1"/>
      <p:bldP spid="359" grpId="0" animBg="1"/>
      <p:bldP spid="360" grpId="0" animBg="1"/>
      <p:bldP spid="361" grpId="0" animBg="1"/>
      <p:bldP spid="362" grpId="0" animBg="1"/>
      <p:bldP spid="358" grpId="0" animBg="1"/>
      <p:bldP spid="490" grpId="0" animBg="1"/>
      <p:bldP spid="357" grpId="0" animBg="1"/>
      <p:bldP spid="492" grpId="0" animBg="1"/>
      <p:bldP spid="493" grpId="0" animBg="1"/>
      <p:bldP spid="353" grpId="0" animBg="1"/>
      <p:bldP spid="354" grpId="0" animBg="1"/>
      <p:bldP spid="491" grpId="0" animBg="1"/>
      <p:bldP spid="434" grpId="0"/>
      <p:bldP spid="233" grpId="0"/>
      <p:bldP spid="234" grpId="0"/>
      <p:bldP spid="235" grpId="0"/>
      <p:bldP spid="236" grpId="0"/>
      <p:bldP spid="237" grpId="0" animBg="1"/>
      <p:bldP spid="238" grpId="0" animBg="1"/>
      <p:bldP spid="239" grpId="0"/>
      <p:bldP spid="240" grpId="0"/>
      <p:bldP spid="241" grpId="0"/>
      <p:bldP spid="244" grpId="0"/>
      <p:bldP spid="245" grpId="0"/>
      <p:bldP spid="246" grpId="0"/>
      <p:bldP spid="247" grpId="0"/>
      <p:bldP spid="248" grpId="0" animBg="1"/>
      <p:bldP spid="249" grpId="0" animBg="1"/>
      <p:bldP spid="250" grpId="0"/>
      <p:bldP spid="251" grpId="0"/>
      <p:bldP spid="252" grpId="0"/>
      <p:bldP spid="293" grpId="0"/>
      <p:bldP spid="302" grpId="0"/>
      <p:bldP spid="309" grpId="0"/>
      <p:bldP spid="310" grpId="0"/>
      <p:bldP spid="311" grpId="0"/>
      <p:bldP spid="312" grpId="0"/>
      <p:bldP spid="313" grpId="0" animBg="1"/>
      <p:bldP spid="314" grpId="0" animBg="1"/>
      <p:bldP spid="315" grpId="0"/>
      <p:bldP spid="316" grpId="0"/>
      <p:bldP spid="317" grpId="0"/>
      <p:bldP spid="320" grpId="0"/>
      <p:bldP spid="321" grpId="0"/>
      <p:bldP spid="322" grpId="0"/>
      <p:bldP spid="323" grpId="0"/>
      <p:bldP spid="324" grpId="0" animBg="1"/>
      <p:bldP spid="325" grpId="0" animBg="1"/>
      <p:bldP spid="326" grpId="0"/>
      <p:bldP spid="327" grpId="0"/>
      <p:bldP spid="328" grpId="0"/>
      <p:bldP spid="368" grpId="0"/>
      <p:bldP spid="385" grpId="0" animBg="1"/>
      <p:bldP spid="386" grpId="0" animBg="1"/>
      <p:bldP spid="387" grpId="0" animBg="1"/>
      <p:bldP spid="388" grpId="0" animBg="1"/>
      <p:bldP spid="389" grpId="0" animBg="1"/>
      <p:bldP spid="390" grpId="0" animBg="1"/>
      <p:bldP spid="391" grpId="0" animBg="1"/>
      <p:bldP spid="392" grpId="0" animBg="1"/>
    </p:bldLst>
  </p:timing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A38BC30B-D67E-4BF7-9F38-361F0E994AE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7255" y="126803"/>
            <a:ext cx="11840831" cy="5095485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A8247B79-5455-460B-894E-3C2A565651C1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EB9ECC87-C003-4495-B9AB-562DD5E99035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C12E23A6-96B0-45E6-86E0-8F4E513AB915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8576896-80F4-4F8F-92C1-E738D26DEDB0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1EE9F41-8708-4426-8412-DE8E7025EA8F}"/>
              </a:ext>
            </a:extLst>
          </p:cNvPr>
          <p:cNvSpPr txBox="1"/>
          <p:nvPr/>
        </p:nvSpPr>
        <p:spPr>
          <a:xfrm>
            <a:off x="2708029" y="240190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71A3E9B-AE71-4519-AE9B-19FA9E310F81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9" name="Arc 8">
            <a:extLst>
              <a:ext uri="{FF2B5EF4-FFF2-40B4-BE49-F238E27FC236}">
                <a16:creationId xmlns:a16="http://schemas.microsoft.com/office/drawing/2014/main" id="{0CCF6173-E432-4865-9380-4C1528A9FA8D}"/>
              </a:ext>
            </a:extLst>
          </p:cNvPr>
          <p:cNvSpPr/>
          <p:nvPr/>
        </p:nvSpPr>
        <p:spPr>
          <a:xfrm rot="16200000">
            <a:off x="2193688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Arc 9">
            <a:extLst>
              <a:ext uri="{FF2B5EF4-FFF2-40B4-BE49-F238E27FC236}">
                <a16:creationId xmlns:a16="http://schemas.microsoft.com/office/drawing/2014/main" id="{BD1182C7-ECB8-4A92-9F19-DFAA3AE0D0FF}"/>
              </a:ext>
            </a:extLst>
          </p:cNvPr>
          <p:cNvSpPr/>
          <p:nvPr/>
        </p:nvSpPr>
        <p:spPr>
          <a:xfrm rot="5400000">
            <a:off x="2183401" y="23673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50D966F-722C-4333-8C28-338EF6B68202}"/>
              </a:ext>
            </a:extLst>
          </p:cNvPr>
          <p:cNvSpPr txBox="1"/>
          <p:nvPr/>
        </p:nvSpPr>
        <p:spPr>
          <a:xfrm>
            <a:off x="2313991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x7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E40E38E-1E82-4105-B22A-D9BC302D6492}"/>
              </a:ext>
            </a:extLst>
          </p:cNvPr>
          <p:cNvSpPr txBox="1"/>
          <p:nvPr/>
        </p:nvSpPr>
        <p:spPr>
          <a:xfrm>
            <a:off x="2313990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x7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14E9141-0CCB-48B9-99CE-85CBD0178E9C}"/>
              </a:ext>
            </a:extLst>
          </p:cNvPr>
          <p:cNvSpPr txBox="1"/>
          <p:nvPr/>
        </p:nvSpPr>
        <p:spPr>
          <a:xfrm>
            <a:off x="2677395" y="1955867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BA518D0-5F05-4035-9DB6-BFC3C5D7D383}"/>
              </a:ext>
            </a:extLst>
          </p:cNvPr>
          <p:cNvCxnSpPr>
            <a:cxnSpLocks/>
          </p:cNvCxnSpPr>
          <p:nvPr/>
        </p:nvCxnSpPr>
        <p:spPr>
          <a:xfrm>
            <a:off x="4035925" y="245390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37EC1C0E-AD89-4E27-9140-4E7379A10DF1}"/>
              </a:ext>
            </a:extLst>
          </p:cNvPr>
          <p:cNvCxnSpPr>
            <a:cxnSpLocks/>
          </p:cNvCxnSpPr>
          <p:nvPr/>
        </p:nvCxnSpPr>
        <p:spPr>
          <a:xfrm>
            <a:off x="4915155" y="245390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488C168A-BA39-4034-8B79-761134BAA931}"/>
              </a:ext>
            </a:extLst>
          </p:cNvPr>
          <p:cNvSpPr txBox="1"/>
          <p:nvPr/>
        </p:nvSpPr>
        <p:spPr>
          <a:xfrm>
            <a:off x="3998552" y="194607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F1EA0C8-A519-4A57-AB32-A736C84A1A8F}"/>
              </a:ext>
            </a:extLst>
          </p:cNvPr>
          <p:cNvSpPr txBox="1"/>
          <p:nvPr/>
        </p:nvSpPr>
        <p:spPr>
          <a:xfrm>
            <a:off x="4009118" y="239211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8495A1A-B96A-4E37-8A5D-07E97C5D38E2}"/>
              </a:ext>
            </a:extLst>
          </p:cNvPr>
          <p:cNvSpPr txBox="1"/>
          <p:nvPr/>
        </p:nvSpPr>
        <p:spPr>
          <a:xfrm>
            <a:off x="4915154" y="239211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0C5CFFE-AA9A-4F08-A473-90958951E88F}"/>
              </a:ext>
            </a:extLst>
          </p:cNvPr>
          <p:cNvSpPr txBox="1"/>
          <p:nvPr/>
        </p:nvSpPr>
        <p:spPr>
          <a:xfrm>
            <a:off x="4468112" y="213843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0" name="Arc 19">
            <a:extLst>
              <a:ext uri="{FF2B5EF4-FFF2-40B4-BE49-F238E27FC236}">
                <a16:creationId xmlns:a16="http://schemas.microsoft.com/office/drawing/2014/main" id="{F900655F-EB46-4C7A-9411-6B060BBD63FC}"/>
              </a:ext>
            </a:extLst>
          </p:cNvPr>
          <p:cNvSpPr/>
          <p:nvPr/>
        </p:nvSpPr>
        <p:spPr>
          <a:xfrm rot="16200000">
            <a:off x="4400813" y="142394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" name="Arc 20">
            <a:extLst>
              <a:ext uri="{FF2B5EF4-FFF2-40B4-BE49-F238E27FC236}">
                <a16:creationId xmlns:a16="http://schemas.microsoft.com/office/drawing/2014/main" id="{C654EE79-0653-44F2-BA1C-0B7D127A81AF}"/>
              </a:ext>
            </a:extLst>
          </p:cNvPr>
          <p:cNvSpPr/>
          <p:nvPr/>
        </p:nvSpPr>
        <p:spPr>
          <a:xfrm rot="5400000">
            <a:off x="4390526" y="235759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F1321B1-C159-407D-A8EF-87C14215C7CB}"/>
              </a:ext>
            </a:extLst>
          </p:cNvPr>
          <p:cNvSpPr txBox="1"/>
          <p:nvPr/>
        </p:nvSpPr>
        <p:spPr>
          <a:xfrm>
            <a:off x="4521116" y="289297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47BF145-62D8-4FEF-82F8-D91BD6F9AD6A}"/>
              </a:ext>
            </a:extLst>
          </p:cNvPr>
          <p:cNvSpPr txBox="1"/>
          <p:nvPr/>
        </p:nvSpPr>
        <p:spPr>
          <a:xfrm>
            <a:off x="4521115" y="159213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DAE42E5-BE94-4F89-83C1-B2CE55C12F8F}"/>
              </a:ext>
            </a:extLst>
          </p:cNvPr>
          <p:cNvSpPr txBox="1"/>
          <p:nvPr/>
        </p:nvSpPr>
        <p:spPr>
          <a:xfrm>
            <a:off x="4893388" y="1946072"/>
            <a:ext cx="9631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66856B3A-154B-4BD8-B77A-1575D2A1611B}"/>
              </a:ext>
            </a:extLst>
          </p:cNvPr>
          <p:cNvCxnSpPr>
            <a:cxnSpLocks/>
          </p:cNvCxnSpPr>
          <p:nvPr/>
        </p:nvCxnSpPr>
        <p:spPr>
          <a:xfrm>
            <a:off x="6694030" y="201765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5B060C80-9C3D-4CFB-84E0-D450254D6832}"/>
              </a:ext>
            </a:extLst>
          </p:cNvPr>
          <p:cNvSpPr txBox="1"/>
          <p:nvPr/>
        </p:nvSpPr>
        <p:spPr>
          <a:xfrm>
            <a:off x="6694029" y="1955867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4CC8B0C-061F-4C0B-8E3C-094DD1F344D3}"/>
              </a:ext>
            </a:extLst>
          </p:cNvPr>
          <p:cNvSpPr txBox="1"/>
          <p:nvPr/>
        </p:nvSpPr>
        <p:spPr>
          <a:xfrm>
            <a:off x="6663395" y="1509825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DE1703D2-9B77-4FBD-AB69-D925945B13F8}"/>
              </a:ext>
            </a:extLst>
          </p:cNvPr>
          <p:cNvSpPr txBox="1"/>
          <p:nvPr/>
        </p:nvSpPr>
        <p:spPr>
          <a:xfrm>
            <a:off x="6226444" y="1698989"/>
            <a:ext cx="4583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300D4E2-1328-4657-A921-9C2717CC0601}"/>
              </a:ext>
            </a:extLst>
          </p:cNvPr>
          <p:cNvSpPr txBox="1"/>
          <p:nvPr/>
        </p:nvSpPr>
        <p:spPr>
          <a:xfrm>
            <a:off x="7658105" y="1684312"/>
            <a:ext cx="4583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</a:t>
            </a:r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55E378D5-833E-4876-8422-31BEE50C531B}"/>
              </a:ext>
            </a:extLst>
          </p:cNvPr>
          <p:cNvCxnSpPr>
            <a:cxnSpLocks/>
          </p:cNvCxnSpPr>
          <p:nvPr/>
        </p:nvCxnSpPr>
        <p:spPr>
          <a:xfrm>
            <a:off x="8519350" y="201765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946CD123-8C40-4C9E-960B-C312DFF837A6}"/>
              </a:ext>
            </a:extLst>
          </p:cNvPr>
          <p:cNvSpPr txBox="1"/>
          <p:nvPr/>
        </p:nvSpPr>
        <p:spPr>
          <a:xfrm>
            <a:off x="8519349" y="1955867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95D2D01-4574-407F-9935-1A0C42547690}"/>
              </a:ext>
            </a:extLst>
          </p:cNvPr>
          <p:cNvSpPr txBox="1"/>
          <p:nvPr/>
        </p:nvSpPr>
        <p:spPr>
          <a:xfrm>
            <a:off x="8488715" y="1509825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8AA7D35D-A530-48C5-8405-A913B5F6C1B0}"/>
              </a:ext>
            </a:extLst>
          </p:cNvPr>
          <p:cNvSpPr txBox="1"/>
          <p:nvPr/>
        </p:nvSpPr>
        <p:spPr>
          <a:xfrm>
            <a:off x="8051764" y="1698989"/>
            <a:ext cx="4583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8E92F08E-685C-462E-A2C9-D465F51AB55F}"/>
              </a:ext>
            </a:extLst>
          </p:cNvPr>
          <p:cNvSpPr txBox="1"/>
          <p:nvPr/>
        </p:nvSpPr>
        <p:spPr>
          <a:xfrm>
            <a:off x="6226444" y="3010280"/>
            <a:ext cx="4583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E5005647-55EA-4CDB-9C02-84E7900990BD}"/>
              </a:ext>
            </a:extLst>
          </p:cNvPr>
          <p:cNvCxnSpPr>
            <a:cxnSpLocks/>
          </p:cNvCxnSpPr>
          <p:nvPr/>
        </p:nvCxnSpPr>
        <p:spPr>
          <a:xfrm>
            <a:off x="6701935" y="336040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02BAC031-241D-4FDA-AE3F-B9EF6435F8B9}"/>
              </a:ext>
            </a:extLst>
          </p:cNvPr>
          <p:cNvSpPr txBox="1"/>
          <p:nvPr/>
        </p:nvSpPr>
        <p:spPr>
          <a:xfrm>
            <a:off x="6701934" y="329861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5C0F872F-00A7-4301-9CB6-9DC4A3BEBC36}"/>
              </a:ext>
            </a:extLst>
          </p:cNvPr>
          <p:cNvSpPr txBox="1"/>
          <p:nvPr/>
        </p:nvSpPr>
        <p:spPr>
          <a:xfrm>
            <a:off x="6671300" y="2852571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3 5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51E216BE-AB3F-4B7F-BD8B-7301C67CFCBA}"/>
              </a:ext>
            </a:extLst>
          </p:cNvPr>
          <p:cNvSpPr txBox="1"/>
          <p:nvPr/>
        </p:nvSpPr>
        <p:spPr>
          <a:xfrm>
            <a:off x="7608284" y="3027057"/>
            <a:ext cx="4583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</a:t>
            </a: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07FEF6C5-A88B-4B72-A4DE-B52B2C3F0718}"/>
              </a:ext>
            </a:extLst>
          </p:cNvPr>
          <p:cNvCxnSpPr>
            <a:cxnSpLocks/>
          </p:cNvCxnSpPr>
          <p:nvPr/>
        </p:nvCxnSpPr>
        <p:spPr>
          <a:xfrm>
            <a:off x="8469529" y="3360404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9">
            <a:extLst>
              <a:ext uri="{FF2B5EF4-FFF2-40B4-BE49-F238E27FC236}">
                <a16:creationId xmlns:a16="http://schemas.microsoft.com/office/drawing/2014/main" id="{83979803-5D02-4FF7-8710-E337EC715F43}"/>
              </a:ext>
            </a:extLst>
          </p:cNvPr>
          <p:cNvSpPr txBox="1"/>
          <p:nvPr/>
        </p:nvSpPr>
        <p:spPr>
          <a:xfrm>
            <a:off x="8469528" y="3298612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92CF3710-7FE7-40A4-BB1B-FD4823B924FC}"/>
              </a:ext>
            </a:extLst>
          </p:cNvPr>
          <p:cNvSpPr txBox="1"/>
          <p:nvPr/>
        </p:nvSpPr>
        <p:spPr>
          <a:xfrm>
            <a:off x="8438894" y="2852570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86FCD74A-7492-4EC6-B69F-231A074634EB}"/>
              </a:ext>
            </a:extLst>
          </p:cNvPr>
          <p:cNvSpPr txBox="1"/>
          <p:nvPr/>
        </p:nvSpPr>
        <p:spPr>
          <a:xfrm>
            <a:off x="8001943" y="3041734"/>
            <a:ext cx="4583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9E953FB5-B03E-4685-A216-1678BC5216DE}"/>
              </a:ext>
            </a:extLst>
          </p:cNvPr>
          <p:cNvSpPr txBox="1"/>
          <p:nvPr/>
        </p:nvSpPr>
        <p:spPr>
          <a:xfrm>
            <a:off x="8407840" y="3873718"/>
            <a:ext cx="4583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FD1F5D7B-52DB-4934-B283-BB920F10E57B}"/>
              </a:ext>
            </a:extLst>
          </p:cNvPr>
          <p:cNvCxnSpPr>
            <a:cxnSpLocks/>
          </p:cNvCxnSpPr>
          <p:nvPr/>
        </p:nvCxnSpPr>
        <p:spPr>
          <a:xfrm>
            <a:off x="8883331" y="4223843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40B10C51-7CC5-42C7-9F62-C40C05D68542}"/>
              </a:ext>
            </a:extLst>
          </p:cNvPr>
          <p:cNvSpPr txBox="1"/>
          <p:nvPr/>
        </p:nvSpPr>
        <p:spPr>
          <a:xfrm>
            <a:off x="8883330" y="4162051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08F33D1D-103B-4C9E-8A06-8CA72A35FF6F}"/>
              </a:ext>
            </a:extLst>
          </p:cNvPr>
          <p:cNvSpPr txBox="1"/>
          <p:nvPr/>
        </p:nvSpPr>
        <p:spPr>
          <a:xfrm>
            <a:off x="8852696" y="3716009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1 7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6AB2691B-94AA-4259-9D23-DC596D6F75A9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</a:t>
            </a:r>
          </a:p>
        </p:txBody>
      </p:sp>
    </p:spTree>
    <p:extLst>
      <p:ext uri="{BB962C8B-B14F-4D97-AF65-F5344CB8AC3E}">
        <p14:creationId xmlns:p14="http://schemas.microsoft.com/office/powerpoint/2010/main" val="13256226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 animBg="1"/>
      <p:bldP spid="10" grpId="0" animBg="1"/>
      <p:bldP spid="11" grpId="0"/>
      <p:bldP spid="12" grpId="0"/>
      <p:bldP spid="13" grpId="0"/>
      <p:bldP spid="16" grpId="0"/>
      <p:bldP spid="17" grpId="0"/>
      <p:bldP spid="18" grpId="0"/>
      <p:bldP spid="19" grpId="0"/>
      <p:bldP spid="20" grpId="0" animBg="1"/>
      <p:bldP spid="21" grpId="0" animBg="1"/>
      <p:bldP spid="22" grpId="0"/>
      <p:bldP spid="23" grpId="0"/>
      <p:bldP spid="24" grpId="0"/>
      <p:bldP spid="26" grpId="0"/>
      <p:bldP spid="27" grpId="0"/>
      <p:bldP spid="28" grpId="0"/>
      <p:bldP spid="29" grpId="0"/>
      <p:bldP spid="31" grpId="0"/>
      <p:bldP spid="32" grpId="0"/>
      <p:bldP spid="33" grpId="0"/>
      <p:bldP spid="34" grpId="0"/>
      <p:bldP spid="36" grpId="0"/>
      <p:bldP spid="37" grpId="0"/>
      <p:bldP spid="38" grpId="0"/>
      <p:bldP spid="40" grpId="0"/>
      <p:bldP spid="41" grpId="0"/>
      <p:bldP spid="42" grpId="0"/>
      <p:bldP spid="43" grpId="0"/>
      <p:bldP spid="45" grpId="0"/>
      <p:bldP spid="46" grpId="0"/>
    </p:bldLst>
  </p:timing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A38BC30B-D67E-4BF7-9F38-361F0E994AE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7255" y="126803"/>
            <a:ext cx="11840831" cy="5095485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A8247B79-5455-460B-894E-3C2A565651C1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EB9ECC87-C003-4495-B9AB-562DD5E99035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C12E23A6-96B0-45E6-86E0-8F4E513AB915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8576896-80F4-4F8F-92C1-E738D26DEDB0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1EE9F41-8708-4426-8412-DE8E7025EA8F}"/>
              </a:ext>
            </a:extLst>
          </p:cNvPr>
          <p:cNvSpPr txBox="1"/>
          <p:nvPr/>
        </p:nvSpPr>
        <p:spPr>
          <a:xfrm>
            <a:off x="2708029" y="240190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71A3E9B-AE71-4519-AE9B-19FA9E310F81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9" name="Arc 8">
            <a:extLst>
              <a:ext uri="{FF2B5EF4-FFF2-40B4-BE49-F238E27FC236}">
                <a16:creationId xmlns:a16="http://schemas.microsoft.com/office/drawing/2014/main" id="{0CCF6173-E432-4865-9380-4C1528A9FA8D}"/>
              </a:ext>
            </a:extLst>
          </p:cNvPr>
          <p:cNvSpPr/>
          <p:nvPr/>
        </p:nvSpPr>
        <p:spPr>
          <a:xfrm rot="16200000">
            <a:off x="2193688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Arc 9">
            <a:extLst>
              <a:ext uri="{FF2B5EF4-FFF2-40B4-BE49-F238E27FC236}">
                <a16:creationId xmlns:a16="http://schemas.microsoft.com/office/drawing/2014/main" id="{BD1182C7-ECB8-4A92-9F19-DFAA3AE0D0FF}"/>
              </a:ext>
            </a:extLst>
          </p:cNvPr>
          <p:cNvSpPr/>
          <p:nvPr/>
        </p:nvSpPr>
        <p:spPr>
          <a:xfrm rot="5400000">
            <a:off x="2183401" y="23673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50D966F-722C-4333-8C28-338EF6B68202}"/>
              </a:ext>
            </a:extLst>
          </p:cNvPr>
          <p:cNvSpPr txBox="1"/>
          <p:nvPr/>
        </p:nvSpPr>
        <p:spPr>
          <a:xfrm>
            <a:off x="2313991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E40E38E-1E82-4105-B22A-D9BC302D6492}"/>
              </a:ext>
            </a:extLst>
          </p:cNvPr>
          <p:cNvSpPr txBox="1"/>
          <p:nvPr/>
        </p:nvSpPr>
        <p:spPr>
          <a:xfrm>
            <a:off x="2313990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14E9141-0CCB-48B9-99CE-85CBD0178E9C}"/>
              </a:ext>
            </a:extLst>
          </p:cNvPr>
          <p:cNvSpPr txBox="1"/>
          <p:nvPr/>
        </p:nvSpPr>
        <p:spPr>
          <a:xfrm>
            <a:off x="3155901" y="1955867"/>
            <a:ext cx="4679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BA518D0-5F05-4035-9DB6-BFC3C5D7D383}"/>
              </a:ext>
            </a:extLst>
          </p:cNvPr>
          <p:cNvCxnSpPr>
            <a:cxnSpLocks/>
          </p:cNvCxnSpPr>
          <p:nvPr/>
        </p:nvCxnSpPr>
        <p:spPr>
          <a:xfrm>
            <a:off x="4035925" y="245390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37EC1C0E-AD89-4E27-9140-4E7379A10DF1}"/>
              </a:ext>
            </a:extLst>
          </p:cNvPr>
          <p:cNvCxnSpPr>
            <a:cxnSpLocks/>
          </p:cNvCxnSpPr>
          <p:nvPr/>
        </p:nvCxnSpPr>
        <p:spPr>
          <a:xfrm>
            <a:off x="4915155" y="245390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488C168A-BA39-4034-8B79-761134BAA931}"/>
              </a:ext>
            </a:extLst>
          </p:cNvPr>
          <p:cNvSpPr txBox="1"/>
          <p:nvPr/>
        </p:nvSpPr>
        <p:spPr>
          <a:xfrm>
            <a:off x="3998552" y="194607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F1EA0C8-A519-4A57-AB32-A736C84A1A8F}"/>
              </a:ext>
            </a:extLst>
          </p:cNvPr>
          <p:cNvSpPr txBox="1"/>
          <p:nvPr/>
        </p:nvSpPr>
        <p:spPr>
          <a:xfrm>
            <a:off x="4009118" y="239211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8495A1A-B96A-4E37-8A5D-07E97C5D38E2}"/>
              </a:ext>
            </a:extLst>
          </p:cNvPr>
          <p:cNvSpPr txBox="1"/>
          <p:nvPr/>
        </p:nvSpPr>
        <p:spPr>
          <a:xfrm>
            <a:off x="4915154" y="239211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0C5CFFE-AA9A-4F08-A473-90958951E88F}"/>
              </a:ext>
            </a:extLst>
          </p:cNvPr>
          <p:cNvSpPr txBox="1"/>
          <p:nvPr/>
        </p:nvSpPr>
        <p:spPr>
          <a:xfrm>
            <a:off x="4468112" y="213843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0" name="Arc 19">
            <a:extLst>
              <a:ext uri="{FF2B5EF4-FFF2-40B4-BE49-F238E27FC236}">
                <a16:creationId xmlns:a16="http://schemas.microsoft.com/office/drawing/2014/main" id="{F900655F-EB46-4C7A-9411-6B060BBD63FC}"/>
              </a:ext>
            </a:extLst>
          </p:cNvPr>
          <p:cNvSpPr/>
          <p:nvPr/>
        </p:nvSpPr>
        <p:spPr>
          <a:xfrm rot="16200000">
            <a:off x="4400813" y="142394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" name="Arc 20">
            <a:extLst>
              <a:ext uri="{FF2B5EF4-FFF2-40B4-BE49-F238E27FC236}">
                <a16:creationId xmlns:a16="http://schemas.microsoft.com/office/drawing/2014/main" id="{C654EE79-0653-44F2-BA1C-0B7D127A81AF}"/>
              </a:ext>
            </a:extLst>
          </p:cNvPr>
          <p:cNvSpPr/>
          <p:nvPr/>
        </p:nvSpPr>
        <p:spPr>
          <a:xfrm rot="5400000">
            <a:off x="4390526" y="235759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F1321B1-C159-407D-A8EF-87C14215C7CB}"/>
              </a:ext>
            </a:extLst>
          </p:cNvPr>
          <p:cNvSpPr txBox="1"/>
          <p:nvPr/>
        </p:nvSpPr>
        <p:spPr>
          <a:xfrm>
            <a:off x="4521116" y="289297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47BF145-62D8-4FEF-82F8-D91BD6F9AD6A}"/>
              </a:ext>
            </a:extLst>
          </p:cNvPr>
          <p:cNvSpPr txBox="1"/>
          <p:nvPr/>
        </p:nvSpPr>
        <p:spPr>
          <a:xfrm>
            <a:off x="4521115" y="159213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DAE42E5-BE94-4F89-83C1-B2CE55C12F8F}"/>
              </a:ext>
            </a:extLst>
          </p:cNvPr>
          <p:cNvSpPr txBox="1"/>
          <p:nvPr/>
        </p:nvSpPr>
        <p:spPr>
          <a:xfrm>
            <a:off x="4893388" y="1946072"/>
            <a:ext cx="9631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66856B3A-154B-4BD8-B77A-1575D2A1611B}"/>
              </a:ext>
            </a:extLst>
          </p:cNvPr>
          <p:cNvCxnSpPr>
            <a:cxnSpLocks/>
          </p:cNvCxnSpPr>
          <p:nvPr/>
        </p:nvCxnSpPr>
        <p:spPr>
          <a:xfrm>
            <a:off x="6694030" y="201765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5B060C80-9C3D-4CFB-84E0-D450254D6832}"/>
              </a:ext>
            </a:extLst>
          </p:cNvPr>
          <p:cNvSpPr txBox="1"/>
          <p:nvPr/>
        </p:nvSpPr>
        <p:spPr>
          <a:xfrm>
            <a:off x="6694029" y="1955867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4CC8B0C-061F-4C0B-8E3C-094DD1F344D3}"/>
              </a:ext>
            </a:extLst>
          </p:cNvPr>
          <p:cNvSpPr txBox="1"/>
          <p:nvPr/>
        </p:nvSpPr>
        <p:spPr>
          <a:xfrm>
            <a:off x="7151511" y="1509825"/>
            <a:ext cx="4583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DE1703D2-9B77-4FBD-AB69-D925945B13F8}"/>
              </a:ext>
            </a:extLst>
          </p:cNvPr>
          <p:cNvSpPr txBox="1"/>
          <p:nvPr/>
        </p:nvSpPr>
        <p:spPr>
          <a:xfrm>
            <a:off x="6226444" y="1698989"/>
            <a:ext cx="4583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300D4E2-1328-4657-A921-9C2717CC0601}"/>
              </a:ext>
            </a:extLst>
          </p:cNvPr>
          <p:cNvSpPr txBox="1"/>
          <p:nvPr/>
        </p:nvSpPr>
        <p:spPr>
          <a:xfrm>
            <a:off x="7658105" y="1684312"/>
            <a:ext cx="4583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</a:t>
            </a:r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55E378D5-833E-4876-8422-31BEE50C531B}"/>
              </a:ext>
            </a:extLst>
          </p:cNvPr>
          <p:cNvCxnSpPr>
            <a:cxnSpLocks/>
          </p:cNvCxnSpPr>
          <p:nvPr/>
        </p:nvCxnSpPr>
        <p:spPr>
          <a:xfrm>
            <a:off x="8519350" y="201765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946CD123-8C40-4C9E-960B-C312DFF837A6}"/>
              </a:ext>
            </a:extLst>
          </p:cNvPr>
          <p:cNvSpPr txBox="1"/>
          <p:nvPr/>
        </p:nvSpPr>
        <p:spPr>
          <a:xfrm>
            <a:off x="8519349" y="1955867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95D2D01-4574-407F-9935-1A0C42547690}"/>
              </a:ext>
            </a:extLst>
          </p:cNvPr>
          <p:cNvSpPr txBox="1"/>
          <p:nvPr/>
        </p:nvSpPr>
        <p:spPr>
          <a:xfrm>
            <a:off x="8488715" y="1509825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8AA7D35D-A530-48C5-8405-A913B5F6C1B0}"/>
              </a:ext>
            </a:extLst>
          </p:cNvPr>
          <p:cNvSpPr txBox="1"/>
          <p:nvPr/>
        </p:nvSpPr>
        <p:spPr>
          <a:xfrm>
            <a:off x="8051764" y="1698989"/>
            <a:ext cx="4583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8E92F08E-685C-462E-A2C9-D465F51AB55F}"/>
              </a:ext>
            </a:extLst>
          </p:cNvPr>
          <p:cNvSpPr txBox="1"/>
          <p:nvPr/>
        </p:nvSpPr>
        <p:spPr>
          <a:xfrm>
            <a:off x="6226444" y="3010280"/>
            <a:ext cx="4583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E5005647-55EA-4CDB-9C02-84E7900990BD}"/>
              </a:ext>
            </a:extLst>
          </p:cNvPr>
          <p:cNvCxnSpPr>
            <a:cxnSpLocks/>
          </p:cNvCxnSpPr>
          <p:nvPr/>
        </p:nvCxnSpPr>
        <p:spPr>
          <a:xfrm>
            <a:off x="6701935" y="336040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02BAC031-241D-4FDA-AE3F-B9EF6435F8B9}"/>
              </a:ext>
            </a:extLst>
          </p:cNvPr>
          <p:cNvSpPr txBox="1"/>
          <p:nvPr/>
        </p:nvSpPr>
        <p:spPr>
          <a:xfrm>
            <a:off x="6701934" y="329861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5C0F872F-00A7-4301-9CB6-9DC4A3BEBC36}"/>
              </a:ext>
            </a:extLst>
          </p:cNvPr>
          <p:cNvSpPr txBox="1"/>
          <p:nvPr/>
        </p:nvSpPr>
        <p:spPr>
          <a:xfrm>
            <a:off x="6671300" y="2852571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3 3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51E216BE-AB3F-4B7F-BD8B-7301C67CFCBA}"/>
              </a:ext>
            </a:extLst>
          </p:cNvPr>
          <p:cNvSpPr txBox="1"/>
          <p:nvPr/>
        </p:nvSpPr>
        <p:spPr>
          <a:xfrm>
            <a:off x="7608284" y="3027057"/>
            <a:ext cx="4583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</a:t>
            </a: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07FEF6C5-A88B-4B72-A4DE-B52B2C3F0718}"/>
              </a:ext>
            </a:extLst>
          </p:cNvPr>
          <p:cNvCxnSpPr>
            <a:cxnSpLocks/>
          </p:cNvCxnSpPr>
          <p:nvPr/>
        </p:nvCxnSpPr>
        <p:spPr>
          <a:xfrm>
            <a:off x="8469529" y="3360404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9">
            <a:extLst>
              <a:ext uri="{FF2B5EF4-FFF2-40B4-BE49-F238E27FC236}">
                <a16:creationId xmlns:a16="http://schemas.microsoft.com/office/drawing/2014/main" id="{83979803-5D02-4FF7-8710-E337EC715F43}"/>
              </a:ext>
            </a:extLst>
          </p:cNvPr>
          <p:cNvSpPr txBox="1"/>
          <p:nvPr/>
        </p:nvSpPr>
        <p:spPr>
          <a:xfrm>
            <a:off x="8469528" y="3298612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92CF3710-7FE7-40A4-BB1B-FD4823B924FC}"/>
              </a:ext>
            </a:extLst>
          </p:cNvPr>
          <p:cNvSpPr txBox="1"/>
          <p:nvPr/>
        </p:nvSpPr>
        <p:spPr>
          <a:xfrm>
            <a:off x="8438894" y="2852570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86FCD74A-7492-4EC6-B69F-231A074634EB}"/>
              </a:ext>
            </a:extLst>
          </p:cNvPr>
          <p:cNvSpPr txBox="1"/>
          <p:nvPr/>
        </p:nvSpPr>
        <p:spPr>
          <a:xfrm>
            <a:off x="8001943" y="3041734"/>
            <a:ext cx="4583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9E953FB5-B03E-4685-A216-1678BC5216DE}"/>
              </a:ext>
            </a:extLst>
          </p:cNvPr>
          <p:cNvSpPr txBox="1"/>
          <p:nvPr/>
        </p:nvSpPr>
        <p:spPr>
          <a:xfrm>
            <a:off x="8407840" y="3873718"/>
            <a:ext cx="4583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FD1F5D7B-52DB-4934-B283-BB920F10E57B}"/>
              </a:ext>
            </a:extLst>
          </p:cNvPr>
          <p:cNvCxnSpPr>
            <a:cxnSpLocks/>
          </p:cNvCxnSpPr>
          <p:nvPr/>
        </p:nvCxnSpPr>
        <p:spPr>
          <a:xfrm>
            <a:off x="8883331" y="4223843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40B10C51-7CC5-42C7-9F62-C40C05D68542}"/>
              </a:ext>
            </a:extLst>
          </p:cNvPr>
          <p:cNvSpPr txBox="1"/>
          <p:nvPr/>
        </p:nvSpPr>
        <p:spPr>
          <a:xfrm>
            <a:off x="8854302" y="4162051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08F33D1D-103B-4C9E-8A06-8CA72A35FF6F}"/>
              </a:ext>
            </a:extLst>
          </p:cNvPr>
          <p:cNvSpPr txBox="1"/>
          <p:nvPr/>
        </p:nvSpPr>
        <p:spPr>
          <a:xfrm>
            <a:off x="8852696" y="3716009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C45385D5-6F85-43FD-92D2-F975E12225C7}"/>
              </a:ext>
            </a:extLst>
          </p:cNvPr>
          <p:cNvSpPr/>
          <p:nvPr/>
        </p:nvSpPr>
        <p:spPr>
          <a:xfrm>
            <a:off x="1658851" y="461925"/>
            <a:ext cx="1907309" cy="85839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5C111585-9F06-43AA-8F95-12FBA9CBC4E4}"/>
              </a:ext>
            </a:extLst>
          </p:cNvPr>
          <p:cNvSpPr/>
          <p:nvPr/>
        </p:nvSpPr>
        <p:spPr>
          <a:xfrm>
            <a:off x="1706743" y="465557"/>
            <a:ext cx="1937003" cy="88269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44DC3BF0-7B22-4B63-851C-B6AD2074C9B3}"/>
              </a:ext>
            </a:extLst>
          </p:cNvPr>
          <p:cNvSpPr/>
          <p:nvPr/>
        </p:nvSpPr>
        <p:spPr>
          <a:xfrm>
            <a:off x="1706743" y="634833"/>
            <a:ext cx="1937003" cy="7687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0D803C60-87F9-445C-A865-704FAE864F1A}"/>
              </a:ext>
            </a:extLst>
          </p:cNvPr>
          <p:cNvSpPr/>
          <p:nvPr/>
        </p:nvSpPr>
        <p:spPr>
          <a:xfrm>
            <a:off x="2002809" y="532102"/>
            <a:ext cx="1937003" cy="81003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AFE25CC6-2521-4EB0-94E1-5DAC4A5DCB4C}"/>
              </a:ext>
            </a:extLst>
          </p:cNvPr>
          <p:cNvSpPr/>
          <p:nvPr/>
        </p:nvSpPr>
        <p:spPr>
          <a:xfrm>
            <a:off x="1846570" y="571855"/>
            <a:ext cx="1890434" cy="77752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5704048E-CED5-4A47-A80E-2BE9EB9648F6}"/>
              </a:ext>
            </a:extLst>
          </p:cNvPr>
          <p:cNvGrpSpPr/>
          <p:nvPr/>
        </p:nvGrpSpPr>
        <p:grpSpPr>
          <a:xfrm>
            <a:off x="2989111" y="453079"/>
            <a:ext cx="432475" cy="1045656"/>
            <a:chOff x="2663508" y="5471318"/>
            <a:chExt cx="596382" cy="1045656"/>
          </a:xfrm>
        </p:grpSpPr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718E21D5-046D-482D-B474-E377AD0C356C}"/>
                </a:ext>
              </a:extLst>
            </p:cNvPr>
            <p:cNvSpPr txBox="1"/>
            <p:nvPr/>
          </p:nvSpPr>
          <p:spPr>
            <a:xfrm>
              <a:off x="2663508" y="5471318"/>
              <a:ext cx="577392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17312E76-E6AF-4502-BF01-159E59B91480}"/>
                </a:ext>
              </a:extLst>
            </p:cNvPr>
            <p:cNvSpPr txBox="1"/>
            <p:nvPr/>
          </p:nvSpPr>
          <p:spPr>
            <a:xfrm>
              <a:off x="2674263" y="5870643"/>
              <a:ext cx="57739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0E48671E-2D36-4BF5-AD4B-DB9C91B8C9E1}"/>
                </a:ext>
              </a:extLst>
            </p:cNvPr>
            <p:cNvCxnSpPr>
              <a:cxnSpLocks/>
            </p:cNvCxnSpPr>
            <p:nvPr/>
          </p:nvCxnSpPr>
          <p:spPr>
            <a:xfrm>
              <a:off x="2680836" y="5987615"/>
              <a:ext cx="579054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E42D03D5-6F31-4D76-99D6-918940D0DF5C}"/>
              </a:ext>
            </a:extLst>
          </p:cNvPr>
          <p:cNvSpPr txBox="1"/>
          <p:nvPr/>
        </p:nvSpPr>
        <p:spPr>
          <a:xfrm>
            <a:off x="3496549" y="619002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EFC5CD36-FBBB-47A8-967C-3E127687C33C}"/>
              </a:ext>
            </a:extLst>
          </p:cNvPr>
          <p:cNvSpPr txBox="1"/>
          <p:nvPr/>
        </p:nvSpPr>
        <p:spPr>
          <a:xfrm>
            <a:off x="2339653" y="632908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- 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39130194-D15D-4FB7-A88E-6E298617E046}"/>
              </a:ext>
            </a:extLst>
          </p:cNvPr>
          <p:cNvSpPr txBox="1"/>
          <p:nvPr/>
        </p:nvSpPr>
        <p:spPr>
          <a:xfrm>
            <a:off x="1560159" y="64146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4</a:t>
            </a:r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1AC596EB-BAAC-4CA3-962E-839A1E4056C0}"/>
              </a:ext>
            </a:extLst>
          </p:cNvPr>
          <p:cNvGrpSpPr/>
          <p:nvPr/>
        </p:nvGrpSpPr>
        <p:grpSpPr>
          <a:xfrm>
            <a:off x="1909812" y="453300"/>
            <a:ext cx="432475" cy="1045656"/>
            <a:chOff x="2663508" y="5471318"/>
            <a:chExt cx="596382" cy="1045656"/>
          </a:xfrm>
        </p:grpSpPr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68ABAE8B-58E4-4F92-88B5-DAB0C5DDBF0D}"/>
                </a:ext>
              </a:extLst>
            </p:cNvPr>
            <p:cNvSpPr txBox="1"/>
            <p:nvPr/>
          </p:nvSpPr>
          <p:spPr>
            <a:xfrm>
              <a:off x="2663508" y="5471318"/>
              <a:ext cx="577392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A7A0753-E433-4AA5-BC32-396336F7D4FA}"/>
                </a:ext>
              </a:extLst>
            </p:cNvPr>
            <p:cNvSpPr txBox="1"/>
            <p:nvPr/>
          </p:nvSpPr>
          <p:spPr>
            <a:xfrm>
              <a:off x="2674263" y="5870643"/>
              <a:ext cx="57739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F4A26998-EB6B-41E7-8B78-D1EF1C404D60}"/>
                </a:ext>
              </a:extLst>
            </p:cNvPr>
            <p:cNvCxnSpPr>
              <a:cxnSpLocks/>
            </p:cNvCxnSpPr>
            <p:nvPr/>
          </p:nvCxnSpPr>
          <p:spPr>
            <a:xfrm>
              <a:off x="2680836" y="5987615"/>
              <a:ext cx="579054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7" name="TextBox 66">
            <a:extLst>
              <a:ext uri="{FF2B5EF4-FFF2-40B4-BE49-F238E27FC236}">
                <a16:creationId xmlns:a16="http://schemas.microsoft.com/office/drawing/2014/main" id="{CBC74659-C85D-4441-B136-7CDA19030279}"/>
              </a:ext>
            </a:extLst>
          </p:cNvPr>
          <p:cNvSpPr txBox="1"/>
          <p:nvPr/>
        </p:nvSpPr>
        <p:spPr>
          <a:xfrm>
            <a:off x="2621086" y="63290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199094A0-90B2-49EA-8B01-A6EAE93D3FAC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2018WDN</a:t>
            </a:r>
          </a:p>
        </p:txBody>
      </p:sp>
    </p:spTree>
    <p:extLst>
      <p:ext uri="{BB962C8B-B14F-4D97-AF65-F5344CB8AC3E}">
        <p14:creationId xmlns:p14="http://schemas.microsoft.com/office/powerpoint/2010/main" val="1907014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 animBg="1"/>
      <p:bldP spid="10" grpId="0" animBg="1"/>
      <p:bldP spid="11" grpId="0"/>
      <p:bldP spid="12" grpId="0"/>
      <p:bldP spid="13" grpId="0"/>
      <p:bldP spid="16" grpId="0"/>
      <p:bldP spid="17" grpId="0"/>
      <p:bldP spid="18" grpId="0"/>
      <p:bldP spid="19" grpId="0"/>
      <p:bldP spid="20" grpId="0" animBg="1"/>
      <p:bldP spid="21" grpId="0" animBg="1"/>
      <p:bldP spid="22" grpId="0"/>
      <p:bldP spid="23" grpId="0"/>
      <p:bldP spid="24" grpId="0"/>
      <p:bldP spid="26" grpId="0"/>
      <p:bldP spid="27" grpId="0"/>
      <p:bldP spid="28" grpId="0"/>
      <p:bldP spid="29" grpId="0"/>
      <p:bldP spid="31" grpId="0"/>
      <p:bldP spid="32" grpId="0"/>
      <p:bldP spid="33" grpId="0"/>
      <p:bldP spid="34" grpId="0"/>
      <p:bldP spid="36" grpId="0"/>
      <p:bldP spid="37" grpId="0"/>
      <p:bldP spid="38" grpId="0"/>
      <p:bldP spid="40" grpId="0"/>
      <p:bldP spid="41" grpId="0"/>
      <p:bldP spid="42" grpId="0"/>
      <p:bldP spid="43" grpId="0"/>
      <p:bldP spid="45" grpId="0"/>
      <p:bldP spid="46" grpId="0"/>
    </p:bldLst>
  </p:timing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363EDED-697E-4283-8A47-FC794ED01FB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Subtract mixed numbers with denominators which are not common multiples by converting to improper fractions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8507D71-88D9-48FB-9F94-616ACA28A08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16920518"/>
      </p:ext>
    </p:extLst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9" name="Rectangle: Rounded Corners 198">
            <a:extLst>
              <a:ext uri="{FF2B5EF4-FFF2-40B4-BE49-F238E27FC236}">
                <a16:creationId xmlns:a16="http://schemas.microsoft.com/office/drawing/2014/main" id="{D4858495-F7E1-42BA-8CA6-5BAD82F9B2C9}"/>
              </a:ext>
            </a:extLst>
          </p:cNvPr>
          <p:cNvSpPr/>
          <p:nvPr/>
        </p:nvSpPr>
        <p:spPr>
          <a:xfrm rot="5400000">
            <a:off x="4821266" y="4304622"/>
            <a:ext cx="2533289" cy="209772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2" name="Rectangle 201">
            <a:extLst>
              <a:ext uri="{FF2B5EF4-FFF2-40B4-BE49-F238E27FC236}">
                <a16:creationId xmlns:a16="http://schemas.microsoft.com/office/drawing/2014/main" id="{AA962C3C-4E9C-470D-A9AD-A47D90AC37AC}"/>
              </a:ext>
            </a:extLst>
          </p:cNvPr>
          <p:cNvSpPr/>
          <p:nvPr/>
        </p:nvSpPr>
        <p:spPr>
          <a:xfrm>
            <a:off x="6079123" y="4237407"/>
            <a:ext cx="366378" cy="21588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6" name="Rectangle 205">
            <a:extLst>
              <a:ext uri="{FF2B5EF4-FFF2-40B4-BE49-F238E27FC236}">
                <a16:creationId xmlns:a16="http://schemas.microsoft.com/office/drawing/2014/main" id="{15D4C655-BBBB-4934-84A4-8DD736CA9A9B}"/>
              </a:ext>
            </a:extLst>
          </p:cNvPr>
          <p:cNvSpPr/>
          <p:nvPr/>
        </p:nvSpPr>
        <p:spPr>
          <a:xfrm>
            <a:off x="5635912" y="4235229"/>
            <a:ext cx="366378" cy="21588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5" name="Rectangle 204">
            <a:extLst>
              <a:ext uri="{FF2B5EF4-FFF2-40B4-BE49-F238E27FC236}">
                <a16:creationId xmlns:a16="http://schemas.microsoft.com/office/drawing/2014/main" id="{A5ED2DDB-8F94-47E9-AC54-AE8A3FAC75C6}"/>
              </a:ext>
            </a:extLst>
          </p:cNvPr>
          <p:cNvSpPr/>
          <p:nvPr/>
        </p:nvSpPr>
        <p:spPr>
          <a:xfrm>
            <a:off x="5644692" y="6226234"/>
            <a:ext cx="366378" cy="1780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1" name="Rectangle 200">
            <a:extLst>
              <a:ext uri="{FF2B5EF4-FFF2-40B4-BE49-F238E27FC236}">
                <a16:creationId xmlns:a16="http://schemas.microsoft.com/office/drawing/2014/main" id="{47D04CB6-7F37-4EE0-B0D2-0D6E056DE329}"/>
              </a:ext>
            </a:extLst>
          </p:cNvPr>
          <p:cNvSpPr/>
          <p:nvPr/>
        </p:nvSpPr>
        <p:spPr>
          <a:xfrm>
            <a:off x="6080804" y="4253975"/>
            <a:ext cx="366378" cy="215407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8" name="Rectangle: Rounded Corners 197">
            <a:extLst>
              <a:ext uri="{FF2B5EF4-FFF2-40B4-BE49-F238E27FC236}">
                <a16:creationId xmlns:a16="http://schemas.microsoft.com/office/drawing/2014/main" id="{0DECEBB1-74A9-4D12-81CA-58EAFF63E395}"/>
              </a:ext>
            </a:extLst>
          </p:cNvPr>
          <p:cNvSpPr/>
          <p:nvPr/>
        </p:nvSpPr>
        <p:spPr>
          <a:xfrm rot="5400000">
            <a:off x="4315814" y="420716"/>
            <a:ext cx="2533289" cy="209772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8" name="Rectangle 227">
            <a:extLst>
              <a:ext uri="{FF2B5EF4-FFF2-40B4-BE49-F238E27FC236}">
                <a16:creationId xmlns:a16="http://schemas.microsoft.com/office/drawing/2014/main" id="{AECF2341-D1C3-4C32-B5FC-511284521B7A}"/>
              </a:ext>
            </a:extLst>
          </p:cNvPr>
          <p:cNvSpPr/>
          <p:nvPr/>
        </p:nvSpPr>
        <p:spPr>
          <a:xfrm>
            <a:off x="5191496" y="370145"/>
            <a:ext cx="366378" cy="215885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8" name="Rectangle 207">
            <a:extLst>
              <a:ext uri="{FF2B5EF4-FFF2-40B4-BE49-F238E27FC236}">
                <a16:creationId xmlns:a16="http://schemas.microsoft.com/office/drawing/2014/main" id="{58E06F69-F882-4123-8E88-22678CFC3CB2}"/>
              </a:ext>
            </a:extLst>
          </p:cNvPr>
          <p:cNvSpPr/>
          <p:nvPr/>
        </p:nvSpPr>
        <p:spPr>
          <a:xfrm>
            <a:off x="5194157" y="2246416"/>
            <a:ext cx="366378" cy="28094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461187" y="278992"/>
            <a:ext cx="4054236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453902" y="457161"/>
            <a:ext cx="823153" cy="1040007"/>
            <a:chOff x="370927" y="384951"/>
            <a:chExt cx="823153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978817" y="450780"/>
            <a:ext cx="437977" cy="1047615"/>
            <a:chOff x="2722480" y="5463945"/>
            <a:chExt cx="437977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3242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722480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30026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43897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935278" y="419374"/>
            <a:ext cx="1435600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4" name="TextBox 433">
            <a:extLst>
              <a:ext uri="{FF2B5EF4-FFF2-40B4-BE49-F238E27FC236}">
                <a16:creationId xmlns:a16="http://schemas.microsoft.com/office/drawing/2014/main" id="{3DDB0E5C-6E03-412F-8F83-CD4F130D8132}"/>
              </a:ext>
            </a:extLst>
          </p:cNvPr>
          <p:cNvSpPr txBox="1"/>
          <p:nvPr/>
        </p:nvSpPr>
        <p:spPr>
          <a:xfrm>
            <a:off x="2924430" y="63458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435" name="Straight Connector 434">
            <a:extLst>
              <a:ext uri="{FF2B5EF4-FFF2-40B4-BE49-F238E27FC236}">
                <a16:creationId xmlns:a16="http://schemas.microsoft.com/office/drawing/2014/main" id="{81AAF900-98C8-477B-8F82-C849E5E04C89}"/>
              </a:ext>
            </a:extLst>
          </p:cNvPr>
          <p:cNvCxnSpPr>
            <a:cxnSpLocks/>
          </p:cNvCxnSpPr>
          <p:nvPr/>
        </p:nvCxnSpPr>
        <p:spPr>
          <a:xfrm>
            <a:off x="3379188" y="92065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6" name="TextBox 435">
            <a:extLst>
              <a:ext uri="{FF2B5EF4-FFF2-40B4-BE49-F238E27FC236}">
                <a16:creationId xmlns:a16="http://schemas.microsoft.com/office/drawing/2014/main" id="{A05A9AD3-823B-4E99-9A37-9B9A4596536B}"/>
              </a:ext>
            </a:extLst>
          </p:cNvPr>
          <p:cNvSpPr txBox="1"/>
          <p:nvPr/>
        </p:nvSpPr>
        <p:spPr>
          <a:xfrm>
            <a:off x="3379187" y="85885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437" name="TextBox 436">
            <a:extLst>
              <a:ext uri="{FF2B5EF4-FFF2-40B4-BE49-F238E27FC236}">
                <a16:creationId xmlns:a16="http://schemas.microsoft.com/office/drawing/2014/main" id="{61A8DBE2-1326-44FB-BB64-8322B7909DD9}"/>
              </a:ext>
            </a:extLst>
          </p:cNvPr>
          <p:cNvSpPr txBox="1"/>
          <p:nvPr/>
        </p:nvSpPr>
        <p:spPr>
          <a:xfrm>
            <a:off x="3390471" y="412816"/>
            <a:ext cx="9513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A7798578-5620-4557-83FE-2C162C316957}"/>
              </a:ext>
            </a:extLst>
          </p:cNvPr>
          <p:cNvSpPr txBox="1"/>
          <p:nvPr/>
        </p:nvSpPr>
        <p:spPr>
          <a:xfrm>
            <a:off x="1613626" y="67027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11" name="Rectangle: Rounded Corners 210">
            <a:extLst>
              <a:ext uri="{FF2B5EF4-FFF2-40B4-BE49-F238E27FC236}">
                <a16:creationId xmlns:a16="http://schemas.microsoft.com/office/drawing/2014/main" id="{09334D6D-5B6A-4259-A260-AE34C71278BD}"/>
              </a:ext>
            </a:extLst>
          </p:cNvPr>
          <p:cNvSpPr/>
          <p:nvPr/>
        </p:nvSpPr>
        <p:spPr>
          <a:xfrm>
            <a:off x="7189432" y="294056"/>
            <a:ext cx="4054236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CFD94A23-CAB3-4C19-9479-04BA2D8A229C}"/>
              </a:ext>
            </a:extLst>
          </p:cNvPr>
          <p:cNvGrpSpPr/>
          <p:nvPr/>
        </p:nvGrpSpPr>
        <p:grpSpPr>
          <a:xfrm>
            <a:off x="7182147" y="472225"/>
            <a:ext cx="823153" cy="1040007"/>
            <a:chOff x="370927" y="384951"/>
            <a:chExt cx="823153" cy="1040007"/>
          </a:xfrm>
        </p:grpSpPr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F631D8C7-F749-4039-B87F-C38DB08F0A29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15" name="TextBox 214">
                <a:extLst>
                  <a:ext uri="{FF2B5EF4-FFF2-40B4-BE49-F238E27FC236}">
                    <a16:creationId xmlns:a16="http://schemas.microsoft.com/office/drawing/2014/main" id="{F9910ABB-9D2E-4F32-AE9E-45662B624FE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216" name="TextBox 215">
                <a:extLst>
                  <a:ext uri="{FF2B5EF4-FFF2-40B4-BE49-F238E27FC236}">
                    <a16:creationId xmlns:a16="http://schemas.microsoft.com/office/drawing/2014/main" id="{F8FB9B14-89F0-4B36-AC8F-1CDCB9DC2969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217" name="Straight Connector 216">
                <a:extLst>
                  <a:ext uri="{FF2B5EF4-FFF2-40B4-BE49-F238E27FC236}">
                    <a16:creationId xmlns:a16="http://schemas.microsoft.com/office/drawing/2014/main" id="{3EF21024-7E74-44C2-8F90-4EB0823C53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B14B644F-03E8-4107-BB31-3757BE2BD9FB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00A7DDA9-B898-4120-9E85-1387AEC28E09}"/>
              </a:ext>
            </a:extLst>
          </p:cNvPr>
          <p:cNvGrpSpPr/>
          <p:nvPr/>
        </p:nvGrpSpPr>
        <p:grpSpPr>
          <a:xfrm>
            <a:off x="8709320" y="465844"/>
            <a:ext cx="441376" cy="1047615"/>
            <a:chOff x="2724738" y="5463945"/>
            <a:chExt cx="441376" cy="1047615"/>
          </a:xfrm>
        </p:grpSpPr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CCBE3820-40E7-45ED-BA9E-4207F46775D3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E30D9AA1-9736-4296-83C5-1A772C580477}"/>
                </a:ext>
              </a:extLst>
            </p:cNvPr>
            <p:cNvSpPr txBox="1"/>
            <p:nvPr/>
          </p:nvSpPr>
          <p:spPr>
            <a:xfrm>
              <a:off x="2738522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221" name="Straight Connector 220">
              <a:extLst>
                <a:ext uri="{FF2B5EF4-FFF2-40B4-BE49-F238E27FC236}">
                  <a16:creationId xmlns:a16="http://schemas.microsoft.com/office/drawing/2014/main" id="{9252E7D2-F5F2-463A-8B07-9FEFCA77EA8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2" name="TextBox 221">
            <a:extLst>
              <a:ext uri="{FF2B5EF4-FFF2-40B4-BE49-F238E27FC236}">
                <a16:creationId xmlns:a16="http://schemas.microsoft.com/office/drawing/2014/main" id="{5B76521F-6F69-4083-AA50-AD0D2124D57B}"/>
              </a:ext>
            </a:extLst>
          </p:cNvPr>
          <p:cNvSpPr txBox="1"/>
          <p:nvPr/>
        </p:nvSpPr>
        <p:spPr>
          <a:xfrm>
            <a:off x="8028511" y="675423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BE5D29DD-C9D5-47E9-9F83-C3F8CCDC8404}"/>
              </a:ext>
            </a:extLst>
          </p:cNvPr>
          <p:cNvSpPr txBox="1"/>
          <p:nvPr/>
        </p:nvSpPr>
        <p:spPr>
          <a:xfrm>
            <a:off x="9167218" y="67542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24" name="Rectangle 223">
            <a:extLst>
              <a:ext uri="{FF2B5EF4-FFF2-40B4-BE49-F238E27FC236}">
                <a16:creationId xmlns:a16="http://schemas.microsoft.com/office/drawing/2014/main" id="{7A18F699-7C29-4A7C-8BAE-26508A1D5C2D}"/>
              </a:ext>
            </a:extLst>
          </p:cNvPr>
          <p:cNvSpPr/>
          <p:nvPr/>
        </p:nvSpPr>
        <p:spPr>
          <a:xfrm>
            <a:off x="9663523" y="434438"/>
            <a:ext cx="1435600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E5FD3BBC-9951-4533-8F84-3A4CA11142AD}"/>
              </a:ext>
            </a:extLst>
          </p:cNvPr>
          <p:cNvSpPr txBox="1"/>
          <p:nvPr/>
        </p:nvSpPr>
        <p:spPr>
          <a:xfrm>
            <a:off x="8341871" y="68534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302" name="TextBox 301">
            <a:extLst>
              <a:ext uri="{FF2B5EF4-FFF2-40B4-BE49-F238E27FC236}">
                <a16:creationId xmlns:a16="http://schemas.microsoft.com/office/drawing/2014/main" id="{7FC95C7B-64CE-4A51-8DA0-778BA16CD5E1}"/>
              </a:ext>
            </a:extLst>
          </p:cNvPr>
          <p:cNvSpPr txBox="1"/>
          <p:nvPr/>
        </p:nvSpPr>
        <p:spPr>
          <a:xfrm>
            <a:off x="9643988" y="647491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304" name="Straight Connector 303">
            <a:extLst>
              <a:ext uri="{FF2B5EF4-FFF2-40B4-BE49-F238E27FC236}">
                <a16:creationId xmlns:a16="http://schemas.microsoft.com/office/drawing/2014/main" id="{6F581C9C-21CE-4BA0-95E1-AB8A355E9CCE}"/>
              </a:ext>
            </a:extLst>
          </p:cNvPr>
          <p:cNvCxnSpPr>
            <a:cxnSpLocks/>
          </p:cNvCxnSpPr>
          <p:nvPr/>
        </p:nvCxnSpPr>
        <p:spPr>
          <a:xfrm>
            <a:off x="10098746" y="933553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5" name="TextBox 304">
            <a:extLst>
              <a:ext uri="{FF2B5EF4-FFF2-40B4-BE49-F238E27FC236}">
                <a16:creationId xmlns:a16="http://schemas.microsoft.com/office/drawing/2014/main" id="{179F1DD1-DC72-4BC8-8324-1D0D252098FF}"/>
              </a:ext>
            </a:extLst>
          </p:cNvPr>
          <p:cNvSpPr txBox="1"/>
          <p:nvPr/>
        </p:nvSpPr>
        <p:spPr>
          <a:xfrm>
            <a:off x="10098745" y="871761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306" name="TextBox 305">
            <a:extLst>
              <a:ext uri="{FF2B5EF4-FFF2-40B4-BE49-F238E27FC236}">
                <a16:creationId xmlns:a16="http://schemas.microsoft.com/office/drawing/2014/main" id="{12297DD8-7D2C-410B-B9F0-E1DEADDD6FCF}"/>
              </a:ext>
            </a:extLst>
          </p:cNvPr>
          <p:cNvSpPr txBox="1"/>
          <p:nvPr/>
        </p:nvSpPr>
        <p:spPr>
          <a:xfrm>
            <a:off x="10110029" y="425719"/>
            <a:ext cx="9513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FC86A1A4-B8D7-43C9-BCE0-72FE7BA25D8E}"/>
              </a:ext>
            </a:extLst>
          </p:cNvPr>
          <p:cNvGrpSpPr/>
          <p:nvPr/>
        </p:nvGrpSpPr>
        <p:grpSpPr>
          <a:xfrm>
            <a:off x="441623" y="1762896"/>
            <a:ext cx="959403" cy="1076984"/>
            <a:chOff x="435525" y="1758788"/>
            <a:chExt cx="959403" cy="1076984"/>
          </a:xfrm>
        </p:grpSpPr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989BBD56-3DB1-4881-9EFE-9D603507E9C6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F999BEA4-A39A-4935-B9B4-D1FCC648B2DA}"/>
                </a:ext>
              </a:extLst>
            </p:cNvPr>
            <p:cNvSpPr txBox="1"/>
            <p:nvPr/>
          </p:nvSpPr>
          <p:spPr>
            <a:xfrm>
              <a:off x="669159" y="2204830"/>
              <a:ext cx="72576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1CA5A19C-71C3-4CA2-890C-D3FA12B8B4A4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1 6</a:t>
              </a:r>
            </a:p>
          </p:txBody>
        </p:sp>
      </p:grp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8B86DCD5-F3E4-407A-AF88-DEBD695A786F}"/>
              </a:ext>
            </a:extLst>
          </p:cNvPr>
          <p:cNvGrpSpPr/>
          <p:nvPr/>
        </p:nvGrpSpPr>
        <p:grpSpPr>
          <a:xfrm>
            <a:off x="1383845" y="1749657"/>
            <a:ext cx="1254349" cy="1090223"/>
            <a:chOff x="1362757" y="1745549"/>
            <a:chExt cx="1254349" cy="1090223"/>
          </a:xfrm>
        </p:grpSpPr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A2F62247-2FAC-4E5E-ABDF-5C8F9892747B}"/>
                </a:ext>
              </a:extLst>
            </p:cNvPr>
            <p:cNvSpPr txBox="1"/>
            <p:nvPr/>
          </p:nvSpPr>
          <p:spPr>
            <a:xfrm>
              <a:off x="1362757" y="1906595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02AA4AEB-6588-4BCF-8465-484E7180931A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4397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FE26FDD8-6E58-4CB1-A99E-D022A83E5CEA}"/>
                </a:ext>
              </a:extLst>
            </p:cNvPr>
            <p:cNvSpPr txBox="1"/>
            <p:nvPr/>
          </p:nvSpPr>
          <p:spPr>
            <a:xfrm>
              <a:off x="1760873" y="2204830"/>
              <a:ext cx="59027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50EE0C50-516E-4152-BF8E-EB02C54144AB}"/>
                </a:ext>
              </a:extLst>
            </p:cNvPr>
            <p:cNvSpPr txBox="1"/>
            <p:nvPr/>
          </p:nvSpPr>
          <p:spPr>
            <a:xfrm>
              <a:off x="1783341" y="1745549"/>
              <a:ext cx="51154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C442537C-E42C-4C86-8FF9-1DDC5C0DDB6D}"/>
                </a:ext>
              </a:extLst>
            </p:cNvPr>
            <p:cNvSpPr txBox="1"/>
            <p:nvPr/>
          </p:nvSpPr>
          <p:spPr>
            <a:xfrm>
              <a:off x="2210215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cxnSp>
        <p:nvCxnSpPr>
          <p:cNvPr id="269" name="Straight Connector 268">
            <a:extLst>
              <a:ext uri="{FF2B5EF4-FFF2-40B4-BE49-F238E27FC236}">
                <a16:creationId xmlns:a16="http://schemas.microsoft.com/office/drawing/2014/main" id="{EA7875EB-7B82-436F-B283-83866558FDEE}"/>
              </a:ext>
            </a:extLst>
          </p:cNvPr>
          <p:cNvCxnSpPr>
            <a:cxnSpLocks/>
          </p:cNvCxnSpPr>
          <p:nvPr/>
        </p:nvCxnSpPr>
        <p:spPr>
          <a:xfrm>
            <a:off x="471746" y="4060144"/>
            <a:ext cx="8970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0" name="Straight Connector 269">
            <a:extLst>
              <a:ext uri="{FF2B5EF4-FFF2-40B4-BE49-F238E27FC236}">
                <a16:creationId xmlns:a16="http://schemas.microsoft.com/office/drawing/2014/main" id="{0AA3F961-73E2-4E83-B47D-33DED2711F23}"/>
              </a:ext>
            </a:extLst>
          </p:cNvPr>
          <p:cNvCxnSpPr>
            <a:cxnSpLocks/>
          </p:cNvCxnSpPr>
          <p:nvPr/>
        </p:nvCxnSpPr>
        <p:spPr>
          <a:xfrm>
            <a:off x="1810061" y="4060144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1" name="TextBox 270">
            <a:extLst>
              <a:ext uri="{FF2B5EF4-FFF2-40B4-BE49-F238E27FC236}">
                <a16:creationId xmlns:a16="http://schemas.microsoft.com/office/drawing/2014/main" id="{3F9AF05B-3E64-4EFF-813B-D6DBDDCF896A}"/>
              </a:ext>
            </a:extLst>
          </p:cNvPr>
          <p:cNvSpPr txBox="1"/>
          <p:nvPr/>
        </p:nvSpPr>
        <p:spPr>
          <a:xfrm>
            <a:off x="449560" y="3550547"/>
            <a:ext cx="96392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D09BE3BF-D3B0-48EB-A1D5-4793BCFBA1CE}"/>
              </a:ext>
            </a:extLst>
          </p:cNvPr>
          <p:cNvSpPr txBox="1"/>
          <p:nvPr/>
        </p:nvSpPr>
        <p:spPr>
          <a:xfrm>
            <a:off x="685266" y="398675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439761C6-AD3C-493D-ACBB-0E2148A90F70}"/>
              </a:ext>
            </a:extLst>
          </p:cNvPr>
          <p:cNvSpPr txBox="1"/>
          <p:nvPr/>
        </p:nvSpPr>
        <p:spPr>
          <a:xfrm>
            <a:off x="1810060" y="3998352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F2FA0D72-5C9A-407E-9F65-8A39FA6D1CA4}"/>
              </a:ext>
            </a:extLst>
          </p:cNvPr>
          <p:cNvSpPr txBox="1"/>
          <p:nvPr/>
        </p:nvSpPr>
        <p:spPr>
          <a:xfrm>
            <a:off x="1363018" y="3744673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75" name="Arc 274">
            <a:extLst>
              <a:ext uri="{FF2B5EF4-FFF2-40B4-BE49-F238E27FC236}">
                <a16:creationId xmlns:a16="http://schemas.microsoft.com/office/drawing/2014/main" id="{06687747-5F59-4756-B2D3-9BDC89C32A0D}"/>
              </a:ext>
            </a:extLst>
          </p:cNvPr>
          <p:cNvSpPr/>
          <p:nvPr/>
        </p:nvSpPr>
        <p:spPr>
          <a:xfrm rot="16200000">
            <a:off x="1200594" y="2935059"/>
            <a:ext cx="787281" cy="1339273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6" name="Arc 275">
            <a:extLst>
              <a:ext uri="{FF2B5EF4-FFF2-40B4-BE49-F238E27FC236}">
                <a16:creationId xmlns:a16="http://schemas.microsoft.com/office/drawing/2014/main" id="{6737009C-BAD9-40AF-A230-355FBA7DAC94}"/>
              </a:ext>
            </a:extLst>
          </p:cNvPr>
          <p:cNvSpPr/>
          <p:nvPr/>
        </p:nvSpPr>
        <p:spPr>
          <a:xfrm rot="5400000">
            <a:off x="1190306" y="3868712"/>
            <a:ext cx="787281" cy="1339273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5B1C5749-3663-4A9A-9C1D-4133C3C391B4}"/>
              </a:ext>
            </a:extLst>
          </p:cNvPr>
          <p:cNvSpPr txBox="1"/>
          <p:nvPr/>
        </p:nvSpPr>
        <p:spPr>
          <a:xfrm>
            <a:off x="1292190" y="449921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FB91E96C-78AF-4BC9-96D5-501AAD8BA431}"/>
              </a:ext>
            </a:extLst>
          </p:cNvPr>
          <p:cNvSpPr txBox="1"/>
          <p:nvPr/>
        </p:nvSpPr>
        <p:spPr>
          <a:xfrm>
            <a:off x="1292189" y="319837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C5A23868-3964-4A29-811F-3DCEE824F66A}"/>
              </a:ext>
            </a:extLst>
          </p:cNvPr>
          <p:cNvSpPr txBox="1"/>
          <p:nvPr/>
        </p:nvSpPr>
        <p:spPr>
          <a:xfrm>
            <a:off x="1800767" y="3552310"/>
            <a:ext cx="9412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4 8</a:t>
            </a:r>
          </a:p>
        </p:txBody>
      </p:sp>
      <p:cxnSp>
        <p:nvCxnSpPr>
          <p:cNvPr id="280" name="Straight Connector 279">
            <a:extLst>
              <a:ext uri="{FF2B5EF4-FFF2-40B4-BE49-F238E27FC236}">
                <a16:creationId xmlns:a16="http://schemas.microsoft.com/office/drawing/2014/main" id="{5F67A8E6-A1F2-4C98-8B10-FA50940E1FF6}"/>
              </a:ext>
            </a:extLst>
          </p:cNvPr>
          <p:cNvCxnSpPr>
            <a:cxnSpLocks/>
          </p:cNvCxnSpPr>
          <p:nvPr/>
        </p:nvCxnSpPr>
        <p:spPr>
          <a:xfrm>
            <a:off x="3152771" y="4060144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1" name="Straight Connector 280">
            <a:extLst>
              <a:ext uri="{FF2B5EF4-FFF2-40B4-BE49-F238E27FC236}">
                <a16:creationId xmlns:a16="http://schemas.microsoft.com/office/drawing/2014/main" id="{13419DD2-AA46-4DBB-BB86-09C941B55016}"/>
              </a:ext>
            </a:extLst>
          </p:cNvPr>
          <p:cNvCxnSpPr>
            <a:cxnSpLocks/>
          </p:cNvCxnSpPr>
          <p:nvPr/>
        </p:nvCxnSpPr>
        <p:spPr>
          <a:xfrm>
            <a:off x="4032001" y="4060144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4" name="TextBox 283">
            <a:extLst>
              <a:ext uri="{FF2B5EF4-FFF2-40B4-BE49-F238E27FC236}">
                <a16:creationId xmlns:a16="http://schemas.microsoft.com/office/drawing/2014/main" id="{16760B27-30F9-4CF0-A22D-48BB92B34D9C}"/>
              </a:ext>
            </a:extLst>
          </p:cNvPr>
          <p:cNvSpPr txBox="1"/>
          <p:nvPr/>
        </p:nvSpPr>
        <p:spPr>
          <a:xfrm>
            <a:off x="3115398" y="355231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FE7A0D59-C51D-4D4F-8011-BB5E65A074D5}"/>
              </a:ext>
            </a:extLst>
          </p:cNvPr>
          <p:cNvSpPr txBox="1"/>
          <p:nvPr/>
        </p:nvSpPr>
        <p:spPr>
          <a:xfrm>
            <a:off x="3125964" y="399835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27131F7D-A46E-4A44-95BF-7E413E1EB0BE}"/>
              </a:ext>
            </a:extLst>
          </p:cNvPr>
          <p:cNvSpPr txBox="1"/>
          <p:nvPr/>
        </p:nvSpPr>
        <p:spPr>
          <a:xfrm>
            <a:off x="4032000" y="3998352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345" name="TextBox 344">
            <a:extLst>
              <a:ext uri="{FF2B5EF4-FFF2-40B4-BE49-F238E27FC236}">
                <a16:creationId xmlns:a16="http://schemas.microsoft.com/office/drawing/2014/main" id="{75C05F48-2163-460A-A6C9-E39D84D11A51}"/>
              </a:ext>
            </a:extLst>
          </p:cNvPr>
          <p:cNvSpPr txBox="1"/>
          <p:nvPr/>
        </p:nvSpPr>
        <p:spPr>
          <a:xfrm>
            <a:off x="3584958" y="3744673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46" name="Arc 345">
            <a:extLst>
              <a:ext uri="{FF2B5EF4-FFF2-40B4-BE49-F238E27FC236}">
                <a16:creationId xmlns:a16="http://schemas.microsoft.com/office/drawing/2014/main" id="{24E9A15D-BD08-4147-9FDA-B67FC7598807}"/>
              </a:ext>
            </a:extLst>
          </p:cNvPr>
          <p:cNvSpPr/>
          <p:nvPr/>
        </p:nvSpPr>
        <p:spPr>
          <a:xfrm rot="16200000">
            <a:off x="3517659" y="303018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7" name="Arc 346">
            <a:extLst>
              <a:ext uri="{FF2B5EF4-FFF2-40B4-BE49-F238E27FC236}">
                <a16:creationId xmlns:a16="http://schemas.microsoft.com/office/drawing/2014/main" id="{192316F8-A671-42A7-8AA3-53DD57D5BBC9}"/>
              </a:ext>
            </a:extLst>
          </p:cNvPr>
          <p:cNvSpPr/>
          <p:nvPr/>
        </p:nvSpPr>
        <p:spPr>
          <a:xfrm rot="5400000">
            <a:off x="3507372" y="396383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8" name="TextBox 347">
            <a:extLst>
              <a:ext uri="{FF2B5EF4-FFF2-40B4-BE49-F238E27FC236}">
                <a16:creationId xmlns:a16="http://schemas.microsoft.com/office/drawing/2014/main" id="{417CB718-8FDA-4B73-8AA8-530EB54D038E}"/>
              </a:ext>
            </a:extLst>
          </p:cNvPr>
          <p:cNvSpPr txBox="1"/>
          <p:nvPr/>
        </p:nvSpPr>
        <p:spPr>
          <a:xfrm>
            <a:off x="3637962" y="449921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49" name="TextBox 348">
            <a:extLst>
              <a:ext uri="{FF2B5EF4-FFF2-40B4-BE49-F238E27FC236}">
                <a16:creationId xmlns:a16="http://schemas.microsoft.com/office/drawing/2014/main" id="{52DB22E9-11C1-499B-9B6F-77C85949203C}"/>
              </a:ext>
            </a:extLst>
          </p:cNvPr>
          <p:cNvSpPr txBox="1"/>
          <p:nvPr/>
        </p:nvSpPr>
        <p:spPr>
          <a:xfrm>
            <a:off x="3637961" y="319837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50" name="TextBox 349">
            <a:extLst>
              <a:ext uri="{FF2B5EF4-FFF2-40B4-BE49-F238E27FC236}">
                <a16:creationId xmlns:a16="http://schemas.microsoft.com/office/drawing/2014/main" id="{44BB0811-EC51-4E86-B47A-38E7B5F2D175}"/>
              </a:ext>
            </a:extLst>
          </p:cNvPr>
          <p:cNvSpPr txBox="1"/>
          <p:nvPr/>
        </p:nvSpPr>
        <p:spPr>
          <a:xfrm>
            <a:off x="4038606" y="3552310"/>
            <a:ext cx="94270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grpSp>
        <p:nvGrpSpPr>
          <p:cNvPr id="351" name="Group 350">
            <a:extLst>
              <a:ext uri="{FF2B5EF4-FFF2-40B4-BE49-F238E27FC236}">
                <a16:creationId xmlns:a16="http://schemas.microsoft.com/office/drawing/2014/main" id="{007DDEE4-1DED-4666-9916-E90169B9A624}"/>
              </a:ext>
            </a:extLst>
          </p:cNvPr>
          <p:cNvGrpSpPr/>
          <p:nvPr/>
        </p:nvGrpSpPr>
        <p:grpSpPr>
          <a:xfrm>
            <a:off x="440171" y="5337471"/>
            <a:ext cx="978484" cy="1076984"/>
            <a:chOff x="416445" y="1758788"/>
            <a:chExt cx="978484" cy="1076984"/>
          </a:xfrm>
        </p:grpSpPr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F297EF26-59E8-4BF0-9F19-3C873D15255B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DABE1145-A802-4EF3-8F2D-EAFB2AA3E5FD}"/>
                </a:ext>
              </a:extLst>
            </p:cNvPr>
            <p:cNvSpPr txBox="1"/>
            <p:nvPr/>
          </p:nvSpPr>
          <p:spPr>
            <a:xfrm>
              <a:off x="416445" y="2204830"/>
              <a:ext cx="97848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051757C2-F39A-4ED0-A3F4-EA0F14113AEE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4 8</a:t>
              </a:r>
            </a:p>
          </p:txBody>
        </p:sp>
      </p:grp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4223BCD5-2BA9-4D75-89D6-30E5FB1CDBC6}"/>
              </a:ext>
            </a:extLst>
          </p:cNvPr>
          <p:cNvGrpSpPr/>
          <p:nvPr/>
        </p:nvGrpSpPr>
        <p:grpSpPr>
          <a:xfrm>
            <a:off x="1385561" y="5324232"/>
            <a:ext cx="1735746" cy="1090223"/>
            <a:chOff x="1331855" y="1745549"/>
            <a:chExt cx="1735746" cy="1090223"/>
          </a:xfrm>
        </p:grpSpPr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D8C86843-E9E1-4ACC-8566-DD89ACEE06BA}"/>
                </a:ext>
              </a:extLst>
            </p:cNvPr>
            <p:cNvSpPr txBox="1"/>
            <p:nvPr/>
          </p:nvSpPr>
          <p:spPr>
            <a:xfrm>
              <a:off x="1331855" y="1921671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D6F7F9F4-3172-489A-8AE1-2C78BD0BAD3A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885418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31EC1869-A6F6-4B71-A04B-6D9E6804C491}"/>
                </a:ext>
              </a:extLst>
            </p:cNvPr>
            <p:cNvSpPr txBox="1"/>
            <p:nvPr/>
          </p:nvSpPr>
          <p:spPr>
            <a:xfrm>
              <a:off x="1760872" y="2204830"/>
              <a:ext cx="9624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4CEE8B5D-A3F8-48C3-B4AF-A409E601BADE}"/>
                </a:ext>
              </a:extLst>
            </p:cNvPr>
            <p:cNvSpPr txBox="1"/>
            <p:nvPr/>
          </p:nvSpPr>
          <p:spPr>
            <a:xfrm>
              <a:off x="1778740" y="1745549"/>
              <a:ext cx="92628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137645B3-DA07-4B3B-8BD9-C577F55982D8}"/>
                </a:ext>
              </a:extLst>
            </p:cNvPr>
            <p:cNvSpPr txBox="1"/>
            <p:nvPr/>
          </p:nvSpPr>
          <p:spPr>
            <a:xfrm>
              <a:off x="2660710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13E75CB9-E3BC-4759-8864-B86F46D4A725}"/>
              </a:ext>
            </a:extLst>
          </p:cNvPr>
          <p:cNvGrpSpPr/>
          <p:nvPr/>
        </p:nvGrpSpPr>
        <p:grpSpPr>
          <a:xfrm>
            <a:off x="3120753" y="5788511"/>
            <a:ext cx="957106" cy="630942"/>
            <a:chOff x="3097027" y="2223080"/>
            <a:chExt cx="957106" cy="630942"/>
          </a:xfrm>
        </p:grpSpPr>
        <p:cxnSp>
          <p:nvCxnSpPr>
            <p:cNvPr id="362" name="Straight Connector 361">
              <a:extLst>
                <a:ext uri="{FF2B5EF4-FFF2-40B4-BE49-F238E27FC236}">
                  <a16:creationId xmlns:a16="http://schemas.microsoft.com/office/drawing/2014/main" id="{9B06B182-7F5D-44CE-BE97-3CE2DF296729}"/>
                </a:ext>
              </a:extLst>
            </p:cNvPr>
            <p:cNvCxnSpPr>
              <a:cxnSpLocks/>
            </p:cNvCxnSpPr>
            <p:nvPr/>
          </p:nvCxnSpPr>
          <p:spPr>
            <a:xfrm>
              <a:off x="3125803" y="228487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B9E4B6EC-A67E-418C-9DDC-EFF0E41B1FA8}"/>
                </a:ext>
              </a:extLst>
            </p:cNvPr>
            <p:cNvSpPr txBox="1"/>
            <p:nvPr/>
          </p:nvSpPr>
          <p:spPr>
            <a:xfrm>
              <a:off x="3097027" y="2223080"/>
              <a:ext cx="95710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</p:grpSp>
      <p:sp>
        <p:nvSpPr>
          <p:cNvPr id="375" name="TextBox 374">
            <a:extLst>
              <a:ext uri="{FF2B5EF4-FFF2-40B4-BE49-F238E27FC236}">
                <a16:creationId xmlns:a16="http://schemas.microsoft.com/office/drawing/2014/main" id="{AD197C62-5C12-4030-85F2-6DE4D43D589C}"/>
              </a:ext>
            </a:extLst>
          </p:cNvPr>
          <p:cNvSpPr txBox="1"/>
          <p:nvPr/>
        </p:nvSpPr>
        <p:spPr>
          <a:xfrm>
            <a:off x="3118894" y="5342469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2 8</a:t>
            </a:r>
          </a:p>
        </p:txBody>
      </p:sp>
      <p:grpSp>
        <p:nvGrpSpPr>
          <p:cNvPr id="376" name="Group 375">
            <a:extLst>
              <a:ext uri="{FF2B5EF4-FFF2-40B4-BE49-F238E27FC236}">
                <a16:creationId xmlns:a16="http://schemas.microsoft.com/office/drawing/2014/main" id="{F8BA069D-60EC-4A0D-B8C4-A6EF37366192}"/>
              </a:ext>
            </a:extLst>
          </p:cNvPr>
          <p:cNvGrpSpPr/>
          <p:nvPr/>
        </p:nvGrpSpPr>
        <p:grpSpPr>
          <a:xfrm>
            <a:off x="7151987" y="1784162"/>
            <a:ext cx="959404" cy="1076984"/>
            <a:chOff x="435525" y="1758788"/>
            <a:chExt cx="959404" cy="1076984"/>
          </a:xfrm>
        </p:grpSpPr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AF698CD2-7E25-477F-976F-20153D25C325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1A6569F0-5B7F-466A-96EB-CAED34D964EC}"/>
                </a:ext>
              </a:extLst>
            </p:cNvPr>
            <p:cNvSpPr txBox="1"/>
            <p:nvPr/>
          </p:nvSpPr>
          <p:spPr>
            <a:xfrm>
              <a:off x="676615" y="2204830"/>
              <a:ext cx="71831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815A8136-571A-460E-BED8-64CD88991838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</p:grpSp>
      <p:grpSp>
        <p:nvGrpSpPr>
          <p:cNvPr id="380" name="Group 379">
            <a:extLst>
              <a:ext uri="{FF2B5EF4-FFF2-40B4-BE49-F238E27FC236}">
                <a16:creationId xmlns:a16="http://schemas.microsoft.com/office/drawing/2014/main" id="{603AAB88-D498-4B50-8622-B8B1B59737EE}"/>
              </a:ext>
            </a:extLst>
          </p:cNvPr>
          <p:cNvGrpSpPr/>
          <p:nvPr/>
        </p:nvGrpSpPr>
        <p:grpSpPr>
          <a:xfrm>
            <a:off x="8064229" y="1770923"/>
            <a:ext cx="1749814" cy="1090223"/>
            <a:chOff x="1317787" y="1745549"/>
            <a:chExt cx="1749814" cy="1090223"/>
          </a:xfrm>
        </p:grpSpPr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EC7AF1DB-C6D6-4523-A318-0D3B3C2BBDAD}"/>
                </a:ext>
              </a:extLst>
            </p:cNvPr>
            <p:cNvSpPr txBox="1"/>
            <p:nvPr/>
          </p:nvSpPr>
          <p:spPr>
            <a:xfrm>
              <a:off x="1317787" y="1928705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8910228B-E38D-44F7-9F4D-FFF66CB547AC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885418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7" name="TextBox 396">
              <a:extLst>
                <a:ext uri="{FF2B5EF4-FFF2-40B4-BE49-F238E27FC236}">
                  <a16:creationId xmlns:a16="http://schemas.microsoft.com/office/drawing/2014/main" id="{99D4DAFC-116D-4306-A036-95E25251FFDF}"/>
                </a:ext>
              </a:extLst>
            </p:cNvPr>
            <p:cNvSpPr txBox="1"/>
            <p:nvPr/>
          </p:nvSpPr>
          <p:spPr>
            <a:xfrm>
              <a:off x="1976662" y="2204830"/>
              <a:ext cx="74666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E83DC278-D923-4FFC-B3F9-110B450AF8E8}"/>
                </a:ext>
              </a:extLst>
            </p:cNvPr>
            <p:cNvSpPr txBox="1"/>
            <p:nvPr/>
          </p:nvSpPr>
          <p:spPr>
            <a:xfrm>
              <a:off x="1778740" y="1745549"/>
              <a:ext cx="92628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932AFFBB-45CD-4AE8-8F33-0F34C6B2C34F}"/>
                </a:ext>
              </a:extLst>
            </p:cNvPr>
            <p:cNvSpPr txBox="1"/>
            <p:nvPr/>
          </p:nvSpPr>
          <p:spPr>
            <a:xfrm>
              <a:off x="2660710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cxnSp>
        <p:nvCxnSpPr>
          <p:cNvPr id="400" name="Straight Connector 399">
            <a:extLst>
              <a:ext uri="{FF2B5EF4-FFF2-40B4-BE49-F238E27FC236}">
                <a16:creationId xmlns:a16="http://schemas.microsoft.com/office/drawing/2014/main" id="{D91D663A-A0E1-4546-8136-5E2AB3F7AC86}"/>
              </a:ext>
            </a:extLst>
          </p:cNvPr>
          <p:cNvCxnSpPr>
            <a:cxnSpLocks/>
          </p:cNvCxnSpPr>
          <p:nvPr/>
        </p:nvCxnSpPr>
        <p:spPr>
          <a:xfrm>
            <a:off x="7172773" y="4067795"/>
            <a:ext cx="8970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1" name="Straight Connector 400">
            <a:extLst>
              <a:ext uri="{FF2B5EF4-FFF2-40B4-BE49-F238E27FC236}">
                <a16:creationId xmlns:a16="http://schemas.microsoft.com/office/drawing/2014/main" id="{AA5CC6F4-74B0-4102-8D10-456C0533038F}"/>
              </a:ext>
            </a:extLst>
          </p:cNvPr>
          <p:cNvCxnSpPr>
            <a:cxnSpLocks/>
          </p:cNvCxnSpPr>
          <p:nvPr/>
        </p:nvCxnSpPr>
        <p:spPr>
          <a:xfrm>
            <a:off x="8511088" y="406779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2" name="TextBox 401">
            <a:extLst>
              <a:ext uri="{FF2B5EF4-FFF2-40B4-BE49-F238E27FC236}">
                <a16:creationId xmlns:a16="http://schemas.microsoft.com/office/drawing/2014/main" id="{B5E3DA9C-27C9-401C-851E-3BE5D3B15D91}"/>
              </a:ext>
            </a:extLst>
          </p:cNvPr>
          <p:cNvSpPr txBox="1"/>
          <p:nvPr/>
        </p:nvSpPr>
        <p:spPr>
          <a:xfrm>
            <a:off x="7150587" y="3558198"/>
            <a:ext cx="96392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425" name="TextBox 424">
            <a:extLst>
              <a:ext uri="{FF2B5EF4-FFF2-40B4-BE49-F238E27FC236}">
                <a16:creationId xmlns:a16="http://schemas.microsoft.com/office/drawing/2014/main" id="{C7C4F915-6985-4918-8606-BFC9647C40B9}"/>
              </a:ext>
            </a:extLst>
          </p:cNvPr>
          <p:cNvSpPr txBox="1"/>
          <p:nvPr/>
        </p:nvSpPr>
        <p:spPr>
          <a:xfrm>
            <a:off x="7386293" y="39944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426" name="TextBox 425">
            <a:extLst>
              <a:ext uri="{FF2B5EF4-FFF2-40B4-BE49-F238E27FC236}">
                <a16:creationId xmlns:a16="http://schemas.microsoft.com/office/drawing/2014/main" id="{AD8B4250-0237-457E-8CF0-44BC45F4CCF2}"/>
              </a:ext>
            </a:extLst>
          </p:cNvPr>
          <p:cNvSpPr txBox="1"/>
          <p:nvPr/>
        </p:nvSpPr>
        <p:spPr>
          <a:xfrm>
            <a:off x="8511087" y="400600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427" name="TextBox 426">
            <a:extLst>
              <a:ext uri="{FF2B5EF4-FFF2-40B4-BE49-F238E27FC236}">
                <a16:creationId xmlns:a16="http://schemas.microsoft.com/office/drawing/2014/main" id="{8B25FDEA-4E6C-4DE3-87F1-0AFC6EFE9D35}"/>
              </a:ext>
            </a:extLst>
          </p:cNvPr>
          <p:cNvSpPr txBox="1"/>
          <p:nvPr/>
        </p:nvSpPr>
        <p:spPr>
          <a:xfrm>
            <a:off x="8064045" y="3752324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428" name="Arc 427">
            <a:extLst>
              <a:ext uri="{FF2B5EF4-FFF2-40B4-BE49-F238E27FC236}">
                <a16:creationId xmlns:a16="http://schemas.microsoft.com/office/drawing/2014/main" id="{4C2598DA-4696-40C6-8EA2-EDF45B398A8B}"/>
              </a:ext>
            </a:extLst>
          </p:cNvPr>
          <p:cNvSpPr/>
          <p:nvPr/>
        </p:nvSpPr>
        <p:spPr>
          <a:xfrm rot="16200000">
            <a:off x="7901621" y="2942710"/>
            <a:ext cx="787281" cy="1339273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9" name="Arc 428">
            <a:extLst>
              <a:ext uri="{FF2B5EF4-FFF2-40B4-BE49-F238E27FC236}">
                <a16:creationId xmlns:a16="http://schemas.microsoft.com/office/drawing/2014/main" id="{C8335396-36C8-41FE-9946-66589F7F7ABE}"/>
              </a:ext>
            </a:extLst>
          </p:cNvPr>
          <p:cNvSpPr/>
          <p:nvPr/>
        </p:nvSpPr>
        <p:spPr>
          <a:xfrm rot="5400000">
            <a:off x="7891333" y="3876363"/>
            <a:ext cx="787281" cy="1339273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0" name="TextBox 429">
            <a:extLst>
              <a:ext uri="{FF2B5EF4-FFF2-40B4-BE49-F238E27FC236}">
                <a16:creationId xmlns:a16="http://schemas.microsoft.com/office/drawing/2014/main" id="{7418A9E3-F4E2-408F-B077-8CEA8013F95C}"/>
              </a:ext>
            </a:extLst>
          </p:cNvPr>
          <p:cNvSpPr txBox="1"/>
          <p:nvPr/>
        </p:nvSpPr>
        <p:spPr>
          <a:xfrm>
            <a:off x="7993217" y="450686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31" name="TextBox 430">
            <a:extLst>
              <a:ext uri="{FF2B5EF4-FFF2-40B4-BE49-F238E27FC236}">
                <a16:creationId xmlns:a16="http://schemas.microsoft.com/office/drawing/2014/main" id="{BD021426-8AB3-4F54-AFD8-73DB404DB152}"/>
              </a:ext>
            </a:extLst>
          </p:cNvPr>
          <p:cNvSpPr txBox="1"/>
          <p:nvPr/>
        </p:nvSpPr>
        <p:spPr>
          <a:xfrm>
            <a:off x="7993216" y="320602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32" name="TextBox 431">
            <a:extLst>
              <a:ext uri="{FF2B5EF4-FFF2-40B4-BE49-F238E27FC236}">
                <a16:creationId xmlns:a16="http://schemas.microsoft.com/office/drawing/2014/main" id="{40A73377-C98A-4C6B-8A40-CFE4CBCA0793}"/>
              </a:ext>
            </a:extLst>
          </p:cNvPr>
          <p:cNvSpPr txBox="1"/>
          <p:nvPr/>
        </p:nvSpPr>
        <p:spPr>
          <a:xfrm>
            <a:off x="8501794" y="3559961"/>
            <a:ext cx="9412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4 5</a:t>
            </a:r>
          </a:p>
        </p:txBody>
      </p:sp>
      <p:cxnSp>
        <p:nvCxnSpPr>
          <p:cNvPr id="433" name="Straight Connector 432">
            <a:extLst>
              <a:ext uri="{FF2B5EF4-FFF2-40B4-BE49-F238E27FC236}">
                <a16:creationId xmlns:a16="http://schemas.microsoft.com/office/drawing/2014/main" id="{B962DD13-EDB6-4599-B19A-BA97E1B36DFA}"/>
              </a:ext>
            </a:extLst>
          </p:cNvPr>
          <p:cNvCxnSpPr>
            <a:cxnSpLocks/>
          </p:cNvCxnSpPr>
          <p:nvPr/>
        </p:nvCxnSpPr>
        <p:spPr>
          <a:xfrm>
            <a:off x="9841565" y="4067795"/>
            <a:ext cx="8970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1" name="Straight Connector 470">
            <a:extLst>
              <a:ext uri="{FF2B5EF4-FFF2-40B4-BE49-F238E27FC236}">
                <a16:creationId xmlns:a16="http://schemas.microsoft.com/office/drawing/2014/main" id="{2FD6D151-3E9F-49C9-83ED-9E539D22DFE1}"/>
              </a:ext>
            </a:extLst>
          </p:cNvPr>
          <p:cNvCxnSpPr>
            <a:cxnSpLocks/>
          </p:cNvCxnSpPr>
          <p:nvPr/>
        </p:nvCxnSpPr>
        <p:spPr>
          <a:xfrm>
            <a:off x="11179880" y="406779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2" name="TextBox 471">
            <a:extLst>
              <a:ext uri="{FF2B5EF4-FFF2-40B4-BE49-F238E27FC236}">
                <a16:creationId xmlns:a16="http://schemas.microsoft.com/office/drawing/2014/main" id="{909C8980-215A-4598-9741-2794FB45D66B}"/>
              </a:ext>
            </a:extLst>
          </p:cNvPr>
          <p:cNvSpPr txBox="1"/>
          <p:nvPr/>
        </p:nvSpPr>
        <p:spPr>
          <a:xfrm>
            <a:off x="9819379" y="3558198"/>
            <a:ext cx="96392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473" name="TextBox 472">
            <a:extLst>
              <a:ext uri="{FF2B5EF4-FFF2-40B4-BE49-F238E27FC236}">
                <a16:creationId xmlns:a16="http://schemas.microsoft.com/office/drawing/2014/main" id="{F1522AB4-A5AE-4ED2-9C06-64620B6AEC02}"/>
              </a:ext>
            </a:extLst>
          </p:cNvPr>
          <p:cNvSpPr txBox="1"/>
          <p:nvPr/>
        </p:nvSpPr>
        <p:spPr>
          <a:xfrm>
            <a:off x="10055085" y="39944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474" name="TextBox 473">
            <a:extLst>
              <a:ext uri="{FF2B5EF4-FFF2-40B4-BE49-F238E27FC236}">
                <a16:creationId xmlns:a16="http://schemas.microsoft.com/office/drawing/2014/main" id="{2B400C97-0785-4E2F-95AD-8B7DE5BFF391}"/>
              </a:ext>
            </a:extLst>
          </p:cNvPr>
          <p:cNvSpPr txBox="1"/>
          <p:nvPr/>
        </p:nvSpPr>
        <p:spPr>
          <a:xfrm>
            <a:off x="11179879" y="400600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475" name="TextBox 474">
            <a:extLst>
              <a:ext uri="{FF2B5EF4-FFF2-40B4-BE49-F238E27FC236}">
                <a16:creationId xmlns:a16="http://schemas.microsoft.com/office/drawing/2014/main" id="{8896D949-34B6-44A7-AD80-3B46DD8FB5AE}"/>
              </a:ext>
            </a:extLst>
          </p:cNvPr>
          <p:cNvSpPr txBox="1"/>
          <p:nvPr/>
        </p:nvSpPr>
        <p:spPr>
          <a:xfrm>
            <a:off x="10732837" y="3752324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476" name="Arc 475">
            <a:extLst>
              <a:ext uri="{FF2B5EF4-FFF2-40B4-BE49-F238E27FC236}">
                <a16:creationId xmlns:a16="http://schemas.microsoft.com/office/drawing/2014/main" id="{4057AC2C-D0BB-49D0-BE5D-01F9D0326873}"/>
              </a:ext>
            </a:extLst>
          </p:cNvPr>
          <p:cNvSpPr/>
          <p:nvPr/>
        </p:nvSpPr>
        <p:spPr>
          <a:xfrm rot="16200000">
            <a:off x="10570413" y="2942710"/>
            <a:ext cx="787281" cy="1339273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7" name="Arc 476">
            <a:extLst>
              <a:ext uri="{FF2B5EF4-FFF2-40B4-BE49-F238E27FC236}">
                <a16:creationId xmlns:a16="http://schemas.microsoft.com/office/drawing/2014/main" id="{2AD034B9-8E85-4598-9B44-20957D0EBE91}"/>
              </a:ext>
            </a:extLst>
          </p:cNvPr>
          <p:cNvSpPr/>
          <p:nvPr/>
        </p:nvSpPr>
        <p:spPr>
          <a:xfrm rot="5400000">
            <a:off x="10560125" y="3876363"/>
            <a:ext cx="787281" cy="1339273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8" name="TextBox 477">
            <a:extLst>
              <a:ext uri="{FF2B5EF4-FFF2-40B4-BE49-F238E27FC236}">
                <a16:creationId xmlns:a16="http://schemas.microsoft.com/office/drawing/2014/main" id="{761BD990-C5C1-4383-AB24-2716A1AC956E}"/>
              </a:ext>
            </a:extLst>
          </p:cNvPr>
          <p:cNvSpPr txBox="1"/>
          <p:nvPr/>
        </p:nvSpPr>
        <p:spPr>
          <a:xfrm>
            <a:off x="10662009" y="450686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79" name="TextBox 478">
            <a:extLst>
              <a:ext uri="{FF2B5EF4-FFF2-40B4-BE49-F238E27FC236}">
                <a16:creationId xmlns:a16="http://schemas.microsoft.com/office/drawing/2014/main" id="{C2CEA3E7-3BC6-47CB-91DB-D965CFDB0CC3}"/>
              </a:ext>
            </a:extLst>
          </p:cNvPr>
          <p:cNvSpPr txBox="1"/>
          <p:nvPr/>
        </p:nvSpPr>
        <p:spPr>
          <a:xfrm>
            <a:off x="10662008" y="320602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80" name="TextBox 479">
            <a:extLst>
              <a:ext uri="{FF2B5EF4-FFF2-40B4-BE49-F238E27FC236}">
                <a16:creationId xmlns:a16="http://schemas.microsoft.com/office/drawing/2014/main" id="{4DED090F-5827-451E-816A-1C2D36F38772}"/>
              </a:ext>
            </a:extLst>
          </p:cNvPr>
          <p:cNvSpPr txBox="1"/>
          <p:nvPr/>
        </p:nvSpPr>
        <p:spPr>
          <a:xfrm>
            <a:off x="11170586" y="3559961"/>
            <a:ext cx="9412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2 2</a:t>
            </a:r>
          </a:p>
        </p:txBody>
      </p:sp>
      <p:grpSp>
        <p:nvGrpSpPr>
          <p:cNvPr id="481" name="Group 480">
            <a:extLst>
              <a:ext uri="{FF2B5EF4-FFF2-40B4-BE49-F238E27FC236}">
                <a16:creationId xmlns:a16="http://schemas.microsoft.com/office/drawing/2014/main" id="{4B370135-9EEF-4493-B608-333789E761A2}"/>
              </a:ext>
            </a:extLst>
          </p:cNvPr>
          <p:cNvGrpSpPr/>
          <p:nvPr/>
        </p:nvGrpSpPr>
        <p:grpSpPr>
          <a:xfrm>
            <a:off x="7117917" y="5346458"/>
            <a:ext cx="978484" cy="1076984"/>
            <a:chOff x="416445" y="1758788"/>
            <a:chExt cx="978484" cy="1076984"/>
          </a:xfrm>
        </p:grpSpPr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3ED5914B-3014-4862-85C6-996B5DE38F78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13AFF2A7-084B-4514-A6F1-674ADEF3A570}"/>
                </a:ext>
              </a:extLst>
            </p:cNvPr>
            <p:cNvSpPr txBox="1"/>
            <p:nvPr/>
          </p:nvSpPr>
          <p:spPr>
            <a:xfrm>
              <a:off x="416445" y="2204830"/>
              <a:ext cx="97848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826EC978-62EF-4494-A550-835A1D73D53C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4 5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05C2F9D2-FF66-4E21-921B-99FB29468A6D}"/>
              </a:ext>
            </a:extLst>
          </p:cNvPr>
          <p:cNvGrpSpPr/>
          <p:nvPr/>
        </p:nvGrpSpPr>
        <p:grpSpPr>
          <a:xfrm>
            <a:off x="8070341" y="5333219"/>
            <a:ext cx="1728712" cy="1090223"/>
            <a:chOff x="1338889" y="1745549"/>
            <a:chExt cx="1728712" cy="1090223"/>
          </a:xfrm>
        </p:grpSpPr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172A1EE1-C998-46B5-98BF-A023C34836BF}"/>
                </a:ext>
              </a:extLst>
            </p:cNvPr>
            <p:cNvSpPr txBox="1"/>
            <p:nvPr/>
          </p:nvSpPr>
          <p:spPr>
            <a:xfrm>
              <a:off x="1338889" y="1921671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491" name="Straight Connector 490">
              <a:extLst>
                <a:ext uri="{FF2B5EF4-FFF2-40B4-BE49-F238E27FC236}">
                  <a16:creationId xmlns:a16="http://schemas.microsoft.com/office/drawing/2014/main" id="{7AD6620A-FA1E-48FC-8BBC-8C5C6C1BEE52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885418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F39AC39F-2A31-42B7-8260-6C5172CEC7F7}"/>
                </a:ext>
              </a:extLst>
            </p:cNvPr>
            <p:cNvSpPr txBox="1"/>
            <p:nvPr/>
          </p:nvSpPr>
          <p:spPr>
            <a:xfrm>
              <a:off x="1760872" y="2204830"/>
              <a:ext cx="9624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FE369E15-AEDA-4611-9560-2F455888444F}"/>
                </a:ext>
              </a:extLst>
            </p:cNvPr>
            <p:cNvSpPr txBox="1"/>
            <p:nvPr/>
          </p:nvSpPr>
          <p:spPr>
            <a:xfrm>
              <a:off x="1778740" y="1745549"/>
              <a:ext cx="92628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2 2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D7E70687-7237-472E-B176-D59B45B3CBBC}"/>
                </a:ext>
              </a:extLst>
            </p:cNvPr>
            <p:cNvSpPr txBox="1"/>
            <p:nvPr/>
          </p:nvSpPr>
          <p:spPr>
            <a:xfrm>
              <a:off x="2660710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37863D26-1ADD-442F-941B-B91376900C40}"/>
              </a:ext>
            </a:extLst>
          </p:cNvPr>
          <p:cNvGrpSpPr/>
          <p:nvPr/>
        </p:nvGrpSpPr>
        <p:grpSpPr>
          <a:xfrm>
            <a:off x="9798499" y="5797498"/>
            <a:ext cx="957106" cy="630942"/>
            <a:chOff x="3097027" y="2223080"/>
            <a:chExt cx="957106" cy="630942"/>
          </a:xfrm>
        </p:grpSpPr>
        <p:cxnSp>
          <p:nvCxnSpPr>
            <p:cNvPr id="496" name="Straight Connector 495">
              <a:extLst>
                <a:ext uri="{FF2B5EF4-FFF2-40B4-BE49-F238E27FC236}">
                  <a16:creationId xmlns:a16="http://schemas.microsoft.com/office/drawing/2014/main" id="{98155382-066B-4F34-9823-910995EA769A}"/>
                </a:ext>
              </a:extLst>
            </p:cNvPr>
            <p:cNvCxnSpPr>
              <a:cxnSpLocks/>
            </p:cNvCxnSpPr>
            <p:nvPr/>
          </p:nvCxnSpPr>
          <p:spPr>
            <a:xfrm>
              <a:off x="3125803" y="228487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7" name="TextBox 496">
              <a:extLst>
                <a:ext uri="{FF2B5EF4-FFF2-40B4-BE49-F238E27FC236}">
                  <a16:creationId xmlns:a16="http://schemas.microsoft.com/office/drawing/2014/main" id="{92805FAB-CB35-4850-BB3C-55739CE921CD}"/>
                </a:ext>
              </a:extLst>
            </p:cNvPr>
            <p:cNvSpPr txBox="1"/>
            <p:nvPr/>
          </p:nvSpPr>
          <p:spPr>
            <a:xfrm>
              <a:off x="3097027" y="2223080"/>
              <a:ext cx="95710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</p:grpSp>
      <p:sp>
        <p:nvSpPr>
          <p:cNvPr id="498" name="TextBox 497">
            <a:extLst>
              <a:ext uri="{FF2B5EF4-FFF2-40B4-BE49-F238E27FC236}">
                <a16:creationId xmlns:a16="http://schemas.microsoft.com/office/drawing/2014/main" id="{F7254EAB-277C-474D-99E5-B7F12CC2CF3C}"/>
              </a:ext>
            </a:extLst>
          </p:cNvPr>
          <p:cNvSpPr txBox="1"/>
          <p:nvPr/>
        </p:nvSpPr>
        <p:spPr>
          <a:xfrm>
            <a:off x="9796640" y="5351456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2 3</a:t>
            </a: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B6F9E85A-EE7C-45F0-B534-91E8F85D69FB}"/>
              </a:ext>
            </a:extLst>
          </p:cNvPr>
          <p:cNvSpPr/>
          <p:nvPr/>
        </p:nvSpPr>
        <p:spPr>
          <a:xfrm>
            <a:off x="5191771" y="4238552"/>
            <a:ext cx="366378" cy="21588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3" name="Rectangle 202">
            <a:extLst>
              <a:ext uri="{FF2B5EF4-FFF2-40B4-BE49-F238E27FC236}">
                <a16:creationId xmlns:a16="http://schemas.microsoft.com/office/drawing/2014/main" id="{2D0DA4BF-D864-4B24-86F9-70198A6D1D15}"/>
              </a:ext>
            </a:extLst>
          </p:cNvPr>
          <p:cNvSpPr/>
          <p:nvPr/>
        </p:nvSpPr>
        <p:spPr>
          <a:xfrm>
            <a:off x="6521171" y="4234212"/>
            <a:ext cx="366378" cy="162319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E515169D-8C14-4240-A63E-728E6A3C6A07}"/>
              </a:ext>
            </a:extLst>
          </p:cNvPr>
          <p:cNvSpPr/>
          <p:nvPr/>
        </p:nvSpPr>
        <p:spPr>
          <a:xfrm>
            <a:off x="6522766" y="4228389"/>
            <a:ext cx="366378" cy="162319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7" name="Rectangle 206">
            <a:extLst>
              <a:ext uri="{FF2B5EF4-FFF2-40B4-BE49-F238E27FC236}">
                <a16:creationId xmlns:a16="http://schemas.microsoft.com/office/drawing/2014/main" id="{768A039B-2FF0-4322-A112-8D8C55C61BB0}"/>
              </a:ext>
            </a:extLst>
          </p:cNvPr>
          <p:cNvSpPr/>
          <p:nvPr/>
        </p:nvSpPr>
        <p:spPr>
          <a:xfrm>
            <a:off x="4747859" y="376314"/>
            <a:ext cx="366378" cy="215885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9" name="Rectangle 208">
            <a:extLst>
              <a:ext uri="{FF2B5EF4-FFF2-40B4-BE49-F238E27FC236}">
                <a16:creationId xmlns:a16="http://schemas.microsoft.com/office/drawing/2014/main" id="{A068F62E-3287-4BA7-8C23-9CC3A47D2EE5}"/>
              </a:ext>
            </a:extLst>
          </p:cNvPr>
          <p:cNvSpPr/>
          <p:nvPr/>
        </p:nvSpPr>
        <p:spPr>
          <a:xfrm>
            <a:off x="5629418" y="371290"/>
            <a:ext cx="366378" cy="215885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5" name="Rectangle 224">
            <a:extLst>
              <a:ext uri="{FF2B5EF4-FFF2-40B4-BE49-F238E27FC236}">
                <a16:creationId xmlns:a16="http://schemas.microsoft.com/office/drawing/2014/main" id="{E6F48452-0A23-48DF-BF90-62F4464AF1BC}"/>
              </a:ext>
            </a:extLst>
          </p:cNvPr>
          <p:cNvSpPr/>
          <p:nvPr/>
        </p:nvSpPr>
        <p:spPr>
          <a:xfrm>
            <a:off x="6073402" y="361127"/>
            <a:ext cx="366378" cy="44487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6" name="Rectangle 225">
            <a:extLst>
              <a:ext uri="{FF2B5EF4-FFF2-40B4-BE49-F238E27FC236}">
                <a16:creationId xmlns:a16="http://schemas.microsoft.com/office/drawing/2014/main" id="{E2AF591D-BA6F-45F1-96A4-1D8932C0D53F}"/>
              </a:ext>
            </a:extLst>
          </p:cNvPr>
          <p:cNvSpPr/>
          <p:nvPr/>
        </p:nvSpPr>
        <p:spPr>
          <a:xfrm>
            <a:off x="6080734" y="368648"/>
            <a:ext cx="366378" cy="43770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7" name="Rectangle 226">
            <a:extLst>
              <a:ext uri="{FF2B5EF4-FFF2-40B4-BE49-F238E27FC236}">
                <a16:creationId xmlns:a16="http://schemas.microsoft.com/office/drawing/2014/main" id="{71E023E4-6C38-4937-AE3B-0F5EEB3AF146}"/>
              </a:ext>
            </a:extLst>
          </p:cNvPr>
          <p:cNvSpPr/>
          <p:nvPr/>
        </p:nvSpPr>
        <p:spPr>
          <a:xfrm>
            <a:off x="5634611" y="375153"/>
            <a:ext cx="366378" cy="215499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9" name="Rectangle 228">
            <a:extLst>
              <a:ext uri="{FF2B5EF4-FFF2-40B4-BE49-F238E27FC236}">
                <a16:creationId xmlns:a16="http://schemas.microsoft.com/office/drawing/2014/main" id="{E537A85C-E808-47A8-B1DA-8C7A983A6EC0}"/>
              </a:ext>
            </a:extLst>
          </p:cNvPr>
          <p:cNvSpPr/>
          <p:nvPr/>
        </p:nvSpPr>
        <p:spPr>
          <a:xfrm>
            <a:off x="4750513" y="375153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1" name="Rectangle 230">
            <a:extLst>
              <a:ext uri="{FF2B5EF4-FFF2-40B4-BE49-F238E27FC236}">
                <a16:creationId xmlns:a16="http://schemas.microsoft.com/office/drawing/2014/main" id="{0E606C0D-31A9-472C-9088-63F6B82B3948}"/>
              </a:ext>
            </a:extLst>
          </p:cNvPr>
          <p:cNvSpPr/>
          <p:nvPr/>
        </p:nvSpPr>
        <p:spPr>
          <a:xfrm>
            <a:off x="5192561" y="375153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2" name="Rectangle 231">
            <a:extLst>
              <a:ext uri="{FF2B5EF4-FFF2-40B4-BE49-F238E27FC236}">
                <a16:creationId xmlns:a16="http://schemas.microsoft.com/office/drawing/2014/main" id="{69D8FBCB-964C-4376-982D-F0382019D256}"/>
              </a:ext>
            </a:extLst>
          </p:cNvPr>
          <p:cNvSpPr/>
          <p:nvPr/>
        </p:nvSpPr>
        <p:spPr>
          <a:xfrm>
            <a:off x="5635581" y="370145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3" name="Rectangle 232">
            <a:extLst>
              <a:ext uri="{FF2B5EF4-FFF2-40B4-BE49-F238E27FC236}">
                <a16:creationId xmlns:a16="http://schemas.microsoft.com/office/drawing/2014/main" id="{CB27008D-6C97-4D4A-BC47-317C17C3CD56}"/>
              </a:ext>
            </a:extLst>
          </p:cNvPr>
          <p:cNvSpPr/>
          <p:nvPr/>
        </p:nvSpPr>
        <p:spPr>
          <a:xfrm>
            <a:off x="6077629" y="370145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4" name="Rectangle 233">
            <a:extLst>
              <a:ext uri="{FF2B5EF4-FFF2-40B4-BE49-F238E27FC236}">
                <a16:creationId xmlns:a16="http://schemas.microsoft.com/office/drawing/2014/main" id="{0A2DCA6E-3765-4391-BD92-446FA0F62315}"/>
              </a:ext>
            </a:extLst>
          </p:cNvPr>
          <p:cNvSpPr/>
          <p:nvPr/>
        </p:nvSpPr>
        <p:spPr>
          <a:xfrm>
            <a:off x="5197244" y="4242415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5" name="Rectangle 234">
            <a:extLst>
              <a:ext uri="{FF2B5EF4-FFF2-40B4-BE49-F238E27FC236}">
                <a16:creationId xmlns:a16="http://schemas.microsoft.com/office/drawing/2014/main" id="{928BC039-9CBE-41A7-95AA-F1FB29B27F35}"/>
              </a:ext>
            </a:extLst>
          </p:cNvPr>
          <p:cNvSpPr/>
          <p:nvPr/>
        </p:nvSpPr>
        <p:spPr>
          <a:xfrm>
            <a:off x="5639292" y="4242415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6" name="Rectangle 235">
            <a:extLst>
              <a:ext uri="{FF2B5EF4-FFF2-40B4-BE49-F238E27FC236}">
                <a16:creationId xmlns:a16="http://schemas.microsoft.com/office/drawing/2014/main" id="{5E7596BF-1CFD-4B30-BE82-25D7ADD9EEBA}"/>
              </a:ext>
            </a:extLst>
          </p:cNvPr>
          <p:cNvSpPr/>
          <p:nvPr/>
        </p:nvSpPr>
        <p:spPr>
          <a:xfrm>
            <a:off x="6082312" y="4237407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7" name="Rectangle 236">
            <a:extLst>
              <a:ext uri="{FF2B5EF4-FFF2-40B4-BE49-F238E27FC236}">
                <a16:creationId xmlns:a16="http://schemas.microsoft.com/office/drawing/2014/main" id="{2B041FDC-CCFA-4472-9B97-19CB6D5B288C}"/>
              </a:ext>
            </a:extLst>
          </p:cNvPr>
          <p:cNvSpPr/>
          <p:nvPr/>
        </p:nvSpPr>
        <p:spPr>
          <a:xfrm>
            <a:off x="6524360" y="4237407"/>
            <a:ext cx="360000" cy="2160000"/>
          </a:xfrm>
          <a:prstGeom prst="rect">
            <a:avLst/>
          </a:prstGeom>
          <a:noFill/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34A64B70-C402-4C39-848C-0B65619DB5FF}"/>
              </a:ext>
            </a:extLst>
          </p:cNvPr>
          <p:cNvGrpSpPr/>
          <p:nvPr/>
        </p:nvGrpSpPr>
        <p:grpSpPr>
          <a:xfrm>
            <a:off x="6521171" y="4237405"/>
            <a:ext cx="360000" cy="2160000"/>
            <a:chOff x="3172262" y="3429000"/>
            <a:chExt cx="360000" cy="2160000"/>
          </a:xfrm>
        </p:grpSpPr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7410FE0D-3D30-41BF-BC5B-B99E1688AE77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70D14030-1C1F-400B-AEC3-B1FD78C4D8F4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1" name="Rectangle 240">
              <a:extLst>
                <a:ext uri="{FF2B5EF4-FFF2-40B4-BE49-F238E27FC236}">
                  <a16:creationId xmlns:a16="http://schemas.microsoft.com/office/drawing/2014/main" id="{67EAD9B5-9E62-4C1F-82AC-1003CACDF720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2" name="Rectangle 241">
              <a:extLst>
                <a:ext uri="{FF2B5EF4-FFF2-40B4-BE49-F238E27FC236}">
                  <a16:creationId xmlns:a16="http://schemas.microsoft.com/office/drawing/2014/main" id="{E0E5C6D5-CEDB-471E-8B73-D520AA2D69B5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B4D373EC-5084-4B80-8B74-7DDE47A1EA71}"/>
              </a:ext>
            </a:extLst>
          </p:cNvPr>
          <p:cNvGrpSpPr/>
          <p:nvPr/>
        </p:nvGrpSpPr>
        <p:grpSpPr>
          <a:xfrm>
            <a:off x="6074981" y="367052"/>
            <a:ext cx="360000" cy="2160000"/>
            <a:chOff x="3752453" y="3429000"/>
            <a:chExt cx="360000" cy="2160000"/>
          </a:xfrm>
        </p:grpSpPr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B3246A92-C41D-40F0-9D1A-0E67E37687A3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5" name="Rectangle 244">
              <a:extLst>
                <a:ext uri="{FF2B5EF4-FFF2-40B4-BE49-F238E27FC236}">
                  <a16:creationId xmlns:a16="http://schemas.microsoft.com/office/drawing/2014/main" id="{8888A40D-C687-42CB-BEA8-7AFBB9E798BD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6" name="Rectangle 245">
              <a:extLst>
                <a:ext uri="{FF2B5EF4-FFF2-40B4-BE49-F238E27FC236}">
                  <a16:creationId xmlns:a16="http://schemas.microsoft.com/office/drawing/2014/main" id="{D543495A-34AE-46F3-AAE5-FAE66E19D2B6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05DE2FE8-0DA5-4C66-8BC7-DF0BECF66A39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DF0CAA4C-6140-4221-B393-B070F4071C50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5A802279-CB16-4BC6-A792-62B47C07A4C9}"/>
              </a:ext>
            </a:extLst>
          </p:cNvPr>
          <p:cNvGrpSpPr/>
          <p:nvPr/>
        </p:nvGrpSpPr>
        <p:grpSpPr>
          <a:xfrm>
            <a:off x="6528281" y="4238552"/>
            <a:ext cx="360000" cy="2160000"/>
            <a:chOff x="7813790" y="3429000"/>
            <a:chExt cx="360000" cy="2160000"/>
          </a:xfrm>
        </p:grpSpPr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B6A58D70-A035-42E8-878D-2369687934A2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1" name="Rectangle 250">
              <a:extLst>
                <a:ext uri="{FF2B5EF4-FFF2-40B4-BE49-F238E27FC236}">
                  <a16:creationId xmlns:a16="http://schemas.microsoft.com/office/drawing/2014/main" id="{6671585C-6AAB-4289-AF2E-975A077EC722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2" name="Rectangle 251">
              <a:extLst>
                <a:ext uri="{FF2B5EF4-FFF2-40B4-BE49-F238E27FC236}">
                  <a16:creationId xmlns:a16="http://schemas.microsoft.com/office/drawing/2014/main" id="{A1B198B6-6A2B-4FB8-9348-55C8DBA09C01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1BF20A00-0BF6-4286-B705-03C251BFDC76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4F2CA340-74A9-4E10-A321-C5D311BB275A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C1A54E1D-9E90-4B7C-9B67-DA344B42B127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02F56CD0-0068-446F-AA1D-3C0FD17AC2A5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AD85B2DE-1C0D-439C-99D3-CD6A54DC5EFE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8" name="Rectangle 267">
              <a:extLst>
                <a:ext uri="{FF2B5EF4-FFF2-40B4-BE49-F238E27FC236}">
                  <a16:creationId xmlns:a16="http://schemas.microsoft.com/office/drawing/2014/main" id="{B5EA119C-4F02-46D3-8BB1-73E435011A9E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CFA2738A-8CA1-418E-93CA-70E5C68E4FA7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3" name="Rectangle 282">
              <a:extLst>
                <a:ext uri="{FF2B5EF4-FFF2-40B4-BE49-F238E27FC236}">
                  <a16:creationId xmlns:a16="http://schemas.microsoft.com/office/drawing/2014/main" id="{FF56A83C-3FC8-4926-9201-3EB669B69C28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AF620EE7-369F-4B49-870A-230551BC5602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2658AFC4-8F05-4AB9-835E-3B7509239D14}"/>
              </a:ext>
            </a:extLst>
          </p:cNvPr>
          <p:cNvGrpSpPr/>
          <p:nvPr/>
        </p:nvGrpSpPr>
        <p:grpSpPr>
          <a:xfrm>
            <a:off x="6082243" y="4239429"/>
            <a:ext cx="360000" cy="2160000"/>
            <a:chOff x="7813790" y="3429000"/>
            <a:chExt cx="360000" cy="2160000"/>
          </a:xfrm>
        </p:grpSpPr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4B950D95-CCDF-4410-B05C-6A7FFFDC7458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8" name="Rectangle 287">
              <a:extLst>
                <a:ext uri="{FF2B5EF4-FFF2-40B4-BE49-F238E27FC236}">
                  <a16:creationId xmlns:a16="http://schemas.microsoft.com/office/drawing/2014/main" id="{6D9978C9-426D-4BC6-9AD4-57054CB58D0D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9" name="Rectangle 288">
              <a:extLst>
                <a:ext uri="{FF2B5EF4-FFF2-40B4-BE49-F238E27FC236}">
                  <a16:creationId xmlns:a16="http://schemas.microsoft.com/office/drawing/2014/main" id="{E52AF383-213E-47D5-934E-80A19AF321A1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57C87051-F923-4BEC-92E0-F6A3F0CA4AE3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5C56B182-CC91-404C-9D38-9C133EA49C90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id="{2E22AB5D-B019-4E0F-866E-DCA294132675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EFAE96B4-CA4C-45F3-B536-8960CC56536C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119A6792-8270-4635-BA5F-CC9A83B8B8D9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D9430FD0-2CDC-4803-B1A3-A1D0D2EA7322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9C60E6BB-A297-4CC1-BC7D-8FC3D01402C4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6D473F7D-5A47-4E64-B504-512005D90887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8" name="Rectangle 297">
              <a:extLst>
                <a:ext uri="{FF2B5EF4-FFF2-40B4-BE49-F238E27FC236}">
                  <a16:creationId xmlns:a16="http://schemas.microsoft.com/office/drawing/2014/main" id="{E016F56D-E8CA-4C61-875D-7C735F7BC866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E67CC33F-0077-4187-9C0C-FF9E8D855328}"/>
              </a:ext>
            </a:extLst>
          </p:cNvPr>
          <p:cNvGrpSpPr/>
          <p:nvPr/>
        </p:nvGrpSpPr>
        <p:grpSpPr>
          <a:xfrm>
            <a:off x="5635060" y="384099"/>
            <a:ext cx="360000" cy="2145215"/>
            <a:chOff x="8393981" y="3426102"/>
            <a:chExt cx="360000" cy="2145215"/>
          </a:xfrm>
        </p:grpSpPr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F1CE12E1-95DD-40E0-A1DF-F3292EB71FFF}"/>
                </a:ext>
              </a:extLst>
            </p:cNvPr>
            <p:cNvSpPr/>
            <p:nvPr/>
          </p:nvSpPr>
          <p:spPr>
            <a:xfrm>
              <a:off x="8393981" y="3426102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59F226F2-D5CB-4ED9-9C39-B6BB806EF865}"/>
                </a:ext>
              </a:extLst>
            </p:cNvPr>
            <p:cNvSpPr/>
            <p:nvPr/>
          </p:nvSpPr>
          <p:spPr>
            <a:xfrm>
              <a:off x="8393981" y="3568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3777D994-554F-42FD-81E9-C540463CDC1A}"/>
                </a:ext>
              </a:extLst>
            </p:cNvPr>
            <p:cNvSpPr/>
            <p:nvPr/>
          </p:nvSpPr>
          <p:spPr>
            <a:xfrm>
              <a:off x="8393981" y="3712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7" name="Rectangle 306">
              <a:extLst>
                <a:ext uri="{FF2B5EF4-FFF2-40B4-BE49-F238E27FC236}">
                  <a16:creationId xmlns:a16="http://schemas.microsoft.com/office/drawing/2014/main" id="{77ED956D-9346-4DB1-9BA6-19576A51BFA8}"/>
                </a:ext>
              </a:extLst>
            </p:cNvPr>
            <p:cNvSpPr/>
            <p:nvPr/>
          </p:nvSpPr>
          <p:spPr>
            <a:xfrm>
              <a:off x="8393981" y="38550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ABCFE5A1-738B-4EEE-8F66-C66357884725}"/>
                </a:ext>
              </a:extLst>
            </p:cNvPr>
            <p:cNvSpPr/>
            <p:nvPr/>
          </p:nvSpPr>
          <p:spPr>
            <a:xfrm>
              <a:off x="8393981" y="39976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E7656858-4C4F-4C5D-905A-D759DB81FDE5}"/>
                </a:ext>
              </a:extLst>
            </p:cNvPr>
            <p:cNvSpPr/>
            <p:nvPr/>
          </p:nvSpPr>
          <p:spPr>
            <a:xfrm>
              <a:off x="8393981" y="4139721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7B37717A-9C8A-407A-8469-88BCD3BB338B}"/>
                </a:ext>
              </a:extLst>
            </p:cNvPr>
            <p:cNvSpPr/>
            <p:nvPr/>
          </p:nvSpPr>
          <p:spPr>
            <a:xfrm>
              <a:off x="8393981" y="4282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1" name="Rectangle 310">
              <a:extLst>
                <a:ext uri="{FF2B5EF4-FFF2-40B4-BE49-F238E27FC236}">
                  <a16:creationId xmlns:a16="http://schemas.microsoft.com/office/drawing/2014/main" id="{5951F6BD-D090-4A59-A5E2-958934E1C63A}"/>
                </a:ext>
              </a:extLst>
            </p:cNvPr>
            <p:cNvSpPr/>
            <p:nvPr/>
          </p:nvSpPr>
          <p:spPr>
            <a:xfrm>
              <a:off x="8393981" y="4426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B80D091E-56CC-4AF5-8B3B-8028159E8E64}"/>
                </a:ext>
              </a:extLst>
            </p:cNvPr>
            <p:cNvSpPr/>
            <p:nvPr/>
          </p:nvSpPr>
          <p:spPr>
            <a:xfrm>
              <a:off x="8393981" y="456862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id="{C35A4A70-DE7A-4C96-8E32-EBCD6D0181E0}"/>
                </a:ext>
              </a:extLst>
            </p:cNvPr>
            <p:cNvSpPr/>
            <p:nvPr/>
          </p:nvSpPr>
          <p:spPr>
            <a:xfrm>
              <a:off x="8393981" y="4711236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4" name="Rectangle 313">
              <a:extLst>
                <a:ext uri="{FF2B5EF4-FFF2-40B4-BE49-F238E27FC236}">
                  <a16:creationId xmlns:a16="http://schemas.microsoft.com/office/drawing/2014/main" id="{852E96F8-7A47-4996-90A4-FD567D7560C7}"/>
                </a:ext>
              </a:extLst>
            </p:cNvPr>
            <p:cNvSpPr/>
            <p:nvPr/>
          </p:nvSpPr>
          <p:spPr>
            <a:xfrm>
              <a:off x="8393981" y="485334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706F1561-5BFD-4184-93C0-C23C0834D24B}"/>
                </a:ext>
              </a:extLst>
            </p:cNvPr>
            <p:cNvSpPr/>
            <p:nvPr/>
          </p:nvSpPr>
          <p:spPr>
            <a:xfrm>
              <a:off x="8393981" y="4998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6AB0CCEF-4DAC-4981-971B-55BC4B3A4940}"/>
                </a:ext>
              </a:extLst>
            </p:cNvPr>
            <p:cNvSpPr/>
            <p:nvPr/>
          </p:nvSpPr>
          <p:spPr>
            <a:xfrm>
              <a:off x="8393981" y="5142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7" name="Rectangle 316">
              <a:extLst>
                <a:ext uri="{FF2B5EF4-FFF2-40B4-BE49-F238E27FC236}">
                  <a16:creationId xmlns:a16="http://schemas.microsoft.com/office/drawing/2014/main" id="{CE769A31-C2D5-43DE-AF8E-6A136EAAEFFB}"/>
                </a:ext>
              </a:extLst>
            </p:cNvPr>
            <p:cNvSpPr/>
            <p:nvPr/>
          </p:nvSpPr>
          <p:spPr>
            <a:xfrm>
              <a:off x="8393981" y="52847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8" name="Rectangle 317">
              <a:extLst>
                <a:ext uri="{FF2B5EF4-FFF2-40B4-BE49-F238E27FC236}">
                  <a16:creationId xmlns:a16="http://schemas.microsoft.com/office/drawing/2014/main" id="{30CE00E8-78BF-4E67-9C82-384505DFEC4E}"/>
                </a:ext>
              </a:extLst>
            </p:cNvPr>
            <p:cNvSpPr/>
            <p:nvPr/>
          </p:nvSpPr>
          <p:spPr>
            <a:xfrm>
              <a:off x="8393981" y="54273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9" name="Group 318">
            <a:extLst>
              <a:ext uri="{FF2B5EF4-FFF2-40B4-BE49-F238E27FC236}">
                <a16:creationId xmlns:a16="http://schemas.microsoft.com/office/drawing/2014/main" id="{71EEFA22-BD48-4A49-BC50-F36D78DA4003}"/>
              </a:ext>
            </a:extLst>
          </p:cNvPr>
          <p:cNvGrpSpPr/>
          <p:nvPr/>
        </p:nvGrpSpPr>
        <p:grpSpPr>
          <a:xfrm>
            <a:off x="6078206" y="380153"/>
            <a:ext cx="360000" cy="2145215"/>
            <a:chOff x="8393981" y="3426102"/>
            <a:chExt cx="360000" cy="2145215"/>
          </a:xfrm>
        </p:grpSpPr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8B9F565A-0A89-45B4-9683-87FEC9288938}"/>
                </a:ext>
              </a:extLst>
            </p:cNvPr>
            <p:cNvSpPr/>
            <p:nvPr/>
          </p:nvSpPr>
          <p:spPr>
            <a:xfrm>
              <a:off x="8393981" y="3426102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1" name="Rectangle 320">
              <a:extLst>
                <a:ext uri="{FF2B5EF4-FFF2-40B4-BE49-F238E27FC236}">
                  <a16:creationId xmlns:a16="http://schemas.microsoft.com/office/drawing/2014/main" id="{5652DAE1-BAC6-4FE6-A04B-0E0F9C224AD6}"/>
                </a:ext>
              </a:extLst>
            </p:cNvPr>
            <p:cNvSpPr/>
            <p:nvPr/>
          </p:nvSpPr>
          <p:spPr>
            <a:xfrm>
              <a:off x="8393981" y="3568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2" name="Rectangle 321">
              <a:extLst>
                <a:ext uri="{FF2B5EF4-FFF2-40B4-BE49-F238E27FC236}">
                  <a16:creationId xmlns:a16="http://schemas.microsoft.com/office/drawing/2014/main" id="{A80AE5A5-C26E-4C33-8BC0-AC7BDFD7D3FD}"/>
                </a:ext>
              </a:extLst>
            </p:cNvPr>
            <p:cNvSpPr/>
            <p:nvPr/>
          </p:nvSpPr>
          <p:spPr>
            <a:xfrm>
              <a:off x="8393981" y="3712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6588B864-7118-4500-9252-9762D7C437C3}"/>
                </a:ext>
              </a:extLst>
            </p:cNvPr>
            <p:cNvSpPr/>
            <p:nvPr/>
          </p:nvSpPr>
          <p:spPr>
            <a:xfrm>
              <a:off x="8393981" y="38550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4" name="Rectangle 323">
              <a:extLst>
                <a:ext uri="{FF2B5EF4-FFF2-40B4-BE49-F238E27FC236}">
                  <a16:creationId xmlns:a16="http://schemas.microsoft.com/office/drawing/2014/main" id="{4B163AAF-8552-4BB6-BD46-90DD21E60A97}"/>
                </a:ext>
              </a:extLst>
            </p:cNvPr>
            <p:cNvSpPr/>
            <p:nvPr/>
          </p:nvSpPr>
          <p:spPr>
            <a:xfrm>
              <a:off x="8393981" y="39976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5BE1EB23-A341-4B34-8F6A-ACB6484A6125}"/>
                </a:ext>
              </a:extLst>
            </p:cNvPr>
            <p:cNvSpPr/>
            <p:nvPr/>
          </p:nvSpPr>
          <p:spPr>
            <a:xfrm>
              <a:off x="8393981" y="4139721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EB4B639B-F525-4934-8F1D-82E9E02E1C89}"/>
                </a:ext>
              </a:extLst>
            </p:cNvPr>
            <p:cNvSpPr/>
            <p:nvPr/>
          </p:nvSpPr>
          <p:spPr>
            <a:xfrm>
              <a:off x="8393981" y="4282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7" name="Rectangle 326">
              <a:extLst>
                <a:ext uri="{FF2B5EF4-FFF2-40B4-BE49-F238E27FC236}">
                  <a16:creationId xmlns:a16="http://schemas.microsoft.com/office/drawing/2014/main" id="{037686F0-5004-43D3-A3F5-FBEC724F3AA1}"/>
                </a:ext>
              </a:extLst>
            </p:cNvPr>
            <p:cNvSpPr/>
            <p:nvPr/>
          </p:nvSpPr>
          <p:spPr>
            <a:xfrm>
              <a:off x="8393981" y="4426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8" name="Rectangle 327">
              <a:extLst>
                <a:ext uri="{FF2B5EF4-FFF2-40B4-BE49-F238E27FC236}">
                  <a16:creationId xmlns:a16="http://schemas.microsoft.com/office/drawing/2014/main" id="{124A86D7-C269-43B0-ABBF-A8A31F1CC353}"/>
                </a:ext>
              </a:extLst>
            </p:cNvPr>
            <p:cNvSpPr/>
            <p:nvPr/>
          </p:nvSpPr>
          <p:spPr>
            <a:xfrm>
              <a:off x="8393981" y="456862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6490E114-9590-45D3-A486-5BE74950FD12}"/>
                </a:ext>
              </a:extLst>
            </p:cNvPr>
            <p:cNvSpPr/>
            <p:nvPr/>
          </p:nvSpPr>
          <p:spPr>
            <a:xfrm>
              <a:off x="8393981" y="4711236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0" name="Rectangle 329">
              <a:extLst>
                <a:ext uri="{FF2B5EF4-FFF2-40B4-BE49-F238E27FC236}">
                  <a16:creationId xmlns:a16="http://schemas.microsoft.com/office/drawing/2014/main" id="{9DA82CA0-6820-4DE1-AB15-4DF405791D11}"/>
                </a:ext>
              </a:extLst>
            </p:cNvPr>
            <p:cNvSpPr/>
            <p:nvPr/>
          </p:nvSpPr>
          <p:spPr>
            <a:xfrm>
              <a:off x="8393981" y="485334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DA495125-5395-448F-B127-8C378640FC42}"/>
                </a:ext>
              </a:extLst>
            </p:cNvPr>
            <p:cNvSpPr/>
            <p:nvPr/>
          </p:nvSpPr>
          <p:spPr>
            <a:xfrm>
              <a:off x="8393981" y="4998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2" name="Rectangle 331">
              <a:extLst>
                <a:ext uri="{FF2B5EF4-FFF2-40B4-BE49-F238E27FC236}">
                  <a16:creationId xmlns:a16="http://schemas.microsoft.com/office/drawing/2014/main" id="{652B5448-E984-421D-881A-F9C7FFC535C5}"/>
                </a:ext>
              </a:extLst>
            </p:cNvPr>
            <p:cNvSpPr/>
            <p:nvPr/>
          </p:nvSpPr>
          <p:spPr>
            <a:xfrm>
              <a:off x="8393981" y="5142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EF7A7DDC-A317-4191-A174-6D3C8CC96E28}"/>
                </a:ext>
              </a:extLst>
            </p:cNvPr>
            <p:cNvSpPr/>
            <p:nvPr/>
          </p:nvSpPr>
          <p:spPr>
            <a:xfrm>
              <a:off x="8393981" y="52847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2842AB45-A1E9-4275-A117-A333A3DED953}"/>
                </a:ext>
              </a:extLst>
            </p:cNvPr>
            <p:cNvSpPr/>
            <p:nvPr/>
          </p:nvSpPr>
          <p:spPr>
            <a:xfrm>
              <a:off x="8393981" y="54273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5" name="Group 334">
            <a:extLst>
              <a:ext uri="{FF2B5EF4-FFF2-40B4-BE49-F238E27FC236}">
                <a16:creationId xmlns:a16="http://schemas.microsoft.com/office/drawing/2014/main" id="{383EE2CB-9291-4BDD-9A9A-BCBF4C096076}"/>
              </a:ext>
            </a:extLst>
          </p:cNvPr>
          <p:cNvGrpSpPr/>
          <p:nvPr/>
        </p:nvGrpSpPr>
        <p:grpSpPr>
          <a:xfrm>
            <a:off x="5637272" y="367052"/>
            <a:ext cx="360000" cy="2160000"/>
            <a:chOff x="3752453" y="3429000"/>
            <a:chExt cx="360000" cy="2160000"/>
          </a:xfrm>
        </p:grpSpPr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3E43A0F3-DF85-4C54-BB81-0E15A536E319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E226CD65-829E-4CB4-9538-82440E5AC19E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8" name="Rectangle 337">
              <a:extLst>
                <a:ext uri="{FF2B5EF4-FFF2-40B4-BE49-F238E27FC236}">
                  <a16:creationId xmlns:a16="http://schemas.microsoft.com/office/drawing/2014/main" id="{F2D92304-5C92-4F99-BEB8-8D90077ED49C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9" name="Rectangle 338">
              <a:extLst>
                <a:ext uri="{FF2B5EF4-FFF2-40B4-BE49-F238E27FC236}">
                  <a16:creationId xmlns:a16="http://schemas.microsoft.com/office/drawing/2014/main" id="{04CD88E9-A2BF-4C19-B081-7585DFAFB33C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0" name="Rectangle 339">
              <a:extLst>
                <a:ext uri="{FF2B5EF4-FFF2-40B4-BE49-F238E27FC236}">
                  <a16:creationId xmlns:a16="http://schemas.microsoft.com/office/drawing/2014/main" id="{DBFA6F50-F454-47A1-8A80-4B76D7624105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0B021047-7482-4F48-8F19-575358D2DA20}"/>
              </a:ext>
            </a:extLst>
          </p:cNvPr>
          <p:cNvGrpSpPr/>
          <p:nvPr/>
        </p:nvGrpSpPr>
        <p:grpSpPr>
          <a:xfrm>
            <a:off x="5191495" y="377699"/>
            <a:ext cx="360000" cy="2160000"/>
            <a:chOff x="3752453" y="3429000"/>
            <a:chExt cx="360000" cy="2160000"/>
          </a:xfrm>
        </p:grpSpPr>
        <p:sp>
          <p:nvSpPr>
            <p:cNvPr id="342" name="Rectangle 341">
              <a:extLst>
                <a:ext uri="{FF2B5EF4-FFF2-40B4-BE49-F238E27FC236}">
                  <a16:creationId xmlns:a16="http://schemas.microsoft.com/office/drawing/2014/main" id="{37F5E44E-8937-46BF-BF5C-E51311C57BA5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65521ABF-60B6-45CD-8123-297C158A9BEF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1A5C2A79-15C6-4BBA-B4D4-B8CDA75DF4CD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9AEA0167-BDD8-4D39-846B-2EEBC6C33E2E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7" name="Rectangle 366">
              <a:extLst>
                <a:ext uri="{FF2B5EF4-FFF2-40B4-BE49-F238E27FC236}">
                  <a16:creationId xmlns:a16="http://schemas.microsoft.com/office/drawing/2014/main" id="{2040C055-F91B-4AF8-86AF-3464903D8E05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A677A733-92F8-4312-8F97-63E4B10E9CDA}"/>
              </a:ext>
            </a:extLst>
          </p:cNvPr>
          <p:cNvGrpSpPr/>
          <p:nvPr/>
        </p:nvGrpSpPr>
        <p:grpSpPr>
          <a:xfrm>
            <a:off x="4750513" y="377087"/>
            <a:ext cx="360000" cy="2160000"/>
            <a:chOff x="3752453" y="3429000"/>
            <a:chExt cx="360000" cy="2160000"/>
          </a:xfrm>
        </p:grpSpPr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3C1EB2F8-2EC2-4AFD-B6A6-B2CC9933B580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1CCB3EDB-40B4-40DB-97DB-23716E1EAC25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45079E88-3C2B-4A5F-BED8-570D297B76D0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2" name="Rectangle 371">
              <a:extLst>
                <a:ext uri="{FF2B5EF4-FFF2-40B4-BE49-F238E27FC236}">
                  <a16:creationId xmlns:a16="http://schemas.microsoft.com/office/drawing/2014/main" id="{943FC15A-F25F-4C5F-A361-1EB981D860AF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3" name="Rectangle 372">
              <a:extLst>
                <a:ext uri="{FF2B5EF4-FFF2-40B4-BE49-F238E27FC236}">
                  <a16:creationId xmlns:a16="http://schemas.microsoft.com/office/drawing/2014/main" id="{05E76A66-2803-41E7-B282-3F68C790493B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A30B1E90-698E-4D4D-A4D5-097864DD3107}"/>
              </a:ext>
            </a:extLst>
          </p:cNvPr>
          <p:cNvGrpSpPr/>
          <p:nvPr/>
        </p:nvGrpSpPr>
        <p:grpSpPr>
          <a:xfrm>
            <a:off x="4749042" y="382857"/>
            <a:ext cx="360000" cy="2145215"/>
            <a:chOff x="8393981" y="3426102"/>
            <a:chExt cx="360000" cy="2145215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5AB13008-BDF2-494A-AB46-1D9754F993F1}"/>
                </a:ext>
              </a:extLst>
            </p:cNvPr>
            <p:cNvSpPr/>
            <p:nvPr/>
          </p:nvSpPr>
          <p:spPr>
            <a:xfrm>
              <a:off x="8393981" y="3426102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63DEC354-A1E5-4803-828C-8743576F9864}"/>
                </a:ext>
              </a:extLst>
            </p:cNvPr>
            <p:cNvSpPr/>
            <p:nvPr/>
          </p:nvSpPr>
          <p:spPr>
            <a:xfrm>
              <a:off x="8393981" y="3568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05A21793-27AF-4CB2-B14C-1C1FED151A21}"/>
                </a:ext>
              </a:extLst>
            </p:cNvPr>
            <p:cNvSpPr/>
            <p:nvPr/>
          </p:nvSpPr>
          <p:spPr>
            <a:xfrm>
              <a:off x="8393981" y="3712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457B11B9-F0E4-49CA-9297-977C10BEA583}"/>
                </a:ext>
              </a:extLst>
            </p:cNvPr>
            <p:cNvSpPr/>
            <p:nvPr/>
          </p:nvSpPr>
          <p:spPr>
            <a:xfrm>
              <a:off x="8393981" y="38550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87AEB9D2-A352-4E0C-BDDB-5750772D7725}"/>
                </a:ext>
              </a:extLst>
            </p:cNvPr>
            <p:cNvSpPr/>
            <p:nvPr/>
          </p:nvSpPr>
          <p:spPr>
            <a:xfrm>
              <a:off x="8393981" y="39976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8" name="Rectangle 387">
              <a:extLst>
                <a:ext uri="{FF2B5EF4-FFF2-40B4-BE49-F238E27FC236}">
                  <a16:creationId xmlns:a16="http://schemas.microsoft.com/office/drawing/2014/main" id="{51B33EDE-5C0D-494F-A8B8-44E19149224B}"/>
                </a:ext>
              </a:extLst>
            </p:cNvPr>
            <p:cNvSpPr/>
            <p:nvPr/>
          </p:nvSpPr>
          <p:spPr>
            <a:xfrm>
              <a:off x="8393981" y="4139721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6C78E1E4-CAB5-4AA6-88E9-5009609283FA}"/>
                </a:ext>
              </a:extLst>
            </p:cNvPr>
            <p:cNvSpPr/>
            <p:nvPr/>
          </p:nvSpPr>
          <p:spPr>
            <a:xfrm>
              <a:off x="8393981" y="4282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198E75CF-AEB4-4C5F-9EE3-39BD67E71576}"/>
                </a:ext>
              </a:extLst>
            </p:cNvPr>
            <p:cNvSpPr/>
            <p:nvPr/>
          </p:nvSpPr>
          <p:spPr>
            <a:xfrm>
              <a:off x="8393981" y="4426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1" name="Rectangle 390">
              <a:extLst>
                <a:ext uri="{FF2B5EF4-FFF2-40B4-BE49-F238E27FC236}">
                  <a16:creationId xmlns:a16="http://schemas.microsoft.com/office/drawing/2014/main" id="{BC445337-3424-4414-9CFC-45ACCCE5E556}"/>
                </a:ext>
              </a:extLst>
            </p:cNvPr>
            <p:cNvSpPr/>
            <p:nvPr/>
          </p:nvSpPr>
          <p:spPr>
            <a:xfrm>
              <a:off x="8393981" y="456862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2" name="Rectangle 391">
              <a:extLst>
                <a:ext uri="{FF2B5EF4-FFF2-40B4-BE49-F238E27FC236}">
                  <a16:creationId xmlns:a16="http://schemas.microsoft.com/office/drawing/2014/main" id="{1601AB75-017B-4DAC-B385-E0894A93C000}"/>
                </a:ext>
              </a:extLst>
            </p:cNvPr>
            <p:cNvSpPr/>
            <p:nvPr/>
          </p:nvSpPr>
          <p:spPr>
            <a:xfrm>
              <a:off x="8393981" y="4711236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2E190B39-C0AB-4FA9-8971-F4BA70B2EA98}"/>
                </a:ext>
              </a:extLst>
            </p:cNvPr>
            <p:cNvSpPr/>
            <p:nvPr/>
          </p:nvSpPr>
          <p:spPr>
            <a:xfrm>
              <a:off x="8393981" y="485334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06843978-AC70-4D52-BC4B-E3EC2C0DD950}"/>
                </a:ext>
              </a:extLst>
            </p:cNvPr>
            <p:cNvSpPr/>
            <p:nvPr/>
          </p:nvSpPr>
          <p:spPr>
            <a:xfrm>
              <a:off x="8393981" y="4998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5" name="Rectangle 394">
              <a:extLst>
                <a:ext uri="{FF2B5EF4-FFF2-40B4-BE49-F238E27FC236}">
                  <a16:creationId xmlns:a16="http://schemas.microsoft.com/office/drawing/2014/main" id="{0476D4AA-CE90-4D23-8D39-C6E11ED2B62B}"/>
                </a:ext>
              </a:extLst>
            </p:cNvPr>
            <p:cNvSpPr/>
            <p:nvPr/>
          </p:nvSpPr>
          <p:spPr>
            <a:xfrm>
              <a:off x="8393981" y="5142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0C9C4E05-10AE-4141-9A5B-775F27357657}"/>
                </a:ext>
              </a:extLst>
            </p:cNvPr>
            <p:cNvSpPr/>
            <p:nvPr/>
          </p:nvSpPr>
          <p:spPr>
            <a:xfrm>
              <a:off x="8393981" y="52847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3" name="Rectangle 402">
              <a:extLst>
                <a:ext uri="{FF2B5EF4-FFF2-40B4-BE49-F238E27FC236}">
                  <a16:creationId xmlns:a16="http://schemas.microsoft.com/office/drawing/2014/main" id="{08A136F2-255D-406B-BC4A-6E14F9A911EF}"/>
                </a:ext>
              </a:extLst>
            </p:cNvPr>
            <p:cNvSpPr/>
            <p:nvPr/>
          </p:nvSpPr>
          <p:spPr>
            <a:xfrm>
              <a:off x="8393981" y="54273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134C2985-621F-4B2D-857A-02F9BD94C89A}"/>
              </a:ext>
            </a:extLst>
          </p:cNvPr>
          <p:cNvGrpSpPr/>
          <p:nvPr/>
        </p:nvGrpSpPr>
        <p:grpSpPr>
          <a:xfrm>
            <a:off x="5191276" y="383110"/>
            <a:ext cx="360000" cy="2145215"/>
            <a:chOff x="8393981" y="3426102"/>
            <a:chExt cx="360000" cy="2145215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467B0B68-67B1-41C3-A8F1-5C0BD8C5B220}"/>
                </a:ext>
              </a:extLst>
            </p:cNvPr>
            <p:cNvSpPr/>
            <p:nvPr/>
          </p:nvSpPr>
          <p:spPr>
            <a:xfrm>
              <a:off x="8393981" y="3426102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979CC92F-F7D4-4470-892C-E535FE2FEA1F}"/>
                </a:ext>
              </a:extLst>
            </p:cNvPr>
            <p:cNvSpPr/>
            <p:nvPr/>
          </p:nvSpPr>
          <p:spPr>
            <a:xfrm>
              <a:off x="8393981" y="3568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7" name="Rectangle 406">
              <a:extLst>
                <a:ext uri="{FF2B5EF4-FFF2-40B4-BE49-F238E27FC236}">
                  <a16:creationId xmlns:a16="http://schemas.microsoft.com/office/drawing/2014/main" id="{6948C737-A6F6-49F9-A7D0-C21A107B5814}"/>
                </a:ext>
              </a:extLst>
            </p:cNvPr>
            <p:cNvSpPr/>
            <p:nvPr/>
          </p:nvSpPr>
          <p:spPr>
            <a:xfrm>
              <a:off x="8393981" y="3712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43BE6004-E570-4DF1-9367-14DAF479B135}"/>
                </a:ext>
              </a:extLst>
            </p:cNvPr>
            <p:cNvSpPr/>
            <p:nvPr/>
          </p:nvSpPr>
          <p:spPr>
            <a:xfrm>
              <a:off x="8393981" y="38550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4DF21418-F98F-4B3B-BE45-E2191F88ED79}"/>
                </a:ext>
              </a:extLst>
            </p:cNvPr>
            <p:cNvSpPr/>
            <p:nvPr/>
          </p:nvSpPr>
          <p:spPr>
            <a:xfrm>
              <a:off x="8393981" y="39976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F8576933-9A2B-4E9A-AFC4-2BAC63B8C140}"/>
                </a:ext>
              </a:extLst>
            </p:cNvPr>
            <p:cNvSpPr/>
            <p:nvPr/>
          </p:nvSpPr>
          <p:spPr>
            <a:xfrm>
              <a:off x="8393981" y="4139721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5F322F7E-E608-4E0B-9971-03D82D11D5A9}"/>
                </a:ext>
              </a:extLst>
            </p:cNvPr>
            <p:cNvSpPr/>
            <p:nvPr/>
          </p:nvSpPr>
          <p:spPr>
            <a:xfrm>
              <a:off x="8393981" y="4282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68C4F27D-294B-4F24-B4B9-6EAB674294A3}"/>
                </a:ext>
              </a:extLst>
            </p:cNvPr>
            <p:cNvSpPr/>
            <p:nvPr/>
          </p:nvSpPr>
          <p:spPr>
            <a:xfrm>
              <a:off x="8393981" y="4426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3" name="Rectangle 412">
              <a:extLst>
                <a:ext uri="{FF2B5EF4-FFF2-40B4-BE49-F238E27FC236}">
                  <a16:creationId xmlns:a16="http://schemas.microsoft.com/office/drawing/2014/main" id="{83F7D779-BA80-4040-A2E2-B3C7FEE9D3A7}"/>
                </a:ext>
              </a:extLst>
            </p:cNvPr>
            <p:cNvSpPr/>
            <p:nvPr/>
          </p:nvSpPr>
          <p:spPr>
            <a:xfrm>
              <a:off x="8393981" y="456862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B303C8E8-4796-4145-98F3-C7A4F0390AEB}"/>
                </a:ext>
              </a:extLst>
            </p:cNvPr>
            <p:cNvSpPr/>
            <p:nvPr/>
          </p:nvSpPr>
          <p:spPr>
            <a:xfrm>
              <a:off x="8393981" y="4711236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5" name="Rectangle 414">
              <a:extLst>
                <a:ext uri="{FF2B5EF4-FFF2-40B4-BE49-F238E27FC236}">
                  <a16:creationId xmlns:a16="http://schemas.microsoft.com/office/drawing/2014/main" id="{2490CDCD-8EF6-48B9-B346-F1F6E53B5735}"/>
                </a:ext>
              </a:extLst>
            </p:cNvPr>
            <p:cNvSpPr/>
            <p:nvPr/>
          </p:nvSpPr>
          <p:spPr>
            <a:xfrm>
              <a:off x="8393981" y="485334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BECC950F-29A9-4E81-A15E-C20EE005CFE6}"/>
                </a:ext>
              </a:extLst>
            </p:cNvPr>
            <p:cNvSpPr/>
            <p:nvPr/>
          </p:nvSpPr>
          <p:spPr>
            <a:xfrm>
              <a:off x="8393981" y="4998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41635960-9EB4-4408-B871-882B9B97F3E2}"/>
                </a:ext>
              </a:extLst>
            </p:cNvPr>
            <p:cNvSpPr/>
            <p:nvPr/>
          </p:nvSpPr>
          <p:spPr>
            <a:xfrm>
              <a:off x="8393981" y="5142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12FF5363-733F-49FD-8B84-AED82BB4DEB2}"/>
                </a:ext>
              </a:extLst>
            </p:cNvPr>
            <p:cNvSpPr/>
            <p:nvPr/>
          </p:nvSpPr>
          <p:spPr>
            <a:xfrm>
              <a:off x="8393981" y="52847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C5BA8193-7B65-4590-8BC9-33A028B94D5D}"/>
                </a:ext>
              </a:extLst>
            </p:cNvPr>
            <p:cNvSpPr/>
            <p:nvPr/>
          </p:nvSpPr>
          <p:spPr>
            <a:xfrm>
              <a:off x="8393981" y="54273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0" name="Group 419">
            <a:extLst>
              <a:ext uri="{FF2B5EF4-FFF2-40B4-BE49-F238E27FC236}">
                <a16:creationId xmlns:a16="http://schemas.microsoft.com/office/drawing/2014/main" id="{D776DD86-F5DE-4B2F-ABD7-4DB343EFED0D}"/>
              </a:ext>
            </a:extLst>
          </p:cNvPr>
          <p:cNvGrpSpPr/>
          <p:nvPr/>
        </p:nvGrpSpPr>
        <p:grpSpPr>
          <a:xfrm>
            <a:off x="6086981" y="4243626"/>
            <a:ext cx="360000" cy="2160000"/>
            <a:chOff x="3172262" y="3429000"/>
            <a:chExt cx="360000" cy="2160000"/>
          </a:xfrm>
        </p:grpSpPr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6C4519EC-4A7B-4BBF-88DC-20A893E56720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2" name="Rectangle 421">
              <a:extLst>
                <a:ext uri="{FF2B5EF4-FFF2-40B4-BE49-F238E27FC236}">
                  <a16:creationId xmlns:a16="http://schemas.microsoft.com/office/drawing/2014/main" id="{E30F374C-7E63-45EC-B167-2B0C170087D0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3" name="Rectangle 422">
              <a:extLst>
                <a:ext uri="{FF2B5EF4-FFF2-40B4-BE49-F238E27FC236}">
                  <a16:creationId xmlns:a16="http://schemas.microsoft.com/office/drawing/2014/main" id="{7B95AE60-96EE-4EF3-9872-E226D4796087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4" name="Rectangle 423">
              <a:extLst>
                <a:ext uri="{FF2B5EF4-FFF2-40B4-BE49-F238E27FC236}">
                  <a16:creationId xmlns:a16="http://schemas.microsoft.com/office/drawing/2014/main" id="{D8C8F0EC-5A2F-4611-8442-0D082B433466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40F01E88-2578-48CA-BA0F-9DB78B2D0E05}"/>
              </a:ext>
            </a:extLst>
          </p:cNvPr>
          <p:cNvGrpSpPr/>
          <p:nvPr/>
        </p:nvGrpSpPr>
        <p:grpSpPr>
          <a:xfrm>
            <a:off x="5640966" y="4244833"/>
            <a:ext cx="360000" cy="2160000"/>
            <a:chOff x="3172262" y="3429000"/>
            <a:chExt cx="360000" cy="2160000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F9B89ED2-9062-4C3A-9D68-332592E0A7B6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1F1E05A9-7E58-4F28-987B-DB331F9490BC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A8793EAB-2A8B-4D51-8CDD-D53E92B3478A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2" name="Rectangle 441">
              <a:extLst>
                <a:ext uri="{FF2B5EF4-FFF2-40B4-BE49-F238E27FC236}">
                  <a16:creationId xmlns:a16="http://schemas.microsoft.com/office/drawing/2014/main" id="{352AFA6C-AB54-4285-8AA8-126E9F3884DC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43" name="Group 442">
            <a:extLst>
              <a:ext uri="{FF2B5EF4-FFF2-40B4-BE49-F238E27FC236}">
                <a16:creationId xmlns:a16="http://schemas.microsoft.com/office/drawing/2014/main" id="{6733BA54-822C-4073-AA2A-523D5439828B}"/>
              </a:ext>
            </a:extLst>
          </p:cNvPr>
          <p:cNvGrpSpPr/>
          <p:nvPr/>
        </p:nvGrpSpPr>
        <p:grpSpPr>
          <a:xfrm>
            <a:off x="5196704" y="4243626"/>
            <a:ext cx="360000" cy="2160000"/>
            <a:chOff x="3172262" y="3429000"/>
            <a:chExt cx="360000" cy="2160000"/>
          </a:xfrm>
        </p:grpSpPr>
        <p:sp>
          <p:nvSpPr>
            <p:cNvPr id="444" name="Rectangle 443">
              <a:extLst>
                <a:ext uri="{FF2B5EF4-FFF2-40B4-BE49-F238E27FC236}">
                  <a16:creationId xmlns:a16="http://schemas.microsoft.com/office/drawing/2014/main" id="{16B1DD20-6DDC-42AA-876A-4C9C8FDB5734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5" name="Rectangle 444">
              <a:extLst>
                <a:ext uri="{FF2B5EF4-FFF2-40B4-BE49-F238E27FC236}">
                  <a16:creationId xmlns:a16="http://schemas.microsoft.com/office/drawing/2014/main" id="{05AE90B4-9473-4735-8995-5125A07487DF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838D31FF-395B-4110-8E51-0120D13CA61C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6C4326D3-5B27-4AAF-A35A-67EC5A7B8323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48" name="Group 447">
            <a:extLst>
              <a:ext uri="{FF2B5EF4-FFF2-40B4-BE49-F238E27FC236}">
                <a16:creationId xmlns:a16="http://schemas.microsoft.com/office/drawing/2014/main" id="{2D55A893-5730-456C-9EB1-BF33A3C5EEF5}"/>
              </a:ext>
            </a:extLst>
          </p:cNvPr>
          <p:cNvGrpSpPr/>
          <p:nvPr/>
        </p:nvGrpSpPr>
        <p:grpSpPr>
          <a:xfrm>
            <a:off x="5641222" y="4241268"/>
            <a:ext cx="360000" cy="2160000"/>
            <a:chOff x="7813790" y="3429000"/>
            <a:chExt cx="360000" cy="2160000"/>
          </a:xfrm>
        </p:grpSpPr>
        <p:sp>
          <p:nvSpPr>
            <p:cNvPr id="449" name="Rectangle 448">
              <a:extLst>
                <a:ext uri="{FF2B5EF4-FFF2-40B4-BE49-F238E27FC236}">
                  <a16:creationId xmlns:a16="http://schemas.microsoft.com/office/drawing/2014/main" id="{D0252B9F-F99C-45BC-B9D6-324C8696D4ED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id="{9541C253-2510-4216-8EA4-2D004F949CE5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EA0CB494-07E5-4294-B18A-A1C77101C06A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8AF2C372-B5C1-4680-893A-EBF116E8C64D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3" name="Rectangle 452">
              <a:extLst>
                <a:ext uri="{FF2B5EF4-FFF2-40B4-BE49-F238E27FC236}">
                  <a16:creationId xmlns:a16="http://schemas.microsoft.com/office/drawing/2014/main" id="{3D7A8D40-2463-4638-BFE4-30B42A0357C1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8D7AD39E-476F-4FA7-B182-1788D74E4008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5" name="Rectangle 454">
              <a:extLst>
                <a:ext uri="{FF2B5EF4-FFF2-40B4-BE49-F238E27FC236}">
                  <a16:creationId xmlns:a16="http://schemas.microsoft.com/office/drawing/2014/main" id="{34D8CEE0-C11C-40A6-A941-75D22986D59B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BE74990B-83B5-4538-B0AB-D35AFB6F9414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4BC6734D-F96E-44E3-B096-257A05D41D60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4446AF76-9C8F-4BF6-84F1-32D83E77156C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0E635F19-FD28-4073-B880-D96AEEA10A29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0" name="Rectangle 459">
              <a:extLst>
                <a:ext uri="{FF2B5EF4-FFF2-40B4-BE49-F238E27FC236}">
                  <a16:creationId xmlns:a16="http://schemas.microsoft.com/office/drawing/2014/main" id="{B33A2155-1918-4F27-825A-88F8F367704F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61" name="Group 460">
            <a:extLst>
              <a:ext uri="{FF2B5EF4-FFF2-40B4-BE49-F238E27FC236}">
                <a16:creationId xmlns:a16="http://schemas.microsoft.com/office/drawing/2014/main" id="{AF52FE84-8A26-4C72-81A2-D0D472A19789}"/>
              </a:ext>
            </a:extLst>
          </p:cNvPr>
          <p:cNvGrpSpPr/>
          <p:nvPr/>
        </p:nvGrpSpPr>
        <p:grpSpPr>
          <a:xfrm>
            <a:off x="5193507" y="4242415"/>
            <a:ext cx="360000" cy="2160000"/>
            <a:chOff x="7813790" y="3429000"/>
            <a:chExt cx="360000" cy="2160000"/>
          </a:xfrm>
        </p:grpSpPr>
        <p:sp>
          <p:nvSpPr>
            <p:cNvPr id="462" name="Rectangle 461">
              <a:extLst>
                <a:ext uri="{FF2B5EF4-FFF2-40B4-BE49-F238E27FC236}">
                  <a16:creationId xmlns:a16="http://schemas.microsoft.com/office/drawing/2014/main" id="{65F391F4-A18B-4116-B09E-4418BE8FEBBA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3" name="Rectangle 462">
              <a:extLst>
                <a:ext uri="{FF2B5EF4-FFF2-40B4-BE49-F238E27FC236}">
                  <a16:creationId xmlns:a16="http://schemas.microsoft.com/office/drawing/2014/main" id="{D7D1FDBC-AB63-4614-BAD6-049AFA153C15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4" name="Rectangle 463">
              <a:extLst>
                <a:ext uri="{FF2B5EF4-FFF2-40B4-BE49-F238E27FC236}">
                  <a16:creationId xmlns:a16="http://schemas.microsoft.com/office/drawing/2014/main" id="{A171E6EE-CD0B-4841-99A9-295ABE818D8C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5" name="Rectangle 464">
              <a:extLst>
                <a:ext uri="{FF2B5EF4-FFF2-40B4-BE49-F238E27FC236}">
                  <a16:creationId xmlns:a16="http://schemas.microsoft.com/office/drawing/2014/main" id="{DF279726-73B0-4ACF-A8FC-DBEE383F6F3E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9326A451-3819-4162-9E68-3AE779539392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268D1C64-4C66-4653-8B71-A9CE252616C7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DC05003D-4D53-4D5B-9342-FE01E1E621A7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9E41D215-2DD3-4D7A-B52B-5807B6186869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764524D2-43AC-44A2-A8AF-5E4C2B9A790D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C3307DE9-0062-4199-B512-92DB29D42DA2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83DF1925-D6C5-48EA-AE83-CE1EDD5D21AE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23FF5F20-BF85-4616-A4D9-D6FB8185478F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39583097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4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4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4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4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>
                      <p:stCondLst>
                        <p:cond delay="indefinite"/>
                      </p:stCondLst>
                      <p:childTnLst>
                        <p:par>
                          <p:cTn id="221" fill="hold">
                            <p:stCondLst>
                              <p:cond delay="0"/>
                            </p:stCondLst>
                            <p:childTnLst>
                              <p:par>
                                <p:cTn id="2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5" fill="hold">
                      <p:stCondLst>
                        <p:cond delay="indefinite"/>
                      </p:stCondLst>
                      <p:childTnLst>
                        <p:par>
                          <p:cTn id="226" fill="hold">
                            <p:stCondLst>
                              <p:cond delay="0"/>
                            </p:stCondLst>
                            <p:childTnLst>
                              <p:par>
                                <p:cTn id="2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50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0" fill="hold">
                      <p:stCondLst>
                        <p:cond delay="indefinite"/>
                      </p:stCondLst>
                      <p:childTnLst>
                        <p:par>
                          <p:cTn id="231" fill="hold">
                            <p:stCondLst>
                              <p:cond delay="0"/>
                            </p:stCondLst>
                            <p:childTnLst>
                              <p:par>
                                <p:cTn id="2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500"/>
                                        <p:tgtEl>
                                          <p:spTgt spid="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5" fill="hold">
                      <p:stCondLst>
                        <p:cond delay="indefinite"/>
                      </p:stCondLst>
                      <p:childTnLst>
                        <p:par>
                          <p:cTn id="236" fill="hold">
                            <p:stCondLst>
                              <p:cond delay="0"/>
                            </p:stCondLst>
                            <p:childTnLst>
                              <p:par>
                                <p:cTn id="2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" dur="5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0" fill="hold">
                      <p:stCondLst>
                        <p:cond delay="indefinite"/>
                      </p:stCondLst>
                      <p:childTnLst>
                        <p:par>
                          <p:cTn id="241" fill="hold">
                            <p:stCondLst>
                              <p:cond delay="0"/>
                            </p:stCondLst>
                            <p:childTnLst>
                              <p:par>
                                <p:cTn id="2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0" fill="hold">
                      <p:stCondLst>
                        <p:cond delay="indefinite"/>
                      </p:stCondLst>
                      <p:childTnLst>
                        <p:par>
                          <p:cTn id="251" fill="hold">
                            <p:stCondLst>
                              <p:cond delay="0"/>
                            </p:stCondLst>
                            <p:childTnLst>
                              <p:par>
                                <p:cTn id="2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5" fill="hold">
                      <p:stCondLst>
                        <p:cond delay="indefinite"/>
                      </p:stCondLst>
                      <p:childTnLst>
                        <p:par>
                          <p:cTn id="256" fill="hold">
                            <p:stCondLst>
                              <p:cond delay="0"/>
                            </p:stCondLst>
                            <p:childTnLst>
                              <p:par>
                                <p:cTn id="25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" fill="hold">
                      <p:stCondLst>
                        <p:cond delay="indefinite"/>
                      </p:stCondLst>
                      <p:childTnLst>
                        <p:par>
                          <p:cTn id="264" fill="hold">
                            <p:stCondLst>
                              <p:cond delay="0"/>
                            </p:stCondLst>
                            <p:childTnLst>
                              <p:par>
                                <p:cTn id="2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0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1" fill="hold">
                      <p:stCondLst>
                        <p:cond delay="indefinite"/>
                      </p:stCondLst>
                      <p:childTnLst>
                        <p:par>
                          <p:cTn id="272" fill="hold">
                            <p:stCondLst>
                              <p:cond delay="0"/>
                            </p:stCondLst>
                            <p:childTnLst>
                              <p:par>
                                <p:cTn id="2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0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3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6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9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0" fill="hold">
                      <p:stCondLst>
                        <p:cond delay="indefinite"/>
                      </p:stCondLst>
                      <p:childTnLst>
                        <p:par>
                          <p:cTn id="301" fill="hold">
                            <p:stCondLst>
                              <p:cond delay="0"/>
                            </p:stCondLst>
                            <p:childTnLst>
                              <p:par>
                                <p:cTn id="3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4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7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0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1" fill="hold">
                      <p:stCondLst>
                        <p:cond delay="indefinite"/>
                      </p:stCondLst>
                      <p:childTnLst>
                        <p:par>
                          <p:cTn id="312" fill="hold">
                            <p:stCondLst>
                              <p:cond delay="0"/>
                            </p:stCondLst>
                            <p:childTnLst>
                              <p:par>
                                <p:cTn id="3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5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8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1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4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6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9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2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5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7" fill="hold">
                      <p:stCondLst>
                        <p:cond delay="indefinite"/>
                      </p:stCondLst>
                      <p:childTnLst>
                        <p:par>
                          <p:cTn id="338" fill="hold">
                            <p:stCondLst>
                              <p:cond delay="0"/>
                            </p:stCondLst>
                            <p:childTnLst>
                              <p:par>
                                <p:cTn id="3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1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4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8" fill="hold">
                      <p:stCondLst>
                        <p:cond delay="indefinite"/>
                      </p:stCondLst>
                      <p:childTnLst>
                        <p:par>
                          <p:cTn id="349" fill="hold">
                            <p:stCondLst>
                              <p:cond delay="0"/>
                            </p:stCondLst>
                            <p:childTnLst>
                              <p:par>
                                <p:cTn id="35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1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3" fill="hold">
                      <p:stCondLst>
                        <p:cond delay="indefinite"/>
                      </p:stCondLst>
                      <p:childTnLst>
                        <p:par>
                          <p:cTn id="354" fill="hold">
                            <p:stCondLst>
                              <p:cond delay="0"/>
                            </p:stCondLst>
                            <p:childTnLst>
                              <p:par>
                                <p:cTn id="3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7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0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3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6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9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2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5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8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1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2" fill="hold">
                      <p:stCondLst>
                        <p:cond delay="indefinite"/>
                      </p:stCondLst>
                      <p:childTnLst>
                        <p:par>
                          <p:cTn id="383" fill="hold">
                            <p:stCondLst>
                              <p:cond delay="0"/>
                            </p:stCondLst>
                            <p:childTnLst>
                              <p:par>
                                <p:cTn id="3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6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9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2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3" fill="hold">
                      <p:stCondLst>
                        <p:cond delay="indefinite"/>
                      </p:stCondLst>
                      <p:childTnLst>
                        <p:par>
                          <p:cTn id="394" fill="hold">
                            <p:stCondLst>
                              <p:cond delay="0"/>
                            </p:stCondLst>
                            <p:childTnLst>
                              <p:par>
                                <p:cTn id="3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7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0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3" dur="5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6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5" fill="hold">
                      <p:stCondLst>
                        <p:cond delay="indefinite"/>
                      </p:stCondLst>
                      <p:childTnLst>
                        <p:par>
                          <p:cTn id="416" fill="hold">
                            <p:stCondLst>
                              <p:cond delay="0"/>
                            </p:stCondLst>
                            <p:childTnLst>
                              <p:par>
                                <p:cTn id="4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9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2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5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6" fill="hold">
                      <p:stCondLst>
                        <p:cond delay="indefinite"/>
                      </p:stCondLst>
                      <p:childTnLst>
                        <p:par>
                          <p:cTn id="427" fill="hold">
                            <p:stCondLst>
                              <p:cond delay="0"/>
                            </p:stCondLst>
                            <p:childTnLst>
                              <p:par>
                                <p:cTn id="42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9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9" grpId="0" animBg="1"/>
      <p:bldP spid="202" grpId="0" animBg="1"/>
      <p:bldP spid="206" grpId="0" animBg="1"/>
      <p:bldP spid="205" grpId="0" animBg="1"/>
      <p:bldP spid="201" grpId="0" animBg="1"/>
      <p:bldP spid="198" grpId="0" animBg="1"/>
      <p:bldP spid="228" grpId="0" animBg="1"/>
      <p:bldP spid="208" grpId="0" animBg="1"/>
      <p:bldP spid="434" grpId="0"/>
      <p:bldP spid="436" grpId="0"/>
      <p:bldP spid="437" grpId="0"/>
      <p:bldP spid="302" grpId="0"/>
      <p:bldP spid="305" grpId="0"/>
      <p:bldP spid="306" grpId="0"/>
      <p:bldP spid="271" grpId="0"/>
      <p:bldP spid="272" grpId="0"/>
      <p:bldP spid="273" grpId="0"/>
      <p:bldP spid="274" grpId="0"/>
      <p:bldP spid="275" grpId="0" animBg="1"/>
      <p:bldP spid="276" grpId="0" animBg="1"/>
      <p:bldP spid="277" grpId="0"/>
      <p:bldP spid="278" grpId="0"/>
      <p:bldP spid="279" grpId="0"/>
      <p:bldP spid="284" grpId="0"/>
      <p:bldP spid="343" grpId="0"/>
      <p:bldP spid="344" grpId="0"/>
      <p:bldP spid="345" grpId="0"/>
      <p:bldP spid="346" grpId="0" animBg="1"/>
      <p:bldP spid="347" grpId="0" animBg="1"/>
      <p:bldP spid="348" grpId="0"/>
      <p:bldP spid="349" grpId="0"/>
      <p:bldP spid="350" grpId="0"/>
      <p:bldP spid="375" grpId="0"/>
      <p:bldP spid="402" grpId="0"/>
      <p:bldP spid="425" grpId="0"/>
      <p:bldP spid="426" grpId="0"/>
      <p:bldP spid="427" grpId="0"/>
      <p:bldP spid="428" grpId="0" animBg="1"/>
      <p:bldP spid="429" grpId="0" animBg="1"/>
      <p:bldP spid="430" grpId="0"/>
      <p:bldP spid="431" grpId="0"/>
      <p:bldP spid="432" grpId="0"/>
      <p:bldP spid="472" grpId="0"/>
      <p:bldP spid="473" grpId="0"/>
      <p:bldP spid="474" grpId="0"/>
      <p:bldP spid="475" grpId="0"/>
      <p:bldP spid="476" grpId="0" animBg="1"/>
      <p:bldP spid="477" grpId="0" animBg="1"/>
      <p:bldP spid="478" grpId="0"/>
      <p:bldP spid="479" grpId="0"/>
      <p:bldP spid="480" grpId="0"/>
      <p:bldP spid="498" grpId="0"/>
      <p:bldP spid="200" grpId="0" animBg="1"/>
      <p:bldP spid="203" grpId="0" animBg="1"/>
      <p:bldP spid="204" grpId="0" animBg="1"/>
      <p:bldP spid="207" grpId="0" animBg="1"/>
      <p:bldP spid="209" grpId="0" animBg="1"/>
      <p:bldP spid="225" grpId="0" animBg="1"/>
      <p:bldP spid="226" grpId="0" animBg="1"/>
      <p:bldP spid="227" grpId="0" animBg="1"/>
      <p:bldP spid="229" grpId="0" animBg="1"/>
      <p:bldP spid="231" grpId="0" animBg="1"/>
      <p:bldP spid="232" grpId="0" animBg="1"/>
      <p:bldP spid="233" grpId="0" animBg="1"/>
      <p:bldP spid="234" grpId="0" animBg="1"/>
      <p:bldP spid="235" grpId="0" animBg="1"/>
      <p:bldP spid="236" grpId="0" animBg="1"/>
      <p:bldP spid="237" grpId="0" animBg="1"/>
    </p:bldLst>
  </p:timing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A38BC30B-D67E-4BF7-9F38-361F0E994AE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7255" y="126803"/>
            <a:ext cx="11840831" cy="5095485"/>
          </a:xfrm>
          <a:prstGeom prst="rect">
            <a:avLst/>
          </a:prstGeom>
        </p:spPr>
      </p:pic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4A58B4D5-8629-4CBA-AA23-DFBB867C6ED6}"/>
              </a:ext>
            </a:extLst>
          </p:cNvPr>
          <p:cNvCxnSpPr>
            <a:cxnSpLocks/>
          </p:cNvCxnSpPr>
          <p:nvPr/>
        </p:nvCxnSpPr>
        <p:spPr>
          <a:xfrm>
            <a:off x="3852669" y="89334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3D59CD21-2420-48DB-8C9A-3EECE7DBE22F}"/>
              </a:ext>
            </a:extLst>
          </p:cNvPr>
          <p:cNvSpPr txBox="1"/>
          <p:nvPr/>
        </p:nvSpPr>
        <p:spPr>
          <a:xfrm>
            <a:off x="4269116" y="849800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2376DB5-A7E4-4E3F-A5B2-8EFABEA107BF}"/>
              </a:ext>
            </a:extLst>
          </p:cNvPr>
          <p:cNvSpPr txBox="1"/>
          <p:nvPr/>
        </p:nvSpPr>
        <p:spPr>
          <a:xfrm>
            <a:off x="3822034" y="385508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B53840AC-1ABA-42B6-8187-92F65D73C45A}"/>
              </a:ext>
            </a:extLst>
          </p:cNvPr>
          <p:cNvSpPr txBox="1"/>
          <p:nvPr/>
        </p:nvSpPr>
        <p:spPr>
          <a:xfrm>
            <a:off x="4823229" y="577871"/>
            <a:ext cx="4068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</a:t>
            </a:r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6F88A8AE-CF4E-43B3-A710-C0C24CF67986}"/>
              </a:ext>
            </a:extLst>
          </p:cNvPr>
          <p:cNvCxnSpPr>
            <a:cxnSpLocks/>
          </p:cNvCxnSpPr>
          <p:nvPr/>
        </p:nvCxnSpPr>
        <p:spPr>
          <a:xfrm>
            <a:off x="5180145" y="89292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4C92BAB4-8256-47BF-99C1-43A282A373F5}"/>
              </a:ext>
            </a:extLst>
          </p:cNvPr>
          <p:cNvSpPr txBox="1"/>
          <p:nvPr/>
        </p:nvSpPr>
        <p:spPr>
          <a:xfrm>
            <a:off x="5596592" y="849386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12EAF71E-CB3E-4BDF-9412-9A25FF59338B}"/>
              </a:ext>
            </a:extLst>
          </p:cNvPr>
          <p:cNvSpPr txBox="1"/>
          <p:nvPr/>
        </p:nvSpPr>
        <p:spPr>
          <a:xfrm>
            <a:off x="5149510" y="385094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1E8A70B0-8D5F-4165-8429-E1F1881B2A24}"/>
              </a:ext>
            </a:extLst>
          </p:cNvPr>
          <p:cNvCxnSpPr>
            <a:cxnSpLocks/>
          </p:cNvCxnSpPr>
          <p:nvPr/>
        </p:nvCxnSpPr>
        <p:spPr>
          <a:xfrm>
            <a:off x="1391101" y="2463701"/>
            <a:ext cx="875680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A98B3D49-B789-4678-9A50-9C40216897F2}"/>
              </a:ext>
            </a:extLst>
          </p:cNvPr>
          <p:cNvCxnSpPr>
            <a:cxnSpLocks/>
          </p:cNvCxnSpPr>
          <p:nvPr/>
        </p:nvCxnSpPr>
        <p:spPr>
          <a:xfrm>
            <a:off x="2708030" y="246370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1FA1987B-A74C-479E-9FF0-1741C56313EE}"/>
              </a:ext>
            </a:extLst>
          </p:cNvPr>
          <p:cNvSpPr txBox="1"/>
          <p:nvPr/>
        </p:nvSpPr>
        <p:spPr>
          <a:xfrm>
            <a:off x="1335640" y="1946072"/>
            <a:ext cx="9685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7605AD5-FA1E-49EB-ACA6-9B87309DA6CA}"/>
              </a:ext>
            </a:extLst>
          </p:cNvPr>
          <p:cNvSpPr txBox="1"/>
          <p:nvPr/>
        </p:nvSpPr>
        <p:spPr>
          <a:xfrm>
            <a:off x="1790380" y="239211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C0E27B3F-5AC7-4D3F-8FE8-6E966E948ED0}"/>
              </a:ext>
            </a:extLst>
          </p:cNvPr>
          <p:cNvSpPr txBox="1"/>
          <p:nvPr/>
        </p:nvSpPr>
        <p:spPr>
          <a:xfrm>
            <a:off x="2708029" y="240190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ABFE7693-A8AE-4931-925E-1DF0594C78DE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9" name="Arc 38">
            <a:extLst>
              <a:ext uri="{FF2B5EF4-FFF2-40B4-BE49-F238E27FC236}">
                <a16:creationId xmlns:a16="http://schemas.microsoft.com/office/drawing/2014/main" id="{4A35926C-C487-440D-8A81-7B0C8D94E75E}"/>
              </a:ext>
            </a:extLst>
          </p:cNvPr>
          <p:cNvSpPr/>
          <p:nvPr/>
        </p:nvSpPr>
        <p:spPr>
          <a:xfrm rot="16200000">
            <a:off x="2193688" y="143374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0" name="Arc 39">
            <a:extLst>
              <a:ext uri="{FF2B5EF4-FFF2-40B4-BE49-F238E27FC236}">
                <a16:creationId xmlns:a16="http://schemas.microsoft.com/office/drawing/2014/main" id="{34C1AACF-EC9A-4AF6-9241-450303DCCA17}"/>
              </a:ext>
            </a:extLst>
          </p:cNvPr>
          <p:cNvSpPr/>
          <p:nvPr/>
        </p:nvSpPr>
        <p:spPr>
          <a:xfrm rot="5400000">
            <a:off x="2183401" y="236739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02823A40-27D3-42BF-8DFB-92BD29FEAB9F}"/>
              </a:ext>
            </a:extLst>
          </p:cNvPr>
          <p:cNvSpPr txBox="1"/>
          <p:nvPr/>
        </p:nvSpPr>
        <p:spPr>
          <a:xfrm>
            <a:off x="2313991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x7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9F3F17D2-0A98-4184-869A-E87B7F5D5D29}"/>
              </a:ext>
            </a:extLst>
          </p:cNvPr>
          <p:cNvSpPr txBox="1"/>
          <p:nvPr/>
        </p:nvSpPr>
        <p:spPr>
          <a:xfrm>
            <a:off x="2313990" y="160192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x7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846A3068-2472-4D8C-9B02-530DEF1508E5}"/>
              </a:ext>
            </a:extLst>
          </p:cNvPr>
          <p:cNvSpPr txBox="1"/>
          <p:nvPr/>
        </p:nvSpPr>
        <p:spPr>
          <a:xfrm>
            <a:off x="2677395" y="1955867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9 8</a:t>
            </a:r>
          </a:p>
        </p:txBody>
      </p: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ADD9FA12-9E94-4FC7-A840-122FE700A61C}"/>
              </a:ext>
            </a:extLst>
          </p:cNvPr>
          <p:cNvCxnSpPr>
            <a:cxnSpLocks/>
          </p:cNvCxnSpPr>
          <p:nvPr/>
        </p:nvCxnSpPr>
        <p:spPr>
          <a:xfrm>
            <a:off x="4050030" y="2453906"/>
            <a:ext cx="89062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41D62C4D-1E2D-4D2D-8C23-5A6808148F65}"/>
              </a:ext>
            </a:extLst>
          </p:cNvPr>
          <p:cNvCxnSpPr>
            <a:cxnSpLocks/>
          </p:cNvCxnSpPr>
          <p:nvPr/>
        </p:nvCxnSpPr>
        <p:spPr>
          <a:xfrm>
            <a:off x="5394126" y="245390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B6C32BD5-8FF8-4721-A0BA-ADDB839606A4}"/>
              </a:ext>
            </a:extLst>
          </p:cNvPr>
          <p:cNvSpPr txBox="1"/>
          <p:nvPr/>
        </p:nvSpPr>
        <p:spPr>
          <a:xfrm>
            <a:off x="4020781" y="1945034"/>
            <a:ext cx="9307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9CD362A0-CE0D-4A53-8F5A-832641646A86}"/>
              </a:ext>
            </a:extLst>
          </p:cNvPr>
          <p:cNvSpPr txBox="1"/>
          <p:nvPr/>
        </p:nvSpPr>
        <p:spPr>
          <a:xfrm>
            <a:off x="4482150" y="239209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2CA3AA00-A469-40BA-9D21-45152D5C7274}"/>
              </a:ext>
            </a:extLst>
          </p:cNvPr>
          <p:cNvSpPr txBox="1"/>
          <p:nvPr/>
        </p:nvSpPr>
        <p:spPr>
          <a:xfrm>
            <a:off x="5394125" y="239211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06A417F6-AE81-4B91-A766-8873DABC9A8D}"/>
              </a:ext>
            </a:extLst>
          </p:cNvPr>
          <p:cNvSpPr txBox="1"/>
          <p:nvPr/>
        </p:nvSpPr>
        <p:spPr>
          <a:xfrm>
            <a:off x="4947083" y="213843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50" name="Arc 49">
            <a:extLst>
              <a:ext uri="{FF2B5EF4-FFF2-40B4-BE49-F238E27FC236}">
                <a16:creationId xmlns:a16="http://schemas.microsoft.com/office/drawing/2014/main" id="{CF441B26-EBDA-4422-99DA-A85D6B38F3CC}"/>
              </a:ext>
            </a:extLst>
          </p:cNvPr>
          <p:cNvSpPr/>
          <p:nvPr/>
        </p:nvSpPr>
        <p:spPr>
          <a:xfrm rot="16200000">
            <a:off x="4879784" y="142394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" name="Arc 50">
            <a:extLst>
              <a:ext uri="{FF2B5EF4-FFF2-40B4-BE49-F238E27FC236}">
                <a16:creationId xmlns:a16="http://schemas.microsoft.com/office/drawing/2014/main" id="{EA17F4BE-0DCA-47F6-A138-B53DCCCFDE57}"/>
              </a:ext>
            </a:extLst>
          </p:cNvPr>
          <p:cNvSpPr/>
          <p:nvPr/>
        </p:nvSpPr>
        <p:spPr>
          <a:xfrm rot="5400000">
            <a:off x="4869497" y="235759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C0EEEE8E-190D-4263-9C89-4D7DC1235051}"/>
              </a:ext>
            </a:extLst>
          </p:cNvPr>
          <p:cNvSpPr txBox="1"/>
          <p:nvPr/>
        </p:nvSpPr>
        <p:spPr>
          <a:xfrm>
            <a:off x="5000087" y="289297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5C3E2FFB-29F5-4FC0-A50B-381E658E036B}"/>
              </a:ext>
            </a:extLst>
          </p:cNvPr>
          <p:cNvSpPr txBox="1"/>
          <p:nvPr/>
        </p:nvSpPr>
        <p:spPr>
          <a:xfrm>
            <a:off x="5000086" y="159213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99C6A526-0C42-47DE-9130-8A395FEA893D}"/>
              </a:ext>
            </a:extLst>
          </p:cNvPr>
          <p:cNvSpPr txBox="1"/>
          <p:nvPr/>
        </p:nvSpPr>
        <p:spPr>
          <a:xfrm>
            <a:off x="5372359" y="1946072"/>
            <a:ext cx="9631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3 9</a:t>
            </a: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4F8AE069-5F43-49BB-933D-B9DA486C0C3C}"/>
              </a:ext>
            </a:extLst>
          </p:cNvPr>
          <p:cNvGrpSpPr/>
          <p:nvPr/>
        </p:nvGrpSpPr>
        <p:grpSpPr>
          <a:xfrm>
            <a:off x="6694371" y="1930423"/>
            <a:ext cx="1861799" cy="1405123"/>
            <a:chOff x="2248666" y="1937292"/>
            <a:chExt cx="1861799" cy="1405123"/>
          </a:xfrm>
        </p:grpSpPr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DC9BC831-92BC-4AF7-ABE4-705542E551E6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AF7B416E-179E-42EB-9679-D612C94E0F83}"/>
                </a:ext>
              </a:extLst>
            </p:cNvPr>
            <p:cNvSpPr txBox="1"/>
            <p:nvPr/>
          </p:nvSpPr>
          <p:spPr>
            <a:xfrm>
              <a:off x="3151398" y="2385280"/>
              <a:ext cx="95906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38A8D960-912F-43CF-8849-5D929EC0F41D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DCD8122-3140-4CDF-A5FE-FE50B72684B0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56998364-5922-4B67-80FA-FBE5D4893ABB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3" name="TextBox 62">
            <a:extLst>
              <a:ext uri="{FF2B5EF4-FFF2-40B4-BE49-F238E27FC236}">
                <a16:creationId xmlns:a16="http://schemas.microsoft.com/office/drawing/2014/main" id="{61C21A5D-F4C0-4C2F-8626-8ADD62D1241A}"/>
              </a:ext>
            </a:extLst>
          </p:cNvPr>
          <p:cNvSpPr txBox="1"/>
          <p:nvPr/>
        </p:nvSpPr>
        <p:spPr>
          <a:xfrm>
            <a:off x="7589486" y="2821999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6FE583F3-97EA-43D8-A39D-A473F572BE0B}"/>
              </a:ext>
            </a:extLst>
          </p:cNvPr>
          <p:cNvSpPr txBox="1"/>
          <p:nvPr/>
        </p:nvSpPr>
        <p:spPr>
          <a:xfrm>
            <a:off x="7183296" y="1653214"/>
            <a:ext cx="4900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538E8DCB-E33F-46E8-A27F-66B6EE963585}"/>
              </a:ext>
            </a:extLst>
          </p:cNvPr>
          <p:cNvSpPr txBox="1"/>
          <p:nvPr/>
        </p:nvSpPr>
        <p:spPr>
          <a:xfrm>
            <a:off x="7144013" y="2822000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4D577D4C-5A06-474E-94BE-9B8CF8319E5F}"/>
              </a:ext>
            </a:extLst>
          </p:cNvPr>
          <p:cNvCxnSpPr>
            <a:cxnSpLocks/>
          </p:cNvCxnSpPr>
          <p:nvPr/>
        </p:nvCxnSpPr>
        <p:spPr>
          <a:xfrm>
            <a:off x="1806258" y="424546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TextBox 66">
            <a:extLst>
              <a:ext uri="{FF2B5EF4-FFF2-40B4-BE49-F238E27FC236}">
                <a16:creationId xmlns:a16="http://schemas.microsoft.com/office/drawing/2014/main" id="{5F337A9A-7BC7-4B1F-8CFF-E3449CBD745C}"/>
              </a:ext>
            </a:extLst>
          </p:cNvPr>
          <p:cNvSpPr txBox="1"/>
          <p:nvPr/>
        </p:nvSpPr>
        <p:spPr>
          <a:xfrm>
            <a:off x="1790491" y="4201918"/>
            <a:ext cx="97238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92757978-7B17-4266-B0F5-D815C7F4B462}"/>
              </a:ext>
            </a:extLst>
          </p:cNvPr>
          <p:cNvSpPr txBox="1"/>
          <p:nvPr/>
        </p:nvSpPr>
        <p:spPr>
          <a:xfrm>
            <a:off x="1775623" y="3737626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9 8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E543C968-223B-408B-A406-26C300C92A44}"/>
              </a:ext>
            </a:extLst>
          </p:cNvPr>
          <p:cNvSpPr txBox="1"/>
          <p:nvPr/>
        </p:nvSpPr>
        <p:spPr>
          <a:xfrm>
            <a:off x="2776818" y="3929989"/>
            <a:ext cx="4068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</a:t>
            </a:r>
          </a:p>
        </p:txBody>
      </p:sp>
      <p:cxnSp>
        <p:nvCxnSpPr>
          <p:cNvPr id="70" name="Straight Connector 69">
            <a:extLst>
              <a:ext uri="{FF2B5EF4-FFF2-40B4-BE49-F238E27FC236}">
                <a16:creationId xmlns:a16="http://schemas.microsoft.com/office/drawing/2014/main" id="{80EF5153-D04E-4D10-A9B6-96080FEFD1D7}"/>
              </a:ext>
            </a:extLst>
          </p:cNvPr>
          <p:cNvCxnSpPr>
            <a:cxnSpLocks/>
          </p:cNvCxnSpPr>
          <p:nvPr/>
        </p:nvCxnSpPr>
        <p:spPr>
          <a:xfrm>
            <a:off x="3133734" y="424504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TextBox 70">
            <a:extLst>
              <a:ext uri="{FF2B5EF4-FFF2-40B4-BE49-F238E27FC236}">
                <a16:creationId xmlns:a16="http://schemas.microsoft.com/office/drawing/2014/main" id="{4E731D2E-255D-4EF0-BB3B-43D45FB09380}"/>
              </a:ext>
            </a:extLst>
          </p:cNvPr>
          <p:cNvSpPr txBox="1"/>
          <p:nvPr/>
        </p:nvSpPr>
        <p:spPr>
          <a:xfrm>
            <a:off x="3112861" y="4201504"/>
            <a:ext cx="97238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4479CDC6-91D1-4FF7-8CCC-8E22CB7A1303}"/>
              </a:ext>
            </a:extLst>
          </p:cNvPr>
          <p:cNvSpPr txBox="1"/>
          <p:nvPr/>
        </p:nvSpPr>
        <p:spPr>
          <a:xfrm>
            <a:off x="3103099" y="3737212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3 9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F2D154A1-EAF1-4B88-8AED-B4BA56993333}"/>
              </a:ext>
            </a:extLst>
          </p:cNvPr>
          <p:cNvSpPr txBox="1"/>
          <p:nvPr/>
        </p:nvSpPr>
        <p:spPr>
          <a:xfrm>
            <a:off x="4032391" y="3925789"/>
            <a:ext cx="4068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74" name="Straight Connector 73">
            <a:extLst>
              <a:ext uri="{FF2B5EF4-FFF2-40B4-BE49-F238E27FC236}">
                <a16:creationId xmlns:a16="http://schemas.microsoft.com/office/drawing/2014/main" id="{97A6E37A-3889-4349-8878-94BED81FD413}"/>
              </a:ext>
            </a:extLst>
          </p:cNvPr>
          <p:cNvCxnSpPr>
            <a:cxnSpLocks/>
          </p:cNvCxnSpPr>
          <p:nvPr/>
        </p:nvCxnSpPr>
        <p:spPr>
          <a:xfrm>
            <a:off x="8698125" y="420257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TextBox 74">
            <a:extLst>
              <a:ext uri="{FF2B5EF4-FFF2-40B4-BE49-F238E27FC236}">
                <a16:creationId xmlns:a16="http://schemas.microsoft.com/office/drawing/2014/main" id="{C55919B9-10AA-494C-9136-5CDB94931FB3}"/>
              </a:ext>
            </a:extLst>
          </p:cNvPr>
          <p:cNvSpPr txBox="1"/>
          <p:nvPr/>
        </p:nvSpPr>
        <p:spPr>
          <a:xfrm>
            <a:off x="8682358" y="4159029"/>
            <a:ext cx="97238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26048F63-4F97-4EA3-BACF-041ED5CFCF36}"/>
              </a:ext>
            </a:extLst>
          </p:cNvPr>
          <p:cNvSpPr txBox="1"/>
          <p:nvPr/>
        </p:nvSpPr>
        <p:spPr>
          <a:xfrm>
            <a:off x="8667490" y="3694737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5 9</a:t>
            </a:r>
          </a:p>
        </p:txBody>
      </p:sp>
      <p:cxnSp>
        <p:nvCxnSpPr>
          <p:cNvPr id="77" name="Straight Connector 76">
            <a:extLst>
              <a:ext uri="{FF2B5EF4-FFF2-40B4-BE49-F238E27FC236}">
                <a16:creationId xmlns:a16="http://schemas.microsoft.com/office/drawing/2014/main" id="{3AA0C1B9-ACDB-44C6-8CAF-71E3FBED5248}"/>
              </a:ext>
            </a:extLst>
          </p:cNvPr>
          <p:cNvCxnSpPr>
            <a:cxnSpLocks/>
          </p:cNvCxnSpPr>
          <p:nvPr/>
        </p:nvCxnSpPr>
        <p:spPr>
          <a:xfrm>
            <a:off x="4519873" y="423305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TextBox 77">
            <a:extLst>
              <a:ext uri="{FF2B5EF4-FFF2-40B4-BE49-F238E27FC236}">
                <a16:creationId xmlns:a16="http://schemas.microsoft.com/office/drawing/2014/main" id="{DA6B0025-72C2-4A3F-B2CB-1F50927E58E0}"/>
              </a:ext>
            </a:extLst>
          </p:cNvPr>
          <p:cNvSpPr txBox="1"/>
          <p:nvPr/>
        </p:nvSpPr>
        <p:spPr>
          <a:xfrm>
            <a:off x="4504106" y="4189513"/>
            <a:ext cx="97238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7E91EE5C-6425-4F4E-A45C-63597AB1A768}"/>
              </a:ext>
            </a:extLst>
          </p:cNvPr>
          <p:cNvSpPr txBox="1"/>
          <p:nvPr/>
        </p:nvSpPr>
        <p:spPr>
          <a:xfrm>
            <a:off x="4489238" y="3725221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5 9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240B89D5-E616-499D-BFA8-44A75DD84D68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</a:t>
            </a:r>
          </a:p>
        </p:txBody>
      </p:sp>
    </p:spTree>
    <p:extLst>
      <p:ext uri="{BB962C8B-B14F-4D97-AF65-F5344CB8AC3E}">
        <p14:creationId xmlns:p14="http://schemas.microsoft.com/office/powerpoint/2010/main" val="41556888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  <p:bldP spid="27" grpId="0"/>
      <p:bldP spid="28" grpId="0"/>
      <p:bldP spid="31" grpId="0"/>
      <p:bldP spid="32" grpId="0"/>
      <p:bldP spid="35" grpId="0"/>
      <p:bldP spid="36" grpId="0"/>
      <p:bldP spid="37" grpId="0"/>
      <p:bldP spid="38" grpId="0"/>
      <p:bldP spid="39" grpId="0" animBg="1"/>
      <p:bldP spid="40" grpId="0" animBg="1"/>
      <p:bldP spid="41" grpId="0"/>
      <p:bldP spid="42" grpId="0"/>
      <p:bldP spid="43" grpId="0"/>
      <p:bldP spid="46" grpId="0"/>
      <p:bldP spid="47" grpId="0"/>
      <p:bldP spid="48" grpId="0"/>
      <p:bldP spid="49" grpId="0"/>
      <p:bldP spid="50" grpId="0" animBg="1"/>
      <p:bldP spid="51" grpId="0" animBg="1"/>
      <p:bldP spid="52" grpId="0"/>
      <p:bldP spid="53" grpId="0"/>
      <p:bldP spid="54" grpId="0"/>
      <p:bldP spid="63" grpId="0"/>
      <p:bldP spid="64" grpId="0"/>
      <p:bldP spid="65" grpId="0"/>
      <p:bldP spid="67" grpId="0"/>
      <p:bldP spid="68" grpId="0"/>
      <p:bldP spid="69" grpId="0"/>
      <p:bldP spid="71" grpId="0"/>
      <p:bldP spid="72" grpId="0"/>
      <p:bldP spid="73" grpId="0"/>
      <p:bldP spid="75" grpId="0"/>
      <p:bldP spid="76" grpId="0"/>
      <p:bldP spid="78" grpId="0"/>
      <p:bldP spid="79" grpId="0"/>
    </p:bld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A38BC30B-D67E-4BF7-9F38-361F0E994AE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7255" y="126803"/>
            <a:ext cx="11840831" cy="5095485"/>
          </a:xfrm>
          <a:prstGeom prst="rect">
            <a:avLst/>
          </a:prstGeom>
        </p:spPr>
      </p:pic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4A58B4D5-8629-4CBA-AA23-DFBB867C6ED6}"/>
              </a:ext>
            </a:extLst>
          </p:cNvPr>
          <p:cNvCxnSpPr>
            <a:cxnSpLocks/>
          </p:cNvCxnSpPr>
          <p:nvPr/>
        </p:nvCxnSpPr>
        <p:spPr>
          <a:xfrm>
            <a:off x="3852669" y="89334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3D59CD21-2420-48DB-8C9A-3EECE7DBE22F}"/>
              </a:ext>
            </a:extLst>
          </p:cNvPr>
          <p:cNvSpPr txBox="1"/>
          <p:nvPr/>
        </p:nvSpPr>
        <p:spPr>
          <a:xfrm>
            <a:off x="4269116" y="849800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2376DB5-A7E4-4E3F-A5B2-8EFABEA107BF}"/>
              </a:ext>
            </a:extLst>
          </p:cNvPr>
          <p:cNvSpPr txBox="1"/>
          <p:nvPr/>
        </p:nvSpPr>
        <p:spPr>
          <a:xfrm>
            <a:off x="3822034" y="385508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3 5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B53840AC-1ABA-42B6-8187-92F65D73C45A}"/>
              </a:ext>
            </a:extLst>
          </p:cNvPr>
          <p:cNvSpPr txBox="1"/>
          <p:nvPr/>
        </p:nvSpPr>
        <p:spPr>
          <a:xfrm>
            <a:off x="4823229" y="577871"/>
            <a:ext cx="4068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</a:t>
            </a:r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6F88A8AE-CF4E-43B3-A710-C0C24CF67986}"/>
              </a:ext>
            </a:extLst>
          </p:cNvPr>
          <p:cNvCxnSpPr>
            <a:cxnSpLocks/>
          </p:cNvCxnSpPr>
          <p:nvPr/>
        </p:nvCxnSpPr>
        <p:spPr>
          <a:xfrm>
            <a:off x="5180145" y="89292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4C92BAB4-8256-47BF-99C1-43A282A373F5}"/>
              </a:ext>
            </a:extLst>
          </p:cNvPr>
          <p:cNvSpPr txBox="1"/>
          <p:nvPr/>
        </p:nvSpPr>
        <p:spPr>
          <a:xfrm>
            <a:off x="5596592" y="849386"/>
            <a:ext cx="470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12EAF71E-CB3E-4BDF-9412-9A25FF59338B}"/>
              </a:ext>
            </a:extLst>
          </p:cNvPr>
          <p:cNvSpPr txBox="1"/>
          <p:nvPr/>
        </p:nvSpPr>
        <p:spPr>
          <a:xfrm>
            <a:off x="5149510" y="385094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1 7</a:t>
            </a:r>
          </a:p>
        </p:txBody>
      </p: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1E8A70B0-8D5F-4165-8429-E1F1881B2A24}"/>
              </a:ext>
            </a:extLst>
          </p:cNvPr>
          <p:cNvCxnSpPr>
            <a:cxnSpLocks/>
          </p:cNvCxnSpPr>
          <p:nvPr/>
        </p:nvCxnSpPr>
        <p:spPr>
          <a:xfrm>
            <a:off x="1391101" y="2463701"/>
            <a:ext cx="875680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A98B3D49-B789-4678-9A50-9C40216897F2}"/>
              </a:ext>
            </a:extLst>
          </p:cNvPr>
          <p:cNvCxnSpPr>
            <a:cxnSpLocks/>
          </p:cNvCxnSpPr>
          <p:nvPr/>
        </p:nvCxnSpPr>
        <p:spPr>
          <a:xfrm>
            <a:off x="2708030" y="2453906"/>
            <a:ext cx="132436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1FA1987B-A74C-479E-9FF0-1741C56313EE}"/>
              </a:ext>
            </a:extLst>
          </p:cNvPr>
          <p:cNvSpPr txBox="1"/>
          <p:nvPr/>
        </p:nvSpPr>
        <p:spPr>
          <a:xfrm>
            <a:off x="1335640" y="1946072"/>
            <a:ext cx="9685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3 5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7605AD5-FA1E-49EB-ACA6-9B87309DA6CA}"/>
              </a:ext>
            </a:extLst>
          </p:cNvPr>
          <p:cNvSpPr txBox="1"/>
          <p:nvPr/>
        </p:nvSpPr>
        <p:spPr>
          <a:xfrm>
            <a:off x="1790380" y="239211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C0E27B3F-5AC7-4D3F-8FE8-6E966E948ED0}"/>
              </a:ext>
            </a:extLst>
          </p:cNvPr>
          <p:cNvSpPr txBox="1"/>
          <p:nvPr/>
        </p:nvSpPr>
        <p:spPr>
          <a:xfrm>
            <a:off x="3112243" y="239379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ABFE7693-A8AE-4931-925E-1DF0594C78DE}"/>
              </a:ext>
            </a:extLst>
          </p:cNvPr>
          <p:cNvSpPr txBox="1"/>
          <p:nvPr/>
        </p:nvSpPr>
        <p:spPr>
          <a:xfrm>
            <a:off x="2260987" y="214823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9" name="Arc 38">
            <a:extLst>
              <a:ext uri="{FF2B5EF4-FFF2-40B4-BE49-F238E27FC236}">
                <a16:creationId xmlns:a16="http://schemas.microsoft.com/office/drawing/2014/main" id="{4A35926C-C487-440D-8A81-7B0C8D94E75E}"/>
              </a:ext>
            </a:extLst>
          </p:cNvPr>
          <p:cNvSpPr/>
          <p:nvPr/>
        </p:nvSpPr>
        <p:spPr>
          <a:xfrm rot="16200000">
            <a:off x="2395848" y="1231581"/>
            <a:ext cx="810037" cy="1530587"/>
          </a:xfrm>
          <a:prstGeom prst="arc">
            <a:avLst>
              <a:gd name="adj1" fmla="val 16200000"/>
              <a:gd name="adj2" fmla="val 5484920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0" name="Arc 39">
            <a:extLst>
              <a:ext uri="{FF2B5EF4-FFF2-40B4-BE49-F238E27FC236}">
                <a16:creationId xmlns:a16="http://schemas.microsoft.com/office/drawing/2014/main" id="{34C1AACF-EC9A-4AF6-9241-450303DCCA17}"/>
              </a:ext>
            </a:extLst>
          </p:cNvPr>
          <p:cNvSpPr/>
          <p:nvPr/>
        </p:nvSpPr>
        <p:spPr>
          <a:xfrm rot="5400000">
            <a:off x="2399476" y="2151319"/>
            <a:ext cx="792492" cy="1540874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02823A40-27D3-42BF-8DFB-92BD29FEAB9F}"/>
              </a:ext>
            </a:extLst>
          </p:cNvPr>
          <p:cNvSpPr txBox="1"/>
          <p:nvPr/>
        </p:nvSpPr>
        <p:spPr>
          <a:xfrm>
            <a:off x="2488815" y="29027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9F3F17D2-0A98-4184-869A-E87B7F5D5D29}"/>
              </a:ext>
            </a:extLst>
          </p:cNvPr>
          <p:cNvSpPr txBox="1"/>
          <p:nvPr/>
        </p:nvSpPr>
        <p:spPr>
          <a:xfrm>
            <a:off x="2495538" y="1601927"/>
            <a:ext cx="110162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846A3068-2472-4D8C-9B02-530DEF1508E5}"/>
              </a:ext>
            </a:extLst>
          </p:cNvPr>
          <p:cNvSpPr txBox="1"/>
          <p:nvPr/>
        </p:nvSpPr>
        <p:spPr>
          <a:xfrm>
            <a:off x="2651466" y="1934588"/>
            <a:ext cx="14442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1 0 5</a:t>
            </a:r>
          </a:p>
        </p:txBody>
      </p: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ADD9FA12-9E94-4FC7-A840-122FE700A61C}"/>
              </a:ext>
            </a:extLst>
          </p:cNvPr>
          <p:cNvCxnSpPr>
            <a:cxnSpLocks/>
          </p:cNvCxnSpPr>
          <p:nvPr/>
        </p:nvCxnSpPr>
        <p:spPr>
          <a:xfrm>
            <a:off x="4484740" y="2453906"/>
            <a:ext cx="89062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41D62C4D-1E2D-4D2D-8C23-5A6808148F65}"/>
              </a:ext>
            </a:extLst>
          </p:cNvPr>
          <p:cNvCxnSpPr>
            <a:cxnSpLocks/>
          </p:cNvCxnSpPr>
          <p:nvPr/>
        </p:nvCxnSpPr>
        <p:spPr>
          <a:xfrm>
            <a:off x="5828836" y="245390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B6C32BD5-8FF8-4721-A0BA-ADDB839606A4}"/>
              </a:ext>
            </a:extLst>
          </p:cNvPr>
          <p:cNvSpPr txBox="1"/>
          <p:nvPr/>
        </p:nvSpPr>
        <p:spPr>
          <a:xfrm>
            <a:off x="4455491" y="1945034"/>
            <a:ext cx="9307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1 7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9CD362A0-CE0D-4A53-8F5A-832641646A86}"/>
              </a:ext>
            </a:extLst>
          </p:cNvPr>
          <p:cNvSpPr txBox="1"/>
          <p:nvPr/>
        </p:nvSpPr>
        <p:spPr>
          <a:xfrm>
            <a:off x="4916860" y="239209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2CA3AA00-A469-40BA-9D21-45152D5C7274}"/>
              </a:ext>
            </a:extLst>
          </p:cNvPr>
          <p:cNvSpPr txBox="1"/>
          <p:nvPr/>
        </p:nvSpPr>
        <p:spPr>
          <a:xfrm>
            <a:off x="5828835" y="239211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06A417F6-AE81-4B91-A766-8873DABC9A8D}"/>
              </a:ext>
            </a:extLst>
          </p:cNvPr>
          <p:cNvSpPr txBox="1"/>
          <p:nvPr/>
        </p:nvSpPr>
        <p:spPr>
          <a:xfrm>
            <a:off x="5381793" y="213843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50" name="Arc 49">
            <a:extLst>
              <a:ext uri="{FF2B5EF4-FFF2-40B4-BE49-F238E27FC236}">
                <a16:creationId xmlns:a16="http://schemas.microsoft.com/office/drawing/2014/main" id="{CF441B26-EBDA-4422-99DA-A85D6B38F3CC}"/>
              </a:ext>
            </a:extLst>
          </p:cNvPr>
          <p:cNvSpPr/>
          <p:nvPr/>
        </p:nvSpPr>
        <p:spPr>
          <a:xfrm rot="16200000">
            <a:off x="5314494" y="142394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" name="Arc 50">
            <a:extLst>
              <a:ext uri="{FF2B5EF4-FFF2-40B4-BE49-F238E27FC236}">
                <a16:creationId xmlns:a16="http://schemas.microsoft.com/office/drawing/2014/main" id="{EA17F4BE-0DCA-47F6-A138-B53DCCCFDE57}"/>
              </a:ext>
            </a:extLst>
          </p:cNvPr>
          <p:cNvSpPr/>
          <p:nvPr/>
        </p:nvSpPr>
        <p:spPr>
          <a:xfrm rot="5400000">
            <a:off x="5304207" y="235759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C0EEEE8E-190D-4263-9C89-4D7DC1235051}"/>
              </a:ext>
            </a:extLst>
          </p:cNvPr>
          <p:cNvSpPr txBox="1"/>
          <p:nvPr/>
        </p:nvSpPr>
        <p:spPr>
          <a:xfrm>
            <a:off x="5434797" y="289297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5C3E2FFB-29F5-4FC0-A50B-381E658E036B}"/>
              </a:ext>
            </a:extLst>
          </p:cNvPr>
          <p:cNvSpPr txBox="1"/>
          <p:nvPr/>
        </p:nvSpPr>
        <p:spPr>
          <a:xfrm>
            <a:off x="5434796" y="159213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99C6A526-0C42-47DE-9130-8A395FEA893D}"/>
              </a:ext>
            </a:extLst>
          </p:cNvPr>
          <p:cNvSpPr txBox="1"/>
          <p:nvPr/>
        </p:nvSpPr>
        <p:spPr>
          <a:xfrm>
            <a:off x="5807069" y="1946072"/>
            <a:ext cx="9631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6 8</a:t>
            </a: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4F8AE069-5F43-49BB-933D-B9DA486C0C3C}"/>
              </a:ext>
            </a:extLst>
          </p:cNvPr>
          <p:cNvGrpSpPr/>
          <p:nvPr/>
        </p:nvGrpSpPr>
        <p:grpSpPr>
          <a:xfrm>
            <a:off x="7129081" y="1930423"/>
            <a:ext cx="1861799" cy="1405123"/>
            <a:chOff x="2248666" y="1937292"/>
            <a:chExt cx="1861799" cy="1405123"/>
          </a:xfrm>
        </p:grpSpPr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DC9BC831-92BC-4AF7-ABE4-705542E551E6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3 5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AF7B416E-179E-42EB-9679-D612C94E0F83}"/>
                </a:ext>
              </a:extLst>
            </p:cNvPr>
            <p:cNvSpPr txBox="1"/>
            <p:nvPr/>
          </p:nvSpPr>
          <p:spPr>
            <a:xfrm>
              <a:off x="3151398" y="2385280"/>
              <a:ext cx="95906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38A8D960-912F-43CF-8849-5D929EC0F41D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DCD8122-3140-4CDF-A5FE-FE50B72684B0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56998364-5922-4B67-80FA-FBE5D4893ABB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3" name="TextBox 62">
            <a:extLst>
              <a:ext uri="{FF2B5EF4-FFF2-40B4-BE49-F238E27FC236}">
                <a16:creationId xmlns:a16="http://schemas.microsoft.com/office/drawing/2014/main" id="{61C21A5D-F4C0-4C2F-8626-8ADD62D1241A}"/>
              </a:ext>
            </a:extLst>
          </p:cNvPr>
          <p:cNvSpPr txBox="1"/>
          <p:nvPr/>
        </p:nvSpPr>
        <p:spPr>
          <a:xfrm>
            <a:off x="8024196" y="2821999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6FE583F3-97EA-43D8-A39D-A473F572BE0B}"/>
              </a:ext>
            </a:extLst>
          </p:cNvPr>
          <p:cNvSpPr txBox="1"/>
          <p:nvPr/>
        </p:nvSpPr>
        <p:spPr>
          <a:xfrm>
            <a:off x="7618006" y="1653214"/>
            <a:ext cx="4900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538E8DCB-E33F-46E8-A27F-66B6EE963585}"/>
              </a:ext>
            </a:extLst>
          </p:cNvPr>
          <p:cNvSpPr txBox="1"/>
          <p:nvPr/>
        </p:nvSpPr>
        <p:spPr>
          <a:xfrm>
            <a:off x="7132008" y="2822000"/>
            <a:ext cx="94949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4D577D4C-5A06-474E-94BE-9B8CF8319E5F}"/>
              </a:ext>
            </a:extLst>
          </p:cNvPr>
          <p:cNvCxnSpPr>
            <a:cxnSpLocks/>
          </p:cNvCxnSpPr>
          <p:nvPr/>
        </p:nvCxnSpPr>
        <p:spPr>
          <a:xfrm>
            <a:off x="1806258" y="4245460"/>
            <a:ext cx="133899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TextBox 66">
            <a:extLst>
              <a:ext uri="{FF2B5EF4-FFF2-40B4-BE49-F238E27FC236}">
                <a16:creationId xmlns:a16="http://schemas.microsoft.com/office/drawing/2014/main" id="{5F337A9A-7BC7-4B1F-8CFF-E3449CBD745C}"/>
              </a:ext>
            </a:extLst>
          </p:cNvPr>
          <p:cNvSpPr txBox="1"/>
          <p:nvPr/>
        </p:nvSpPr>
        <p:spPr>
          <a:xfrm>
            <a:off x="2247263" y="4201504"/>
            <a:ext cx="97238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92757978-7B17-4266-B0F5-D815C7F4B462}"/>
              </a:ext>
            </a:extLst>
          </p:cNvPr>
          <p:cNvSpPr txBox="1"/>
          <p:nvPr/>
        </p:nvSpPr>
        <p:spPr>
          <a:xfrm>
            <a:off x="1800072" y="3737212"/>
            <a:ext cx="16477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1 0 5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E543C968-223B-408B-A406-26C300C92A44}"/>
              </a:ext>
            </a:extLst>
          </p:cNvPr>
          <p:cNvSpPr txBox="1"/>
          <p:nvPr/>
        </p:nvSpPr>
        <p:spPr>
          <a:xfrm>
            <a:off x="3231798" y="3929989"/>
            <a:ext cx="4068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-</a:t>
            </a:r>
          </a:p>
        </p:txBody>
      </p:sp>
      <p:cxnSp>
        <p:nvCxnSpPr>
          <p:cNvPr id="70" name="Straight Connector 69">
            <a:extLst>
              <a:ext uri="{FF2B5EF4-FFF2-40B4-BE49-F238E27FC236}">
                <a16:creationId xmlns:a16="http://schemas.microsoft.com/office/drawing/2014/main" id="{80EF5153-D04E-4D10-A9B6-96080FEFD1D7}"/>
              </a:ext>
            </a:extLst>
          </p:cNvPr>
          <p:cNvCxnSpPr>
            <a:cxnSpLocks/>
          </p:cNvCxnSpPr>
          <p:nvPr/>
        </p:nvCxnSpPr>
        <p:spPr>
          <a:xfrm>
            <a:off x="3588714" y="424504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TextBox 70">
            <a:extLst>
              <a:ext uri="{FF2B5EF4-FFF2-40B4-BE49-F238E27FC236}">
                <a16:creationId xmlns:a16="http://schemas.microsoft.com/office/drawing/2014/main" id="{4E731D2E-255D-4EF0-BB3B-43D45FB09380}"/>
              </a:ext>
            </a:extLst>
          </p:cNvPr>
          <p:cNvSpPr txBox="1"/>
          <p:nvPr/>
        </p:nvSpPr>
        <p:spPr>
          <a:xfrm>
            <a:off x="3567841" y="4201504"/>
            <a:ext cx="97238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4479CDC6-91D1-4FF7-8CCC-8E22CB7A1303}"/>
              </a:ext>
            </a:extLst>
          </p:cNvPr>
          <p:cNvSpPr txBox="1"/>
          <p:nvPr/>
        </p:nvSpPr>
        <p:spPr>
          <a:xfrm>
            <a:off x="3558079" y="3737212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6 8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F2D154A1-EAF1-4B88-8AED-B4BA56993333}"/>
              </a:ext>
            </a:extLst>
          </p:cNvPr>
          <p:cNvSpPr txBox="1"/>
          <p:nvPr/>
        </p:nvSpPr>
        <p:spPr>
          <a:xfrm>
            <a:off x="4452699" y="3925789"/>
            <a:ext cx="4068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74" name="Straight Connector 73">
            <a:extLst>
              <a:ext uri="{FF2B5EF4-FFF2-40B4-BE49-F238E27FC236}">
                <a16:creationId xmlns:a16="http://schemas.microsoft.com/office/drawing/2014/main" id="{97A6E37A-3889-4349-8878-94BED81FD413}"/>
              </a:ext>
            </a:extLst>
          </p:cNvPr>
          <p:cNvCxnSpPr>
            <a:cxnSpLocks/>
          </p:cNvCxnSpPr>
          <p:nvPr/>
        </p:nvCxnSpPr>
        <p:spPr>
          <a:xfrm>
            <a:off x="8698125" y="420257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TextBox 74">
            <a:extLst>
              <a:ext uri="{FF2B5EF4-FFF2-40B4-BE49-F238E27FC236}">
                <a16:creationId xmlns:a16="http://schemas.microsoft.com/office/drawing/2014/main" id="{C55919B9-10AA-494C-9136-5CDB94931FB3}"/>
              </a:ext>
            </a:extLst>
          </p:cNvPr>
          <p:cNvSpPr txBox="1"/>
          <p:nvPr/>
        </p:nvSpPr>
        <p:spPr>
          <a:xfrm>
            <a:off x="8682358" y="4159029"/>
            <a:ext cx="97238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26048F63-4F97-4EA3-BACF-041ED5CFCF36}"/>
              </a:ext>
            </a:extLst>
          </p:cNvPr>
          <p:cNvSpPr txBox="1"/>
          <p:nvPr/>
        </p:nvSpPr>
        <p:spPr>
          <a:xfrm>
            <a:off x="8667490" y="3694737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3 7</a:t>
            </a:r>
          </a:p>
        </p:txBody>
      </p:sp>
      <p:cxnSp>
        <p:nvCxnSpPr>
          <p:cNvPr id="77" name="Straight Connector 76">
            <a:extLst>
              <a:ext uri="{FF2B5EF4-FFF2-40B4-BE49-F238E27FC236}">
                <a16:creationId xmlns:a16="http://schemas.microsoft.com/office/drawing/2014/main" id="{3AA0C1B9-ACDB-44C6-8CAF-71E3FBED5248}"/>
              </a:ext>
            </a:extLst>
          </p:cNvPr>
          <p:cNvCxnSpPr>
            <a:cxnSpLocks/>
          </p:cNvCxnSpPr>
          <p:nvPr/>
        </p:nvCxnSpPr>
        <p:spPr>
          <a:xfrm>
            <a:off x="4940181" y="423305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TextBox 77">
            <a:extLst>
              <a:ext uri="{FF2B5EF4-FFF2-40B4-BE49-F238E27FC236}">
                <a16:creationId xmlns:a16="http://schemas.microsoft.com/office/drawing/2014/main" id="{DA6B0025-72C2-4A3F-B2CB-1F50927E58E0}"/>
              </a:ext>
            </a:extLst>
          </p:cNvPr>
          <p:cNvSpPr txBox="1"/>
          <p:nvPr/>
        </p:nvSpPr>
        <p:spPr>
          <a:xfrm>
            <a:off x="4924414" y="4189513"/>
            <a:ext cx="97238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7E91EE5C-6425-4F4E-A45C-63597AB1A768}"/>
              </a:ext>
            </a:extLst>
          </p:cNvPr>
          <p:cNvSpPr txBox="1"/>
          <p:nvPr/>
        </p:nvSpPr>
        <p:spPr>
          <a:xfrm>
            <a:off x="4909546" y="3725221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3 7</a:t>
            </a: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FAA7D1A6-5561-40E0-8177-66DD7C1920EF}"/>
              </a:ext>
            </a:extLst>
          </p:cNvPr>
          <p:cNvSpPr/>
          <p:nvPr/>
        </p:nvSpPr>
        <p:spPr>
          <a:xfrm>
            <a:off x="1658851" y="461925"/>
            <a:ext cx="1907309" cy="85839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227AD159-7A46-419F-A531-31007808564A}"/>
              </a:ext>
            </a:extLst>
          </p:cNvPr>
          <p:cNvSpPr/>
          <p:nvPr/>
        </p:nvSpPr>
        <p:spPr>
          <a:xfrm>
            <a:off x="1658851" y="461925"/>
            <a:ext cx="1907309" cy="85839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39CB196B-824A-4748-9C65-F47E70CA32EE}"/>
              </a:ext>
            </a:extLst>
          </p:cNvPr>
          <p:cNvSpPr/>
          <p:nvPr/>
        </p:nvSpPr>
        <p:spPr>
          <a:xfrm>
            <a:off x="1706743" y="465557"/>
            <a:ext cx="1937003" cy="88269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C025DC57-8FE0-4BD4-B147-E8353807CC50}"/>
              </a:ext>
            </a:extLst>
          </p:cNvPr>
          <p:cNvSpPr/>
          <p:nvPr/>
        </p:nvSpPr>
        <p:spPr>
          <a:xfrm>
            <a:off x="1706743" y="634833"/>
            <a:ext cx="1937003" cy="7687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A10653E4-6469-4C5A-A6D8-6C2F399CABC3}"/>
              </a:ext>
            </a:extLst>
          </p:cNvPr>
          <p:cNvSpPr/>
          <p:nvPr/>
        </p:nvSpPr>
        <p:spPr>
          <a:xfrm>
            <a:off x="2002809" y="532102"/>
            <a:ext cx="1937003" cy="81003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DB87EC79-5725-47C1-BC0D-A5180BF280B5}"/>
              </a:ext>
            </a:extLst>
          </p:cNvPr>
          <p:cNvSpPr/>
          <p:nvPr/>
        </p:nvSpPr>
        <p:spPr>
          <a:xfrm>
            <a:off x="1846570" y="571855"/>
            <a:ext cx="1890434" cy="77752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7D744038-6E59-4AD2-A65C-E250FF371EEA}"/>
              </a:ext>
            </a:extLst>
          </p:cNvPr>
          <p:cNvGrpSpPr/>
          <p:nvPr/>
        </p:nvGrpSpPr>
        <p:grpSpPr>
          <a:xfrm>
            <a:off x="2989111" y="453079"/>
            <a:ext cx="432475" cy="1045656"/>
            <a:chOff x="2663508" y="5471318"/>
            <a:chExt cx="596382" cy="1045656"/>
          </a:xfrm>
        </p:grpSpPr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CB401D53-3DFD-40C5-B416-559AC228BC1D}"/>
                </a:ext>
              </a:extLst>
            </p:cNvPr>
            <p:cNvSpPr txBox="1"/>
            <p:nvPr/>
          </p:nvSpPr>
          <p:spPr>
            <a:xfrm>
              <a:off x="2663508" y="5471318"/>
              <a:ext cx="577392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BC23CB75-BFAF-425F-B7A1-50F09DCB0253}"/>
                </a:ext>
              </a:extLst>
            </p:cNvPr>
            <p:cNvSpPr txBox="1"/>
            <p:nvPr/>
          </p:nvSpPr>
          <p:spPr>
            <a:xfrm>
              <a:off x="2674263" y="5870643"/>
              <a:ext cx="57739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D11EF7E5-7EDA-41D2-8360-D32696DAEFE0}"/>
                </a:ext>
              </a:extLst>
            </p:cNvPr>
            <p:cNvCxnSpPr>
              <a:cxnSpLocks/>
            </p:cNvCxnSpPr>
            <p:nvPr/>
          </p:nvCxnSpPr>
          <p:spPr>
            <a:xfrm>
              <a:off x="2680836" y="5987615"/>
              <a:ext cx="579054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19C39971-5633-40E4-81B8-45CF70C250C2}"/>
              </a:ext>
            </a:extLst>
          </p:cNvPr>
          <p:cNvSpPr txBox="1"/>
          <p:nvPr/>
        </p:nvSpPr>
        <p:spPr>
          <a:xfrm>
            <a:off x="3496549" y="619002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7D6A1C1F-CB58-4FD6-A4EA-8B79331F2EBB}"/>
              </a:ext>
            </a:extLst>
          </p:cNvPr>
          <p:cNvSpPr txBox="1"/>
          <p:nvPr/>
        </p:nvSpPr>
        <p:spPr>
          <a:xfrm>
            <a:off x="2339653" y="632908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- 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FA3F829F-2D84-4603-8B11-022EE2EC6E11}"/>
              </a:ext>
            </a:extLst>
          </p:cNvPr>
          <p:cNvSpPr txBox="1"/>
          <p:nvPr/>
        </p:nvSpPr>
        <p:spPr>
          <a:xfrm>
            <a:off x="1560159" y="64146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4</a:t>
            </a:r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C81C3FF7-652F-4A0E-8FE1-6D377BFEA801}"/>
              </a:ext>
            </a:extLst>
          </p:cNvPr>
          <p:cNvGrpSpPr/>
          <p:nvPr/>
        </p:nvGrpSpPr>
        <p:grpSpPr>
          <a:xfrm>
            <a:off x="1909812" y="453300"/>
            <a:ext cx="432475" cy="1045656"/>
            <a:chOff x="2663508" y="5471318"/>
            <a:chExt cx="596382" cy="1045656"/>
          </a:xfrm>
        </p:grpSpPr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B880CC3-7D55-49AB-9582-4462D0CFA753}"/>
                </a:ext>
              </a:extLst>
            </p:cNvPr>
            <p:cNvSpPr txBox="1"/>
            <p:nvPr/>
          </p:nvSpPr>
          <p:spPr>
            <a:xfrm>
              <a:off x="2663508" y="5471318"/>
              <a:ext cx="577392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1650AA0E-1140-4EAD-B0AB-65034E00CE03}"/>
                </a:ext>
              </a:extLst>
            </p:cNvPr>
            <p:cNvSpPr txBox="1"/>
            <p:nvPr/>
          </p:nvSpPr>
          <p:spPr>
            <a:xfrm>
              <a:off x="2674263" y="5870643"/>
              <a:ext cx="577392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06BD60CD-4FAA-461B-945B-5C398B02B8F1}"/>
                </a:ext>
              </a:extLst>
            </p:cNvPr>
            <p:cNvCxnSpPr>
              <a:cxnSpLocks/>
            </p:cNvCxnSpPr>
            <p:nvPr/>
          </p:nvCxnSpPr>
          <p:spPr>
            <a:xfrm>
              <a:off x="2680836" y="5987615"/>
              <a:ext cx="579054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D696CB77-29C8-4C55-AA1B-2E899D020A5D}"/>
              </a:ext>
            </a:extLst>
          </p:cNvPr>
          <p:cNvSpPr txBox="1"/>
          <p:nvPr/>
        </p:nvSpPr>
        <p:spPr>
          <a:xfrm>
            <a:off x="2621086" y="63290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B8516B07-6709-4B0C-BA1C-1BCFADD328F0}"/>
              </a:ext>
            </a:extLst>
          </p:cNvPr>
          <p:cNvGrpSpPr/>
          <p:nvPr/>
        </p:nvGrpSpPr>
        <p:grpSpPr>
          <a:xfrm>
            <a:off x="8935476" y="1935053"/>
            <a:ext cx="1861799" cy="1405123"/>
            <a:chOff x="2248666" y="1937292"/>
            <a:chExt cx="1861799" cy="1405123"/>
          </a:xfrm>
        </p:grpSpPr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5AC97C95-32BC-40AE-902E-20CFC6A7E879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1 7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49F96669-D9C1-4E66-985B-2EFCC445E11F}"/>
                </a:ext>
              </a:extLst>
            </p:cNvPr>
            <p:cNvSpPr txBox="1"/>
            <p:nvPr/>
          </p:nvSpPr>
          <p:spPr>
            <a:xfrm>
              <a:off x="3151398" y="2385280"/>
              <a:ext cx="95906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8E2CD767-96D3-49A4-84C2-FE8C856C4BED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1ACED36F-8E63-4164-9BFD-E318ED9D3777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A4C913BA-53A5-4614-A349-99EF9890E2CF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2" name="TextBox 121">
            <a:extLst>
              <a:ext uri="{FF2B5EF4-FFF2-40B4-BE49-F238E27FC236}">
                <a16:creationId xmlns:a16="http://schemas.microsoft.com/office/drawing/2014/main" id="{2E9534DC-1750-4808-9708-36EA32AB9247}"/>
              </a:ext>
            </a:extLst>
          </p:cNvPr>
          <p:cNvSpPr txBox="1"/>
          <p:nvPr/>
        </p:nvSpPr>
        <p:spPr>
          <a:xfrm>
            <a:off x="9830591" y="2826629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50F5C2F2-C0C9-4613-A127-B307B313E6F1}"/>
              </a:ext>
            </a:extLst>
          </p:cNvPr>
          <p:cNvSpPr txBox="1"/>
          <p:nvPr/>
        </p:nvSpPr>
        <p:spPr>
          <a:xfrm>
            <a:off x="9424401" y="1657844"/>
            <a:ext cx="4900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46888A25-1FCB-401A-B783-1FB15C5D4BAC}"/>
              </a:ext>
            </a:extLst>
          </p:cNvPr>
          <p:cNvSpPr txBox="1"/>
          <p:nvPr/>
        </p:nvSpPr>
        <p:spPr>
          <a:xfrm>
            <a:off x="9393847" y="2826630"/>
            <a:ext cx="4940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8AA4E03F-C552-40D3-9AB0-E376CA0CE45D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2018WDN</a:t>
            </a:r>
          </a:p>
        </p:txBody>
      </p:sp>
    </p:spTree>
    <p:extLst>
      <p:ext uri="{BB962C8B-B14F-4D97-AF65-F5344CB8AC3E}">
        <p14:creationId xmlns:p14="http://schemas.microsoft.com/office/powerpoint/2010/main" val="12149230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3" fill="hold">
                      <p:stCondLst>
                        <p:cond delay="indefinite"/>
                      </p:stCondLst>
                      <p:childTnLst>
                        <p:par>
                          <p:cTn id="194" fill="hold">
                            <p:stCondLst>
                              <p:cond delay="0"/>
                            </p:stCondLst>
                            <p:childTnLst>
                              <p:par>
                                <p:cTn id="1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  <p:bldP spid="27" grpId="0"/>
      <p:bldP spid="28" grpId="0"/>
      <p:bldP spid="31" grpId="0"/>
      <p:bldP spid="32" grpId="0"/>
      <p:bldP spid="35" grpId="0"/>
      <p:bldP spid="36" grpId="0"/>
      <p:bldP spid="37" grpId="0"/>
      <p:bldP spid="38" grpId="0"/>
      <p:bldP spid="39" grpId="0" animBg="1"/>
      <p:bldP spid="40" grpId="0" animBg="1"/>
      <p:bldP spid="41" grpId="0"/>
      <p:bldP spid="42" grpId="0"/>
      <p:bldP spid="43" grpId="0"/>
      <p:bldP spid="46" grpId="0"/>
      <p:bldP spid="47" grpId="0"/>
      <p:bldP spid="48" grpId="0"/>
      <p:bldP spid="49" grpId="0"/>
      <p:bldP spid="50" grpId="0" animBg="1"/>
      <p:bldP spid="51" grpId="0" animBg="1"/>
      <p:bldP spid="52" grpId="0"/>
      <p:bldP spid="53" grpId="0"/>
      <p:bldP spid="54" grpId="0"/>
      <p:bldP spid="63" grpId="0"/>
      <p:bldP spid="64" grpId="0"/>
      <p:bldP spid="65" grpId="0"/>
      <p:bldP spid="67" grpId="0"/>
      <p:bldP spid="68" grpId="0"/>
      <p:bldP spid="69" grpId="0"/>
      <p:bldP spid="71" grpId="0"/>
      <p:bldP spid="72" grpId="0"/>
      <p:bldP spid="73" grpId="0"/>
      <p:bldP spid="75" grpId="0"/>
      <p:bldP spid="76" grpId="0"/>
      <p:bldP spid="78" grpId="0"/>
      <p:bldP spid="79" grpId="0"/>
      <p:bldP spid="122" grpId="0"/>
      <p:bldP spid="123" grpId="0"/>
      <p:bldP spid="124" grpId="0"/>
    </p:bldLst>
  </p:timing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136B0CA-D6EA-4E11-8173-79C45D1325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Find the fraction that lies halfway between two fractions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C899EB5-F9F2-4C28-BDD1-C5AD187E160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61576855"/>
      </p:ext>
    </p:extLst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61A40A51-2FFE-47BA-B3E3-9C602D67E6C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D30E3A2-1B3D-4BB4-9822-B26856DE802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EC53B71-34EE-4709-B168-25F076DA52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1A3A12E3-1ED1-4CCF-A636-A65B96374ED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759ADFFF-94F7-45F2-8412-94DAEB2D62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4FCF6C0-D99D-4CAF-81D4-3A01600F8CD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A0D0028-98D1-4095-B5ED-4922E2BFAFF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AD56F0A-3DC6-4AAA-8C80-788A122CAF2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205F2855-7AB4-4320-920D-BCA6E4BDEC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2C60373-86EB-4410-8339-B4EBA8A666A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5549E757-F091-4B62-A129-772B00AB415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C857F29-632C-41DC-97E6-B42E98F94CC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B3FC382-CA47-4498-A956-2B18FD7D5FC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1878D1D-5D6D-4E5B-9106-0482DB0336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7FDE49A-12DC-451F-A635-A3E4802D37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32EE9AB-1F30-456D-8B34-7F66A2AD7DF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43D484-9A38-46D3-A080-F26FF09EF1B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4CCE10-E90C-4D5A-B86E-C1CE4F841F8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315BA7-031C-48EB-9F42-8B92685A7A0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2565CE0-CF63-45B2-BBB0-6F958269A43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52E6AD-7672-4BD1-8996-2E30FCF6084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E58704C-D702-4B2D-8371-893C4C08C9D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07682AC3-69BA-4D2F-BEB7-2EF9DA49CD0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1C5609D-FEB5-4967-A0A7-7721A9DFE5C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415FE2F-7CA5-47F9-A23C-F7DFCFA6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7E0EC29-6C1E-475A-BA95-09C4B3B5958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D0489A8-2E75-4B16-A20E-1F4BF9B64E2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F3FF8350-4B1C-485B-96C0-1791333E68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C8DFD05-69CB-45D0-94F9-B2DFFD759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07E29D41-CFF7-44CA-943E-0EA6E30B5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BCF95BBD-CF03-4662-AEAD-B9CDC3E03C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126EDC8-9478-4382-AE8E-BB36242FD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B352160F-890A-4BF9-867B-3A11DD9273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583978-CF19-4B09-91DD-3BDD170AB7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30867D7-5CCE-48C6-9E75-0BB6113AC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134C58F6-E0C9-4C8C-8E09-DA4FC7C38A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53FB57D-AB87-41BE-A776-E6864F4E03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1BFD428-C8EA-43E1-896B-E850164DD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B80E9C8-7AF5-4A1B-A106-656DC07EA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6F1952D7-BAE6-48FB-B06A-4006BC93AB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D126BC1E-6AC1-4F91-B5B8-6429912E1E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8BF495C-7D96-439A-94DE-84B7399426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397A1CB-F768-44E6-8871-100C533D40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17E14F7-910E-4081-94B4-BBE8226938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0" name="Rectangle: Rounded Corners 179">
            <a:extLst>
              <a:ext uri="{FF2B5EF4-FFF2-40B4-BE49-F238E27FC236}">
                <a16:creationId xmlns:a16="http://schemas.microsoft.com/office/drawing/2014/main" id="{40567179-FFAE-47D3-8813-8C53B6851323}"/>
              </a:ext>
            </a:extLst>
          </p:cNvPr>
          <p:cNvSpPr/>
          <p:nvPr/>
        </p:nvSpPr>
        <p:spPr>
          <a:xfrm rot="5400000">
            <a:off x="5162102" y="-565048"/>
            <a:ext cx="4338138" cy="9222448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7" name="Rectangle: Rounded Corners 146">
            <a:extLst>
              <a:ext uri="{FF2B5EF4-FFF2-40B4-BE49-F238E27FC236}">
                <a16:creationId xmlns:a16="http://schemas.microsoft.com/office/drawing/2014/main" id="{F4550BDF-7DFE-401F-BC60-490F45E0D5FA}"/>
              </a:ext>
            </a:extLst>
          </p:cNvPr>
          <p:cNvSpPr/>
          <p:nvPr/>
        </p:nvSpPr>
        <p:spPr>
          <a:xfrm>
            <a:off x="447564" y="219299"/>
            <a:ext cx="10390833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/>
            <a:r>
              <a:rPr lang="en-GB" sz="3600" dirty="0">
                <a:solidFill>
                  <a:prstClr val="black"/>
                </a:solidFill>
              </a:rPr>
              <a:t>Which number lies halfway between      and     ?</a:t>
            </a: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5883085F-25A5-4946-A590-25C32BF1173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0" name="Group 89">
            <a:extLst>
              <a:ext uri="{FF2B5EF4-FFF2-40B4-BE49-F238E27FC236}">
                <a16:creationId xmlns:a16="http://schemas.microsoft.com/office/drawing/2014/main" id="{08FF5298-E79A-4224-AB63-C16F9D47D422}"/>
              </a:ext>
            </a:extLst>
          </p:cNvPr>
          <p:cNvGrpSpPr/>
          <p:nvPr/>
        </p:nvGrpSpPr>
        <p:grpSpPr>
          <a:xfrm>
            <a:off x="7431173" y="415190"/>
            <a:ext cx="437977" cy="1047615"/>
            <a:chOff x="2722480" y="5463945"/>
            <a:chExt cx="437977" cy="1047615"/>
          </a:xfrm>
        </p:grpSpPr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891A01FA-8CC1-4806-9DD5-FBA9E4DBDC04}"/>
                </a:ext>
              </a:extLst>
            </p:cNvPr>
            <p:cNvSpPr txBox="1"/>
            <p:nvPr/>
          </p:nvSpPr>
          <p:spPr>
            <a:xfrm>
              <a:off x="273242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CA899B6F-E5F4-4B6E-BDEF-1318487A574E}"/>
                </a:ext>
              </a:extLst>
            </p:cNvPr>
            <p:cNvSpPr txBox="1"/>
            <p:nvPr/>
          </p:nvSpPr>
          <p:spPr>
            <a:xfrm>
              <a:off x="2722480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42AD3F09-00B1-4EEE-9206-C2A7F113CF6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2C3CDB2E-C881-4CBC-B77D-495CC26DBD76}"/>
              </a:ext>
            </a:extLst>
          </p:cNvPr>
          <p:cNvGrpSpPr/>
          <p:nvPr/>
        </p:nvGrpSpPr>
        <p:grpSpPr>
          <a:xfrm>
            <a:off x="8726337" y="413193"/>
            <a:ext cx="437977" cy="1047615"/>
            <a:chOff x="2722480" y="5463945"/>
            <a:chExt cx="437977" cy="1047615"/>
          </a:xfrm>
        </p:grpSpPr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37E9B6AF-8837-4FCA-9A87-23EFAD9C25B0}"/>
                </a:ext>
              </a:extLst>
            </p:cNvPr>
            <p:cNvSpPr txBox="1"/>
            <p:nvPr/>
          </p:nvSpPr>
          <p:spPr>
            <a:xfrm>
              <a:off x="273242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DA412271-EBE5-4C8B-9351-60DA8DCFF3FB}"/>
                </a:ext>
              </a:extLst>
            </p:cNvPr>
            <p:cNvSpPr txBox="1"/>
            <p:nvPr/>
          </p:nvSpPr>
          <p:spPr>
            <a:xfrm>
              <a:off x="2722480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2DDECEFA-8624-40FC-8792-E73C56B45F5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Straight Connector 97">
            <a:extLst>
              <a:ext uri="{FF2B5EF4-FFF2-40B4-BE49-F238E27FC236}">
                <a16:creationId xmlns:a16="http://schemas.microsoft.com/office/drawing/2014/main" id="{856333A1-7640-41F2-BC76-AEA4EDF3CBF7}"/>
              </a:ext>
            </a:extLst>
          </p:cNvPr>
          <p:cNvCxnSpPr>
            <a:cxnSpLocks/>
          </p:cNvCxnSpPr>
          <p:nvPr/>
        </p:nvCxnSpPr>
        <p:spPr>
          <a:xfrm>
            <a:off x="488021" y="272783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Straight Connector 98">
            <a:extLst>
              <a:ext uri="{FF2B5EF4-FFF2-40B4-BE49-F238E27FC236}">
                <a16:creationId xmlns:a16="http://schemas.microsoft.com/office/drawing/2014/main" id="{406D73CA-9877-45C7-A08B-950A983BF942}"/>
              </a:ext>
            </a:extLst>
          </p:cNvPr>
          <p:cNvCxnSpPr>
            <a:cxnSpLocks/>
          </p:cNvCxnSpPr>
          <p:nvPr/>
        </p:nvCxnSpPr>
        <p:spPr>
          <a:xfrm>
            <a:off x="1367251" y="272783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TextBox 99">
            <a:extLst>
              <a:ext uri="{FF2B5EF4-FFF2-40B4-BE49-F238E27FC236}">
                <a16:creationId xmlns:a16="http://schemas.microsoft.com/office/drawing/2014/main" id="{B4A3A23F-1A6C-4FE5-8205-48FC7CB0ABAE}"/>
              </a:ext>
            </a:extLst>
          </p:cNvPr>
          <p:cNvSpPr txBox="1"/>
          <p:nvPr/>
        </p:nvSpPr>
        <p:spPr>
          <a:xfrm>
            <a:off x="450648" y="221999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2B88497E-DB05-4539-B563-27690DCB8827}"/>
              </a:ext>
            </a:extLst>
          </p:cNvPr>
          <p:cNvSpPr txBox="1"/>
          <p:nvPr/>
        </p:nvSpPr>
        <p:spPr>
          <a:xfrm>
            <a:off x="461214" y="266604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E84F9D3B-D5B7-4F6A-AADB-260319BE05A3}"/>
              </a:ext>
            </a:extLst>
          </p:cNvPr>
          <p:cNvSpPr txBox="1"/>
          <p:nvPr/>
        </p:nvSpPr>
        <p:spPr>
          <a:xfrm>
            <a:off x="1367250" y="266604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9AD25258-E3FC-45A5-822D-FE038209BEEA}"/>
              </a:ext>
            </a:extLst>
          </p:cNvPr>
          <p:cNvSpPr txBox="1"/>
          <p:nvPr/>
        </p:nvSpPr>
        <p:spPr>
          <a:xfrm>
            <a:off x="920208" y="241236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04" name="Arc 103">
            <a:extLst>
              <a:ext uri="{FF2B5EF4-FFF2-40B4-BE49-F238E27FC236}">
                <a16:creationId xmlns:a16="http://schemas.microsoft.com/office/drawing/2014/main" id="{176EB31E-1F1F-4982-B8F2-F39C64085693}"/>
              </a:ext>
            </a:extLst>
          </p:cNvPr>
          <p:cNvSpPr/>
          <p:nvPr/>
        </p:nvSpPr>
        <p:spPr>
          <a:xfrm rot="16200000">
            <a:off x="852909" y="169787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Arc 104">
            <a:extLst>
              <a:ext uri="{FF2B5EF4-FFF2-40B4-BE49-F238E27FC236}">
                <a16:creationId xmlns:a16="http://schemas.microsoft.com/office/drawing/2014/main" id="{035A89FF-8CFD-41EC-9BB6-3C06681FB96C}"/>
              </a:ext>
            </a:extLst>
          </p:cNvPr>
          <p:cNvSpPr/>
          <p:nvPr/>
        </p:nvSpPr>
        <p:spPr>
          <a:xfrm rot="5400000">
            <a:off x="842622" y="263152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B0974C13-D203-4572-8BAA-B713C91B2813}"/>
              </a:ext>
            </a:extLst>
          </p:cNvPr>
          <p:cNvSpPr txBox="1"/>
          <p:nvPr/>
        </p:nvSpPr>
        <p:spPr>
          <a:xfrm>
            <a:off x="973212" y="316690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48C2F261-3BB1-48A1-9AF7-CECDFC5D4EA8}"/>
              </a:ext>
            </a:extLst>
          </p:cNvPr>
          <p:cNvSpPr txBox="1"/>
          <p:nvPr/>
        </p:nvSpPr>
        <p:spPr>
          <a:xfrm>
            <a:off x="973211" y="186605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E1BD20F8-5E27-4CF8-964A-DF95057A2043}"/>
              </a:ext>
            </a:extLst>
          </p:cNvPr>
          <p:cNvSpPr txBox="1"/>
          <p:nvPr/>
        </p:nvSpPr>
        <p:spPr>
          <a:xfrm>
            <a:off x="1561313" y="2219998"/>
            <a:ext cx="8133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09" name="Straight Connector 108">
            <a:extLst>
              <a:ext uri="{FF2B5EF4-FFF2-40B4-BE49-F238E27FC236}">
                <a16:creationId xmlns:a16="http://schemas.microsoft.com/office/drawing/2014/main" id="{4879A002-E820-4081-9665-DB949ADE0696}"/>
              </a:ext>
            </a:extLst>
          </p:cNvPr>
          <p:cNvCxnSpPr>
            <a:cxnSpLocks/>
          </p:cNvCxnSpPr>
          <p:nvPr/>
        </p:nvCxnSpPr>
        <p:spPr>
          <a:xfrm>
            <a:off x="496730" y="496251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Straight Connector 109">
            <a:extLst>
              <a:ext uri="{FF2B5EF4-FFF2-40B4-BE49-F238E27FC236}">
                <a16:creationId xmlns:a16="http://schemas.microsoft.com/office/drawing/2014/main" id="{F789E23A-6CFB-4F5A-BE2C-3625CD802409}"/>
              </a:ext>
            </a:extLst>
          </p:cNvPr>
          <p:cNvCxnSpPr>
            <a:cxnSpLocks/>
          </p:cNvCxnSpPr>
          <p:nvPr/>
        </p:nvCxnSpPr>
        <p:spPr>
          <a:xfrm>
            <a:off x="1375960" y="496251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TextBox 110">
            <a:extLst>
              <a:ext uri="{FF2B5EF4-FFF2-40B4-BE49-F238E27FC236}">
                <a16:creationId xmlns:a16="http://schemas.microsoft.com/office/drawing/2014/main" id="{DF7859ED-1C39-420E-9DDF-DFF95D31A10F}"/>
              </a:ext>
            </a:extLst>
          </p:cNvPr>
          <p:cNvSpPr txBox="1"/>
          <p:nvPr/>
        </p:nvSpPr>
        <p:spPr>
          <a:xfrm>
            <a:off x="459357" y="445468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AA206E09-08B1-42B5-A35E-B6E2B405C9C3}"/>
              </a:ext>
            </a:extLst>
          </p:cNvPr>
          <p:cNvSpPr txBox="1"/>
          <p:nvPr/>
        </p:nvSpPr>
        <p:spPr>
          <a:xfrm>
            <a:off x="469923" y="490072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CC1327EB-9F83-4F86-A4F6-FFA16A883661}"/>
              </a:ext>
            </a:extLst>
          </p:cNvPr>
          <p:cNvSpPr txBox="1"/>
          <p:nvPr/>
        </p:nvSpPr>
        <p:spPr>
          <a:xfrm>
            <a:off x="1375959" y="4900727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8F611EF4-1680-41EF-B273-76DE01C0BD78}"/>
              </a:ext>
            </a:extLst>
          </p:cNvPr>
          <p:cNvSpPr txBox="1"/>
          <p:nvPr/>
        </p:nvSpPr>
        <p:spPr>
          <a:xfrm>
            <a:off x="928917" y="4647048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15" name="Arc 114">
            <a:extLst>
              <a:ext uri="{FF2B5EF4-FFF2-40B4-BE49-F238E27FC236}">
                <a16:creationId xmlns:a16="http://schemas.microsoft.com/office/drawing/2014/main" id="{1D701D45-2379-4DF7-BC00-2CC21776021A}"/>
              </a:ext>
            </a:extLst>
          </p:cNvPr>
          <p:cNvSpPr/>
          <p:nvPr/>
        </p:nvSpPr>
        <p:spPr>
          <a:xfrm rot="16200000">
            <a:off x="861618" y="3932560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6" name="Arc 115">
            <a:extLst>
              <a:ext uri="{FF2B5EF4-FFF2-40B4-BE49-F238E27FC236}">
                <a16:creationId xmlns:a16="http://schemas.microsoft.com/office/drawing/2014/main" id="{862F0E13-1177-4A52-B108-E09C2E525146}"/>
              </a:ext>
            </a:extLst>
          </p:cNvPr>
          <p:cNvSpPr/>
          <p:nvPr/>
        </p:nvSpPr>
        <p:spPr>
          <a:xfrm rot="5400000">
            <a:off x="851331" y="486621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0F282390-510E-4AFB-9DF3-1E2273C13ED8}"/>
              </a:ext>
            </a:extLst>
          </p:cNvPr>
          <p:cNvSpPr txBox="1"/>
          <p:nvPr/>
        </p:nvSpPr>
        <p:spPr>
          <a:xfrm>
            <a:off x="981921" y="540159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31BA4BE-1D79-48C1-AF14-B270D0D107D1}"/>
              </a:ext>
            </a:extLst>
          </p:cNvPr>
          <p:cNvSpPr txBox="1"/>
          <p:nvPr/>
        </p:nvSpPr>
        <p:spPr>
          <a:xfrm>
            <a:off x="981920" y="410074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71625A4B-27B5-4F70-966C-BC7E39E78E5F}"/>
              </a:ext>
            </a:extLst>
          </p:cNvPr>
          <p:cNvSpPr txBox="1"/>
          <p:nvPr/>
        </p:nvSpPr>
        <p:spPr>
          <a:xfrm>
            <a:off x="1586280" y="4454685"/>
            <a:ext cx="7216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48" name="Rectangle 147">
            <a:extLst>
              <a:ext uri="{FF2B5EF4-FFF2-40B4-BE49-F238E27FC236}">
                <a16:creationId xmlns:a16="http://schemas.microsoft.com/office/drawing/2014/main" id="{A38C0BF8-6EE0-4A85-8841-842792B1BB32}"/>
              </a:ext>
            </a:extLst>
          </p:cNvPr>
          <p:cNvSpPr/>
          <p:nvPr/>
        </p:nvSpPr>
        <p:spPr>
          <a:xfrm>
            <a:off x="9591618" y="384951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71AE2782-7F46-4C74-BA7F-CDB2124E5010}"/>
              </a:ext>
            </a:extLst>
          </p:cNvPr>
          <p:cNvGrpSpPr/>
          <p:nvPr/>
        </p:nvGrpSpPr>
        <p:grpSpPr>
          <a:xfrm>
            <a:off x="9660545" y="832227"/>
            <a:ext cx="933868" cy="630942"/>
            <a:chOff x="3121638" y="4881518"/>
            <a:chExt cx="933868" cy="630942"/>
          </a:xfrm>
        </p:grpSpPr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7D897FC3-DD4A-4DAD-95D0-1CAD1D70560A}"/>
                </a:ext>
              </a:extLst>
            </p:cNvPr>
            <p:cNvSpPr txBox="1"/>
            <p:nvPr/>
          </p:nvSpPr>
          <p:spPr>
            <a:xfrm>
              <a:off x="3121638" y="4881518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F6D6949F-F3DF-48FC-AEF2-608B8909C689}"/>
                </a:ext>
              </a:extLst>
            </p:cNvPr>
            <p:cNvCxnSpPr>
              <a:cxnSpLocks/>
            </p:cNvCxnSpPr>
            <p:nvPr/>
          </p:nvCxnSpPr>
          <p:spPr>
            <a:xfrm>
              <a:off x="3139350" y="4944994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2" name="TextBox 151">
            <a:extLst>
              <a:ext uri="{FF2B5EF4-FFF2-40B4-BE49-F238E27FC236}">
                <a16:creationId xmlns:a16="http://schemas.microsoft.com/office/drawing/2014/main" id="{09984EAE-AB52-4BF0-AD0D-BC5A44DA1BA5}"/>
              </a:ext>
            </a:extLst>
          </p:cNvPr>
          <p:cNvSpPr txBox="1"/>
          <p:nvPr/>
        </p:nvSpPr>
        <p:spPr>
          <a:xfrm>
            <a:off x="9922756" y="377008"/>
            <a:ext cx="7314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FDF1626F-C028-4316-82BC-226AA4919533}"/>
              </a:ext>
            </a:extLst>
          </p:cNvPr>
          <p:cNvSpPr/>
          <p:nvPr/>
        </p:nvSpPr>
        <p:spPr>
          <a:xfrm>
            <a:off x="2965741" y="2080721"/>
            <a:ext cx="1728192" cy="72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5481524C-ED96-454F-9B40-7D61998739E0}"/>
              </a:ext>
            </a:extLst>
          </p:cNvPr>
          <p:cNvSpPr/>
          <p:nvPr/>
        </p:nvSpPr>
        <p:spPr>
          <a:xfrm>
            <a:off x="2965741" y="2080721"/>
            <a:ext cx="8640000" cy="72000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5" name="Rectangle 154">
            <a:extLst>
              <a:ext uri="{FF2B5EF4-FFF2-40B4-BE49-F238E27FC236}">
                <a16:creationId xmlns:a16="http://schemas.microsoft.com/office/drawing/2014/main" id="{E553D8DF-6EF0-4162-9851-F114D7921CB2}"/>
              </a:ext>
            </a:extLst>
          </p:cNvPr>
          <p:cNvSpPr/>
          <p:nvPr/>
        </p:nvSpPr>
        <p:spPr>
          <a:xfrm>
            <a:off x="2965741" y="2080721"/>
            <a:ext cx="1728000" cy="72000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6" name="Rectangle 155">
            <a:extLst>
              <a:ext uri="{FF2B5EF4-FFF2-40B4-BE49-F238E27FC236}">
                <a16:creationId xmlns:a16="http://schemas.microsoft.com/office/drawing/2014/main" id="{7CAC7F2C-4A61-4996-AE47-078B89B5E8E6}"/>
              </a:ext>
            </a:extLst>
          </p:cNvPr>
          <p:cNvSpPr/>
          <p:nvPr/>
        </p:nvSpPr>
        <p:spPr>
          <a:xfrm>
            <a:off x="4694125" y="2080721"/>
            <a:ext cx="1728000" cy="72000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7" name="Rectangle 156">
            <a:extLst>
              <a:ext uri="{FF2B5EF4-FFF2-40B4-BE49-F238E27FC236}">
                <a16:creationId xmlns:a16="http://schemas.microsoft.com/office/drawing/2014/main" id="{04754A73-0E14-4207-B7F5-38E5A4EC71E6}"/>
              </a:ext>
            </a:extLst>
          </p:cNvPr>
          <p:cNvSpPr/>
          <p:nvPr/>
        </p:nvSpPr>
        <p:spPr>
          <a:xfrm>
            <a:off x="6422125" y="2080721"/>
            <a:ext cx="1728000" cy="72000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8" name="Rectangle 157">
            <a:extLst>
              <a:ext uri="{FF2B5EF4-FFF2-40B4-BE49-F238E27FC236}">
                <a16:creationId xmlns:a16="http://schemas.microsoft.com/office/drawing/2014/main" id="{8344B010-E8EA-4AAE-9EF2-9A96BA9506A9}"/>
              </a:ext>
            </a:extLst>
          </p:cNvPr>
          <p:cNvSpPr/>
          <p:nvPr/>
        </p:nvSpPr>
        <p:spPr>
          <a:xfrm>
            <a:off x="8150509" y="2080721"/>
            <a:ext cx="1728000" cy="72000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9" name="Rectangle 158">
            <a:extLst>
              <a:ext uri="{FF2B5EF4-FFF2-40B4-BE49-F238E27FC236}">
                <a16:creationId xmlns:a16="http://schemas.microsoft.com/office/drawing/2014/main" id="{A71C183B-84F4-42F3-A917-B7C2C08E58B7}"/>
              </a:ext>
            </a:extLst>
          </p:cNvPr>
          <p:cNvSpPr/>
          <p:nvPr/>
        </p:nvSpPr>
        <p:spPr>
          <a:xfrm>
            <a:off x="9878701" y="2080721"/>
            <a:ext cx="1728000" cy="72000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0" name="Rectangle 159">
            <a:extLst>
              <a:ext uri="{FF2B5EF4-FFF2-40B4-BE49-F238E27FC236}">
                <a16:creationId xmlns:a16="http://schemas.microsoft.com/office/drawing/2014/main" id="{C0A8647E-30E3-45A4-9CAE-335AD9BAC3C8}"/>
              </a:ext>
            </a:extLst>
          </p:cNvPr>
          <p:cNvSpPr/>
          <p:nvPr/>
        </p:nvSpPr>
        <p:spPr>
          <a:xfrm>
            <a:off x="2952693" y="5226687"/>
            <a:ext cx="3464730" cy="72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1" name="Rectangle 160">
            <a:extLst>
              <a:ext uri="{FF2B5EF4-FFF2-40B4-BE49-F238E27FC236}">
                <a16:creationId xmlns:a16="http://schemas.microsoft.com/office/drawing/2014/main" id="{20CC4C06-0B21-4547-AAED-6288162E24DE}"/>
              </a:ext>
            </a:extLst>
          </p:cNvPr>
          <p:cNvSpPr/>
          <p:nvPr/>
        </p:nvSpPr>
        <p:spPr>
          <a:xfrm>
            <a:off x="2952693" y="5226687"/>
            <a:ext cx="8640000" cy="72000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2" name="Rectangle 161">
            <a:extLst>
              <a:ext uri="{FF2B5EF4-FFF2-40B4-BE49-F238E27FC236}">
                <a16:creationId xmlns:a16="http://schemas.microsoft.com/office/drawing/2014/main" id="{44316149-91BF-4786-9B6A-8410A63D59BC}"/>
              </a:ext>
            </a:extLst>
          </p:cNvPr>
          <p:cNvSpPr/>
          <p:nvPr/>
        </p:nvSpPr>
        <p:spPr>
          <a:xfrm>
            <a:off x="2952693" y="5226687"/>
            <a:ext cx="1728000" cy="72000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3" name="Rectangle 162">
            <a:extLst>
              <a:ext uri="{FF2B5EF4-FFF2-40B4-BE49-F238E27FC236}">
                <a16:creationId xmlns:a16="http://schemas.microsoft.com/office/drawing/2014/main" id="{96775AF3-7CB1-4A08-B0D2-7615E36569F9}"/>
              </a:ext>
            </a:extLst>
          </p:cNvPr>
          <p:cNvSpPr/>
          <p:nvPr/>
        </p:nvSpPr>
        <p:spPr>
          <a:xfrm>
            <a:off x="4681077" y="5226687"/>
            <a:ext cx="1728000" cy="72000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4" name="Rectangle 163">
            <a:extLst>
              <a:ext uri="{FF2B5EF4-FFF2-40B4-BE49-F238E27FC236}">
                <a16:creationId xmlns:a16="http://schemas.microsoft.com/office/drawing/2014/main" id="{B1BC2CE1-1AB8-4CD7-96F4-C13588604561}"/>
              </a:ext>
            </a:extLst>
          </p:cNvPr>
          <p:cNvSpPr/>
          <p:nvPr/>
        </p:nvSpPr>
        <p:spPr>
          <a:xfrm>
            <a:off x="6409077" y="5226687"/>
            <a:ext cx="1728000" cy="72000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5" name="Rectangle 164">
            <a:extLst>
              <a:ext uri="{FF2B5EF4-FFF2-40B4-BE49-F238E27FC236}">
                <a16:creationId xmlns:a16="http://schemas.microsoft.com/office/drawing/2014/main" id="{9D4848ED-BE2D-4881-B99F-3D3F9F1689C1}"/>
              </a:ext>
            </a:extLst>
          </p:cNvPr>
          <p:cNvSpPr/>
          <p:nvPr/>
        </p:nvSpPr>
        <p:spPr>
          <a:xfrm>
            <a:off x="8137461" y="5226687"/>
            <a:ext cx="1728000" cy="72000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6" name="Rectangle 165">
            <a:extLst>
              <a:ext uri="{FF2B5EF4-FFF2-40B4-BE49-F238E27FC236}">
                <a16:creationId xmlns:a16="http://schemas.microsoft.com/office/drawing/2014/main" id="{0CE1EBC8-3FD5-457C-89DF-EA10112FF6B6}"/>
              </a:ext>
            </a:extLst>
          </p:cNvPr>
          <p:cNvSpPr/>
          <p:nvPr/>
        </p:nvSpPr>
        <p:spPr>
          <a:xfrm>
            <a:off x="9865653" y="5226687"/>
            <a:ext cx="1728000" cy="72000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7" name="Rectangle 166">
            <a:extLst>
              <a:ext uri="{FF2B5EF4-FFF2-40B4-BE49-F238E27FC236}">
                <a16:creationId xmlns:a16="http://schemas.microsoft.com/office/drawing/2014/main" id="{21FC3409-E145-4A91-9524-F84B25DAE788}"/>
              </a:ext>
            </a:extLst>
          </p:cNvPr>
          <p:cNvSpPr/>
          <p:nvPr/>
        </p:nvSpPr>
        <p:spPr>
          <a:xfrm>
            <a:off x="2963703" y="3676655"/>
            <a:ext cx="2602458" cy="72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8" name="Rectangle 167">
            <a:extLst>
              <a:ext uri="{FF2B5EF4-FFF2-40B4-BE49-F238E27FC236}">
                <a16:creationId xmlns:a16="http://schemas.microsoft.com/office/drawing/2014/main" id="{E10AF891-25EA-4007-8128-8D1C78A27426}"/>
              </a:ext>
            </a:extLst>
          </p:cNvPr>
          <p:cNvSpPr/>
          <p:nvPr/>
        </p:nvSpPr>
        <p:spPr>
          <a:xfrm>
            <a:off x="2965741" y="3653705"/>
            <a:ext cx="8640000" cy="72000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3DC2A5F5-ADF9-4180-855A-E14B8A2138B3}"/>
              </a:ext>
            </a:extLst>
          </p:cNvPr>
          <p:cNvGrpSpPr/>
          <p:nvPr/>
        </p:nvGrpSpPr>
        <p:grpSpPr>
          <a:xfrm>
            <a:off x="2960773" y="3664589"/>
            <a:ext cx="8631920" cy="720000"/>
            <a:chOff x="1839686" y="5868366"/>
            <a:chExt cx="8631920" cy="720000"/>
          </a:xfrm>
        </p:grpSpPr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C6A9571D-9D80-40C4-86E5-55457190E49B}"/>
                </a:ext>
              </a:extLst>
            </p:cNvPr>
            <p:cNvSpPr/>
            <p:nvPr/>
          </p:nvSpPr>
          <p:spPr>
            <a:xfrm>
              <a:off x="1839686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1" name="Rectangle 170">
              <a:extLst>
                <a:ext uri="{FF2B5EF4-FFF2-40B4-BE49-F238E27FC236}">
                  <a16:creationId xmlns:a16="http://schemas.microsoft.com/office/drawing/2014/main" id="{F74C9306-7723-41E4-9EED-D70840DAF9F3}"/>
                </a:ext>
              </a:extLst>
            </p:cNvPr>
            <p:cNvSpPr/>
            <p:nvPr/>
          </p:nvSpPr>
          <p:spPr>
            <a:xfrm>
              <a:off x="2704764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2" name="Rectangle 171">
              <a:extLst>
                <a:ext uri="{FF2B5EF4-FFF2-40B4-BE49-F238E27FC236}">
                  <a16:creationId xmlns:a16="http://schemas.microsoft.com/office/drawing/2014/main" id="{3DFB3DC5-A1A9-48F7-88EC-AE123CEA44CF}"/>
                </a:ext>
              </a:extLst>
            </p:cNvPr>
            <p:cNvSpPr/>
            <p:nvPr/>
          </p:nvSpPr>
          <p:spPr>
            <a:xfrm>
              <a:off x="3568764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3" name="Rectangle 172">
              <a:extLst>
                <a:ext uri="{FF2B5EF4-FFF2-40B4-BE49-F238E27FC236}">
                  <a16:creationId xmlns:a16="http://schemas.microsoft.com/office/drawing/2014/main" id="{4D9A1A48-EDBA-4F54-83EE-745357AEAAC5}"/>
                </a:ext>
              </a:extLst>
            </p:cNvPr>
            <p:cNvSpPr/>
            <p:nvPr/>
          </p:nvSpPr>
          <p:spPr>
            <a:xfrm>
              <a:off x="4433842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CA64765D-9ED8-4780-B0D7-AE2FA31322C5}"/>
                </a:ext>
              </a:extLst>
            </p:cNvPr>
            <p:cNvSpPr/>
            <p:nvPr/>
          </p:nvSpPr>
          <p:spPr>
            <a:xfrm>
              <a:off x="5296336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11B4704A-31F7-4183-B66E-34FB758A92A9}"/>
                </a:ext>
              </a:extLst>
            </p:cNvPr>
            <p:cNvSpPr/>
            <p:nvPr/>
          </p:nvSpPr>
          <p:spPr>
            <a:xfrm>
              <a:off x="6161414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A96C6E88-447A-4FAA-945F-9AD784AD021D}"/>
                </a:ext>
              </a:extLst>
            </p:cNvPr>
            <p:cNvSpPr/>
            <p:nvPr/>
          </p:nvSpPr>
          <p:spPr>
            <a:xfrm>
              <a:off x="7025414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2E4C36D7-1FD1-42CA-9509-3F7778A472AF}"/>
                </a:ext>
              </a:extLst>
            </p:cNvPr>
            <p:cNvSpPr/>
            <p:nvPr/>
          </p:nvSpPr>
          <p:spPr>
            <a:xfrm>
              <a:off x="7890492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8" name="Rectangle 177">
              <a:extLst>
                <a:ext uri="{FF2B5EF4-FFF2-40B4-BE49-F238E27FC236}">
                  <a16:creationId xmlns:a16="http://schemas.microsoft.com/office/drawing/2014/main" id="{3218AA09-E25A-4F86-A551-4C8AA56C970B}"/>
                </a:ext>
              </a:extLst>
            </p:cNvPr>
            <p:cNvSpPr/>
            <p:nvPr/>
          </p:nvSpPr>
          <p:spPr>
            <a:xfrm>
              <a:off x="8753414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1C0A1681-2DC0-45FA-A9D0-B2C7209003F3}"/>
                </a:ext>
              </a:extLst>
            </p:cNvPr>
            <p:cNvSpPr/>
            <p:nvPr/>
          </p:nvSpPr>
          <p:spPr>
            <a:xfrm>
              <a:off x="9607606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291C47A4-3741-4D94-A62F-EC2E52C12AD2}"/>
              </a:ext>
            </a:extLst>
          </p:cNvPr>
          <p:cNvGrpSpPr/>
          <p:nvPr/>
        </p:nvGrpSpPr>
        <p:grpSpPr>
          <a:xfrm>
            <a:off x="2960773" y="2075670"/>
            <a:ext cx="8631920" cy="720000"/>
            <a:chOff x="1839686" y="5868366"/>
            <a:chExt cx="8631920" cy="720000"/>
          </a:xfrm>
        </p:grpSpPr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D7BAADC7-D6D4-40CA-AA3F-3571EB173550}"/>
                </a:ext>
              </a:extLst>
            </p:cNvPr>
            <p:cNvSpPr/>
            <p:nvPr/>
          </p:nvSpPr>
          <p:spPr>
            <a:xfrm>
              <a:off x="1839686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D97434C0-326C-41C7-97A5-297A80C9C1D2}"/>
                </a:ext>
              </a:extLst>
            </p:cNvPr>
            <p:cNvSpPr/>
            <p:nvPr/>
          </p:nvSpPr>
          <p:spPr>
            <a:xfrm>
              <a:off x="2704764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7F125CD5-BF1A-411F-8C26-D8EC1D3F3BF8}"/>
                </a:ext>
              </a:extLst>
            </p:cNvPr>
            <p:cNvSpPr/>
            <p:nvPr/>
          </p:nvSpPr>
          <p:spPr>
            <a:xfrm>
              <a:off x="3568764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6" name="Rectangle 205">
              <a:extLst>
                <a:ext uri="{FF2B5EF4-FFF2-40B4-BE49-F238E27FC236}">
                  <a16:creationId xmlns:a16="http://schemas.microsoft.com/office/drawing/2014/main" id="{9521377A-7104-4815-822D-DB284257F9CE}"/>
                </a:ext>
              </a:extLst>
            </p:cNvPr>
            <p:cNvSpPr/>
            <p:nvPr/>
          </p:nvSpPr>
          <p:spPr>
            <a:xfrm>
              <a:off x="4433842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6111E569-D8D4-4266-A35F-B88BC1EFA640}"/>
                </a:ext>
              </a:extLst>
            </p:cNvPr>
            <p:cNvSpPr/>
            <p:nvPr/>
          </p:nvSpPr>
          <p:spPr>
            <a:xfrm>
              <a:off x="5296336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5225CB31-8D84-48AD-9D37-7C8D86599707}"/>
                </a:ext>
              </a:extLst>
            </p:cNvPr>
            <p:cNvSpPr/>
            <p:nvPr/>
          </p:nvSpPr>
          <p:spPr>
            <a:xfrm>
              <a:off x="6161414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F4D60B9C-6099-4CF2-9940-C2045594E76B}"/>
                </a:ext>
              </a:extLst>
            </p:cNvPr>
            <p:cNvSpPr/>
            <p:nvPr/>
          </p:nvSpPr>
          <p:spPr>
            <a:xfrm>
              <a:off x="7025414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C5BC528F-F6B7-4B3C-B2DE-ACA017DD5E0B}"/>
                </a:ext>
              </a:extLst>
            </p:cNvPr>
            <p:cNvSpPr/>
            <p:nvPr/>
          </p:nvSpPr>
          <p:spPr>
            <a:xfrm>
              <a:off x="7890492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02F018E3-05C0-44A8-99A1-59386C421AB0}"/>
                </a:ext>
              </a:extLst>
            </p:cNvPr>
            <p:cNvSpPr/>
            <p:nvPr/>
          </p:nvSpPr>
          <p:spPr>
            <a:xfrm>
              <a:off x="8753414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DEDC042D-8FBE-43E3-A57E-C465DC03BC50}"/>
                </a:ext>
              </a:extLst>
            </p:cNvPr>
            <p:cNvSpPr/>
            <p:nvPr/>
          </p:nvSpPr>
          <p:spPr>
            <a:xfrm>
              <a:off x="9607606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FFFD4DE4-F529-44A7-889F-5C4E141538ED}"/>
              </a:ext>
            </a:extLst>
          </p:cNvPr>
          <p:cNvGrpSpPr/>
          <p:nvPr/>
        </p:nvGrpSpPr>
        <p:grpSpPr>
          <a:xfrm>
            <a:off x="2960773" y="5248481"/>
            <a:ext cx="8631920" cy="720000"/>
            <a:chOff x="1839686" y="5868366"/>
            <a:chExt cx="8631920" cy="720000"/>
          </a:xfrm>
        </p:grpSpPr>
        <p:sp>
          <p:nvSpPr>
            <p:cNvPr id="214" name="Rectangle 213">
              <a:extLst>
                <a:ext uri="{FF2B5EF4-FFF2-40B4-BE49-F238E27FC236}">
                  <a16:creationId xmlns:a16="http://schemas.microsoft.com/office/drawing/2014/main" id="{C1746DE3-49AF-4BE3-A4C0-2D7F193184EC}"/>
                </a:ext>
              </a:extLst>
            </p:cNvPr>
            <p:cNvSpPr/>
            <p:nvPr/>
          </p:nvSpPr>
          <p:spPr>
            <a:xfrm>
              <a:off x="1839686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5" name="Rectangle 214">
              <a:extLst>
                <a:ext uri="{FF2B5EF4-FFF2-40B4-BE49-F238E27FC236}">
                  <a16:creationId xmlns:a16="http://schemas.microsoft.com/office/drawing/2014/main" id="{6E111F1D-0B39-4211-9180-251B626E7EC4}"/>
                </a:ext>
              </a:extLst>
            </p:cNvPr>
            <p:cNvSpPr/>
            <p:nvPr/>
          </p:nvSpPr>
          <p:spPr>
            <a:xfrm>
              <a:off x="2704764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D3815088-8455-437A-8E90-FF2178839256}"/>
                </a:ext>
              </a:extLst>
            </p:cNvPr>
            <p:cNvSpPr/>
            <p:nvPr/>
          </p:nvSpPr>
          <p:spPr>
            <a:xfrm>
              <a:off x="3568764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6D040E5D-85D7-4144-B135-AC8F5FFF8383}"/>
                </a:ext>
              </a:extLst>
            </p:cNvPr>
            <p:cNvSpPr/>
            <p:nvPr/>
          </p:nvSpPr>
          <p:spPr>
            <a:xfrm>
              <a:off x="4433842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516FC3E5-5B1B-4E1B-8B04-2FEBC9CC798D}"/>
                </a:ext>
              </a:extLst>
            </p:cNvPr>
            <p:cNvSpPr/>
            <p:nvPr/>
          </p:nvSpPr>
          <p:spPr>
            <a:xfrm>
              <a:off x="5296336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D3FEB787-610D-4C68-9CFF-DD3A3DF346CD}"/>
                </a:ext>
              </a:extLst>
            </p:cNvPr>
            <p:cNvSpPr/>
            <p:nvPr/>
          </p:nvSpPr>
          <p:spPr>
            <a:xfrm>
              <a:off x="6161414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BA6C8EBC-3E34-49DF-BA6D-D87277917741}"/>
                </a:ext>
              </a:extLst>
            </p:cNvPr>
            <p:cNvSpPr/>
            <p:nvPr/>
          </p:nvSpPr>
          <p:spPr>
            <a:xfrm>
              <a:off x="7025414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9162328F-A910-46FB-B913-C4A76B89A78A}"/>
                </a:ext>
              </a:extLst>
            </p:cNvPr>
            <p:cNvSpPr/>
            <p:nvPr/>
          </p:nvSpPr>
          <p:spPr>
            <a:xfrm>
              <a:off x="7890492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2" name="Rectangle 221">
              <a:extLst>
                <a:ext uri="{FF2B5EF4-FFF2-40B4-BE49-F238E27FC236}">
                  <a16:creationId xmlns:a16="http://schemas.microsoft.com/office/drawing/2014/main" id="{3AB86CF8-4261-47E5-A205-DCEB6438CEF2}"/>
                </a:ext>
              </a:extLst>
            </p:cNvPr>
            <p:cNvSpPr/>
            <p:nvPr/>
          </p:nvSpPr>
          <p:spPr>
            <a:xfrm>
              <a:off x="8753414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3" name="Rectangle 222">
              <a:extLst>
                <a:ext uri="{FF2B5EF4-FFF2-40B4-BE49-F238E27FC236}">
                  <a16:creationId xmlns:a16="http://schemas.microsoft.com/office/drawing/2014/main" id="{C3433F59-4932-47C2-A4EC-5FF29B7365F8}"/>
                </a:ext>
              </a:extLst>
            </p:cNvPr>
            <p:cNvSpPr/>
            <p:nvPr/>
          </p:nvSpPr>
          <p:spPr>
            <a:xfrm>
              <a:off x="9607606" y="5868366"/>
              <a:ext cx="864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1888359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0" grpId="0" animBg="1"/>
      <p:bldP spid="100" grpId="0"/>
      <p:bldP spid="101" grpId="0"/>
      <p:bldP spid="102" grpId="0"/>
      <p:bldP spid="103" grpId="0"/>
      <p:bldP spid="104" grpId="0" animBg="1"/>
      <p:bldP spid="105" grpId="0" animBg="1"/>
      <p:bldP spid="106" grpId="0"/>
      <p:bldP spid="107" grpId="0"/>
      <p:bldP spid="108" grpId="0"/>
      <p:bldP spid="111" grpId="0"/>
      <p:bldP spid="112" grpId="0"/>
      <p:bldP spid="113" grpId="0"/>
      <p:bldP spid="114" grpId="0"/>
      <p:bldP spid="115" grpId="0" animBg="1"/>
      <p:bldP spid="116" grpId="0" animBg="1"/>
      <p:bldP spid="117" grpId="0"/>
      <p:bldP spid="118" grpId="0"/>
      <p:bldP spid="119" grpId="0"/>
      <p:bldP spid="152" grpId="0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 animBg="1"/>
      <p:bldP spid="161" grpId="0" animBg="1"/>
      <p:bldP spid="162" grpId="0" animBg="1"/>
      <p:bldP spid="163" grpId="0" animBg="1"/>
      <p:bldP spid="164" grpId="0" animBg="1"/>
      <p:bldP spid="165" grpId="0" animBg="1"/>
      <p:bldP spid="166" grpId="0" animBg="1"/>
      <p:bldP spid="167" grpId="0" animBg="1"/>
      <p:bldP spid="168" grpId="0" animBg="1"/>
    </p:bld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61A40A51-2FFE-47BA-B3E3-9C602D67E6C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D30E3A2-1B3D-4BB4-9822-B26856DE802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EC53B71-34EE-4709-B168-25F076DA52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1A3A12E3-1ED1-4CCF-A636-A65B96374ED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759ADFFF-94F7-45F2-8412-94DAEB2D62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4FCF6C0-D99D-4CAF-81D4-3A01600F8CD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A0D0028-98D1-4095-B5ED-4922E2BFAFF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AD56F0A-3DC6-4AAA-8C80-788A122CAF2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205F2855-7AB4-4320-920D-BCA6E4BDEC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2C60373-86EB-4410-8339-B4EBA8A666A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5549E757-F091-4B62-A129-772B00AB415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C857F29-632C-41DC-97E6-B42E98F94CC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B3FC382-CA47-4498-A956-2B18FD7D5FC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1878D1D-5D6D-4E5B-9106-0482DB0336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7FDE49A-12DC-451F-A635-A3E4802D37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32EE9AB-1F30-456D-8B34-7F66A2AD7DF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43D484-9A38-46D3-A080-F26FF09EF1B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4CCE10-E90C-4D5A-B86E-C1CE4F841F8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315BA7-031C-48EB-9F42-8B92685A7A0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2565CE0-CF63-45B2-BBB0-6F958269A43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52E6AD-7672-4BD1-8996-2E30FCF6084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E58704C-D702-4B2D-8371-893C4C08C9D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07682AC3-69BA-4D2F-BEB7-2EF9DA49CD0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1C5609D-FEB5-4967-A0A7-7721A9DFE5C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415FE2F-7CA5-47F9-A23C-F7DFCFA6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7E0EC29-6C1E-475A-BA95-09C4B3B5958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D0489A8-2E75-4B16-A20E-1F4BF9B64E2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F3FF8350-4B1C-485B-96C0-1791333E68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C8DFD05-69CB-45D0-94F9-B2DFFD759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07E29D41-CFF7-44CA-943E-0EA6E30B5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BCF95BBD-CF03-4662-AEAD-B9CDC3E03C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126EDC8-9478-4382-AE8E-BB36242FD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B352160F-890A-4BF9-867B-3A11DD9273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583978-CF19-4B09-91DD-3BDD170AB7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30867D7-5CCE-48C6-9E75-0BB6113AC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134C58F6-E0C9-4C8C-8E09-DA4FC7C38A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53FB57D-AB87-41BE-A776-E6864F4E03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1BFD428-C8EA-43E1-896B-E850164DD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B80E9C8-7AF5-4A1B-A106-656DC07EA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6F1952D7-BAE6-48FB-B06A-4006BC93AB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D126BC1E-6AC1-4F91-B5B8-6429912E1E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8BF495C-7D96-439A-94DE-84B7399426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397A1CB-F768-44E6-8871-100C533D40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17E14F7-910E-4081-94B4-BBE8226938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0" name="Rectangle: Rounded Corners 179">
            <a:extLst>
              <a:ext uri="{FF2B5EF4-FFF2-40B4-BE49-F238E27FC236}">
                <a16:creationId xmlns:a16="http://schemas.microsoft.com/office/drawing/2014/main" id="{40567179-FFAE-47D3-8813-8C53B6851323}"/>
              </a:ext>
            </a:extLst>
          </p:cNvPr>
          <p:cNvSpPr/>
          <p:nvPr/>
        </p:nvSpPr>
        <p:spPr>
          <a:xfrm rot="5400000">
            <a:off x="5162102" y="-565048"/>
            <a:ext cx="4338138" cy="9222448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7" name="Rectangle: Rounded Corners 146">
            <a:extLst>
              <a:ext uri="{FF2B5EF4-FFF2-40B4-BE49-F238E27FC236}">
                <a16:creationId xmlns:a16="http://schemas.microsoft.com/office/drawing/2014/main" id="{F4550BDF-7DFE-401F-BC60-490F45E0D5FA}"/>
              </a:ext>
            </a:extLst>
          </p:cNvPr>
          <p:cNvSpPr/>
          <p:nvPr/>
        </p:nvSpPr>
        <p:spPr>
          <a:xfrm>
            <a:off x="447564" y="219299"/>
            <a:ext cx="10390833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/>
            <a:r>
              <a:rPr lang="en-GB" sz="3600" dirty="0">
                <a:solidFill>
                  <a:prstClr val="black"/>
                </a:solidFill>
              </a:rPr>
              <a:t>Which number lies halfway between      and     ?</a:t>
            </a: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5883085F-25A5-4946-A590-25C32BF1173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0" name="Group 89">
            <a:extLst>
              <a:ext uri="{FF2B5EF4-FFF2-40B4-BE49-F238E27FC236}">
                <a16:creationId xmlns:a16="http://schemas.microsoft.com/office/drawing/2014/main" id="{08FF5298-E79A-4224-AB63-C16F9D47D422}"/>
              </a:ext>
            </a:extLst>
          </p:cNvPr>
          <p:cNvGrpSpPr/>
          <p:nvPr/>
        </p:nvGrpSpPr>
        <p:grpSpPr>
          <a:xfrm>
            <a:off x="7431173" y="415190"/>
            <a:ext cx="437977" cy="1047615"/>
            <a:chOff x="2722480" y="5463945"/>
            <a:chExt cx="437977" cy="1047615"/>
          </a:xfrm>
        </p:grpSpPr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891A01FA-8CC1-4806-9DD5-FBA9E4DBDC04}"/>
                </a:ext>
              </a:extLst>
            </p:cNvPr>
            <p:cNvSpPr txBox="1"/>
            <p:nvPr/>
          </p:nvSpPr>
          <p:spPr>
            <a:xfrm>
              <a:off x="273242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CA899B6F-E5F4-4B6E-BDEF-1318487A574E}"/>
                </a:ext>
              </a:extLst>
            </p:cNvPr>
            <p:cNvSpPr txBox="1"/>
            <p:nvPr/>
          </p:nvSpPr>
          <p:spPr>
            <a:xfrm>
              <a:off x="2722480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42AD3F09-00B1-4EEE-9206-C2A7F113CF6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2C3CDB2E-C881-4CBC-B77D-495CC26DBD76}"/>
              </a:ext>
            </a:extLst>
          </p:cNvPr>
          <p:cNvGrpSpPr/>
          <p:nvPr/>
        </p:nvGrpSpPr>
        <p:grpSpPr>
          <a:xfrm>
            <a:off x="8726337" y="413193"/>
            <a:ext cx="437977" cy="1047615"/>
            <a:chOff x="2722480" y="5463945"/>
            <a:chExt cx="437977" cy="1047615"/>
          </a:xfrm>
        </p:grpSpPr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37E9B6AF-8837-4FCA-9A87-23EFAD9C25B0}"/>
                </a:ext>
              </a:extLst>
            </p:cNvPr>
            <p:cNvSpPr txBox="1"/>
            <p:nvPr/>
          </p:nvSpPr>
          <p:spPr>
            <a:xfrm>
              <a:off x="273242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DA412271-EBE5-4C8B-9351-60DA8DCFF3FB}"/>
                </a:ext>
              </a:extLst>
            </p:cNvPr>
            <p:cNvSpPr txBox="1"/>
            <p:nvPr/>
          </p:nvSpPr>
          <p:spPr>
            <a:xfrm>
              <a:off x="2722480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2DDECEFA-8624-40FC-8792-E73C56B45F5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Straight Connector 97">
            <a:extLst>
              <a:ext uri="{FF2B5EF4-FFF2-40B4-BE49-F238E27FC236}">
                <a16:creationId xmlns:a16="http://schemas.microsoft.com/office/drawing/2014/main" id="{856333A1-7640-41F2-BC76-AEA4EDF3CBF7}"/>
              </a:ext>
            </a:extLst>
          </p:cNvPr>
          <p:cNvCxnSpPr>
            <a:cxnSpLocks/>
          </p:cNvCxnSpPr>
          <p:nvPr/>
        </p:nvCxnSpPr>
        <p:spPr>
          <a:xfrm>
            <a:off x="488021" y="272783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Straight Connector 98">
            <a:extLst>
              <a:ext uri="{FF2B5EF4-FFF2-40B4-BE49-F238E27FC236}">
                <a16:creationId xmlns:a16="http://schemas.microsoft.com/office/drawing/2014/main" id="{406D73CA-9877-45C7-A08B-950A983BF942}"/>
              </a:ext>
            </a:extLst>
          </p:cNvPr>
          <p:cNvCxnSpPr>
            <a:cxnSpLocks/>
          </p:cNvCxnSpPr>
          <p:nvPr/>
        </p:nvCxnSpPr>
        <p:spPr>
          <a:xfrm>
            <a:off x="1367251" y="272783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TextBox 99">
            <a:extLst>
              <a:ext uri="{FF2B5EF4-FFF2-40B4-BE49-F238E27FC236}">
                <a16:creationId xmlns:a16="http://schemas.microsoft.com/office/drawing/2014/main" id="{B4A3A23F-1A6C-4FE5-8205-48FC7CB0ABAE}"/>
              </a:ext>
            </a:extLst>
          </p:cNvPr>
          <p:cNvSpPr txBox="1"/>
          <p:nvPr/>
        </p:nvSpPr>
        <p:spPr>
          <a:xfrm>
            <a:off x="450648" y="221999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2B88497E-DB05-4539-B563-27690DCB8827}"/>
              </a:ext>
            </a:extLst>
          </p:cNvPr>
          <p:cNvSpPr txBox="1"/>
          <p:nvPr/>
        </p:nvSpPr>
        <p:spPr>
          <a:xfrm>
            <a:off x="461214" y="266604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E84F9D3B-D5B7-4F6A-AADB-260319BE05A3}"/>
              </a:ext>
            </a:extLst>
          </p:cNvPr>
          <p:cNvSpPr txBox="1"/>
          <p:nvPr/>
        </p:nvSpPr>
        <p:spPr>
          <a:xfrm>
            <a:off x="1367250" y="266604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9AD25258-E3FC-45A5-822D-FE038209BEEA}"/>
              </a:ext>
            </a:extLst>
          </p:cNvPr>
          <p:cNvSpPr txBox="1"/>
          <p:nvPr/>
        </p:nvSpPr>
        <p:spPr>
          <a:xfrm>
            <a:off x="920208" y="241236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04" name="Arc 103">
            <a:extLst>
              <a:ext uri="{FF2B5EF4-FFF2-40B4-BE49-F238E27FC236}">
                <a16:creationId xmlns:a16="http://schemas.microsoft.com/office/drawing/2014/main" id="{176EB31E-1F1F-4982-B8F2-F39C64085693}"/>
              </a:ext>
            </a:extLst>
          </p:cNvPr>
          <p:cNvSpPr/>
          <p:nvPr/>
        </p:nvSpPr>
        <p:spPr>
          <a:xfrm rot="16200000">
            <a:off x="852909" y="169787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Arc 104">
            <a:extLst>
              <a:ext uri="{FF2B5EF4-FFF2-40B4-BE49-F238E27FC236}">
                <a16:creationId xmlns:a16="http://schemas.microsoft.com/office/drawing/2014/main" id="{035A89FF-8CFD-41EC-9BB6-3C06681FB96C}"/>
              </a:ext>
            </a:extLst>
          </p:cNvPr>
          <p:cNvSpPr/>
          <p:nvPr/>
        </p:nvSpPr>
        <p:spPr>
          <a:xfrm rot="5400000">
            <a:off x="842622" y="263152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B0974C13-D203-4572-8BAA-B713C91B2813}"/>
              </a:ext>
            </a:extLst>
          </p:cNvPr>
          <p:cNvSpPr txBox="1"/>
          <p:nvPr/>
        </p:nvSpPr>
        <p:spPr>
          <a:xfrm>
            <a:off x="973212" y="316690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48C2F261-3BB1-48A1-9AF7-CECDFC5D4EA8}"/>
              </a:ext>
            </a:extLst>
          </p:cNvPr>
          <p:cNvSpPr txBox="1"/>
          <p:nvPr/>
        </p:nvSpPr>
        <p:spPr>
          <a:xfrm>
            <a:off x="973211" y="186605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E1BD20F8-5E27-4CF8-964A-DF95057A2043}"/>
              </a:ext>
            </a:extLst>
          </p:cNvPr>
          <p:cNvSpPr txBox="1"/>
          <p:nvPr/>
        </p:nvSpPr>
        <p:spPr>
          <a:xfrm>
            <a:off x="1561313" y="2219998"/>
            <a:ext cx="8133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109" name="Straight Connector 108">
            <a:extLst>
              <a:ext uri="{FF2B5EF4-FFF2-40B4-BE49-F238E27FC236}">
                <a16:creationId xmlns:a16="http://schemas.microsoft.com/office/drawing/2014/main" id="{4879A002-E820-4081-9665-DB949ADE0696}"/>
              </a:ext>
            </a:extLst>
          </p:cNvPr>
          <p:cNvCxnSpPr>
            <a:cxnSpLocks/>
          </p:cNvCxnSpPr>
          <p:nvPr/>
        </p:nvCxnSpPr>
        <p:spPr>
          <a:xfrm>
            <a:off x="496730" y="496251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Straight Connector 109">
            <a:extLst>
              <a:ext uri="{FF2B5EF4-FFF2-40B4-BE49-F238E27FC236}">
                <a16:creationId xmlns:a16="http://schemas.microsoft.com/office/drawing/2014/main" id="{F789E23A-6CFB-4F5A-BE2C-3625CD802409}"/>
              </a:ext>
            </a:extLst>
          </p:cNvPr>
          <p:cNvCxnSpPr>
            <a:cxnSpLocks/>
          </p:cNvCxnSpPr>
          <p:nvPr/>
        </p:nvCxnSpPr>
        <p:spPr>
          <a:xfrm>
            <a:off x="1375960" y="496251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TextBox 110">
            <a:extLst>
              <a:ext uri="{FF2B5EF4-FFF2-40B4-BE49-F238E27FC236}">
                <a16:creationId xmlns:a16="http://schemas.microsoft.com/office/drawing/2014/main" id="{DF7859ED-1C39-420E-9DDF-DFF95D31A10F}"/>
              </a:ext>
            </a:extLst>
          </p:cNvPr>
          <p:cNvSpPr txBox="1"/>
          <p:nvPr/>
        </p:nvSpPr>
        <p:spPr>
          <a:xfrm>
            <a:off x="459357" y="445468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AA206E09-08B1-42B5-A35E-B6E2B405C9C3}"/>
              </a:ext>
            </a:extLst>
          </p:cNvPr>
          <p:cNvSpPr txBox="1"/>
          <p:nvPr/>
        </p:nvSpPr>
        <p:spPr>
          <a:xfrm>
            <a:off x="469923" y="490072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CC1327EB-9F83-4F86-A4F6-FFA16A883661}"/>
              </a:ext>
            </a:extLst>
          </p:cNvPr>
          <p:cNvSpPr txBox="1"/>
          <p:nvPr/>
        </p:nvSpPr>
        <p:spPr>
          <a:xfrm>
            <a:off x="1375959" y="4900727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8F611EF4-1680-41EF-B273-76DE01C0BD78}"/>
              </a:ext>
            </a:extLst>
          </p:cNvPr>
          <p:cNvSpPr txBox="1"/>
          <p:nvPr/>
        </p:nvSpPr>
        <p:spPr>
          <a:xfrm>
            <a:off x="928917" y="4647048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15" name="Arc 114">
            <a:extLst>
              <a:ext uri="{FF2B5EF4-FFF2-40B4-BE49-F238E27FC236}">
                <a16:creationId xmlns:a16="http://schemas.microsoft.com/office/drawing/2014/main" id="{1D701D45-2379-4DF7-BC00-2CC21776021A}"/>
              </a:ext>
            </a:extLst>
          </p:cNvPr>
          <p:cNvSpPr/>
          <p:nvPr/>
        </p:nvSpPr>
        <p:spPr>
          <a:xfrm rot="16200000">
            <a:off x="861618" y="3932560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6" name="Arc 115">
            <a:extLst>
              <a:ext uri="{FF2B5EF4-FFF2-40B4-BE49-F238E27FC236}">
                <a16:creationId xmlns:a16="http://schemas.microsoft.com/office/drawing/2014/main" id="{862F0E13-1177-4A52-B108-E09C2E525146}"/>
              </a:ext>
            </a:extLst>
          </p:cNvPr>
          <p:cNvSpPr/>
          <p:nvPr/>
        </p:nvSpPr>
        <p:spPr>
          <a:xfrm rot="5400000">
            <a:off x="851331" y="486621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0F282390-510E-4AFB-9DF3-1E2273C13ED8}"/>
              </a:ext>
            </a:extLst>
          </p:cNvPr>
          <p:cNvSpPr txBox="1"/>
          <p:nvPr/>
        </p:nvSpPr>
        <p:spPr>
          <a:xfrm>
            <a:off x="981921" y="540159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31BA4BE-1D79-48C1-AF14-B270D0D107D1}"/>
              </a:ext>
            </a:extLst>
          </p:cNvPr>
          <p:cNvSpPr txBox="1"/>
          <p:nvPr/>
        </p:nvSpPr>
        <p:spPr>
          <a:xfrm>
            <a:off x="981920" y="410074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71625A4B-27B5-4F70-966C-BC7E39E78E5F}"/>
              </a:ext>
            </a:extLst>
          </p:cNvPr>
          <p:cNvSpPr txBox="1"/>
          <p:nvPr/>
        </p:nvSpPr>
        <p:spPr>
          <a:xfrm>
            <a:off x="1586280" y="4454685"/>
            <a:ext cx="7216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48" name="Rectangle 147">
            <a:extLst>
              <a:ext uri="{FF2B5EF4-FFF2-40B4-BE49-F238E27FC236}">
                <a16:creationId xmlns:a16="http://schemas.microsoft.com/office/drawing/2014/main" id="{A38C0BF8-6EE0-4A85-8841-842792B1BB32}"/>
              </a:ext>
            </a:extLst>
          </p:cNvPr>
          <p:cNvSpPr/>
          <p:nvPr/>
        </p:nvSpPr>
        <p:spPr>
          <a:xfrm>
            <a:off x="9591618" y="384951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71AE2782-7F46-4C74-BA7F-CDB2124E5010}"/>
              </a:ext>
            </a:extLst>
          </p:cNvPr>
          <p:cNvGrpSpPr/>
          <p:nvPr/>
        </p:nvGrpSpPr>
        <p:grpSpPr>
          <a:xfrm>
            <a:off x="9660545" y="832227"/>
            <a:ext cx="933868" cy="630942"/>
            <a:chOff x="3121638" y="4881518"/>
            <a:chExt cx="933868" cy="630942"/>
          </a:xfrm>
        </p:grpSpPr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7D897FC3-DD4A-4DAD-95D0-1CAD1D70560A}"/>
                </a:ext>
              </a:extLst>
            </p:cNvPr>
            <p:cNvSpPr txBox="1"/>
            <p:nvPr/>
          </p:nvSpPr>
          <p:spPr>
            <a:xfrm>
              <a:off x="3121638" y="4881518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2 4</a:t>
              </a:r>
            </a:p>
          </p:txBody>
        </p: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F6D6949F-F3DF-48FC-AEF2-608B8909C689}"/>
                </a:ext>
              </a:extLst>
            </p:cNvPr>
            <p:cNvCxnSpPr>
              <a:cxnSpLocks/>
            </p:cNvCxnSpPr>
            <p:nvPr/>
          </p:nvCxnSpPr>
          <p:spPr>
            <a:xfrm>
              <a:off x="3139350" y="4944994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2" name="TextBox 151">
            <a:extLst>
              <a:ext uri="{FF2B5EF4-FFF2-40B4-BE49-F238E27FC236}">
                <a16:creationId xmlns:a16="http://schemas.microsoft.com/office/drawing/2014/main" id="{09984EAE-AB52-4BF0-AD0D-BC5A44DA1BA5}"/>
              </a:ext>
            </a:extLst>
          </p:cNvPr>
          <p:cNvSpPr txBox="1"/>
          <p:nvPr/>
        </p:nvSpPr>
        <p:spPr>
          <a:xfrm>
            <a:off x="9676018" y="377008"/>
            <a:ext cx="9722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1 7</a:t>
            </a:r>
          </a:p>
        </p:txBody>
      </p:sp>
      <p:cxnSp>
        <p:nvCxnSpPr>
          <p:cNvPr id="120" name="Straight Connector 119">
            <a:extLst>
              <a:ext uri="{FF2B5EF4-FFF2-40B4-BE49-F238E27FC236}">
                <a16:creationId xmlns:a16="http://schemas.microsoft.com/office/drawing/2014/main" id="{ABFA0D39-889C-49EE-95B4-8DB613792092}"/>
              </a:ext>
            </a:extLst>
          </p:cNvPr>
          <p:cNvCxnSpPr>
            <a:cxnSpLocks/>
          </p:cNvCxnSpPr>
          <p:nvPr/>
        </p:nvCxnSpPr>
        <p:spPr>
          <a:xfrm>
            <a:off x="1337691" y="272783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" name="TextBox 120">
            <a:extLst>
              <a:ext uri="{FF2B5EF4-FFF2-40B4-BE49-F238E27FC236}">
                <a16:creationId xmlns:a16="http://schemas.microsoft.com/office/drawing/2014/main" id="{7A25538A-9C75-430E-99C9-4D25B80463CC}"/>
              </a:ext>
            </a:extLst>
          </p:cNvPr>
          <p:cNvSpPr txBox="1"/>
          <p:nvPr/>
        </p:nvSpPr>
        <p:spPr>
          <a:xfrm>
            <a:off x="1337690" y="266604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C6D6482E-190E-4ACC-A5B1-AEB9098DD80E}"/>
              </a:ext>
            </a:extLst>
          </p:cNvPr>
          <p:cNvSpPr txBox="1"/>
          <p:nvPr/>
        </p:nvSpPr>
        <p:spPr>
          <a:xfrm>
            <a:off x="890648" y="241236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23" name="Arc 122">
            <a:extLst>
              <a:ext uri="{FF2B5EF4-FFF2-40B4-BE49-F238E27FC236}">
                <a16:creationId xmlns:a16="http://schemas.microsoft.com/office/drawing/2014/main" id="{59697F07-660C-43A2-A84E-2A54248DE4E5}"/>
              </a:ext>
            </a:extLst>
          </p:cNvPr>
          <p:cNvSpPr/>
          <p:nvPr/>
        </p:nvSpPr>
        <p:spPr>
          <a:xfrm rot="16200000">
            <a:off x="823349" y="169787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4" name="Arc 123">
            <a:extLst>
              <a:ext uri="{FF2B5EF4-FFF2-40B4-BE49-F238E27FC236}">
                <a16:creationId xmlns:a16="http://schemas.microsoft.com/office/drawing/2014/main" id="{00216730-42B2-42A5-B6B9-FA9476EEFFE2}"/>
              </a:ext>
            </a:extLst>
          </p:cNvPr>
          <p:cNvSpPr/>
          <p:nvPr/>
        </p:nvSpPr>
        <p:spPr>
          <a:xfrm rot="5400000">
            <a:off x="813062" y="263152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39212B2C-B684-4925-A6D9-BFA79D15281D}"/>
              </a:ext>
            </a:extLst>
          </p:cNvPr>
          <p:cNvSpPr txBox="1"/>
          <p:nvPr/>
        </p:nvSpPr>
        <p:spPr>
          <a:xfrm>
            <a:off x="943652" y="316690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x8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BC759ADF-C0CC-475D-8F54-53D1C9509A96}"/>
              </a:ext>
            </a:extLst>
          </p:cNvPr>
          <p:cNvSpPr txBox="1"/>
          <p:nvPr/>
        </p:nvSpPr>
        <p:spPr>
          <a:xfrm>
            <a:off x="943651" y="186605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x8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F5A38B02-40AF-4CF1-910B-8A397D131770}"/>
              </a:ext>
            </a:extLst>
          </p:cNvPr>
          <p:cNvSpPr txBox="1"/>
          <p:nvPr/>
        </p:nvSpPr>
        <p:spPr>
          <a:xfrm>
            <a:off x="1337689" y="2219998"/>
            <a:ext cx="100746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cxnSp>
        <p:nvCxnSpPr>
          <p:cNvPr id="128" name="Straight Connector 127">
            <a:extLst>
              <a:ext uri="{FF2B5EF4-FFF2-40B4-BE49-F238E27FC236}">
                <a16:creationId xmlns:a16="http://schemas.microsoft.com/office/drawing/2014/main" id="{0A1FB6CE-EA50-47A3-B5CA-E437DFD48CA2}"/>
              </a:ext>
            </a:extLst>
          </p:cNvPr>
          <p:cNvCxnSpPr>
            <a:cxnSpLocks/>
          </p:cNvCxnSpPr>
          <p:nvPr/>
        </p:nvCxnSpPr>
        <p:spPr>
          <a:xfrm>
            <a:off x="1346400" y="496251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9" name="TextBox 128">
            <a:extLst>
              <a:ext uri="{FF2B5EF4-FFF2-40B4-BE49-F238E27FC236}">
                <a16:creationId xmlns:a16="http://schemas.microsoft.com/office/drawing/2014/main" id="{F482EB86-0810-4694-B408-050C90B93240}"/>
              </a:ext>
            </a:extLst>
          </p:cNvPr>
          <p:cNvSpPr txBox="1"/>
          <p:nvPr/>
        </p:nvSpPr>
        <p:spPr>
          <a:xfrm>
            <a:off x="1346399" y="4900727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B3BF6828-0783-4A05-803C-58594340F0C7}"/>
              </a:ext>
            </a:extLst>
          </p:cNvPr>
          <p:cNvSpPr txBox="1"/>
          <p:nvPr/>
        </p:nvSpPr>
        <p:spPr>
          <a:xfrm>
            <a:off x="899357" y="4647048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31" name="Arc 130">
            <a:extLst>
              <a:ext uri="{FF2B5EF4-FFF2-40B4-BE49-F238E27FC236}">
                <a16:creationId xmlns:a16="http://schemas.microsoft.com/office/drawing/2014/main" id="{221D2A66-0EAD-4F25-A68E-DB731BE421FB}"/>
              </a:ext>
            </a:extLst>
          </p:cNvPr>
          <p:cNvSpPr/>
          <p:nvPr/>
        </p:nvSpPr>
        <p:spPr>
          <a:xfrm rot="16200000">
            <a:off x="832058" y="3932560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2" name="Arc 131">
            <a:extLst>
              <a:ext uri="{FF2B5EF4-FFF2-40B4-BE49-F238E27FC236}">
                <a16:creationId xmlns:a16="http://schemas.microsoft.com/office/drawing/2014/main" id="{D215E503-1BA2-49EC-BC78-589CFEB8830D}"/>
              </a:ext>
            </a:extLst>
          </p:cNvPr>
          <p:cNvSpPr/>
          <p:nvPr/>
        </p:nvSpPr>
        <p:spPr>
          <a:xfrm rot="5400000">
            <a:off x="821771" y="486621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06176BFC-E29A-4852-997C-6BA064404315}"/>
              </a:ext>
            </a:extLst>
          </p:cNvPr>
          <p:cNvSpPr txBox="1"/>
          <p:nvPr/>
        </p:nvSpPr>
        <p:spPr>
          <a:xfrm>
            <a:off x="952361" y="540159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x6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07BB0287-1503-47D2-BFBD-5E7590A73E43}"/>
              </a:ext>
            </a:extLst>
          </p:cNvPr>
          <p:cNvSpPr txBox="1"/>
          <p:nvPr/>
        </p:nvSpPr>
        <p:spPr>
          <a:xfrm>
            <a:off x="952360" y="410074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x6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3A349CB1-0A4D-452D-912C-CB094C710EEE}"/>
              </a:ext>
            </a:extLst>
          </p:cNvPr>
          <p:cNvSpPr txBox="1"/>
          <p:nvPr/>
        </p:nvSpPr>
        <p:spPr>
          <a:xfrm>
            <a:off x="1345303" y="445468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</a:t>
            </a:r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11E792EC-EBAE-48BD-B143-1FBECBAD60A5}"/>
              </a:ext>
            </a:extLst>
          </p:cNvPr>
          <p:cNvSpPr/>
          <p:nvPr/>
        </p:nvSpPr>
        <p:spPr>
          <a:xfrm>
            <a:off x="3071528" y="2130940"/>
            <a:ext cx="5744074" cy="720000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E87F35E6-F325-4076-851F-356821A4944C}"/>
              </a:ext>
            </a:extLst>
          </p:cNvPr>
          <p:cNvSpPr/>
          <p:nvPr/>
        </p:nvSpPr>
        <p:spPr>
          <a:xfrm>
            <a:off x="3047211" y="2157495"/>
            <a:ext cx="8640000" cy="72000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8" name="Rectangle 137">
            <a:extLst>
              <a:ext uri="{FF2B5EF4-FFF2-40B4-BE49-F238E27FC236}">
                <a16:creationId xmlns:a16="http://schemas.microsoft.com/office/drawing/2014/main" id="{354EC747-EAF2-42DD-B7F7-C5D392A99C5E}"/>
              </a:ext>
            </a:extLst>
          </p:cNvPr>
          <p:cNvSpPr/>
          <p:nvPr/>
        </p:nvSpPr>
        <p:spPr>
          <a:xfrm>
            <a:off x="3043608" y="5326450"/>
            <a:ext cx="6463481" cy="720000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Rectangle 138">
            <a:extLst>
              <a:ext uri="{FF2B5EF4-FFF2-40B4-BE49-F238E27FC236}">
                <a16:creationId xmlns:a16="http://schemas.microsoft.com/office/drawing/2014/main" id="{C9BBF347-8E32-4045-9DE1-9E1D3E915C29}"/>
              </a:ext>
            </a:extLst>
          </p:cNvPr>
          <p:cNvSpPr/>
          <p:nvPr/>
        </p:nvSpPr>
        <p:spPr>
          <a:xfrm>
            <a:off x="3034163" y="5303461"/>
            <a:ext cx="8640000" cy="72000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0" name="Rectangle 139">
            <a:extLst>
              <a:ext uri="{FF2B5EF4-FFF2-40B4-BE49-F238E27FC236}">
                <a16:creationId xmlns:a16="http://schemas.microsoft.com/office/drawing/2014/main" id="{932124ED-0341-4903-8941-6B6998CF349A}"/>
              </a:ext>
            </a:extLst>
          </p:cNvPr>
          <p:cNvSpPr/>
          <p:nvPr/>
        </p:nvSpPr>
        <p:spPr>
          <a:xfrm>
            <a:off x="3045173" y="3753429"/>
            <a:ext cx="6097798" cy="720000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1" name="Rectangle 140">
            <a:extLst>
              <a:ext uri="{FF2B5EF4-FFF2-40B4-BE49-F238E27FC236}">
                <a16:creationId xmlns:a16="http://schemas.microsoft.com/office/drawing/2014/main" id="{E024B636-22E4-41ED-9FE2-2EC6DEA84BD2}"/>
              </a:ext>
            </a:extLst>
          </p:cNvPr>
          <p:cNvSpPr/>
          <p:nvPr/>
        </p:nvSpPr>
        <p:spPr>
          <a:xfrm>
            <a:off x="3047211" y="3730479"/>
            <a:ext cx="8640000" cy="72000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D148F94C-7C25-4097-9682-043FBFD3915F}"/>
              </a:ext>
            </a:extLst>
          </p:cNvPr>
          <p:cNvGrpSpPr/>
          <p:nvPr/>
        </p:nvGrpSpPr>
        <p:grpSpPr>
          <a:xfrm>
            <a:off x="3057624" y="2158911"/>
            <a:ext cx="8637978" cy="724026"/>
            <a:chOff x="2072017" y="1180686"/>
            <a:chExt cx="8637978" cy="724026"/>
          </a:xfrm>
        </p:grpSpPr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A72B8248-D43E-4F75-8048-A60DF399CC93}"/>
                </a:ext>
              </a:extLst>
            </p:cNvPr>
            <p:cNvSpPr/>
            <p:nvPr/>
          </p:nvSpPr>
          <p:spPr>
            <a:xfrm>
              <a:off x="4949995" y="1184712"/>
              <a:ext cx="288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4" name="Rectangle 143">
              <a:extLst>
                <a:ext uri="{FF2B5EF4-FFF2-40B4-BE49-F238E27FC236}">
                  <a16:creationId xmlns:a16="http://schemas.microsoft.com/office/drawing/2014/main" id="{589CC1A4-2617-4622-9021-28E7FECFC054}"/>
                </a:ext>
              </a:extLst>
            </p:cNvPr>
            <p:cNvSpPr/>
            <p:nvPr/>
          </p:nvSpPr>
          <p:spPr>
            <a:xfrm>
              <a:off x="7829995" y="1180686"/>
              <a:ext cx="288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5" name="Rectangle 144">
              <a:extLst>
                <a:ext uri="{FF2B5EF4-FFF2-40B4-BE49-F238E27FC236}">
                  <a16:creationId xmlns:a16="http://schemas.microsoft.com/office/drawing/2014/main" id="{247E68C6-E41C-4906-8F89-1057001B2A11}"/>
                </a:ext>
              </a:extLst>
            </p:cNvPr>
            <p:cNvSpPr/>
            <p:nvPr/>
          </p:nvSpPr>
          <p:spPr>
            <a:xfrm>
              <a:off x="2072017" y="1183836"/>
              <a:ext cx="288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46" name="Group 145">
            <a:extLst>
              <a:ext uri="{FF2B5EF4-FFF2-40B4-BE49-F238E27FC236}">
                <a16:creationId xmlns:a16="http://schemas.microsoft.com/office/drawing/2014/main" id="{2B504E5B-C1F1-4E4B-9ACE-D3F8D0F03A00}"/>
              </a:ext>
            </a:extLst>
          </p:cNvPr>
          <p:cNvGrpSpPr/>
          <p:nvPr/>
        </p:nvGrpSpPr>
        <p:grpSpPr>
          <a:xfrm>
            <a:off x="3030672" y="5288984"/>
            <a:ext cx="8640000" cy="725727"/>
            <a:chOff x="2159360" y="6075245"/>
            <a:chExt cx="8640000" cy="725727"/>
          </a:xfrm>
        </p:grpSpPr>
        <p:sp>
          <p:nvSpPr>
            <p:cNvPr id="181" name="Rectangle 180">
              <a:extLst>
                <a:ext uri="{FF2B5EF4-FFF2-40B4-BE49-F238E27FC236}">
                  <a16:creationId xmlns:a16="http://schemas.microsoft.com/office/drawing/2014/main" id="{A19AD743-19A6-4BDD-92D4-B82CC2A52D5B}"/>
                </a:ext>
              </a:extLst>
            </p:cNvPr>
            <p:cNvSpPr/>
            <p:nvPr/>
          </p:nvSpPr>
          <p:spPr>
            <a:xfrm>
              <a:off x="8639360" y="6075245"/>
              <a:ext cx="21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2" name="Rectangle 181">
              <a:extLst>
                <a:ext uri="{FF2B5EF4-FFF2-40B4-BE49-F238E27FC236}">
                  <a16:creationId xmlns:a16="http://schemas.microsoft.com/office/drawing/2014/main" id="{D9D0AB15-5293-47CB-BD3E-C123CD98964D}"/>
                </a:ext>
              </a:extLst>
            </p:cNvPr>
            <p:cNvSpPr/>
            <p:nvPr/>
          </p:nvSpPr>
          <p:spPr>
            <a:xfrm>
              <a:off x="6479360" y="6080972"/>
              <a:ext cx="21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3" name="Rectangle 182">
              <a:extLst>
                <a:ext uri="{FF2B5EF4-FFF2-40B4-BE49-F238E27FC236}">
                  <a16:creationId xmlns:a16="http://schemas.microsoft.com/office/drawing/2014/main" id="{214FD876-0CF1-4CE0-B4A5-8ACB023E685C}"/>
                </a:ext>
              </a:extLst>
            </p:cNvPr>
            <p:cNvSpPr/>
            <p:nvPr/>
          </p:nvSpPr>
          <p:spPr>
            <a:xfrm>
              <a:off x="4319360" y="6080972"/>
              <a:ext cx="21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4" name="Rectangle 183">
              <a:extLst>
                <a:ext uri="{FF2B5EF4-FFF2-40B4-BE49-F238E27FC236}">
                  <a16:creationId xmlns:a16="http://schemas.microsoft.com/office/drawing/2014/main" id="{B2CABD8D-1357-498B-B1D2-98579D31BD06}"/>
                </a:ext>
              </a:extLst>
            </p:cNvPr>
            <p:cNvSpPr/>
            <p:nvPr/>
          </p:nvSpPr>
          <p:spPr>
            <a:xfrm>
              <a:off x="2159360" y="6077463"/>
              <a:ext cx="21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5F950EC9-6CB1-4FC9-A405-90389DA26AB8}"/>
              </a:ext>
            </a:extLst>
          </p:cNvPr>
          <p:cNvGrpSpPr/>
          <p:nvPr/>
        </p:nvGrpSpPr>
        <p:grpSpPr>
          <a:xfrm>
            <a:off x="3017607" y="3708495"/>
            <a:ext cx="8650728" cy="738090"/>
            <a:chOff x="1983169" y="6027168"/>
            <a:chExt cx="8650728" cy="738090"/>
          </a:xfrm>
        </p:grpSpPr>
        <p:sp>
          <p:nvSpPr>
            <p:cNvPr id="186" name="Rectangle 185">
              <a:extLst>
                <a:ext uri="{FF2B5EF4-FFF2-40B4-BE49-F238E27FC236}">
                  <a16:creationId xmlns:a16="http://schemas.microsoft.com/office/drawing/2014/main" id="{ADB0AC2C-3E0E-4580-A3E6-1A7032DC2E91}"/>
                </a:ext>
              </a:extLst>
            </p:cNvPr>
            <p:cNvSpPr/>
            <p:nvPr/>
          </p:nvSpPr>
          <p:spPr>
            <a:xfrm>
              <a:off x="1983169" y="6029906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7" name="Rectangle 186">
              <a:extLst>
                <a:ext uri="{FF2B5EF4-FFF2-40B4-BE49-F238E27FC236}">
                  <a16:creationId xmlns:a16="http://schemas.microsoft.com/office/drawing/2014/main" id="{65402778-DDFD-4201-BFAA-54F6BEABD3D3}"/>
                </a:ext>
              </a:extLst>
            </p:cNvPr>
            <p:cNvSpPr/>
            <p:nvPr/>
          </p:nvSpPr>
          <p:spPr>
            <a:xfrm>
              <a:off x="2343169" y="6027168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8" name="Rectangle 187">
              <a:extLst>
                <a:ext uri="{FF2B5EF4-FFF2-40B4-BE49-F238E27FC236}">
                  <a16:creationId xmlns:a16="http://schemas.microsoft.com/office/drawing/2014/main" id="{CBE4D8C3-B97A-409F-A937-660808CAA407}"/>
                </a:ext>
              </a:extLst>
            </p:cNvPr>
            <p:cNvSpPr/>
            <p:nvPr/>
          </p:nvSpPr>
          <p:spPr>
            <a:xfrm>
              <a:off x="2704957" y="6034059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03653976-3A25-4F4E-AAE9-1EB335759447}"/>
                </a:ext>
              </a:extLst>
            </p:cNvPr>
            <p:cNvSpPr/>
            <p:nvPr/>
          </p:nvSpPr>
          <p:spPr>
            <a:xfrm>
              <a:off x="3064957" y="6031321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C564EC4D-455D-4552-9323-97527D1D130F}"/>
                </a:ext>
              </a:extLst>
            </p:cNvPr>
            <p:cNvSpPr/>
            <p:nvPr/>
          </p:nvSpPr>
          <p:spPr>
            <a:xfrm>
              <a:off x="3424957" y="6034302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1" name="Rectangle 190">
              <a:extLst>
                <a:ext uri="{FF2B5EF4-FFF2-40B4-BE49-F238E27FC236}">
                  <a16:creationId xmlns:a16="http://schemas.microsoft.com/office/drawing/2014/main" id="{13A835B3-2402-4AC4-8AF3-933005B6FC53}"/>
                </a:ext>
              </a:extLst>
            </p:cNvPr>
            <p:cNvSpPr/>
            <p:nvPr/>
          </p:nvSpPr>
          <p:spPr>
            <a:xfrm>
              <a:off x="3784957" y="6031564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2" name="Rectangle 191">
              <a:extLst>
                <a:ext uri="{FF2B5EF4-FFF2-40B4-BE49-F238E27FC236}">
                  <a16:creationId xmlns:a16="http://schemas.microsoft.com/office/drawing/2014/main" id="{15E0506D-78ED-481C-9281-A5D49F083AEC}"/>
                </a:ext>
              </a:extLst>
            </p:cNvPr>
            <p:cNvSpPr/>
            <p:nvPr/>
          </p:nvSpPr>
          <p:spPr>
            <a:xfrm>
              <a:off x="4146745" y="6029219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3" name="Rectangle 192">
              <a:extLst>
                <a:ext uri="{FF2B5EF4-FFF2-40B4-BE49-F238E27FC236}">
                  <a16:creationId xmlns:a16="http://schemas.microsoft.com/office/drawing/2014/main" id="{A83003F5-3C3C-4CF3-A909-9F6DB56A3442}"/>
                </a:ext>
              </a:extLst>
            </p:cNvPr>
            <p:cNvSpPr/>
            <p:nvPr/>
          </p:nvSpPr>
          <p:spPr>
            <a:xfrm>
              <a:off x="4506745" y="6035717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4" name="Rectangle 193">
              <a:extLst>
                <a:ext uri="{FF2B5EF4-FFF2-40B4-BE49-F238E27FC236}">
                  <a16:creationId xmlns:a16="http://schemas.microsoft.com/office/drawing/2014/main" id="{850540ED-E6DD-46D9-8794-7871A386EC7C}"/>
                </a:ext>
              </a:extLst>
            </p:cNvPr>
            <p:cNvSpPr/>
            <p:nvPr/>
          </p:nvSpPr>
          <p:spPr>
            <a:xfrm>
              <a:off x="4866745" y="6039447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5" name="Rectangle 194">
              <a:extLst>
                <a:ext uri="{FF2B5EF4-FFF2-40B4-BE49-F238E27FC236}">
                  <a16:creationId xmlns:a16="http://schemas.microsoft.com/office/drawing/2014/main" id="{BB5A41E2-52BC-445B-959E-82CF10E1ECA2}"/>
                </a:ext>
              </a:extLst>
            </p:cNvPr>
            <p:cNvSpPr/>
            <p:nvPr/>
          </p:nvSpPr>
          <p:spPr>
            <a:xfrm>
              <a:off x="5226745" y="6036709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6" name="Rectangle 195">
              <a:extLst>
                <a:ext uri="{FF2B5EF4-FFF2-40B4-BE49-F238E27FC236}">
                  <a16:creationId xmlns:a16="http://schemas.microsoft.com/office/drawing/2014/main" id="{49A1A86C-3C7B-4A3E-8E79-20DB33469895}"/>
                </a:ext>
              </a:extLst>
            </p:cNvPr>
            <p:cNvSpPr/>
            <p:nvPr/>
          </p:nvSpPr>
          <p:spPr>
            <a:xfrm>
              <a:off x="5588533" y="6043600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7" name="Rectangle 196">
              <a:extLst>
                <a:ext uri="{FF2B5EF4-FFF2-40B4-BE49-F238E27FC236}">
                  <a16:creationId xmlns:a16="http://schemas.microsoft.com/office/drawing/2014/main" id="{A6A2598A-F6C3-453C-82E2-ACB7AD328EEE}"/>
                </a:ext>
              </a:extLst>
            </p:cNvPr>
            <p:cNvSpPr/>
            <p:nvPr/>
          </p:nvSpPr>
          <p:spPr>
            <a:xfrm>
              <a:off x="5948533" y="6040862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8" name="Rectangle 197">
              <a:extLst>
                <a:ext uri="{FF2B5EF4-FFF2-40B4-BE49-F238E27FC236}">
                  <a16:creationId xmlns:a16="http://schemas.microsoft.com/office/drawing/2014/main" id="{4277A9D6-23D2-4288-9695-8D51F9C66B1F}"/>
                </a:ext>
              </a:extLst>
            </p:cNvPr>
            <p:cNvSpPr/>
            <p:nvPr/>
          </p:nvSpPr>
          <p:spPr>
            <a:xfrm>
              <a:off x="6308533" y="6043843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1A0BD346-5E86-445D-8D36-D36902AEC0AE}"/>
                </a:ext>
              </a:extLst>
            </p:cNvPr>
            <p:cNvSpPr/>
            <p:nvPr/>
          </p:nvSpPr>
          <p:spPr>
            <a:xfrm>
              <a:off x="6668533" y="6041105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142063E6-150B-4962-A8BB-9BB7AA36F463}"/>
                </a:ext>
              </a:extLst>
            </p:cNvPr>
            <p:cNvSpPr/>
            <p:nvPr/>
          </p:nvSpPr>
          <p:spPr>
            <a:xfrm>
              <a:off x="7030321" y="6038760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F88D1CDD-A6BE-44B5-89D6-BDCF39D0B544}"/>
                </a:ext>
              </a:extLst>
            </p:cNvPr>
            <p:cNvSpPr/>
            <p:nvPr/>
          </p:nvSpPr>
          <p:spPr>
            <a:xfrm>
              <a:off x="7390321" y="6045258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2" name="Rectangle 201">
              <a:extLst>
                <a:ext uri="{FF2B5EF4-FFF2-40B4-BE49-F238E27FC236}">
                  <a16:creationId xmlns:a16="http://schemas.microsoft.com/office/drawing/2014/main" id="{4F0087D7-5A09-40BF-A16D-758A731543B0}"/>
                </a:ext>
              </a:extLst>
            </p:cNvPr>
            <p:cNvSpPr/>
            <p:nvPr/>
          </p:nvSpPr>
          <p:spPr>
            <a:xfrm>
              <a:off x="7750321" y="6039015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3618DAC1-B562-45E2-9E22-667AD0D6CD7D}"/>
                </a:ext>
              </a:extLst>
            </p:cNvPr>
            <p:cNvSpPr/>
            <p:nvPr/>
          </p:nvSpPr>
          <p:spPr>
            <a:xfrm>
              <a:off x="8110321" y="6036277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542B7364-1962-4799-93A2-9015F12041C8}"/>
                </a:ext>
              </a:extLst>
            </p:cNvPr>
            <p:cNvSpPr/>
            <p:nvPr/>
          </p:nvSpPr>
          <p:spPr>
            <a:xfrm>
              <a:off x="8472109" y="6043168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6AFF627D-C7FD-447A-B6B6-D33B51B8A6F3}"/>
                </a:ext>
              </a:extLst>
            </p:cNvPr>
            <p:cNvSpPr/>
            <p:nvPr/>
          </p:nvSpPr>
          <p:spPr>
            <a:xfrm>
              <a:off x="8832109" y="6040430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6" name="Rectangle 205">
              <a:extLst>
                <a:ext uri="{FF2B5EF4-FFF2-40B4-BE49-F238E27FC236}">
                  <a16:creationId xmlns:a16="http://schemas.microsoft.com/office/drawing/2014/main" id="{E4939EE1-1EF2-459B-AD2B-E10D9238DD60}"/>
                </a:ext>
              </a:extLst>
            </p:cNvPr>
            <p:cNvSpPr/>
            <p:nvPr/>
          </p:nvSpPr>
          <p:spPr>
            <a:xfrm>
              <a:off x="9192109" y="6043411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619D02C2-8A86-477F-9077-61542FBA0D33}"/>
                </a:ext>
              </a:extLst>
            </p:cNvPr>
            <p:cNvSpPr/>
            <p:nvPr/>
          </p:nvSpPr>
          <p:spPr>
            <a:xfrm>
              <a:off x="9552109" y="6040673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B18EC65E-DE6B-43A5-9C83-864EF01BE572}"/>
                </a:ext>
              </a:extLst>
            </p:cNvPr>
            <p:cNvSpPr/>
            <p:nvPr/>
          </p:nvSpPr>
          <p:spPr>
            <a:xfrm>
              <a:off x="9913897" y="6038328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FDA9A0D2-6D41-45D4-9798-4F0117C3848A}"/>
                </a:ext>
              </a:extLst>
            </p:cNvPr>
            <p:cNvSpPr/>
            <p:nvPr/>
          </p:nvSpPr>
          <p:spPr>
            <a:xfrm>
              <a:off x="10273897" y="6044826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54BCB7FC-1D8E-48DD-8D8D-07C4E1D5EA6B}"/>
              </a:ext>
            </a:extLst>
          </p:cNvPr>
          <p:cNvGrpSpPr/>
          <p:nvPr/>
        </p:nvGrpSpPr>
        <p:grpSpPr>
          <a:xfrm>
            <a:off x="3052045" y="2130365"/>
            <a:ext cx="8650728" cy="738090"/>
            <a:chOff x="1983169" y="6027168"/>
            <a:chExt cx="8650728" cy="738090"/>
          </a:xfrm>
        </p:grpSpPr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A8DD1F5D-3336-4912-83A5-0940A0478E6D}"/>
                </a:ext>
              </a:extLst>
            </p:cNvPr>
            <p:cNvSpPr/>
            <p:nvPr/>
          </p:nvSpPr>
          <p:spPr>
            <a:xfrm>
              <a:off x="1983169" y="6029906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C818EF6D-36F8-4AD2-A09C-DDBAB87C7A49}"/>
                </a:ext>
              </a:extLst>
            </p:cNvPr>
            <p:cNvSpPr/>
            <p:nvPr/>
          </p:nvSpPr>
          <p:spPr>
            <a:xfrm>
              <a:off x="2343169" y="6027168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3" name="Rectangle 212">
              <a:extLst>
                <a:ext uri="{FF2B5EF4-FFF2-40B4-BE49-F238E27FC236}">
                  <a16:creationId xmlns:a16="http://schemas.microsoft.com/office/drawing/2014/main" id="{8C96CFC2-8C3C-4EEC-B086-4D66209EBD25}"/>
                </a:ext>
              </a:extLst>
            </p:cNvPr>
            <p:cNvSpPr/>
            <p:nvPr/>
          </p:nvSpPr>
          <p:spPr>
            <a:xfrm>
              <a:off x="2704957" y="6034059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4" name="Rectangle 213">
              <a:extLst>
                <a:ext uri="{FF2B5EF4-FFF2-40B4-BE49-F238E27FC236}">
                  <a16:creationId xmlns:a16="http://schemas.microsoft.com/office/drawing/2014/main" id="{D045C931-01F7-4849-AA4F-B669240B039F}"/>
                </a:ext>
              </a:extLst>
            </p:cNvPr>
            <p:cNvSpPr/>
            <p:nvPr/>
          </p:nvSpPr>
          <p:spPr>
            <a:xfrm>
              <a:off x="3064957" y="6031321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5" name="Rectangle 214">
              <a:extLst>
                <a:ext uri="{FF2B5EF4-FFF2-40B4-BE49-F238E27FC236}">
                  <a16:creationId xmlns:a16="http://schemas.microsoft.com/office/drawing/2014/main" id="{F2C9B678-7709-4B36-89B7-3312F02FA27C}"/>
                </a:ext>
              </a:extLst>
            </p:cNvPr>
            <p:cNvSpPr/>
            <p:nvPr/>
          </p:nvSpPr>
          <p:spPr>
            <a:xfrm>
              <a:off x="3424957" y="6034302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B684E49D-C442-49AA-B1B0-2936D15967CF}"/>
                </a:ext>
              </a:extLst>
            </p:cNvPr>
            <p:cNvSpPr/>
            <p:nvPr/>
          </p:nvSpPr>
          <p:spPr>
            <a:xfrm>
              <a:off x="3784957" y="6031564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62E03EAA-87B4-4396-AE47-F0D4995FACBF}"/>
                </a:ext>
              </a:extLst>
            </p:cNvPr>
            <p:cNvSpPr/>
            <p:nvPr/>
          </p:nvSpPr>
          <p:spPr>
            <a:xfrm>
              <a:off x="4146745" y="6029219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E347E0B3-C36C-492F-B9E9-25563048D3B4}"/>
                </a:ext>
              </a:extLst>
            </p:cNvPr>
            <p:cNvSpPr/>
            <p:nvPr/>
          </p:nvSpPr>
          <p:spPr>
            <a:xfrm>
              <a:off x="4506745" y="6035717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7909FE16-F86C-4964-A1F7-C47C303D02B1}"/>
                </a:ext>
              </a:extLst>
            </p:cNvPr>
            <p:cNvSpPr/>
            <p:nvPr/>
          </p:nvSpPr>
          <p:spPr>
            <a:xfrm>
              <a:off x="4866745" y="6039447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9A9B62ED-D8EE-4048-A4B5-1CC16DA57058}"/>
                </a:ext>
              </a:extLst>
            </p:cNvPr>
            <p:cNvSpPr/>
            <p:nvPr/>
          </p:nvSpPr>
          <p:spPr>
            <a:xfrm>
              <a:off x="5226745" y="6036709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3EC4A5BC-0AD9-4595-A9A5-EA7200C1A7E8}"/>
                </a:ext>
              </a:extLst>
            </p:cNvPr>
            <p:cNvSpPr/>
            <p:nvPr/>
          </p:nvSpPr>
          <p:spPr>
            <a:xfrm>
              <a:off x="5588533" y="6043600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2" name="Rectangle 221">
              <a:extLst>
                <a:ext uri="{FF2B5EF4-FFF2-40B4-BE49-F238E27FC236}">
                  <a16:creationId xmlns:a16="http://schemas.microsoft.com/office/drawing/2014/main" id="{737CC847-25E1-410C-BCD6-28188B94FCF0}"/>
                </a:ext>
              </a:extLst>
            </p:cNvPr>
            <p:cNvSpPr/>
            <p:nvPr/>
          </p:nvSpPr>
          <p:spPr>
            <a:xfrm>
              <a:off x="5948533" y="6040862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3" name="Rectangle 222">
              <a:extLst>
                <a:ext uri="{FF2B5EF4-FFF2-40B4-BE49-F238E27FC236}">
                  <a16:creationId xmlns:a16="http://schemas.microsoft.com/office/drawing/2014/main" id="{384A2369-3915-4E66-BEBA-F786E076889B}"/>
                </a:ext>
              </a:extLst>
            </p:cNvPr>
            <p:cNvSpPr/>
            <p:nvPr/>
          </p:nvSpPr>
          <p:spPr>
            <a:xfrm>
              <a:off x="6308533" y="6043843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FB1A3594-F451-44D6-B2D5-013C33CCB79E}"/>
                </a:ext>
              </a:extLst>
            </p:cNvPr>
            <p:cNvSpPr/>
            <p:nvPr/>
          </p:nvSpPr>
          <p:spPr>
            <a:xfrm>
              <a:off x="6668533" y="6041105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84F84830-95B7-4F7B-A1E4-FB164D02EDE4}"/>
                </a:ext>
              </a:extLst>
            </p:cNvPr>
            <p:cNvSpPr/>
            <p:nvPr/>
          </p:nvSpPr>
          <p:spPr>
            <a:xfrm>
              <a:off x="7030321" y="6038760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6" name="Rectangle 225">
              <a:extLst>
                <a:ext uri="{FF2B5EF4-FFF2-40B4-BE49-F238E27FC236}">
                  <a16:creationId xmlns:a16="http://schemas.microsoft.com/office/drawing/2014/main" id="{4FC00F62-77F7-423F-830B-32ED4DA936E9}"/>
                </a:ext>
              </a:extLst>
            </p:cNvPr>
            <p:cNvSpPr/>
            <p:nvPr/>
          </p:nvSpPr>
          <p:spPr>
            <a:xfrm>
              <a:off x="7390321" y="6045258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7D250781-A6F2-4AB2-A955-569220619059}"/>
                </a:ext>
              </a:extLst>
            </p:cNvPr>
            <p:cNvSpPr/>
            <p:nvPr/>
          </p:nvSpPr>
          <p:spPr>
            <a:xfrm>
              <a:off x="7750321" y="6039015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5EEEE8D-483E-4B88-A241-7D0F6263C21E}"/>
                </a:ext>
              </a:extLst>
            </p:cNvPr>
            <p:cNvSpPr/>
            <p:nvPr/>
          </p:nvSpPr>
          <p:spPr>
            <a:xfrm>
              <a:off x="8110321" y="6036277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3C8D3900-D0B5-4C59-9747-F707A9FFD490}"/>
                </a:ext>
              </a:extLst>
            </p:cNvPr>
            <p:cNvSpPr/>
            <p:nvPr/>
          </p:nvSpPr>
          <p:spPr>
            <a:xfrm>
              <a:off x="8472109" y="6043168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397947E3-9F1C-41E1-BAF6-B864A2C99AAF}"/>
                </a:ext>
              </a:extLst>
            </p:cNvPr>
            <p:cNvSpPr/>
            <p:nvPr/>
          </p:nvSpPr>
          <p:spPr>
            <a:xfrm>
              <a:off x="8832109" y="6040430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E7D56FAA-D3F9-4528-BDA5-9F1B96498FFF}"/>
                </a:ext>
              </a:extLst>
            </p:cNvPr>
            <p:cNvSpPr/>
            <p:nvPr/>
          </p:nvSpPr>
          <p:spPr>
            <a:xfrm>
              <a:off x="9192109" y="6043411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32" name="Rectangle 231">
              <a:extLst>
                <a:ext uri="{FF2B5EF4-FFF2-40B4-BE49-F238E27FC236}">
                  <a16:creationId xmlns:a16="http://schemas.microsoft.com/office/drawing/2014/main" id="{2D0A123A-F99F-4364-AACF-9888864330DB}"/>
                </a:ext>
              </a:extLst>
            </p:cNvPr>
            <p:cNvSpPr/>
            <p:nvPr/>
          </p:nvSpPr>
          <p:spPr>
            <a:xfrm>
              <a:off x="9552109" y="6040673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AFEDD5C1-CFA6-4FF6-B443-E81593A6FF57}"/>
                </a:ext>
              </a:extLst>
            </p:cNvPr>
            <p:cNvSpPr/>
            <p:nvPr/>
          </p:nvSpPr>
          <p:spPr>
            <a:xfrm>
              <a:off x="9913897" y="6038328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EFEB73EC-BA80-42F5-AFEB-8A9E01627922}"/>
                </a:ext>
              </a:extLst>
            </p:cNvPr>
            <p:cNvSpPr/>
            <p:nvPr/>
          </p:nvSpPr>
          <p:spPr>
            <a:xfrm>
              <a:off x="10273897" y="6044826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4742A2C5-56C6-422D-8C1A-D188AD9DEF4E}"/>
              </a:ext>
            </a:extLst>
          </p:cNvPr>
          <p:cNvGrpSpPr/>
          <p:nvPr/>
        </p:nvGrpSpPr>
        <p:grpSpPr>
          <a:xfrm>
            <a:off x="3022471" y="5294416"/>
            <a:ext cx="8650728" cy="738090"/>
            <a:chOff x="1983169" y="6027168"/>
            <a:chExt cx="8650728" cy="738090"/>
          </a:xfrm>
        </p:grpSpPr>
        <p:sp>
          <p:nvSpPr>
            <p:cNvPr id="236" name="Rectangle 235">
              <a:extLst>
                <a:ext uri="{FF2B5EF4-FFF2-40B4-BE49-F238E27FC236}">
                  <a16:creationId xmlns:a16="http://schemas.microsoft.com/office/drawing/2014/main" id="{AD4E3D68-BFBB-422D-82F6-9049829BAA32}"/>
                </a:ext>
              </a:extLst>
            </p:cNvPr>
            <p:cNvSpPr/>
            <p:nvPr/>
          </p:nvSpPr>
          <p:spPr>
            <a:xfrm>
              <a:off x="1983169" y="6029906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7DEC229D-58CC-4A22-BF9F-8A3B316D4278}"/>
                </a:ext>
              </a:extLst>
            </p:cNvPr>
            <p:cNvSpPr/>
            <p:nvPr/>
          </p:nvSpPr>
          <p:spPr>
            <a:xfrm>
              <a:off x="2343169" y="6027168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40745171-7488-4799-85B5-EA4EAD9CE455}"/>
                </a:ext>
              </a:extLst>
            </p:cNvPr>
            <p:cNvSpPr/>
            <p:nvPr/>
          </p:nvSpPr>
          <p:spPr>
            <a:xfrm>
              <a:off x="2704957" y="6034059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F6C5427B-CF0F-4203-B430-A2B3D74F35EC}"/>
                </a:ext>
              </a:extLst>
            </p:cNvPr>
            <p:cNvSpPr/>
            <p:nvPr/>
          </p:nvSpPr>
          <p:spPr>
            <a:xfrm>
              <a:off x="3064957" y="6031321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888B0C4B-F86E-4623-86FE-7CBE9DC6B416}"/>
                </a:ext>
              </a:extLst>
            </p:cNvPr>
            <p:cNvSpPr/>
            <p:nvPr/>
          </p:nvSpPr>
          <p:spPr>
            <a:xfrm>
              <a:off x="3424957" y="6034302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41" name="Rectangle 240">
              <a:extLst>
                <a:ext uri="{FF2B5EF4-FFF2-40B4-BE49-F238E27FC236}">
                  <a16:creationId xmlns:a16="http://schemas.microsoft.com/office/drawing/2014/main" id="{D66495A9-0271-425C-A793-43D9C349076B}"/>
                </a:ext>
              </a:extLst>
            </p:cNvPr>
            <p:cNvSpPr/>
            <p:nvPr/>
          </p:nvSpPr>
          <p:spPr>
            <a:xfrm>
              <a:off x="3784957" y="6031564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42" name="Rectangle 241">
              <a:extLst>
                <a:ext uri="{FF2B5EF4-FFF2-40B4-BE49-F238E27FC236}">
                  <a16:creationId xmlns:a16="http://schemas.microsoft.com/office/drawing/2014/main" id="{EB60B394-9DAA-4FF3-8B13-734BBA9AEF74}"/>
                </a:ext>
              </a:extLst>
            </p:cNvPr>
            <p:cNvSpPr/>
            <p:nvPr/>
          </p:nvSpPr>
          <p:spPr>
            <a:xfrm>
              <a:off x="4146745" y="6029219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47BC5BDE-AE08-4FC2-A0EF-4E7CC6C45555}"/>
                </a:ext>
              </a:extLst>
            </p:cNvPr>
            <p:cNvSpPr/>
            <p:nvPr/>
          </p:nvSpPr>
          <p:spPr>
            <a:xfrm>
              <a:off x="4506745" y="6035717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69D0BC02-5721-4B37-B5F9-FD3E38FAF9AC}"/>
                </a:ext>
              </a:extLst>
            </p:cNvPr>
            <p:cNvSpPr/>
            <p:nvPr/>
          </p:nvSpPr>
          <p:spPr>
            <a:xfrm>
              <a:off x="4866745" y="6039447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45" name="Rectangle 244">
              <a:extLst>
                <a:ext uri="{FF2B5EF4-FFF2-40B4-BE49-F238E27FC236}">
                  <a16:creationId xmlns:a16="http://schemas.microsoft.com/office/drawing/2014/main" id="{B5F06976-49AA-440E-97BC-5294342DFA05}"/>
                </a:ext>
              </a:extLst>
            </p:cNvPr>
            <p:cNvSpPr/>
            <p:nvPr/>
          </p:nvSpPr>
          <p:spPr>
            <a:xfrm>
              <a:off x="5226745" y="6036709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46" name="Rectangle 245">
              <a:extLst>
                <a:ext uri="{FF2B5EF4-FFF2-40B4-BE49-F238E27FC236}">
                  <a16:creationId xmlns:a16="http://schemas.microsoft.com/office/drawing/2014/main" id="{018EBDD3-12E1-4AB7-88BF-036F5489CEAF}"/>
                </a:ext>
              </a:extLst>
            </p:cNvPr>
            <p:cNvSpPr/>
            <p:nvPr/>
          </p:nvSpPr>
          <p:spPr>
            <a:xfrm>
              <a:off x="5588533" y="6043600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BDF5E1D2-B229-4DA9-A565-61DB7A49727F}"/>
                </a:ext>
              </a:extLst>
            </p:cNvPr>
            <p:cNvSpPr/>
            <p:nvPr/>
          </p:nvSpPr>
          <p:spPr>
            <a:xfrm>
              <a:off x="5948533" y="6040862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C6F95A9C-F00C-4EB6-90D1-D14229BE8325}"/>
                </a:ext>
              </a:extLst>
            </p:cNvPr>
            <p:cNvSpPr/>
            <p:nvPr/>
          </p:nvSpPr>
          <p:spPr>
            <a:xfrm>
              <a:off x="6308533" y="6043843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B7CB586D-181B-432F-B5CD-BC2878D3D356}"/>
                </a:ext>
              </a:extLst>
            </p:cNvPr>
            <p:cNvSpPr/>
            <p:nvPr/>
          </p:nvSpPr>
          <p:spPr>
            <a:xfrm>
              <a:off x="6668533" y="6041105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71E0C75D-0576-41A4-A16B-955D1AC44500}"/>
                </a:ext>
              </a:extLst>
            </p:cNvPr>
            <p:cNvSpPr/>
            <p:nvPr/>
          </p:nvSpPr>
          <p:spPr>
            <a:xfrm>
              <a:off x="7030321" y="6038760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51" name="Rectangle 250">
              <a:extLst>
                <a:ext uri="{FF2B5EF4-FFF2-40B4-BE49-F238E27FC236}">
                  <a16:creationId xmlns:a16="http://schemas.microsoft.com/office/drawing/2014/main" id="{1FB31625-63F2-4F5D-A3D1-5CA0766EDD64}"/>
                </a:ext>
              </a:extLst>
            </p:cNvPr>
            <p:cNvSpPr/>
            <p:nvPr/>
          </p:nvSpPr>
          <p:spPr>
            <a:xfrm>
              <a:off x="7390321" y="6045258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52" name="Rectangle 251">
              <a:extLst>
                <a:ext uri="{FF2B5EF4-FFF2-40B4-BE49-F238E27FC236}">
                  <a16:creationId xmlns:a16="http://schemas.microsoft.com/office/drawing/2014/main" id="{F83E061C-3C79-4DB5-B7A8-542057A1F42F}"/>
                </a:ext>
              </a:extLst>
            </p:cNvPr>
            <p:cNvSpPr/>
            <p:nvPr/>
          </p:nvSpPr>
          <p:spPr>
            <a:xfrm>
              <a:off x="7750321" y="6039015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7C8B425F-660B-4707-AA69-B8183FA1B90B}"/>
                </a:ext>
              </a:extLst>
            </p:cNvPr>
            <p:cNvSpPr/>
            <p:nvPr/>
          </p:nvSpPr>
          <p:spPr>
            <a:xfrm>
              <a:off x="8110321" y="6036277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D393A84A-DC39-4977-9972-F29C4376ACE3}"/>
                </a:ext>
              </a:extLst>
            </p:cNvPr>
            <p:cNvSpPr/>
            <p:nvPr/>
          </p:nvSpPr>
          <p:spPr>
            <a:xfrm>
              <a:off x="8472109" y="6043168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A4FAF325-4681-42F9-8B8D-25DC52D3B0FD}"/>
                </a:ext>
              </a:extLst>
            </p:cNvPr>
            <p:cNvSpPr/>
            <p:nvPr/>
          </p:nvSpPr>
          <p:spPr>
            <a:xfrm>
              <a:off x="8832109" y="6040430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56" name="Rectangle 255">
              <a:extLst>
                <a:ext uri="{FF2B5EF4-FFF2-40B4-BE49-F238E27FC236}">
                  <a16:creationId xmlns:a16="http://schemas.microsoft.com/office/drawing/2014/main" id="{4C3F01D6-FFBD-4826-BD7C-A5A4CCB61ACC}"/>
                </a:ext>
              </a:extLst>
            </p:cNvPr>
            <p:cNvSpPr/>
            <p:nvPr/>
          </p:nvSpPr>
          <p:spPr>
            <a:xfrm>
              <a:off x="9192109" y="6043411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B48D994F-C808-456A-B25A-ABCAE1CA8212}"/>
                </a:ext>
              </a:extLst>
            </p:cNvPr>
            <p:cNvSpPr/>
            <p:nvPr/>
          </p:nvSpPr>
          <p:spPr>
            <a:xfrm>
              <a:off x="9552109" y="6040673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3D4CF25B-9AF7-4548-A698-BCE2732DDE82}"/>
                </a:ext>
              </a:extLst>
            </p:cNvPr>
            <p:cNvSpPr/>
            <p:nvPr/>
          </p:nvSpPr>
          <p:spPr>
            <a:xfrm>
              <a:off x="9913897" y="6038328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24F3DDE5-635C-4726-82B9-1F5C77102026}"/>
                </a:ext>
              </a:extLst>
            </p:cNvPr>
            <p:cNvSpPr/>
            <p:nvPr/>
          </p:nvSpPr>
          <p:spPr>
            <a:xfrm>
              <a:off x="10273897" y="6044826"/>
              <a:ext cx="360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3516335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7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>
                      <p:stCondLst>
                        <p:cond delay="indefinite"/>
                      </p:stCondLst>
                      <p:childTnLst>
                        <p:par>
                          <p:cTn id="198" fill="hold">
                            <p:stCondLst>
                              <p:cond delay="0"/>
                            </p:stCondLst>
                            <p:childTnLst>
                              <p:par>
                                <p:cTn id="19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5" fill="hold">
                      <p:stCondLst>
                        <p:cond delay="indefinite"/>
                      </p:stCondLst>
                      <p:childTnLst>
                        <p:par>
                          <p:cTn id="206" fill="hold">
                            <p:stCondLst>
                              <p:cond delay="0"/>
                            </p:stCondLst>
                            <p:childTnLst>
                              <p:par>
                                <p:cTn id="20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0" fill="hold">
                      <p:stCondLst>
                        <p:cond delay="indefinite"/>
                      </p:stCondLst>
                      <p:childTnLst>
                        <p:par>
                          <p:cTn id="211" fill="hold">
                            <p:stCondLst>
                              <p:cond delay="0"/>
                            </p:stCondLst>
                            <p:childTnLst>
                              <p:par>
                                <p:cTn id="2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1" fill="hold">
                      <p:stCondLst>
                        <p:cond delay="indefinite"/>
                      </p:stCondLst>
                      <p:childTnLst>
                        <p:par>
                          <p:cTn id="222" fill="hold">
                            <p:stCondLst>
                              <p:cond delay="0"/>
                            </p:stCondLst>
                            <p:childTnLst>
                              <p:par>
                                <p:cTn id="2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2" fill="hold">
                      <p:stCondLst>
                        <p:cond delay="indefinite"/>
                      </p:stCondLst>
                      <p:childTnLst>
                        <p:par>
                          <p:cTn id="233" fill="hold">
                            <p:stCondLst>
                              <p:cond delay="0"/>
                            </p:stCondLst>
                            <p:childTnLst>
                              <p:par>
                                <p:cTn id="2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0" fill="hold">
                      <p:stCondLst>
                        <p:cond delay="indefinite"/>
                      </p:stCondLst>
                      <p:childTnLst>
                        <p:par>
                          <p:cTn id="241" fill="hold">
                            <p:stCondLst>
                              <p:cond delay="0"/>
                            </p:stCondLst>
                            <p:childTnLst>
                              <p:par>
                                <p:cTn id="2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0" grpId="0" animBg="1"/>
      <p:bldP spid="100" grpId="0"/>
      <p:bldP spid="101" grpId="0"/>
      <p:bldP spid="102" grpId="0"/>
      <p:bldP spid="102" grpId="1"/>
      <p:bldP spid="103" grpId="0"/>
      <p:bldP spid="103" grpId="1"/>
      <p:bldP spid="104" grpId="0" animBg="1"/>
      <p:bldP spid="104" grpId="1" animBg="1"/>
      <p:bldP spid="105" grpId="0" animBg="1"/>
      <p:bldP spid="105" grpId="1" animBg="1"/>
      <p:bldP spid="106" grpId="0"/>
      <p:bldP spid="106" grpId="1"/>
      <p:bldP spid="107" grpId="0"/>
      <p:bldP spid="107" grpId="1"/>
      <p:bldP spid="108" grpId="0"/>
      <p:bldP spid="108" grpId="1"/>
      <p:bldP spid="111" grpId="0"/>
      <p:bldP spid="112" grpId="0"/>
      <p:bldP spid="113" grpId="0"/>
      <p:bldP spid="113" grpId="1"/>
      <p:bldP spid="114" grpId="0"/>
      <p:bldP spid="114" grpId="1"/>
      <p:bldP spid="115" grpId="0" animBg="1"/>
      <p:bldP spid="115" grpId="1" animBg="1"/>
      <p:bldP spid="116" grpId="0" animBg="1"/>
      <p:bldP spid="116" grpId="1" animBg="1"/>
      <p:bldP spid="117" grpId="0"/>
      <p:bldP spid="117" grpId="1"/>
      <p:bldP spid="118" grpId="0"/>
      <p:bldP spid="118" grpId="1"/>
      <p:bldP spid="119" grpId="0"/>
      <p:bldP spid="119" grpId="1"/>
      <p:bldP spid="152" grpId="0"/>
      <p:bldP spid="121" grpId="0"/>
      <p:bldP spid="122" grpId="0"/>
      <p:bldP spid="123" grpId="0" animBg="1"/>
      <p:bldP spid="124" grpId="0" animBg="1"/>
      <p:bldP spid="125" grpId="0"/>
      <p:bldP spid="126" grpId="0"/>
      <p:bldP spid="127" grpId="0"/>
      <p:bldP spid="129" grpId="0"/>
      <p:bldP spid="130" grpId="0"/>
      <p:bldP spid="131" grpId="0" animBg="1"/>
      <p:bldP spid="132" grpId="0" animBg="1"/>
      <p:bldP spid="133" grpId="0"/>
      <p:bldP spid="134" grpId="0"/>
      <p:bldP spid="135" grpId="0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</p:bld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BDE7343-C10E-4D91-856C-1FF15BEAF7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Multiply by a unit fraction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4CC268A-09F9-4232-BA2D-CD152B8D677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46868880"/>
      </p:ext>
    </p:extLst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330561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2312562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467558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949775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A9D3599A-AD30-4249-930A-397245660BA0}"/>
              </a:ext>
            </a:extLst>
          </p:cNvPr>
          <p:cNvGrpSpPr/>
          <p:nvPr/>
        </p:nvGrpSpPr>
        <p:grpSpPr>
          <a:xfrm>
            <a:off x="449591" y="2208856"/>
            <a:ext cx="1988051" cy="1088729"/>
            <a:chOff x="449591" y="2208856"/>
            <a:chExt cx="1988051" cy="1088729"/>
          </a:xfrm>
        </p:grpSpPr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B980543C-1BD2-4901-AA41-193306D6E51B}"/>
                </a:ext>
              </a:extLst>
            </p:cNvPr>
            <p:cNvGrpSpPr/>
            <p:nvPr/>
          </p:nvGrpSpPr>
          <p:grpSpPr>
            <a:xfrm>
              <a:off x="449591" y="2208856"/>
              <a:ext cx="1510694" cy="1088729"/>
              <a:chOff x="449591" y="2208856"/>
              <a:chExt cx="1510694" cy="1088729"/>
            </a:xfrm>
          </p:grpSpPr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22817C6-5A6B-40B5-AB93-E3C37FE06A73}"/>
                  </a:ext>
                </a:extLst>
              </p:cNvPr>
              <p:cNvSpPr txBox="1"/>
              <p:nvPr/>
            </p:nvSpPr>
            <p:spPr>
              <a:xfrm>
                <a:off x="452268" y="2208856"/>
                <a:ext cx="150801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x 1</a:t>
                </a:r>
              </a:p>
            </p:txBody>
          </p:sp>
          <p:cxnSp>
            <p:nvCxnSpPr>
              <p:cNvPr id="123" name="Straight Connector 122">
                <a:extLst>
                  <a:ext uri="{FF2B5EF4-FFF2-40B4-BE49-F238E27FC236}">
                    <a16:creationId xmlns:a16="http://schemas.microsoft.com/office/drawing/2014/main" id="{EF6C2D19-5928-4029-A3FB-5FC0E9A737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187" y="2717510"/>
                <a:ext cx="133817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5069C8BE-2405-472F-927C-094C24B141C7}"/>
                  </a:ext>
                </a:extLst>
              </p:cNvPr>
              <p:cNvSpPr txBox="1"/>
              <p:nvPr/>
            </p:nvSpPr>
            <p:spPr>
              <a:xfrm>
                <a:off x="449591" y="2666643"/>
                <a:ext cx="13878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 x 3</a:t>
                </a:r>
              </a:p>
            </p:txBody>
          </p:sp>
        </p:grp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C4DEDAF9-0596-4CF5-8881-7F97A4AECD9A}"/>
                </a:ext>
              </a:extLst>
            </p:cNvPr>
            <p:cNvSpPr txBox="1"/>
            <p:nvPr/>
          </p:nvSpPr>
          <p:spPr>
            <a:xfrm>
              <a:off x="182208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126" name="TextBox 125">
            <a:extLst>
              <a:ext uri="{FF2B5EF4-FFF2-40B4-BE49-F238E27FC236}">
                <a16:creationId xmlns:a16="http://schemas.microsoft.com/office/drawing/2014/main" id="{D02951AA-50EB-47A0-AD29-9DD64E38D142}"/>
              </a:ext>
            </a:extLst>
          </p:cNvPr>
          <p:cNvSpPr txBox="1"/>
          <p:nvPr/>
        </p:nvSpPr>
        <p:spPr>
          <a:xfrm>
            <a:off x="2231229" y="2208856"/>
            <a:ext cx="4893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51E40350-B326-4B41-97C2-72692E014DCB}"/>
              </a:ext>
            </a:extLst>
          </p:cNvPr>
          <p:cNvGrpSpPr/>
          <p:nvPr/>
        </p:nvGrpSpPr>
        <p:grpSpPr>
          <a:xfrm>
            <a:off x="2226054" y="2666643"/>
            <a:ext cx="466746" cy="630942"/>
            <a:chOff x="2226054" y="2666643"/>
            <a:chExt cx="466746" cy="630942"/>
          </a:xfrm>
        </p:grpSpPr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47BF7EB6-92C4-4377-A4E5-11AE9ACE68A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249338" y="2716152"/>
              <a:ext cx="443462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A8608D20-C48D-41FC-910F-BFC60E343D20}"/>
                </a:ext>
              </a:extLst>
            </p:cNvPr>
            <p:cNvSpPr txBox="1"/>
            <p:nvPr/>
          </p:nvSpPr>
          <p:spPr>
            <a:xfrm>
              <a:off x="2226054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FC561A2A-D69A-4A49-8A53-BBE205623CA2}"/>
              </a:ext>
            </a:extLst>
          </p:cNvPr>
          <p:cNvGrpSpPr/>
          <p:nvPr/>
        </p:nvGrpSpPr>
        <p:grpSpPr>
          <a:xfrm>
            <a:off x="2759098" y="689550"/>
            <a:ext cx="487609" cy="1071647"/>
            <a:chOff x="2759098" y="689550"/>
            <a:chExt cx="487609" cy="1071647"/>
          </a:xfrm>
        </p:grpSpPr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12A4420B-E1CD-48C3-AF37-7B88B8B3C90D}"/>
                </a:ext>
              </a:extLst>
            </p:cNvPr>
            <p:cNvGrpSpPr/>
            <p:nvPr/>
          </p:nvGrpSpPr>
          <p:grpSpPr>
            <a:xfrm>
              <a:off x="2771158" y="1130255"/>
              <a:ext cx="475549" cy="630942"/>
              <a:chOff x="2969239" y="1130255"/>
              <a:chExt cx="475549" cy="630942"/>
            </a:xfrm>
          </p:grpSpPr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22BB9118-42F9-4D49-8C0D-E841A3CDB536}"/>
                  </a:ext>
                </a:extLst>
              </p:cNvPr>
              <p:cNvSpPr txBox="1"/>
              <p:nvPr/>
            </p:nvSpPr>
            <p:spPr>
              <a:xfrm>
                <a:off x="2969239" y="1130255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  <p:cxnSp>
            <p:nvCxnSpPr>
              <p:cNvPr id="131" name="Straight Connector 130">
                <a:extLst>
                  <a:ext uri="{FF2B5EF4-FFF2-40B4-BE49-F238E27FC236}">
                    <a16:creationId xmlns:a16="http://schemas.microsoft.com/office/drawing/2014/main" id="{5D400124-0FD1-429E-B516-CED1F36333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86951" y="1208245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E4702D94-3EA6-4B3F-8B78-5EDEE3D8137F}"/>
                </a:ext>
              </a:extLst>
            </p:cNvPr>
            <p:cNvSpPr txBox="1"/>
            <p:nvPr/>
          </p:nvSpPr>
          <p:spPr>
            <a:xfrm>
              <a:off x="2759098" y="68955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81164F92-07BA-4833-A3F6-DC5A914AF1CB}"/>
              </a:ext>
            </a:extLst>
          </p:cNvPr>
          <p:cNvGrpSpPr/>
          <p:nvPr/>
        </p:nvGrpSpPr>
        <p:grpSpPr>
          <a:xfrm>
            <a:off x="1353460" y="712172"/>
            <a:ext cx="435719" cy="1032867"/>
            <a:chOff x="2724738" y="5471319"/>
            <a:chExt cx="435719" cy="1032867"/>
          </a:xfrm>
        </p:grpSpPr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7C6CCD86-B915-475B-9DC1-2EA305F8BC9A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9F78709D-7F47-462D-A064-C910E990D88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D2E9D4F-6E74-4196-BAE7-1998D907475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0" name="TextBox 159">
            <a:extLst>
              <a:ext uri="{FF2B5EF4-FFF2-40B4-BE49-F238E27FC236}">
                <a16:creationId xmlns:a16="http://schemas.microsoft.com/office/drawing/2014/main" id="{3FF09ED4-DFC8-4645-A39B-45601626923E}"/>
              </a:ext>
            </a:extLst>
          </p:cNvPr>
          <p:cNvSpPr txBox="1"/>
          <p:nvPr/>
        </p:nvSpPr>
        <p:spPr>
          <a:xfrm>
            <a:off x="1830675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61" name="Rectangle: Rounded Corners 160">
            <a:extLst>
              <a:ext uri="{FF2B5EF4-FFF2-40B4-BE49-F238E27FC236}">
                <a16:creationId xmlns:a16="http://schemas.microsoft.com/office/drawing/2014/main" id="{29BEDA70-29A2-4537-B53A-113F87A83FC7}"/>
              </a:ext>
            </a:extLst>
          </p:cNvPr>
          <p:cNvSpPr/>
          <p:nvPr/>
        </p:nvSpPr>
        <p:spPr>
          <a:xfrm>
            <a:off x="4349186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2" name="Rectangle 161">
            <a:extLst>
              <a:ext uri="{FF2B5EF4-FFF2-40B4-BE49-F238E27FC236}">
                <a16:creationId xmlns:a16="http://schemas.microsoft.com/office/drawing/2014/main" id="{2281C122-1196-4071-ADF9-7719AA7709FF}"/>
              </a:ext>
            </a:extLst>
          </p:cNvPr>
          <p:cNvSpPr/>
          <p:nvPr/>
        </p:nvSpPr>
        <p:spPr>
          <a:xfrm>
            <a:off x="6331187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B2B8EB07-FFD3-4944-80FE-67C46ED9A4FC}"/>
              </a:ext>
            </a:extLst>
          </p:cNvPr>
          <p:cNvGrpSpPr/>
          <p:nvPr/>
        </p:nvGrpSpPr>
        <p:grpSpPr>
          <a:xfrm>
            <a:off x="4486183" y="712172"/>
            <a:ext cx="435719" cy="1032867"/>
            <a:chOff x="2724738" y="5471319"/>
            <a:chExt cx="435719" cy="1032867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7D011BBD-1AC9-4776-9037-2DD77B6725D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3712E46F-3C40-4342-AC87-ABA361C8721D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5430B946-9658-4417-A1DA-6019AFD118B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3" name="TextBox 182">
            <a:extLst>
              <a:ext uri="{FF2B5EF4-FFF2-40B4-BE49-F238E27FC236}">
                <a16:creationId xmlns:a16="http://schemas.microsoft.com/office/drawing/2014/main" id="{B2AEBD99-5F97-4C5E-A6F9-0EE4150EC779}"/>
              </a:ext>
            </a:extLst>
          </p:cNvPr>
          <p:cNvSpPr txBox="1"/>
          <p:nvPr/>
        </p:nvSpPr>
        <p:spPr>
          <a:xfrm>
            <a:off x="4968400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30F05BE4-A2C8-43B5-90ED-9D3DF5B0A08B}"/>
              </a:ext>
            </a:extLst>
          </p:cNvPr>
          <p:cNvGrpSpPr/>
          <p:nvPr/>
        </p:nvGrpSpPr>
        <p:grpSpPr>
          <a:xfrm>
            <a:off x="4468216" y="2208856"/>
            <a:ext cx="1987828" cy="1088729"/>
            <a:chOff x="4468216" y="2208856"/>
            <a:chExt cx="1987828" cy="1088729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27362C29-2E9E-427B-A57B-DFE9C3794C06}"/>
                </a:ext>
              </a:extLst>
            </p:cNvPr>
            <p:cNvGrpSpPr/>
            <p:nvPr/>
          </p:nvGrpSpPr>
          <p:grpSpPr>
            <a:xfrm>
              <a:off x="4468216" y="2208856"/>
              <a:ext cx="1898289" cy="1088729"/>
              <a:chOff x="449591" y="2208856"/>
              <a:chExt cx="1898289" cy="1088729"/>
            </a:xfrm>
          </p:grpSpPr>
          <p:sp>
            <p:nvSpPr>
              <p:cNvPr id="185" name="TextBox 184">
                <a:extLst>
                  <a:ext uri="{FF2B5EF4-FFF2-40B4-BE49-F238E27FC236}">
                    <a16:creationId xmlns:a16="http://schemas.microsoft.com/office/drawing/2014/main" id="{E3E029A9-7B48-475C-945D-05263C80D1BF}"/>
                  </a:ext>
                </a:extLst>
              </p:cNvPr>
              <p:cNvSpPr txBox="1"/>
              <p:nvPr/>
            </p:nvSpPr>
            <p:spPr>
              <a:xfrm>
                <a:off x="452268" y="2208856"/>
                <a:ext cx="1895612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 x 1</a:t>
                </a:r>
              </a:p>
            </p:txBody>
          </p:sp>
          <p:cxnSp>
            <p:nvCxnSpPr>
              <p:cNvPr id="186" name="Straight Connector 185">
                <a:extLst>
                  <a:ext uri="{FF2B5EF4-FFF2-40B4-BE49-F238E27FC236}">
                    <a16:creationId xmlns:a16="http://schemas.microsoft.com/office/drawing/2014/main" id="{37A00264-527F-44D6-B514-AC74DC6226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187" y="2717510"/>
                <a:ext cx="1337788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902F0BA8-AAB3-4CA0-B39D-6312AD3BCB63}"/>
                  </a:ext>
                </a:extLst>
              </p:cNvPr>
              <p:cNvSpPr txBox="1"/>
              <p:nvPr/>
            </p:nvSpPr>
            <p:spPr>
              <a:xfrm>
                <a:off x="449591" y="2666643"/>
                <a:ext cx="13878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 x 4</a:t>
                </a:r>
              </a:p>
            </p:txBody>
          </p:sp>
        </p:grp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2403FDF1-7B84-42D4-8756-8BF550325BC9}"/>
                </a:ext>
              </a:extLst>
            </p:cNvPr>
            <p:cNvSpPr txBox="1"/>
            <p:nvPr/>
          </p:nvSpPr>
          <p:spPr>
            <a:xfrm>
              <a:off x="5840491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190" name="TextBox 189">
            <a:extLst>
              <a:ext uri="{FF2B5EF4-FFF2-40B4-BE49-F238E27FC236}">
                <a16:creationId xmlns:a16="http://schemas.microsoft.com/office/drawing/2014/main" id="{155EA0DC-1D9D-48B3-BB0A-BFDAFB5DB0EE}"/>
              </a:ext>
            </a:extLst>
          </p:cNvPr>
          <p:cNvSpPr txBox="1"/>
          <p:nvPr/>
        </p:nvSpPr>
        <p:spPr>
          <a:xfrm>
            <a:off x="6482213" y="2208856"/>
            <a:ext cx="73062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16CC9999-1372-46E2-AE1E-A70FC44130FB}"/>
              </a:ext>
            </a:extLst>
          </p:cNvPr>
          <p:cNvGrpSpPr/>
          <p:nvPr/>
        </p:nvGrpSpPr>
        <p:grpSpPr>
          <a:xfrm>
            <a:off x="6233575" y="2666643"/>
            <a:ext cx="1097123" cy="630942"/>
            <a:chOff x="6233575" y="2666643"/>
            <a:chExt cx="1097123" cy="630942"/>
          </a:xfrm>
        </p:grpSpPr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48AC61A7-E659-4437-9A62-2236270FF446}"/>
                </a:ext>
              </a:extLst>
            </p:cNvPr>
            <p:cNvCxnSpPr>
              <a:cxnSpLocks/>
            </p:cNvCxnSpPr>
            <p:nvPr/>
          </p:nvCxnSpPr>
          <p:spPr>
            <a:xfrm>
              <a:off x="6267740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804B2907-E6DF-4059-A22D-AFC51B29FC42}"/>
                </a:ext>
              </a:extLst>
            </p:cNvPr>
            <p:cNvSpPr txBox="1"/>
            <p:nvPr/>
          </p:nvSpPr>
          <p:spPr>
            <a:xfrm>
              <a:off x="6233575" y="2666643"/>
              <a:ext cx="109712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</p:grp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3FD794CE-4E5B-4436-9F3A-2C056F3E7BC3}"/>
              </a:ext>
            </a:extLst>
          </p:cNvPr>
          <p:cNvGrpSpPr/>
          <p:nvPr/>
        </p:nvGrpSpPr>
        <p:grpSpPr>
          <a:xfrm>
            <a:off x="5372085" y="712172"/>
            <a:ext cx="435719" cy="1032867"/>
            <a:chOff x="2724738" y="5471319"/>
            <a:chExt cx="435719" cy="1032867"/>
          </a:xfrm>
        </p:grpSpPr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ACDE6277-0D08-4C21-83EA-019BBC1EC309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A7CF9F16-CDD6-4500-9C52-7963CF6BC10D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655267A9-27AB-46FB-A7FF-67758753424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1" name="TextBox 200">
            <a:extLst>
              <a:ext uri="{FF2B5EF4-FFF2-40B4-BE49-F238E27FC236}">
                <a16:creationId xmlns:a16="http://schemas.microsoft.com/office/drawing/2014/main" id="{F97D78CC-D1E2-40FA-871C-7A37730EBA29}"/>
              </a:ext>
            </a:extLst>
          </p:cNvPr>
          <p:cNvSpPr txBox="1"/>
          <p:nvPr/>
        </p:nvSpPr>
        <p:spPr>
          <a:xfrm>
            <a:off x="5849300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02" name="Rectangle: Rounded Corners 201">
            <a:extLst>
              <a:ext uri="{FF2B5EF4-FFF2-40B4-BE49-F238E27FC236}">
                <a16:creationId xmlns:a16="http://schemas.microsoft.com/office/drawing/2014/main" id="{E353C8EE-A89D-4982-98A3-DEF265B7215D}"/>
              </a:ext>
            </a:extLst>
          </p:cNvPr>
          <p:cNvSpPr/>
          <p:nvPr/>
        </p:nvSpPr>
        <p:spPr>
          <a:xfrm>
            <a:off x="8375315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3" name="Rectangle 202">
            <a:extLst>
              <a:ext uri="{FF2B5EF4-FFF2-40B4-BE49-F238E27FC236}">
                <a16:creationId xmlns:a16="http://schemas.microsoft.com/office/drawing/2014/main" id="{FB502544-5866-416C-BD21-0B98EDABDB5D}"/>
              </a:ext>
            </a:extLst>
          </p:cNvPr>
          <p:cNvSpPr/>
          <p:nvPr/>
        </p:nvSpPr>
        <p:spPr>
          <a:xfrm>
            <a:off x="10357316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80B8DEB8-900C-4FB3-9B48-912295CAB346}"/>
              </a:ext>
            </a:extLst>
          </p:cNvPr>
          <p:cNvGrpSpPr/>
          <p:nvPr/>
        </p:nvGrpSpPr>
        <p:grpSpPr>
          <a:xfrm>
            <a:off x="8389814" y="712172"/>
            <a:ext cx="649074" cy="1032867"/>
            <a:chOff x="2602240" y="5471319"/>
            <a:chExt cx="649074" cy="1032867"/>
          </a:xfrm>
        </p:grpSpPr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CC36D092-E675-4248-A4EA-FA6CE5651CA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CA5D3460-408C-437C-9893-177720AB3C04}"/>
                </a:ext>
              </a:extLst>
            </p:cNvPr>
            <p:cNvSpPr txBox="1"/>
            <p:nvPr/>
          </p:nvSpPr>
          <p:spPr>
            <a:xfrm>
              <a:off x="2602240" y="5857855"/>
              <a:ext cx="64907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5CC846B2-D4D9-472E-85AB-516678C5B2D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8" name="TextBox 207">
            <a:extLst>
              <a:ext uri="{FF2B5EF4-FFF2-40B4-BE49-F238E27FC236}">
                <a16:creationId xmlns:a16="http://schemas.microsoft.com/office/drawing/2014/main" id="{BC0A42CC-A9C5-4A4D-A6F6-C5EBD4586402}"/>
              </a:ext>
            </a:extLst>
          </p:cNvPr>
          <p:cNvSpPr txBox="1"/>
          <p:nvPr/>
        </p:nvSpPr>
        <p:spPr>
          <a:xfrm>
            <a:off x="8994529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1BF36768-C866-4BA6-ABBE-2F2628C5EC83}"/>
              </a:ext>
            </a:extLst>
          </p:cNvPr>
          <p:cNvGrpSpPr/>
          <p:nvPr/>
        </p:nvGrpSpPr>
        <p:grpSpPr>
          <a:xfrm>
            <a:off x="8494345" y="2208856"/>
            <a:ext cx="2438531" cy="1088729"/>
            <a:chOff x="8494345" y="2208856"/>
            <a:chExt cx="2438531" cy="1088729"/>
          </a:xfrm>
        </p:grpSpPr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54BD76D1-B1ED-46E8-9247-940DAD02B5DC}"/>
                </a:ext>
              </a:extLst>
            </p:cNvPr>
            <p:cNvGrpSpPr/>
            <p:nvPr/>
          </p:nvGrpSpPr>
          <p:grpSpPr>
            <a:xfrm>
              <a:off x="8494345" y="2208856"/>
              <a:ext cx="1916447" cy="1088729"/>
              <a:chOff x="449591" y="2208856"/>
              <a:chExt cx="1916447" cy="1088729"/>
            </a:xfrm>
          </p:grpSpPr>
          <p:sp>
            <p:nvSpPr>
              <p:cNvPr id="210" name="TextBox 209">
                <a:extLst>
                  <a:ext uri="{FF2B5EF4-FFF2-40B4-BE49-F238E27FC236}">
                    <a16:creationId xmlns:a16="http://schemas.microsoft.com/office/drawing/2014/main" id="{52B64E79-5239-4EA0-A365-DDB186B2E0C8}"/>
                  </a:ext>
                </a:extLst>
              </p:cNvPr>
              <p:cNvSpPr txBox="1"/>
              <p:nvPr/>
            </p:nvSpPr>
            <p:spPr>
              <a:xfrm>
                <a:off x="706838" y="2208856"/>
                <a:ext cx="165510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 x 1</a:t>
                </a:r>
              </a:p>
            </p:txBody>
          </p:sp>
          <p:cxnSp>
            <p:nvCxnSpPr>
              <p:cNvPr id="211" name="Straight Connector 210">
                <a:extLst>
                  <a:ext uri="{FF2B5EF4-FFF2-40B4-BE49-F238E27FC236}">
                    <a16:creationId xmlns:a16="http://schemas.microsoft.com/office/drawing/2014/main" id="{1E361FA2-A7AD-473F-9362-CDB4EAB8CE3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61187" y="2716152"/>
                <a:ext cx="1785213" cy="1358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2" name="TextBox 211">
                <a:extLst>
                  <a:ext uri="{FF2B5EF4-FFF2-40B4-BE49-F238E27FC236}">
                    <a16:creationId xmlns:a16="http://schemas.microsoft.com/office/drawing/2014/main" id="{8B647BFF-6EE9-453A-B11A-16D2D029964B}"/>
                  </a:ext>
                </a:extLst>
              </p:cNvPr>
              <p:cNvSpPr txBox="1"/>
              <p:nvPr/>
            </p:nvSpPr>
            <p:spPr>
              <a:xfrm>
                <a:off x="449591" y="2666643"/>
                <a:ext cx="191644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 x 2</a:t>
                </a:r>
              </a:p>
            </p:txBody>
          </p:sp>
        </p:grp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C42DF8C6-E71D-4120-9BC7-396B5C621357}"/>
                </a:ext>
              </a:extLst>
            </p:cNvPr>
            <p:cNvSpPr txBox="1"/>
            <p:nvPr/>
          </p:nvSpPr>
          <p:spPr>
            <a:xfrm>
              <a:off x="10317323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CAED60C4-E07B-4FFA-85CD-1C3AF096AD63}"/>
              </a:ext>
            </a:extLst>
          </p:cNvPr>
          <p:cNvSpPr txBox="1"/>
          <p:nvPr/>
        </p:nvSpPr>
        <p:spPr>
          <a:xfrm>
            <a:off x="10949447" y="2208856"/>
            <a:ext cx="7402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036193A1-097E-4D8E-896A-6C902EDBC8CC}"/>
              </a:ext>
            </a:extLst>
          </p:cNvPr>
          <p:cNvGrpSpPr/>
          <p:nvPr/>
        </p:nvGrpSpPr>
        <p:grpSpPr>
          <a:xfrm>
            <a:off x="10718919" y="2666643"/>
            <a:ext cx="991363" cy="630942"/>
            <a:chOff x="10718919" y="2666643"/>
            <a:chExt cx="991363" cy="630942"/>
          </a:xfrm>
        </p:grpSpPr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6FF99BD1-F9A1-4ED2-8819-33A7FAE15E8A}"/>
                </a:ext>
              </a:extLst>
            </p:cNvPr>
            <p:cNvCxnSpPr>
              <a:cxnSpLocks/>
            </p:cNvCxnSpPr>
            <p:nvPr/>
          </p:nvCxnSpPr>
          <p:spPr>
            <a:xfrm>
              <a:off x="10744572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8B5C80DF-F460-49CE-9C5A-1F1EECC0F863}"/>
                </a:ext>
              </a:extLst>
            </p:cNvPr>
            <p:cNvSpPr txBox="1"/>
            <p:nvPr/>
          </p:nvSpPr>
          <p:spPr>
            <a:xfrm>
              <a:off x="10718919" y="2666643"/>
              <a:ext cx="99136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73F56A27-CF77-4E69-8D15-F98F94F9A14C}"/>
              </a:ext>
            </a:extLst>
          </p:cNvPr>
          <p:cNvGrpSpPr/>
          <p:nvPr/>
        </p:nvGrpSpPr>
        <p:grpSpPr>
          <a:xfrm>
            <a:off x="9398214" y="712172"/>
            <a:ext cx="435719" cy="1032867"/>
            <a:chOff x="2724738" y="5471319"/>
            <a:chExt cx="435719" cy="1032867"/>
          </a:xfrm>
        </p:grpSpPr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942E5691-1BD8-451D-82EE-DCD9381C1807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85FA4423-8842-41A1-AAD5-4844D058A208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A48277A5-73A3-4E67-82A3-CE75D903344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6" name="TextBox 225">
            <a:extLst>
              <a:ext uri="{FF2B5EF4-FFF2-40B4-BE49-F238E27FC236}">
                <a16:creationId xmlns:a16="http://schemas.microsoft.com/office/drawing/2014/main" id="{DB7EF33C-3F2A-4123-83B7-8A375E4233C6}"/>
              </a:ext>
            </a:extLst>
          </p:cNvPr>
          <p:cNvSpPr txBox="1"/>
          <p:nvPr/>
        </p:nvSpPr>
        <p:spPr>
          <a:xfrm>
            <a:off x="9875429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FAD087DB-9B31-49CD-9CA8-1470D4176F67}"/>
              </a:ext>
            </a:extLst>
          </p:cNvPr>
          <p:cNvGrpSpPr/>
          <p:nvPr/>
        </p:nvGrpSpPr>
        <p:grpSpPr>
          <a:xfrm>
            <a:off x="6534444" y="666097"/>
            <a:ext cx="1097123" cy="1088729"/>
            <a:chOff x="6534444" y="666097"/>
            <a:chExt cx="1097123" cy="1088729"/>
          </a:xfrm>
        </p:grpSpPr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576A2C68-282A-4CC4-B004-AF431BEE2B88}"/>
                </a:ext>
              </a:extLst>
            </p:cNvPr>
            <p:cNvSpPr txBox="1"/>
            <p:nvPr/>
          </p:nvSpPr>
          <p:spPr>
            <a:xfrm>
              <a:off x="6783082" y="666097"/>
              <a:ext cx="73062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249260CE-FD3E-4FA6-8D8B-7FED8300D678}"/>
                </a:ext>
              </a:extLst>
            </p:cNvPr>
            <p:cNvCxnSpPr>
              <a:cxnSpLocks/>
            </p:cNvCxnSpPr>
            <p:nvPr/>
          </p:nvCxnSpPr>
          <p:spPr>
            <a:xfrm>
              <a:off x="6568609" y="1174751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586D60F7-5942-40A7-B1D0-5AC09977B226}"/>
                </a:ext>
              </a:extLst>
            </p:cNvPr>
            <p:cNvSpPr txBox="1"/>
            <p:nvPr/>
          </p:nvSpPr>
          <p:spPr>
            <a:xfrm>
              <a:off x="6534444" y="1123884"/>
              <a:ext cx="109712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</p:grp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F97570B9-3A33-43AA-95E8-0B666174496F}"/>
              </a:ext>
            </a:extLst>
          </p:cNvPr>
          <p:cNvGrpSpPr/>
          <p:nvPr/>
        </p:nvGrpSpPr>
        <p:grpSpPr>
          <a:xfrm>
            <a:off x="10591579" y="666097"/>
            <a:ext cx="991363" cy="1088729"/>
            <a:chOff x="10591579" y="666097"/>
            <a:chExt cx="991363" cy="1088729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CC16C737-336B-4EEA-8CB3-8D986EDCE4CF}"/>
                </a:ext>
              </a:extLst>
            </p:cNvPr>
            <p:cNvSpPr txBox="1"/>
            <p:nvPr/>
          </p:nvSpPr>
          <p:spPr>
            <a:xfrm>
              <a:off x="10822107" y="666097"/>
              <a:ext cx="74022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F6CFA054-B579-48DE-AF9E-569F7AFA8B79}"/>
                </a:ext>
              </a:extLst>
            </p:cNvPr>
            <p:cNvCxnSpPr>
              <a:cxnSpLocks/>
            </p:cNvCxnSpPr>
            <p:nvPr/>
          </p:nvCxnSpPr>
          <p:spPr>
            <a:xfrm>
              <a:off x="10617232" y="1174751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DD2B581-8BAF-4EA6-B323-3EE83CF8A8A3}"/>
                </a:ext>
              </a:extLst>
            </p:cNvPr>
            <p:cNvSpPr txBox="1"/>
            <p:nvPr/>
          </p:nvSpPr>
          <p:spPr>
            <a:xfrm>
              <a:off x="10591579" y="1123884"/>
              <a:ext cx="99136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995830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6" grpId="0"/>
      <p:bldP spid="190" grpId="0"/>
      <p:bldP spid="215" grpId="0"/>
    </p:bld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394C58EA-DED4-45A8-946C-6B1632C7B862}"/>
              </a:ext>
            </a:extLst>
          </p:cNvPr>
          <p:cNvSpPr/>
          <p:nvPr/>
        </p:nvSpPr>
        <p:spPr>
          <a:xfrm>
            <a:off x="1841724" y="3642238"/>
            <a:ext cx="2880000" cy="2880000"/>
          </a:xfrm>
          <a:prstGeom prst="rect">
            <a:avLst/>
          </a:prstGeom>
          <a:solidFill>
            <a:srgbClr val="0070C0"/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7DA52634-A190-403C-BA97-6CF2A43D31BD}"/>
              </a:ext>
            </a:extLst>
          </p:cNvPr>
          <p:cNvSpPr/>
          <p:nvPr/>
        </p:nvSpPr>
        <p:spPr>
          <a:xfrm>
            <a:off x="1847412" y="3649438"/>
            <a:ext cx="2880000" cy="957280"/>
          </a:xfrm>
          <a:prstGeom prst="rect">
            <a:avLst/>
          </a:prstGeom>
          <a:solidFill>
            <a:srgbClr val="FF0000"/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F4F9F11F-3F2A-411D-8FBD-9B18B13633F4}"/>
              </a:ext>
            </a:extLst>
          </p:cNvPr>
          <p:cNvSpPr/>
          <p:nvPr/>
        </p:nvSpPr>
        <p:spPr>
          <a:xfrm>
            <a:off x="1841724" y="3642238"/>
            <a:ext cx="8640000" cy="288000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CA6D9FDA-8F12-49BA-BA2B-179406717EE9}"/>
              </a:ext>
            </a:extLst>
          </p:cNvPr>
          <p:cNvSpPr/>
          <p:nvPr/>
        </p:nvSpPr>
        <p:spPr>
          <a:xfrm>
            <a:off x="1841724" y="3642238"/>
            <a:ext cx="2880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A3EF7FED-F590-42E8-A5C6-14697546D71E}"/>
              </a:ext>
            </a:extLst>
          </p:cNvPr>
          <p:cNvSpPr/>
          <p:nvPr/>
        </p:nvSpPr>
        <p:spPr>
          <a:xfrm>
            <a:off x="4722364" y="3642238"/>
            <a:ext cx="2880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2A15089-6716-438E-B556-C8C73561C03F}"/>
              </a:ext>
            </a:extLst>
          </p:cNvPr>
          <p:cNvSpPr/>
          <p:nvPr/>
        </p:nvSpPr>
        <p:spPr>
          <a:xfrm>
            <a:off x="7602684" y="3642238"/>
            <a:ext cx="2880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2C675BCC-A696-451B-8A5B-0FD6C670561B}"/>
              </a:ext>
            </a:extLst>
          </p:cNvPr>
          <p:cNvGrpSpPr/>
          <p:nvPr/>
        </p:nvGrpSpPr>
        <p:grpSpPr>
          <a:xfrm>
            <a:off x="1841724" y="3649438"/>
            <a:ext cx="8645048" cy="2872800"/>
            <a:chOff x="4219137" y="556200"/>
            <a:chExt cx="8645048" cy="2872800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C5B75A50-1D04-43DB-8A13-279C973F0EEC}"/>
                </a:ext>
              </a:extLst>
            </p:cNvPr>
            <p:cNvSpPr/>
            <p:nvPr/>
          </p:nvSpPr>
          <p:spPr>
            <a:xfrm>
              <a:off x="7104185" y="5562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5CBC7E6D-D6BB-47EF-BFA9-086273524B90}"/>
                </a:ext>
              </a:extLst>
            </p:cNvPr>
            <p:cNvSpPr/>
            <p:nvPr/>
          </p:nvSpPr>
          <p:spPr>
            <a:xfrm>
              <a:off x="7104185" y="15138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29D8BA10-FD29-407A-A761-8A1707753761}"/>
                </a:ext>
              </a:extLst>
            </p:cNvPr>
            <p:cNvSpPr/>
            <p:nvPr/>
          </p:nvSpPr>
          <p:spPr>
            <a:xfrm>
              <a:off x="7104185" y="24714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4F13E9B8-D209-4CB5-B93D-76DDB1506E84}"/>
                </a:ext>
              </a:extLst>
            </p:cNvPr>
            <p:cNvSpPr/>
            <p:nvPr/>
          </p:nvSpPr>
          <p:spPr>
            <a:xfrm>
              <a:off x="9984185" y="5562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29DCC869-9670-4864-B23A-4694AB3E51B0}"/>
                </a:ext>
              </a:extLst>
            </p:cNvPr>
            <p:cNvSpPr/>
            <p:nvPr/>
          </p:nvSpPr>
          <p:spPr>
            <a:xfrm>
              <a:off x="9984185" y="15138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273A37B4-85A2-4BF8-AB23-D615043642FF}"/>
                </a:ext>
              </a:extLst>
            </p:cNvPr>
            <p:cNvSpPr/>
            <p:nvPr/>
          </p:nvSpPr>
          <p:spPr>
            <a:xfrm>
              <a:off x="9984185" y="24714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E4C7827A-B67C-409F-AF30-95B4321CB258}"/>
                </a:ext>
              </a:extLst>
            </p:cNvPr>
            <p:cNvSpPr/>
            <p:nvPr/>
          </p:nvSpPr>
          <p:spPr>
            <a:xfrm>
              <a:off x="4219137" y="5562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D33955AB-6601-4549-965F-8F3C9613883D}"/>
                </a:ext>
              </a:extLst>
            </p:cNvPr>
            <p:cNvSpPr/>
            <p:nvPr/>
          </p:nvSpPr>
          <p:spPr>
            <a:xfrm>
              <a:off x="4219137" y="15138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6ED14E66-5006-4402-86D4-464FA950E79B}"/>
                </a:ext>
              </a:extLst>
            </p:cNvPr>
            <p:cNvSpPr/>
            <p:nvPr/>
          </p:nvSpPr>
          <p:spPr>
            <a:xfrm>
              <a:off x="4219137" y="24714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64" name="Rectangle: Rounded Corners 63">
            <a:extLst>
              <a:ext uri="{FF2B5EF4-FFF2-40B4-BE49-F238E27FC236}">
                <a16:creationId xmlns:a16="http://schemas.microsoft.com/office/drawing/2014/main" id="{F1752747-A2C3-4209-BB9C-31F686BDF61D}"/>
              </a:ext>
            </a:extLst>
          </p:cNvPr>
          <p:cNvSpPr/>
          <p:nvPr/>
        </p:nvSpPr>
        <p:spPr>
          <a:xfrm>
            <a:off x="330561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A5B580E-12BB-4229-A03B-F0432CC5220A}"/>
              </a:ext>
            </a:extLst>
          </p:cNvPr>
          <p:cNvSpPr/>
          <p:nvPr/>
        </p:nvSpPr>
        <p:spPr>
          <a:xfrm>
            <a:off x="2312562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6" name="Group 65">
            <a:extLst>
              <a:ext uri="{FF2B5EF4-FFF2-40B4-BE49-F238E27FC236}">
                <a16:creationId xmlns:a16="http://schemas.microsoft.com/office/drawing/2014/main" id="{20C2C0B3-2EC9-4760-A899-60AB64663969}"/>
              </a:ext>
            </a:extLst>
          </p:cNvPr>
          <p:cNvGrpSpPr/>
          <p:nvPr/>
        </p:nvGrpSpPr>
        <p:grpSpPr>
          <a:xfrm>
            <a:off x="467558" y="712172"/>
            <a:ext cx="435719" cy="1032867"/>
            <a:chOff x="2724738" y="5471319"/>
            <a:chExt cx="435719" cy="1032867"/>
          </a:xfrm>
        </p:grpSpPr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F5A29514-6B5C-4C27-B447-F11953BE6ABB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CA6B6BA3-80BD-4F79-95EA-5735F19A5593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5A7BBE80-3B6B-46DE-8B95-1D5FB69D0BB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9C9D3CE9-F231-4B94-801A-F199D658E722}"/>
              </a:ext>
            </a:extLst>
          </p:cNvPr>
          <p:cNvSpPr txBox="1"/>
          <p:nvPr/>
        </p:nvSpPr>
        <p:spPr>
          <a:xfrm>
            <a:off x="949775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6E574ADF-9028-4874-8B37-54476B8E07FF}"/>
              </a:ext>
            </a:extLst>
          </p:cNvPr>
          <p:cNvGrpSpPr/>
          <p:nvPr/>
        </p:nvGrpSpPr>
        <p:grpSpPr>
          <a:xfrm>
            <a:off x="449591" y="2208856"/>
            <a:ext cx="1988051" cy="1088729"/>
            <a:chOff x="449591" y="2208856"/>
            <a:chExt cx="1988051" cy="1088729"/>
          </a:xfrm>
        </p:grpSpPr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2E84247C-5579-4D91-AA7E-AA706255AC11}"/>
                </a:ext>
              </a:extLst>
            </p:cNvPr>
            <p:cNvGrpSpPr/>
            <p:nvPr/>
          </p:nvGrpSpPr>
          <p:grpSpPr>
            <a:xfrm>
              <a:off x="449591" y="2208856"/>
              <a:ext cx="1510694" cy="1088729"/>
              <a:chOff x="449591" y="2208856"/>
              <a:chExt cx="1510694" cy="1088729"/>
            </a:xfrm>
          </p:grpSpPr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2E035EF5-7A6E-47DF-BE80-C5EE14AD232F}"/>
                  </a:ext>
                </a:extLst>
              </p:cNvPr>
              <p:cNvSpPr txBox="1"/>
              <p:nvPr/>
            </p:nvSpPr>
            <p:spPr>
              <a:xfrm>
                <a:off x="452268" y="2208856"/>
                <a:ext cx="150801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x 1</a:t>
                </a:r>
              </a:p>
            </p:txBody>
          </p:sp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FDE6C8F8-81EC-457D-8F9E-11704C310C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187" y="2717510"/>
                <a:ext cx="133817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35F79671-B29E-45C3-86D1-E338E0613AB6}"/>
                  </a:ext>
                </a:extLst>
              </p:cNvPr>
              <p:cNvSpPr txBox="1"/>
              <p:nvPr/>
            </p:nvSpPr>
            <p:spPr>
              <a:xfrm>
                <a:off x="449591" y="2666643"/>
                <a:ext cx="13878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 x 3</a:t>
                </a:r>
              </a:p>
            </p:txBody>
          </p:sp>
        </p:grp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2B409D4A-529A-4D1E-8D70-02EA4B2935FE}"/>
                </a:ext>
              </a:extLst>
            </p:cNvPr>
            <p:cNvSpPr txBox="1"/>
            <p:nvPr/>
          </p:nvSpPr>
          <p:spPr>
            <a:xfrm>
              <a:off x="182208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77" name="TextBox 76">
            <a:extLst>
              <a:ext uri="{FF2B5EF4-FFF2-40B4-BE49-F238E27FC236}">
                <a16:creationId xmlns:a16="http://schemas.microsoft.com/office/drawing/2014/main" id="{0101EB40-0D4C-4B09-9B18-26E4FA88EC96}"/>
              </a:ext>
            </a:extLst>
          </p:cNvPr>
          <p:cNvSpPr txBox="1"/>
          <p:nvPr/>
        </p:nvSpPr>
        <p:spPr>
          <a:xfrm>
            <a:off x="2231229" y="2208856"/>
            <a:ext cx="4893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78" name="Group 77">
            <a:extLst>
              <a:ext uri="{FF2B5EF4-FFF2-40B4-BE49-F238E27FC236}">
                <a16:creationId xmlns:a16="http://schemas.microsoft.com/office/drawing/2014/main" id="{69A47353-A9C5-4C82-8EE9-C62D3BB654EC}"/>
              </a:ext>
            </a:extLst>
          </p:cNvPr>
          <p:cNvGrpSpPr/>
          <p:nvPr/>
        </p:nvGrpSpPr>
        <p:grpSpPr>
          <a:xfrm>
            <a:off x="2226054" y="2666643"/>
            <a:ext cx="466746" cy="630942"/>
            <a:chOff x="2226054" y="2666643"/>
            <a:chExt cx="466746" cy="630942"/>
          </a:xfrm>
        </p:grpSpPr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915613A3-AEA1-4616-BDB9-8376CE0CFBD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249338" y="2716152"/>
              <a:ext cx="443462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B35A7D61-ADAB-41EF-BB01-C13EA460832E}"/>
                </a:ext>
              </a:extLst>
            </p:cNvPr>
            <p:cNvSpPr txBox="1"/>
            <p:nvPr/>
          </p:nvSpPr>
          <p:spPr>
            <a:xfrm>
              <a:off x="2226054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A94955D1-5A79-4B79-8FBA-9894944A513E}"/>
              </a:ext>
            </a:extLst>
          </p:cNvPr>
          <p:cNvGrpSpPr/>
          <p:nvPr/>
        </p:nvGrpSpPr>
        <p:grpSpPr>
          <a:xfrm>
            <a:off x="2759098" y="689550"/>
            <a:ext cx="487609" cy="1071647"/>
            <a:chOff x="2759098" y="689550"/>
            <a:chExt cx="487609" cy="1071647"/>
          </a:xfrm>
        </p:grpSpPr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BA0EC36A-4F44-4D98-86A8-A9D55CCF7A37}"/>
                </a:ext>
              </a:extLst>
            </p:cNvPr>
            <p:cNvGrpSpPr/>
            <p:nvPr/>
          </p:nvGrpSpPr>
          <p:grpSpPr>
            <a:xfrm>
              <a:off x="2771158" y="1130255"/>
              <a:ext cx="475549" cy="630942"/>
              <a:chOff x="2969239" y="1130255"/>
              <a:chExt cx="475549" cy="630942"/>
            </a:xfrm>
          </p:grpSpPr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825ED581-8738-40DF-B7AF-6FC82A7011E0}"/>
                  </a:ext>
                </a:extLst>
              </p:cNvPr>
              <p:cNvSpPr txBox="1"/>
              <p:nvPr/>
            </p:nvSpPr>
            <p:spPr>
              <a:xfrm>
                <a:off x="2969239" y="1130255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B90A87A1-0733-4C36-B58A-0217E82C06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86951" y="1208245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AA5A56E6-FCD6-4228-A5AC-EDD52FC8FBB6}"/>
                </a:ext>
              </a:extLst>
            </p:cNvPr>
            <p:cNvSpPr txBox="1"/>
            <p:nvPr/>
          </p:nvSpPr>
          <p:spPr>
            <a:xfrm>
              <a:off x="2759098" y="68955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89BAC4F6-2D58-46F6-ADD3-87BDC7B77FF8}"/>
              </a:ext>
            </a:extLst>
          </p:cNvPr>
          <p:cNvGrpSpPr/>
          <p:nvPr/>
        </p:nvGrpSpPr>
        <p:grpSpPr>
          <a:xfrm>
            <a:off x="1353460" y="712172"/>
            <a:ext cx="435719" cy="1032867"/>
            <a:chOff x="2724738" y="5471319"/>
            <a:chExt cx="435719" cy="1032867"/>
          </a:xfrm>
        </p:grpSpPr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D7D1AABD-F0D4-483D-B73F-7B4BFBA89AF2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00AAC2D6-9629-4A18-928A-A6299E70F054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4362CA6C-3AE9-4071-A7C1-371E2440A0E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20F96AAA-C082-432F-B2BA-94E6D7FC839A}"/>
              </a:ext>
            </a:extLst>
          </p:cNvPr>
          <p:cNvSpPr txBox="1"/>
          <p:nvPr/>
        </p:nvSpPr>
        <p:spPr>
          <a:xfrm>
            <a:off x="1830675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C7BF3C96-B614-43EA-85E0-1EE334FC440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648504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77" grpId="0"/>
    </p:bldLst>
  </p:timing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B0A234D-240F-408F-A1DB-14FCC93875A5}"/>
              </a:ext>
            </a:extLst>
          </p:cNvPr>
          <p:cNvSpPr/>
          <p:nvPr/>
        </p:nvSpPr>
        <p:spPr>
          <a:xfrm>
            <a:off x="5298108" y="3642238"/>
            <a:ext cx="1728192" cy="2880000"/>
          </a:xfrm>
          <a:prstGeom prst="rect">
            <a:avLst/>
          </a:prstGeom>
          <a:solidFill>
            <a:srgbClr val="0070C0"/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66E02E8-6AB0-4F1A-8034-983DD94B3914}"/>
              </a:ext>
            </a:extLst>
          </p:cNvPr>
          <p:cNvSpPr/>
          <p:nvPr/>
        </p:nvSpPr>
        <p:spPr>
          <a:xfrm>
            <a:off x="1841724" y="3642238"/>
            <a:ext cx="1728192" cy="2880000"/>
          </a:xfrm>
          <a:prstGeom prst="rect">
            <a:avLst/>
          </a:prstGeom>
          <a:solidFill>
            <a:srgbClr val="0070C0"/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E0C5931-344E-4C3E-87A0-D058CC37CC69}"/>
              </a:ext>
            </a:extLst>
          </p:cNvPr>
          <p:cNvSpPr/>
          <p:nvPr/>
        </p:nvSpPr>
        <p:spPr>
          <a:xfrm>
            <a:off x="3569916" y="3642238"/>
            <a:ext cx="1728192" cy="2880000"/>
          </a:xfrm>
          <a:prstGeom prst="rect">
            <a:avLst/>
          </a:prstGeom>
          <a:solidFill>
            <a:srgbClr val="0070C0"/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8EFF43EB-5CE1-4AC2-A6E8-C7AEA289E18A}"/>
              </a:ext>
            </a:extLst>
          </p:cNvPr>
          <p:cNvSpPr/>
          <p:nvPr/>
        </p:nvSpPr>
        <p:spPr>
          <a:xfrm>
            <a:off x="1847412" y="3649438"/>
            <a:ext cx="5177352" cy="712800"/>
          </a:xfrm>
          <a:prstGeom prst="rect">
            <a:avLst/>
          </a:prstGeom>
          <a:solidFill>
            <a:srgbClr val="FF0000"/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143B704-861F-41B8-A4C8-954FF6090259}"/>
              </a:ext>
            </a:extLst>
          </p:cNvPr>
          <p:cNvSpPr/>
          <p:nvPr/>
        </p:nvSpPr>
        <p:spPr>
          <a:xfrm>
            <a:off x="1841724" y="3642238"/>
            <a:ext cx="8640000" cy="288000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57D8B8AE-95DB-4A7A-ACE4-F2A117C8B62B}"/>
              </a:ext>
            </a:extLst>
          </p:cNvPr>
          <p:cNvSpPr/>
          <p:nvPr/>
        </p:nvSpPr>
        <p:spPr>
          <a:xfrm>
            <a:off x="1841724" y="3642238"/>
            <a:ext cx="1728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0D74CF7-A20E-464E-8FCC-4C2E7050F457}"/>
              </a:ext>
            </a:extLst>
          </p:cNvPr>
          <p:cNvSpPr/>
          <p:nvPr/>
        </p:nvSpPr>
        <p:spPr>
          <a:xfrm>
            <a:off x="3570108" y="3642238"/>
            <a:ext cx="1728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5E92FCE-B3ED-425D-9704-FB2C44C2A6D8}"/>
              </a:ext>
            </a:extLst>
          </p:cNvPr>
          <p:cNvSpPr/>
          <p:nvPr/>
        </p:nvSpPr>
        <p:spPr>
          <a:xfrm>
            <a:off x="5298108" y="3642238"/>
            <a:ext cx="1728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BAF4738F-9A35-4D3A-9238-A538A1301B58}"/>
              </a:ext>
            </a:extLst>
          </p:cNvPr>
          <p:cNvSpPr/>
          <p:nvPr/>
        </p:nvSpPr>
        <p:spPr>
          <a:xfrm>
            <a:off x="7026492" y="3642238"/>
            <a:ext cx="1728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4B9FE5D8-9CDF-416C-BB32-114D1957C6B9}"/>
              </a:ext>
            </a:extLst>
          </p:cNvPr>
          <p:cNvSpPr/>
          <p:nvPr/>
        </p:nvSpPr>
        <p:spPr>
          <a:xfrm>
            <a:off x="8754684" y="3642238"/>
            <a:ext cx="1728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778A3A4E-CA80-40FA-80A6-8486E308DE2A}"/>
              </a:ext>
            </a:extLst>
          </p:cNvPr>
          <p:cNvGrpSpPr/>
          <p:nvPr/>
        </p:nvGrpSpPr>
        <p:grpSpPr>
          <a:xfrm>
            <a:off x="1841724" y="3636012"/>
            <a:ext cx="8640000" cy="2880000"/>
            <a:chOff x="1842684" y="3642238"/>
            <a:chExt cx="8640000" cy="2880000"/>
          </a:xfrm>
        </p:grpSpPr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8634406C-CDDA-4CBA-8E39-C401ADB0A799}"/>
                </a:ext>
              </a:extLst>
            </p:cNvPr>
            <p:cNvSpPr/>
            <p:nvPr/>
          </p:nvSpPr>
          <p:spPr>
            <a:xfrm>
              <a:off x="8754684" y="364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1D842101-B5F0-4C86-A0DB-99C748229EC3}"/>
                </a:ext>
              </a:extLst>
            </p:cNvPr>
            <p:cNvSpPr/>
            <p:nvPr/>
          </p:nvSpPr>
          <p:spPr>
            <a:xfrm>
              <a:off x="8754684" y="436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F04C894A-4A9D-4132-8E9B-47BAB4B0B928}"/>
                </a:ext>
              </a:extLst>
            </p:cNvPr>
            <p:cNvSpPr/>
            <p:nvPr/>
          </p:nvSpPr>
          <p:spPr>
            <a:xfrm>
              <a:off x="8754684" y="508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56DDCD7C-C1F0-4417-95B5-CC9C5F89BC9B}"/>
                </a:ext>
              </a:extLst>
            </p:cNvPr>
            <p:cNvSpPr/>
            <p:nvPr/>
          </p:nvSpPr>
          <p:spPr>
            <a:xfrm>
              <a:off x="8754684" y="580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FA101DC7-ADB2-481B-986B-23BEC6F3ECF0}"/>
                </a:ext>
              </a:extLst>
            </p:cNvPr>
            <p:cNvSpPr/>
            <p:nvPr/>
          </p:nvSpPr>
          <p:spPr>
            <a:xfrm>
              <a:off x="7026684" y="364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E9360CDF-71B1-4801-BF76-9FB72DCDF54A}"/>
                </a:ext>
              </a:extLst>
            </p:cNvPr>
            <p:cNvSpPr/>
            <p:nvPr/>
          </p:nvSpPr>
          <p:spPr>
            <a:xfrm>
              <a:off x="7026684" y="436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0FF252CD-E235-42D0-A73A-62B26E392B96}"/>
                </a:ext>
              </a:extLst>
            </p:cNvPr>
            <p:cNvSpPr/>
            <p:nvPr/>
          </p:nvSpPr>
          <p:spPr>
            <a:xfrm>
              <a:off x="7026684" y="508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2D3F3268-6F84-491C-9D8D-732F25765E5F}"/>
                </a:ext>
              </a:extLst>
            </p:cNvPr>
            <p:cNvSpPr/>
            <p:nvPr/>
          </p:nvSpPr>
          <p:spPr>
            <a:xfrm>
              <a:off x="7026684" y="580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E58A186C-FC9B-42CF-B26B-5301ABD499D7}"/>
                </a:ext>
              </a:extLst>
            </p:cNvPr>
            <p:cNvSpPr/>
            <p:nvPr/>
          </p:nvSpPr>
          <p:spPr>
            <a:xfrm>
              <a:off x="5298684" y="364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51B8AC40-9C0F-4397-9F45-56A0C011E8F0}"/>
                </a:ext>
              </a:extLst>
            </p:cNvPr>
            <p:cNvSpPr/>
            <p:nvPr/>
          </p:nvSpPr>
          <p:spPr>
            <a:xfrm>
              <a:off x="5298684" y="436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6FD47628-A461-491A-8898-90A277E5B635}"/>
                </a:ext>
              </a:extLst>
            </p:cNvPr>
            <p:cNvSpPr/>
            <p:nvPr/>
          </p:nvSpPr>
          <p:spPr>
            <a:xfrm>
              <a:off x="5298684" y="508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E9F9D8D6-C1AD-4739-85A3-888C5BE78F40}"/>
                </a:ext>
              </a:extLst>
            </p:cNvPr>
            <p:cNvSpPr/>
            <p:nvPr/>
          </p:nvSpPr>
          <p:spPr>
            <a:xfrm>
              <a:off x="5298684" y="580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31F0CF7D-0D65-4885-980C-95558D26E49C}"/>
                </a:ext>
              </a:extLst>
            </p:cNvPr>
            <p:cNvSpPr/>
            <p:nvPr/>
          </p:nvSpPr>
          <p:spPr>
            <a:xfrm>
              <a:off x="3570684" y="364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05351A9D-ED64-494C-8C29-D16622BFCDFB}"/>
                </a:ext>
              </a:extLst>
            </p:cNvPr>
            <p:cNvSpPr/>
            <p:nvPr/>
          </p:nvSpPr>
          <p:spPr>
            <a:xfrm>
              <a:off x="3570684" y="436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80DBC2A9-A2B5-4E19-B43C-F66533F94A95}"/>
                </a:ext>
              </a:extLst>
            </p:cNvPr>
            <p:cNvSpPr/>
            <p:nvPr/>
          </p:nvSpPr>
          <p:spPr>
            <a:xfrm>
              <a:off x="3570684" y="508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09CB6AD3-D833-49D6-B331-E74903221295}"/>
                </a:ext>
              </a:extLst>
            </p:cNvPr>
            <p:cNvSpPr/>
            <p:nvPr/>
          </p:nvSpPr>
          <p:spPr>
            <a:xfrm>
              <a:off x="3570684" y="580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27F59CC1-E78A-4889-96AD-672B6CF28241}"/>
                </a:ext>
              </a:extLst>
            </p:cNvPr>
            <p:cNvSpPr/>
            <p:nvPr/>
          </p:nvSpPr>
          <p:spPr>
            <a:xfrm>
              <a:off x="1842684" y="364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B58E55D2-93B7-4535-9EE1-C3C4674E7927}"/>
                </a:ext>
              </a:extLst>
            </p:cNvPr>
            <p:cNvSpPr/>
            <p:nvPr/>
          </p:nvSpPr>
          <p:spPr>
            <a:xfrm>
              <a:off x="1842684" y="436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A4F9280C-9AA5-4089-9FEB-9C5435403F2F}"/>
                </a:ext>
              </a:extLst>
            </p:cNvPr>
            <p:cNvSpPr/>
            <p:nvPr/>
          </p:nvSpPr>
          <p:spPr>
            <a:xfrm>
              <a:off x="1842684" y="508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EBA2C90C-EDDA-40DE-A057-83179CE53528}"/>
                </a:ext>
              </a:extLst>
            </p:cNvPr>
            <p:cNvSpPr/>
            <p:nvPr/>
          </p:nvSpPr>
          <p:spPr>
            <a:xfrm>
              <a:off x="1842684" y="580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72" name="Rectangle 71">
            <a:extLst>
              <a:ext uri="{FF2B5EF4-FFF2-40B4-BE49-F238E27FC236}">
                <a16:creationId xmlns:a16="http://schemas.microsoft.com/office/drawing/2014/main" id="{830A1780-7FF3-4C62-9445-AB362DFFBF3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3" name="Rectangle: Rounded Corners 72">
            <a:extLst>
              <a:ext uri="{FF2B5EF4-FFF2-40B4-BE49-F238E27FC236}">
                <a16:creationId xmlns:a16="http://schemas.microsoft.com/office/drawing/2014/main" id="{C02411E7-56C6-4AC6-8811-B5C0B93334A7}"/>
              </a:ext>
            </a:extLst>
          </p:cNvPr>
          <p:cNvSpPr/>
          <p:nvPr/>
        </p:nvSpPr>
        <p:spPr>
          <a:xfrm>
            <a:off x="326463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C18CD3F9-30D0-4DF1-98BD-281B3089C8E4}"/>
              </a:ext>
            </a:extLst>
          </p:cNvPr>
          <p:cNvSpPr/>
          <p:nvPr/>
        </p:nvSpPr>
        <p:spPr>
          <a:xfrm>
            <a:off x="2308464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A32AD612-BE86-4202-A6D5-A920B17899E2}"/>
              </a:ext>
            </a:extLst>
          </p:cNvPr>
          <p:cNvGrpSpPr/>
          <p:nvPr/>
        </p:nvGrpSpPr>
        <p:grpSpPr>
          <a:xfrm>
            <a:off x="463460" y="712172"/>
            <a:ext cx="435719" cy="1032867"/>
            <a:chOff x="2724738" y="5471319"/>
            <a:chExt cx="435719" cy="1032867"/>
          </a:xfrm>
        </p:grpSpPr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9D1231BE-C51E-4F69-8440-0F5F3CB158A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4BA53260-5ED4-42F5-A036-417EC65E30F4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0EC45039-7C0E-418C-AA11-BE6A95D7340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3" name="TextBox 82">
            <a:extLst>
              <a:ext uri="{FF2B5EF4-FFF2-40B4-BE49-F238E27FC236}">
                <a16:creationId xmlns:a16="http://schemas.microsoft.com/office/drawing/2014/main" id="{B4E8F5B1-3B6C-41B8-85DE-21DB547B3F75}"/>
              </a:ext>
            </a:extLst>
          </p:cNvPr>
          <p:cNvSpPr txBox="1"/>
          <p:nvPr/>
        </p:nvSpPr>
        <p:spPr>
          <a:xfrm>
            <a:off x="945677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AAEA28D8-9959-4E1B-9014-A9590F0311F4}"/>
              </a:ext>
            </a:extLst>
          </p:cNvPr>
          <p:cNvGrpSpPr/>
          <p:nvPr/>
        </p:nvGrpSpPr>
        <p:grpSpPr>
          <a:xfrm>
            <a:off x="445493" y="2208856"/>
            <a:ext cx="1987828" cy="1088729"/>
            <a:chOff x="4468216" y="2208856"/>
            <a:chExt cx="1987828" cy="1088729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35B64070-C562-4464-AA23-6AFB272E7DCD}"/>
                </a:ext>
              </a:extLst>
            </p:cNvPr>
            <p:cNvGrpSpPr/>
            <p:nvPr/>
          </p:nvGrpSpPr>
          <p:grpSpPr>
            <a:xfrm>
              <a:off x="4468216" y="2208856"/>
              <a:ext cx="1898289" cy="1088729"/>
              <a:chOff x="449591" y="2208856"/>
              <a:chExt cx="1898289" cy="1088729"/>
            </a:xfrm>
          </p:grpSpPr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0CDFB217-B2E4-48FF-8502-FCF178EEFF3E}"/>
                  </a:ext>
                </a:extLst>
              </p:cNvPr>
              <p:cNvSpPr txBox="1"/>
              <p:nvPr/>
            </p:nvSpPr>
            <p:spPr>
              <a:xfrm>
                <a:off x="452268" y="2208856"/>
                <a:ext cx="1895612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 x 1</a:t>
                </a:r>
              </a:p>
            </p:txBody>
          </p:sp>
          <p:cxnSp>
            <p:nvCxnSpPr>
              <p:cNvPr id="88" name="Straight Connector 87">
                <a:extLst>
                  <a:ext uri="{FF2B5EF4-FFF2-40B4-BE49-F238E27FC236}">
                    <a16:creationId xmlns:a16="http://schemas.microsoft.com/office/drawing/2014/main" id="{3D8EAF9B-434B-47E8-ACED-B213D8C17D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187" y="2717510"/>
                <a:ext cx="1337788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D6B12775-D59F-449B-979C-DA341FBF081D}"/>
                  </a:ext>
                </a:extLst>
              </p:cNvPr>
              <p:cNvSpPr txBox="1"/>
              <p:nvPr/>
            </p:nvSpPr>
            <p:spPr>
              <a:xfrm>
                <a:off x="449591" y="2666643"/>
                <a:ext cx="13878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 x 4</a:t>
                </a:r>
              </a:p>
            </p:txBody>
          </p:sp>
        </p:grp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26D65F1E-4267-44DC-B9E6-4168635D65D3}"/>
                </a:ext>
              </a:extLst>
            </p:cNvPr>
            <p:cNvSpPr txBox="1"/>
            <p:nvPr/>
          </p:nvSpPr>
          <p:spPr>
            <a:xfrm>
              <a:off x="5840491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F64BAF69-6E33-4058-BA56-28F0FA1DA75B}"/>
              </a:ext>
            </a:extLst>
          </p:cNvPr>
          <p:cNvSpPr txBox="1"/>
          <p:nvPr/>
        </p:nvSpPr>
        <p:spPr>
          <a:xfrm>
            <a:off x="2459490" y="2208856"/>
            <a:ext cx="73062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B2087754-1F07-46FC-9409-227B0DB86412}"/>
              </a:ext>
            </a:extLst>
          </p:cNvPr>
          <p:cNvGrpSpPr/>
          <p:nvPr/>
        </p:nvGrpSpPr>
        <p:grpSpPr>
          <a:xfrm>
            <a:off x="2210852" y="2666643"/>
            <a:ext cx="1097123" cy="630942"/>
            <a:chOff x="6233575" y="2666643"/>
            <a:chExt cx="1097123" cy="630942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B61FFB4C-A572-40EA-8943-256E2A671F81}"/>
                </a:ext>
              </a:extLst>
            </p:cNvPr>
            <p:cNvCxnSpPr>
              <a:cxnSpLocks/>
            </p:cNvCxnSpPr>
            <p:nvPr/>
          </p:nvCxnSpPr>
          <p:spPr>
            <a:xfrm>
              <a:off x="6267740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91600FDD-DE5E-43C3-B225-FA730F377009}"/>
                </a:ext>
              </a:extLst>
            </p:cNvPr>
            <p:cNvSpPr txBox="1"/>
            <p:nvPr/>
          </p:nvSpPr>
          <p:spPr>
            <a:xfrm>
              <a:off x="6233575" y="2666643"/>
              <a:ext cx="109712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7C3CB32E-2A7D-48B2-AD60-5F5593486AB7}"/>
              </a:ext>
            </a:extLst>
          </p:cNvPr>
          <p:cNvGrpSpPr/>
          <p:nvPr/>
        </p:nvGrpSpPr>
        <p:grpSpPr>
          <a:xfrm>
            <a:off x="1349362" y="712172"/>
            <a:ext cx="435719" cy="1032867"/>
            <a:chOff x="2724738" y="5471319"/>
            <a:chExt cx="435719" cy="1032867"/>
          </a:xfrm>
        </p:grpSpPr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B0758B4F-1661-45D2-9296-DFD265FFAD22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13F20A83-A561-4926-BDC1-41F057E1A09B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EE998FEB-44A7-4663-A278-9595C957956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8" name="TextBox 97">
            <a:extLst>
              <a:ext uri="{FF2B5EF4-FFF2-40B4-BE49-F238E27FC236}">
                <a16:creationId xmlns:a16="http://schemas.microsoft.com/office/drawing/2014/main" id="{D86523EA-363F-4D78-8B41-312268C43030}"/>
              </a:ext>
            </a:extLst>
          </p:cNvPr>
          <p:cNvSpPr txBox="1"/>
          <p:nvPr/>
        </p:nvSpPr>
        <p:spPr>
          <a:xfrm>
            <a:off x="1826577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99" name="Group 98">
            <a:extLst>
              <a:ext uri="{FF2B5EF4-FFF2-40B4-BE49-F238E27FC236}">
                <a16:creationId xmlns:a16="http://schemas.microsoft.com/office/drawing/2014/main" id="{9D46DDD7-9BD8-45CB-8312-ADB2AD2F7836}"/>
              </a:ext>
            </a:extLst>
          </p:cNvPr>
          <p:cNvGrpSpPr/>
          <p:nvPr/>
        </p:nvGrpSpPr>
        <p:grpSpPr>
          <a:xfrm>
            <a:off x="2511721" y="666097"/>
            <a:ext cx="1097123" cy="1088729"/>
            <a:chOff x="6534444" y="666097"/>
            <a:chExt cx="1097123" cy="1088729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A9317543-237E-4098-BC55-DA2470046B48}"/>
                </a:ext>
              </a:extLst>
            </p:cNvPr>
            <p:cNvSpPr txBox="1"/>
            <p:nvPr/>
          </p:nvSpPr>
          <p:spPr>
            <a:xfrm>
              <a:off x="6783082" y="666097"/>
              <a:ext cx="73062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E2B9FD70-7125-4F97-92AA-77DD48AE84D1}"/>
                </a:ext>
              </a:extLst>
            </p:cNvPr>
            <p:cNvCxnSpPr>
              <a:cxnSpLocks/>
            </p:cNvCxnSpPr>
            <p:nvPr/>
          </p:nvCxnSpPr>
          <p:spPr>
            <a:xfrm>
              <a:off x="6568609" y="1174751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DA74B90D-B1C7-441C-B211-C44EAEE221D2}"/>
                </a:ext>
              </a:extLst>
            </p:cNvPr>
            <p:cNvSpPr txBox="1"/>
            <p:nvPr/>
          </p:nvSpPr>
          <p:spPr>
            <a:xfrm>
              <a:off x="6534444" y="1123884"/>
              <a:ext cx="109712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748000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 animBg="1"/>
      <p:bldP spid="90" grpId="0"/>
    </p:bld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37">
            <a:extLst>
              <a:ext uri="{FF2B5EF4-FFF2-40B4-BE49-F238E27FC236}">
                <a16:creationId xmlns:a16="http://schemas.microsoft.com/office/drawing/2014/main" id="{EFDF501F-A893-471F-BD24-CC59B429C6DB}"/>
              </a:ext>
            </a:extLst>
          </p:cNvPr>
          <p:cNvSpPr/>
          <p:nvPr/>
        </p:nvSpPr>
        <p:spPr>
          <a:xfrm>
            <a:off x="1841724" y="3630434"/>
            <a:ext cx="6047808" cy="2880000"/>
          </a:xfrm>
          <a:prstGeom prst="rect">
            <a:avLst/>
          </a:prstGeom>
          <a:solidFill>
            <a:srgbClr val="0070C0"/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D5D044CA-708F-4B8D-B0A6-58C3CE1103AB}"/>
              </a:ext>
            </a:extLst>
          </p:cNvPr>
          <p:cNvSpPr/>
          <p:nvPr/>
        </p:nvSpPr>
        <p:spPr>
          <a:xfrm>
            <a:off x="1847412" y="3649438"/>
            <a:ext cx="6042120" cy="1420676"/>
          </a:xfrm>
          <a:prstGeom prst="rect">
            <a:avLst/>
          </a:prstGeom>
          <a:solidFill>
            <a:srgbClr val="FF0000"/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F8007E5D-0442-4A08-9569-6BD1349E924C}"/>
              </a:ext>
            </a:extLst>
          </p:cNvPr>
          <p:cNvSpPr/>
          <p:nvPr/>
        </p:nvSpPr>
        <p:spPr>
          <a:xfrm>
            <a:off x="1841724" y="3630434"/>
            <a:ext cx="8640000" cy="288000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118F1032-70DD-4069-A257-A67171216C0B}"/>
              </a:ext>
            </a:extLst>
          </p:cNvPr>
          <p:cNvSpPr/>
          <p:nvPr/>
        </p:nvSpPr>
        <p:spPr>
          <a:xfrm>
            <a:off x="1841724" y="3630434"/>
            <a:ext cx="864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8BAF296D-331D-456C-92FA-CE4F2AE3528A}"/>
              </a:ext>
            </a:extLst>
          </p:cNvPr>
          <p:cNvSpPr/>
          <p:nvPr/>
        </p:nvSpPr>
        <p:spPr>
          <a:xfrm>
            <a:off x="2705916" y="3630434"/>
            <a:ext cx="864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F18083ED-C9F3-4CB4-8427-027C88A8D9C1}"/>
              </a:ext>
            </a:extLst>
          </p:cNvPr>
          <p:cNvSpPr/>
          <p:nvPr/>
        </p:nvSpPr>
        <p:spPr>
          <a:xfrm>
            <a:off x="3570012" y="3630434"/>
            <a:ext cx="864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477ACBE6-6865-4EBD-B84C-A719B6418F99}"/>
              </a:ext>
            </a:extLst>
          </p:cNvPr>
          <p:cNvSpPr/>
          <p:nvPr/>
        </p:nvSpPr>
        <p:spPr>
          <a:xfrm>
            <a:off x="4434108" y="3630434"/>
            <a:ext cx="864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2B009632-D9F8-49CA-ABD2-2C81C7BB3D7A}"/>
              </a:ext>
            </a:extLst>
          </p:cNvPr>
          <p:cNvSpPr/>
          <p:nvPr/>
        </p:nvSpPr>
        <p:spPr>
          <a:xfrm>
            <a:off x="5298204" y="3630434"/>
            <a:ext cx="864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68EBA8D9-BF0F-4F4E-AB2B-366CA7B625C5}"/>
              </a:ext>
            </a:extLst>
          </p:cNvPr>
          <p:cNvSpPr/>
          <p:nvPr/>
        </p:nvSpPr>
        <p:spPr>
          <a:xfrm>
            <a:off x="6162300" y="3630434"/>
            <a:ext cx="864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4A7F5DE2-16E1-4F5C-A9DB-749BF49FD928}"/>
              </a:ext>
            </a:extLst>
          </p:cNvPr>
          <p:cNvSpPr/>
          <p:nvPr/>
        </p:nvSpPr>
        <p:spPr>
          <a:xfrm>
            <a:off x="7026396" y="3630434"/>
            <a:ext cx="864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5253C787-0E76-463E-8BED-BC01458FD04B}"/>
              </a:ext>
            </a:extLst>
          </p:cNvPr>
          <p:cNvSpPr/>
          <p:nvPr/>
        </p:nvSpPr>
        <p:spPr>
          <a:xfrm>
            <a:off x="7890492" y="3630434"/>
            <a:ext cx="864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2BBB5171-84A3-4946-AA37-1DF48D514C04}"/>
              </a:ext>
            </a:extLst>
          </p:cNvPr>
          <p:cNvSpPr/>
          <p:nvPr/>
        </p:nvSpPr>
        <p:spPr>
          <a:xfrm>
            <a:off x="8754588" y="3630434"/>
            <a:ext cx="864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7E980FDC-D4DD-4141-BDA6-D2B8FC256C04}"/>
              </a:ext>
            </a:extLst>
          </p:cNvPr>
          <p:cNvSpPr/>
          <p:nvPr/>
        </p:nvSpPr>
        <p:spPr>
          <a:xfrm>
            <a:off x="9618684" y="3630434"/>
            <a:ext cx="864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5" name="Group 84">
            <a:extLst>
              <a:ext uri="{FF2B5EF4-FFF2-40B4-BE49-F238E27FC236}">
                <a16:creationId xmlns:a16="http://schemas.microsoft.com/office/drawing/2014/main" id="{7CAA65C5-8917-4682-B1DA-BDBA09FDE0A8}"/>
              </a:ext>
            </a:extLst>
          </p:cNvPr>
          <p:cNvGrpSpPr/>
          <p:nvPr/>
        </p:nvGrpSpPr>
        <p:grpSpPr>
          <a:xfrm>
            <a:off x="1841724" y="3630434"/>
            <a:ext cx="8640000" cy="2880000"/>
            <a:chOff x="1567404" y="151132"/>
            <a:chExt cx="8640000" cy="2880000"/>
          </a:xfrm>
        </p:grpSpPr>
        <p:sp>
          <p:nvSpPr>
            <p:cNvPr id="69" name="Rectangle 68">
              <a:extLst>
                <a:ext uri="{FF2B5EF4-FFF2-40B4-BE49-F238E27FC236}">
                  <a16:creationId xmlns:a16="http://schemas.microsoft.com/office/drawing/2014/main" id="{DC7C86A2-268D-4465-AA31-FDCADA01D32C}"/>
                </a:ext>
              </a:extLst>
            </p:cNvPr>
            <p:cNvSpPr/>
            <p:nvPr/>
          </p:nvSpPr>
          <p:spPr>
            <a:xfrm>
              <a:off x="1567404" y="151132"/>
              <a:ext cx="8640000" cy="14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37F3B967-399A-4FFE-BEDB-767A00BAF3A3}"/>
                </a:ext>
              </a:extLst>
            </p:cNvPr>
            <p:cNvSpPr/>
            <p:nvPr/>
          </p:nvSpPr>
          <p:spPr>
            <a:xfrm>
              <a:off x="1567404" y="1591132"/>
              <a:ext cx="8640000" cy="14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62" name="Rectangle 61">
            <a:extLst>
              <a:ext uri="{FF2B5EF4-FFF2-40B4-BE49-F238E27FC236}">
                <a16:creationId xmlns:a16="http://schemas.microsoft.com/office/drawing/2014/main" id="{35762A88-C369-41B9-802D-201E4D52F10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" name="Rectangle: Rounded Corners 62">
            <a:extLst>
              <a:ext uri="{FF2B5EF4-FFF2-40B4-BE49-F238E27FC236}">
                <a16:creationId xmlns:a16="http://schemas.microsoft.com/office/drawing/2014/main" id="{BB58F0FC-93D8-4FEB-B7ED-952424F4AF2E}"/>
              </a:ext>
            </a:extLst>
          </p:cNvPr>
          <p:cNvSpPr/>
          <p:nvPr/>
        </p:nvSpPr>
        <p:spPr>
          <a:xfrm>
            <a:off x="325547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4F9F8177-A829-436F-8258-7039D290FD55}"/>
              </a:ext>
            </a:extLst>
          </p:cNvPr>
          <p:cNvSpPr/>
          <p:nvPr/>
        </p:nvSpPr>
        <p:spPr>
          <a:xfrm>
            <a:off x="2307548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5" name="Group 64">
            <a:extLst>
              <a:ext uri="{FF2B5EF4-FFF2-40B4-BE49-F238E27FC236}">
                <a16:creationId xmlns:a16="http://schemas.microsoft.com/office/drawing/2014/main" id="{9AE6C0FB-4430-4FCF-937D-4F0A983D8BD2}"/>
              </a:ext>
            </a:extLst>
          </p:cNvPr>
          <p:cNvGrpSpPr/>
          <p:nvPr/>
        </p:nvGrpSpPr>
        <p:grpSpPr>
          <a:xfrm>
            <a:off x="340046" y="712172"/>
            <a:ext cx="649074" cy="1032867"/>
            <a:chOff x="2602240" y="5471319"/>
            <a:chExt cx="649074" cy="1032867"/>
          </a:xfrm>
        </p:grpSpPr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7EBD3A08-9B84-4548-AC99-F694BBDE99A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5E9144DA-732F-4D7D-ABA5-9B457D530174}"/>
                </a:ext>
              </a:extLst>
            </p:cNvPr>
            <p:cNvSpPr txBox="1"/>
            <p:nvPr/>
          </p:nvSpPr>
          <p:spPr>
            <a:xfrm>
              <a:off x="2602240" y="5857855"/>
              <a:ext cx="64907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CE86545C-6E77-4BFC-AF51-2AFBB421956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1" name="TextBox 70">
            <a:extLst>
              <a:ext uri="{FF2B5EF4-FFF2-40B4-BE49-F238E27FC236}">
                <a16:creationId xmlns:a16="http://schemas.microsoft.com/office/drawing/2014/main" id="{884246C7-9CF1-4682-A0CC-BBC03DC1DBD8}"/>
              </a:ext>
            </a:extLst>
          </p:cNvPr>
          <p:cNvSpPr txBox="1"/>
          <p:nvPr/>
        </p:nvSpPr>
        <p:spPr>
          <a:xfrm>
            <a:off x="944761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grpSp>
        <p:nvGrpSpPr>
          <p:cNvPr id="72" name="Group 71">
            <a:extLst>
              <a:ext uri="{FF2B5EF4-FFF2-40B4-BE49-F238E27FC236}">
                <a16:creationId xmlns:a16="http://schemas.microsoft.com/office/drawing/2014/main" id="{FC8046B8-C6EE-42CD-8396-EA2C065D09AE}"/>
              </a:ext>
            </a:extLst>
          </p:cNvPr>
          <p:cNvGrpSpPr/>
          <p:nvPr/>
        </p:nvGrpSpPr>
        <p:grpSpPr>
          <a:xfrm>
            <a:off x="444577" y="2208856"/>
            <a:ext cx="2438531" cy="1088729"/>
            <a:chOff x="8494345" y="2208856"/>
            <a:chExt cx="2438531" cy="1088729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30635FBC-5541-4A94-AD96-7D9D99AC6E47}"/>
                </a:ext>
              </a:extLst>
            </p:cNvPr>
            <p:cNvGrpSpPr/>
            <p:nvPr/>
          </p:nvGrpSpPr>
          <p:grpSpPr>
            <a:xfrm>
              <a:off x="8494345" y="2208856"/>
              <a:ext cx="1916447" cy="1088729"/>
              <a:chOff x="449591" y="2208856"/>
              <a:chExt cx="1916447" cy="1088729"/>
            </a:xfrm>
          </p:grpSpPr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611A37E5-D9CD-41BF-B426-7F2A4A67B14D}"/>
                  </a:ext>
                </a:extLst>
              </p:cNvPr>
              <p:cNvSpPr txBox="1"/>
              <p:nvPr/>
            </p:nvSpPr>
            <p:spPr>
              <a:xfrm>
                <a:off x="706838" y="2208856"/>
                <a:ext cx="165510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 x 1</a:t>
                </a: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5E0F3AD4-461A-48C4-9C83-99A627D1B1B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61187" y="2716152"/>
                <a:ext cx="1785213" cy="1358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B5C87DA5-250A-40BF-8A41-13C396DA809C}"/>
                  </a:ext>
                </a:extLst>
              </p:cNvPr>
              <p:cNvSpPr txBox="1"/>
              <p:nvPr/>
            </p:nvSpPr>
            <p:spPr>
              <a:xfrm>
                <a:off x="449591" y="2666643"/>
                <a:ext cx="191644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 x 2</a:t>
                </a:r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8C1E65EB-F953-4F35-9C92-63D09F9CE013}"/>
                </a:ext>
              </a:extLst>
            </p:cNvPr>
            <p:cNvSpPr txBox="1"/>
            <p:nvPr/>
          </p:nvSpPr>
          <p:spPr>
            <a:xfrm>
              <a:off x="10317323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78" name="TextBox 77">
            <a:extLst>
              <a:ext uri="{FF2B5EF4-FFF2-40B4-BE49-F238E27FC236}">
                <a16:creationId xmlns:a16="http://schemas.microsoft.com/office/drawing/2014/main" id="{CB5CAB5F-1F76-442F-9A62-5BF188338B41}"/>
              </a:ext>
            </a:extLst>
          </p:cNvPr>
          <p:cNvSpPr txBox="1"/>
          <p:nvPr/>
        </p:nvSpPr>
        <p:spPr>
          <a:xfrm>
            <a:off x="2899679" y="2208856"/>
            <a:ext cx="7402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grpSp>
        <p:nvGrpSpPr>
          <p:cNvPr id="79" name="Group 78">
            <a:extLst>
              <a:ext uri="{FF2B5EF4-FFF2-40B4-BE49-F238E27FC236}">
                <a16:creationId xmlns:a16="http://schemas.microsoft.com/office/drawing/2014/main" id="{36807367-AAA3-4678-8729-A8D636840AC5}"/>
              </a:ext>
            </a:extLst>
          </p:cNvPr>
          <p:cNvGrpSpPr/>
          <p:nvPr/>
        </p:nvGrpSpPr>
        <p:grpSpPr>
          <a:xfrm>
            <a:off x="2669151" y="2666643"/>
            <a:ext cx="991363" cy="630942"/>
            <a:chOff x="10718919" y="2666643"/>
            <a:chExt cx="991363" cy="630942"/>
          </a:xfrm>
        </p:grpSpPr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D9207F34-69F1-45F6-AB3A-23C88F125853}"/>
                </a:ext>
              </a:extLst>
            </p:cNvPr>
            <p:cNvCxnSpPr>
              <a:cxnSpLocks/>
            </p:cNvCxnSpPr>
            <p:nvPr/>
          </p:nvCxnSpPr>
          <p:spPr>
            <a:xfrm>
              <a:off x="10744572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45ABA98D-3B46-484A-8D4A-53ECAA2F50C0}"/>
                </a:ext>
              </a:extLst>
            </p:cNvPr>
            <p:cNvSpPr txBox="1"/>
            <p:nvPr/>
          </p:nvSpPr>
          <p:spPr>
            <a:xfrm>
              <a:off x="10718919" y="2666643"/>
              <a:ext cx="99136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145FBD6B-4364-42D2-8811-249470D7B596}"/>
              </a:ext>
            </a:extLst>
          </p:cNvPr>
          <p:cNvGrpSpPr/>
          <p:nvPr/>
        </p:nvGrpSpPr>
        <p:grpSpPr>
          <a:xfrm>
            <a:off x="1348446" y="712172"/>
            <a:ext cx="435719" cy="1032867"/>
            <a:chOff x="2724738" y="5471319"/>
            <a:chExt cx="435719" cy="1032867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4594C7E6-A23D-4DFD-9FFB-0DB69939C488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F1455DF5-49FE-4913-888E-8344101A9C26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B9C243E8-998D-4543-BF79-66BA7CFAA79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" name="TextBox 87">
            <a:extLst>
              <a:ext uri="{FF2B5EF4-FFF2-40B4-BE49-F238E27FC236}">
                <a16:creationId xmlns:a16="http://schemas.microsoft.com/office/drawing/2014/main" id="{331EF33A-F8D9-4FE9-AFC8-7D35EA175648}"/>
              </a:ext>
            </a:extLst>
          </p:cNvPr>
          <p:cNvSpPr txBox="1"/>
          <p:nvPr/>
        </p:nvSpPr>
        <p:spPr>
          <a:xfrm>
            <a:off x="1825661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89" name="Group 88">
            <a:extLst>
              <a:ext uri="{FF2B5EF4-FFF2-40B4-BE49-F238E27FC236}">
                <a16:creationId xmlns:a16="http://schemas.microsoft.com/office/drawing/2014/main" id="{02AB584C-0703-42F7-9656-2F546EF728ED}"/>
              </a:ext>
            </a:extLst>
          </p:cNvPr>
          <p:cNvGrpSpPr/>
          <p:nvPr/>
        </p:nvGrpSpPr>
        <p:grpSpPr>
          <a:xfrm>
            <a:off x="2541811" y="666097"/>
            <a:ext cx="991363" cy="1088729"/>
            <a:chOff x="10591579" y="666097"/>
            <a:chExt cx="991363" cy="1088729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E1F35FE3-AC13-4A12-B087-0B3B7A1E343E}"/>
                </a:ext>
              </a:extLst>
            </p:cNvPr>
            <p:cNvSpPr txBox="1"/>
            <p:nvPr/>
          </p:nvSpPr>
          <p:spPr>
            <a:xfrm>
              <a:off x="10822107" y="666097"/>
              <a:ext cx="74022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30902F4F-5981-45BA-8943-50158BF59A32}"/>
                </a:ext>
              </a:extLst>
            </p:cNvPr>
            <p:cNvCxnSpPr>
              <a:cxnSpLocks/>
            </p:cNvCxnSpPr>
            <p:nvPr/>
          </p:nvCxnSpPr>
          <p:spPr>
            <a:xfrm>
              <a:off x="10617232" y="1174751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C368F44B-96F3-4A97-A242-F08F2A302FB5}"/>
                </a:ext>
              </a:extLst>
            </p:cNvPr>
            <p:cNvSpPr txBox="1"/>
            <p:nvPr/>
          </p:nvSpPr>
          <p:spPr>
            <a:xfrm>
              <a:off x="10591579" y="1123884"/>
              <a:ext cx="99136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559655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" grpId="0" animBg="1"/>
      <p:bldP spid="78" grpId="0"/>
    </p:bldLst>
  </p:timing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058B639A-181C-43F1-BE85-CBFAF2E8FE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34" y="140125"/>
            <a:ext cx="11833668" cy="5068403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23EEBDF-2A35-4174-9807-7EE28EE50DA0}"/>
              </a:ext>
            </a:extLst>
          </p:cNvPr>
          <p:cNvSpPr txBox="1"/>
          <p:nvPr/>
        </p:nvSpPr>
        <p:spPr>
          <a:xfrm>
            <a:off x="3272982" y="960853"/>
            <a:ext cx="99722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3 2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FE741CDA-1939-40B4-9675-0AC5FB3624CB}"/>
              </a:ext>
            </a:extLst>
          </p:cNvPr>
          <p:cNvCxnSpPr>
            <a:cxnSpLocks/>
          </p:cNvCxnSpPr>
          <p:nvPr/>
        </p:nvCxnSpPr>
        <p:spPr>
          <a:xfrm>
            <a:off x="3386182" y="1026385"/>
            <a:ext cx="77082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5DA702F4-849F-4548-84EF-10079DD765D9}"/>
              </a:ext>
            </a:extLst>
          </p:cNvPr>
          <p:cNvSpPr txBox="1"/>
          <p:nvPr/>
        </p:nvSpPr>
        <p:spPr>
          <a:xfrm>
            <a:off x="3496137" y="507749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1C14433-5B34-4784-81C1-1A2C82CB7E61}"/>
              </a:ext>
            </a:extLst>
          </p:cNvPr>
          <p:cNvSpPr txBox="1"/>
          <p:nvPr/>
        </p:nvSpPr>
        <p:spPr>
          <a:xfrm>
            <a:off x="8751361" y="4129169"/>
            <a:ext cx="99722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3 2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8CB4CFCF-7E5F-4C22-9FB0-585C31BF0FE3}"/>
              </a:ext>
            </a:extLst>
          </p:cNvPr>
          <p:cNvCxnSpPr>
            <a:cxnSpLocks/>
          </p:cNvCxnSpPr>
          <p:nvPr/>
        </p:nvCxnSpPr>
        <p:spPr>
          <a:xfrm>
            <a:off x="8864561" y="4194701"/>
            <a:ext cx="77082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9E95263D-843D-4D68-9258-1C62E8AE57E1}"/>
              </a:ext>
            </a:extLst>
          </p:cNvPr>
          <p:cNvSpPr txBox="1"/>
          <p:nvPr/>
        </p:nvSpPr>
        <p:spPr>
          <a:xfrm>
            <a:off x="8974516" y="3676065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9491F28-928C-448A-9E98-F38903C8E1CA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</a:t>
            </a:r>
          </a:p>
        </p:txBody>
      </p:sp>
    </p:spTree>
    <p:extLst>
      <p:ext uri="{BB962C8B-B14F-4D97-AF65-F5344CB8AC3E}">
        <p14:creationId xmlns:p14="http://schemas.microsoft.com/office/powerpoint/2010/main" val="34437614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/>
      <p:bldP spid="10" grpId="0"/>
      <p:bldP spid="12" grpId="0"/>
    </p:bldLst>
  </p:timing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058B639A-181C-43F1-BE85-CBFAF2E8FE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34" y="140125"/>
            <a:ext cx="11833668" cy="5068403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23EEBDF-2A35-4174-9807-7EE28EE50DA0}"/>
              </a:ext>
            </a:extLst>
          </p:cNvPr>
          <p:cNvSpPr txBox="1"/>
          <p:nvPr/>
        </p:nvSpPr>
        <p:spPr>
          <a:xfrm>
            <a:off x="3664996" y="789614"/>
            <a:ext cx="99722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3 5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FE741CDA-1939-40B4-9675-0AC5FB3624CB}"/>
              </a:ext>
            </a:extLst>
          </p:cNvPr>
          <p:cNvCxnSpPr>
            <a:cxnSpLocks/>
          </p:cNvCxnSpPr>
          <p:nvPr/>
        </p:nvCxnSpPr>
        <p:spPr>
          <a:xfrm>
            <a:off x="3778196" y="855146"/>
            <a:ext cx="77082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5DA702F4-849F-4548-84EF-10079DD765D9}"/>
              </a:ext>
            </a:extLst>
          </p:cNvPr>
          <p:cNvSpPr txBox="1"/>
          <p:nvPr/>
        </p:nvSpPr>
        <p:spPr>
          <a:xfrm>
            <a:off x="3888151" y="336510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1C14433-5B34-4784-81C1-1A2C82CB7E61}"/>
              </a:ext>
            </a:extLst>
          </p:cNvPr>
          <p:cNvSpPr txBox="1"/>
          <p:nvPr/>
        </p:nvSpPr>
        <p:spPr>
          <a:xfrm>
            <a:off x="8751361" y="4129169"/>
            <a:ext cx="99722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3 5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8CB4CFCF-7E5F-4C22-9FB0-585C31BF0FE3}"/>
              </a:ext>
            </a:extLst>
          </p:cNvPr>
          <p:cNvCxnSpPr>
            <a:cxnSpLocks/>
          </p:cNvCxnSpPr>
          <p:nvPr/>
        </p:nvCxnSpPr>
        <p:spPr>
          <a:xfrm>
            <a:off x="8864561" y="4194701"/>
            <a:ext cx="77082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9E95263D-843D-4D68-9258-1C62E8AE57E1}"/>
              </a:ext>
            </a:extLst>
          </p:cNvPr>
          <p:cNvSpPr txBox="1"/>
          <p:nvPr/>
        </p:nvSpPr>
        <p:spPr>
          <a:xfrm>
            <a:off x="8974516" y="3676065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D43CCFF2-1FC2-406B-844B-BEBBDCE88AD0}"/>
              </a:ext>
            </a:extLst>
          </p:cNvPr>
          <p:cNvSpPr/>
          <p:nvPr/>
        </p:nvSpPr>
        <p:spPr>
          <a:xfrm>
            <a:off x="1693736" y="571192"/>
            <a:ext cx="1503886" cy="8215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1A9AAE79-4256-448B-B8AF-D141C1D99579}"/>
              </a:ext>
            </a:extLst>
          </p:cNvPr>
          <p:cNvSpPr/>
          <p:nvPr/>
        </p:nvSpPr>
        <p:spPr>
          <a:xfrm>
            <a:off x="1693736" y="528988"/>
            <a:ext cx="1524212" cy="95890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86E219A-694D-48D3-9D72-922F40BD692F}"/>
              </a:ext>
            </a:extLst>
          </p:cNvPr>
          <p:cNvSpPr/>
          <p:nvPr/>
        </p:nvSpPr>
        <p:spPr>
          <a:xfrm>
            <a:off x="1970825" y="571191"/>
            <a:ext cx="1528039" cy="77929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97ED811-2413-4C91-BE5C-99AC2D6B3C80}"/>
              </a:ext>
            </a:extLst>
          </p:cNvPr>
          <p:cNvSpPr/>
          <p:nvPr/>
        </p:nvSpPr>
        <p:spPr>
          <a:xfrm>
            <a:off x="1801091" y="569842"/>
            <a:ext cx="1629954" cy="63093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5EFD0C95-9E2E-45F4-AD6A-9D45E0040120}"/>
              </a:ext>
            </a:extLst>
          </p:cNvPr>
          <p:cNvSpPr/>
          <p:nvPr/>
        </p:nvSpPr>
        <p:spPr>
          <a:xfrm>
            <a:off x="1827594" y="481434"/>
            <a:ext cx="1890434" cy="77752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96BD051B-230F-496C-BD40-0F99437FBE40}"/>
              </a:ext>
            </a:extLst>
          </p:cNvPr>
          <p:cNvGrpSpPr/>
          <p:nvPr/>
        </p:nvGrpSpPr>
        <p:grpSpPr>
          <a:xfrm>
            <a:off x="1888692" y="362880"/>
            <a:ext cx="442756" cy="1045655"/>
            <a:chOff x="2724738" y="5471319"/>
            <a:chExt cx="442756" cy="1045655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3C4AA427-7FB7-4F14-840B-D110126BDD6F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42817FC-E35E-41E0-8B67-A9CFD7654248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F866E921-9CE6-493A-9347-0FEDEC99524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6FF3E33F-8FB4-478E-AE39-DC9525B85729}"/>
              </a:ext>
            </a:extLst>
          </p:cNvPr>
          <p:cNvGrpSpPr/>
          <p:nvPr/>
        </p:nvGrpSpPr>
        <p:grpSpPr>
          <a:xfrm>
            <a:off x="2787674" y="362880"/>
            <a:ext cx="442756" cy="1045655"/>
            <a:chOff x="2724738" y="5471319"/>
            <a:chExt cx="442756" cy="1045655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5DD6AA0-D2FE-4EF2-884E-67C7953DFC3E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CD22D56-6FE7-4A5B-8A53-5922915185DD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96097473-D04B-4F0F-B1A1-16114300C61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60B1BAAE-4FE2-4C70-AD00-AB109548CD00}"/>
              </a:ext>
            </a:extLst>
          </p:cNvPr>
          <p:cNvSpPr txBox="1"/>
          <p:nvPr/>
        </p:nvSpPr>
        <p:spPr>
          <a:xfrm>
            <a:off x="3260675" y="528802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C7B52CA-85F5-439B-B6BF-53222742963F}"/>
              </a:ext>
            </a:extLst>
          </p:cNvPr>
          <p:cNvSpPr txBox="1"/>
          <p:nvPr/>
        </p:nvSpPr>
        <p:spPr>
          <a:xfrm>
            <a:off x="2364306" y="547029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22AC8F2-C3DA-48F4-9EB5-74E42A3CE88A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2015WDN</a:t>
            </a:r>
          </a:p>
        </p:txBody>
      </p:sp>
    </p:spTree>
    <p:extLst>
      <p:ext uri="{BB962C8B-B14F-4D97-AF65-F5344CB8AC3E}">
        <p14:creationId xmlns:p14="http://schemas.microsoft.com/office/powerpoint/2010/main" val="7789357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/>
      <p:bldP spid="10" grpId="0"/>
      <p:bldP spid="12" grpId="0"/>
    </p:bld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EE06707-5439-4EA8-B164-30466C1F0A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Multiply non-unit fractions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6842E3F-6E86-428E-BA27-18E718B24AF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52741167"/>
      </p:ext>
    </p:extLst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330561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2312562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467558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949775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A9D3599A-AD30-4249-930A-397245660BA0}"/>
              </a:ext>
            </a:extLst>
          </p:cNvPr>
          <p:cNvGrpSpPr/>
          <p:nvPr/>
        </p:nvGrpSpPr>
        <p:grpSpPr>
          <a:xfrm>
            <a:off x="449591" y="2208856"/>
            <a:ext cx="1988051" cy="1088729"/>
            <a:chOff x="449591" y="2208856"/>
            <a:chExt cx="1988051" cy="1088729"/>
          </a:xfrm>
        </p:grpSpPr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B980543C-1BD2-4901-AA41-193306D6E51B}"/>
                </a:ext>
              </a:extLst>
            </p:cNvPr>
            <p:cNvGrpSpPr/>
            <p:nvPr/>
          </p:nvGrpSpPr>
          <p:grpSpPr>
            <a:xfrm>
              <a:off x="449591" y="2208856"/>
              <a:ext cx="1510694" cy="1088729"/>
              <a:chOff x="449591" y="2208856"/>
              <a:chExt cx="1510694" cy="1088729"/>
            </a:xfrm>
          </p:grpSpPr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22817C6-5A6B-40B5-AB93-E3C37FE06A73}"/>
                  </a:ext>
                </a:extLst>
              </p:cNvPr>
              <p:cNvSpPr txBox="1"/>
              <p:nvPr/>
            </p:nvSpPr>
            <p:spPr>
              <a:xfrm>
                <a:off x="452268" y="2208856"/>
                <a:ext cx="150801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 x 2</a:t>
                </a:r>
              </a:p>
            </p:txBody>
          </p:sp>
          <p:cxnSp>
            <p:nvCxnSpPr>
              <p:cNvPr id="123" name="Straight Connector 122">
                <a:extLst>
                  <a:ext uri="{FF2B5EF4-FFF2-40B4-BE49-F238E27FC236}">
                    <a16:creationId xmlns:a16="http://schemas.microsoft.com/office/drawing/2014/main" id="{EF6C2D19-5928-4029-A3FB-5FC0E9A737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187" y="2717510"/>
                <a:ext cx="133817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5069C8BE-2405-472F-927C-094C24B141C7}"/>
                  </a:ext>
                </a:extLst>
              </p:cNvPr>
              <p:cNvSpPr txBox="1"/>
              <p:nvPr/>
            </p:nvSpPr>
            <p:spPr>
              <a:xfrm>
                <a:off x="449591" y="2666643"/>
                <a:ext cx="13878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 x 3</a:t>
                </a:r>
              </a:p>
            </p:txBody>
          </p:sp>
        </p:grp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C4DEDAF9-0596-4CF5-8881-7F97A4AECD9A}"/>
                </a:ext>
              </a:extLst>
            </p:cNvPr>
            <p:cNvSpPr txBox="1"/>
            <p:nvPr/>
          </p:nvSpPr>
          <p:spPr>
            <a:xfrm>
              <a:off x="182208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126" name="TextBox 125">
            <a:extLst>
              <a:ext uri="{FF2B5EF4-FFF2-40B4-BE49-F238E27FC236}">
                <a16:creationId xmlns:a16="http://schemas.microsoft.com/office/drawing/2014/main" id="{D02951AA-50EB-47A0-AD29-9DD64E38D142}"/>
              </a:ext>
            </a:extLst>
          </p:cNvPr>
          <p:cNvSpPr txBox="1"/>
          <p:nvPr/>
        </p:nvSpPr>
        <p:spPr>
          <a:xfrm>
            <a:off x="2231229" y="2208856"/>
            <a:ext cx="4893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51E40350-B326-4B41-97C2-72692E014DCB}"/>
              </a:ext>
            </a:extLst>
          </p:cNvPr>
          <p:cNvGrpSpPr/>
          <p:nvPr/>
        </p:nvGrpSpPr>
        <p:grpSpPr>
          <a:xfrm>
            <a:off x="2226054" y="2666643"/>
            <a:ext cx="466746" cy="630942"/>
            <a:chOff x="2226054" y="2666643"/>
            <a:chExt cx="466746" cy="630942"/>
          </a:xfrm>
        </p:grpSpPr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47BF7EB6-92C4-4377-A4E5-11AE9ACE68A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249338" y="2716152"/>
              <a:ext cx="443462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A8608D20-C48D-41FC-910F-BFC60E343D20}"/>
                </a:ext>
              </a:extLst>
            </p:cNvPr>
            <p:cNvSpPr txBox="1"/>
            <p:nvPr/>
          </p:nvSpPr>
          <p:spPr>
            <a:xfrm>
              <a:off x="2226054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FC561A2A-D69A-4A49-8A53-BBE205623CA2}"/>
              </a:ext>
            </a:extLst>
          </p:cNvPr>
          <p:cNvGrpSpPr/>
          <p:nvPr/>
        </p:nvGrpSpPr>
        <p:grpSpPr>
          <a:xfrm>
            <a:off x="2759098" y="689550"/>
            <a:ext cx="487609" cy="1071647"/>
            <a:chOff x="2759098" y="689550"/>
            <a:chExt cx="487609" cy="1071647"/>
          </a:xfrm>
        </p:grpSpPr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12A4420B-E1CD-48C3-AF37-7B88B8B3C90D}"/>
                </a:ext>
              </a:extLst>
            </p:cNvPr>
            <p:cNvGrpSpPr/>
            <p:nvPr/>
          </p:nvGrpSpPr>
          <p:grpSpPr>
            <a:xfrm>
              <a:off x="2771158" y="1130255"/>
              <a:ext cx="475549" cy="630942"/>
              <a:chOff x="2969239" y="1130255"/>
              <a:chExt cx="475549" cy="630942"/>
            </a:xfrm>
          </p:grpSpPr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22BB9118-42F9-4D49-8C0D-E841A3CDB536}"/>
                  </a:ext>
                </a:extLst>
              </p:cNvPr>
              <p:cNvSpPr txBox="1"/>
              <p:nvPr/>
            </p:nvSpPr>
            <p:spPr>
              <a:xfrm>
                <a:off x="2969239" y="1130255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  <p:cxnSp>
            <p:nvCxnSpPr>
              <p:cNvPr id="131" name="Straight Connector 130">
                <a:extLst>
                  <a:ext uri="{FF2B5EF4-FFF2-40B4-BE49-F238E27FC236}">
                    <a16:creationId xmlns:a16="http://schemas.microsoft.com/office/drawing/2014/main" id="{5D400124-0FD1-429E-B516-CED1F36333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86951" y="1208245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E4702D94-3EA6-4B3F-8B78-5EDEE3D8137F}"/>
                </a:ext>
              </a:extLst>
            </p:cNvPr>
            <p:cNvSpPr txBox="1"/>
            <p:nvPr/>
          </p:nvSpPr>
          <p:spPr>
            <a:xfrm>
              <a:off x="2759098" y="68955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81164F92-07BA-4833-A3F6-DC5A914AF1CB}"/>
              </a:ext>
            </a:extLst>
          </p:cNvPr>
          <p:cNvGrpSpPr/>
          <p:nvPr/>
        </p:nvGrpSpPr>
        <p:grpSpPr>
          <a:xfrm>
            <a:off x="1353460" y="712172"/>
            <a:ext cx="435719" cy="1032867"/>
            <a:chOff x="2724738" y="5471319"/>
            <a:chExt cx="435719" cy="1032867"/>
          </a:xfrm>
        </p:grpSpPr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7C6CCD86-B915-475B-9DC1-2EA305F8BC9A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9F78709D-7F47-462D-A064-C910E990D88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D2E9D4F-6E74-4196-BAE7-1998D907475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0" name="TextBox 159">
            <a:extLst>
              <a:ext uri="{FF2B5EF4-FFF2-40B4-BE49-F238E27FC236}">
                <a16:creationId xmlns:a16="http://schemas.microsoft.com/office/drawing/2014/main" id="{3FF09ED4-DFC8-4645-A39B-45601626923E}"/>
              </a:ext>
            </a:extLst>
          </p:cNvPr>
          <p:cNvSpPr txBox="1"/>
          <p:nvPr/>
        </p:nvSpPr>
        <p:spPr>
          <a:xfrm>
            <a:off x="1830675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61" name="Rectangle: Rounded Corners 160">
            <a:extLst>
              <a:ext uri="{FF2B5EF4-FFF2-40B4-BE49-F238E27FC236}">
                <a16:creationId xmlns:a16="http://schemas.microsoft.com/office/drawing/2014/main" id="{29BEDA70-29A2-4537-B53A-113F87A83FC7}"/>
              </a:ext>
            </a:extLst>
          </p:cNvPr>
          <p:cNvSpPr/>
          <p:nvPr/>
        </p:nvSpPr>
        <p:spPr>
          <a:xfrm>
            <a:off x="5699015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2" name="Rectangle 161">
            <a:extLst>
              <a:ext uri="{FF2B5EF4-FFF2-40B4-BE49-F238E27FC236}">
                <a16:creationId xmlns:a16="http://schemas.microsoft.com/office/drawing/2014/main" id="{2281C122-1196-4071-ADF9-7719AA7709FF}"/>
              </a:ext>
            </a:extLst>
          </p:cNvPr>
          <p:cNvSpPr/>
          <p:nvPr/>
        </p:nvSpPr>
        <p:spPr>
          <a:xfrm>
            <a:off x="7681016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B2B8EB07-FFD3-4944-80FE-67C46ED9A4FC}"/>
              </a:ext>
            </a:extLst>
          </p:cNvPr>
          <p:cNvGrpSpPr/>
          <p:nvPr/>
        </p:nvGrpSpPr>
        <p:grpSpPr>
          <a:xfrm>
            <a:off x="5836012" y="712172"/>
            <a:ext cx="435719" cy="1032867"/>
            <a:chOff x="2724738" y="5471319"/>
            <a:chExt cx="435719" cy="1032867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7D011BBD-1AC9-4776-9037-2DD77B6725D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3712E46F-3C40-4342-AC87-ABA361C8721D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5430B946-9658-4417-A1DA-6019AFD118B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3" name="TextBox 182">
            <a:extLst>
              <a:ext uri="{FF2B5EF4-FFF2-40B4-BE49-F238E27FC236}">
                <a16:creationId xmlns:a16="http://schemas.microsoft.com/office/drawing/2014/main" id="{B2AEBD99-5F97-4C5E-A6F9-0EE4150EC779}"/>
              </a:ext>
            </a:extLst>
          </p:cNvPr>
          <p:cNvSpPr txBox="1"/>
          <p:nvPr/>
        </p:nvSpPr>
        <p:spPr>
          <a:xfrm>
            <a:off x="6318229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30F05BE4-A2C8-43B5-90ED-9D3DF5B0A08B}"/>
              </a:ext>
            </a:extLst>
          </p:cNvPr>
          <p:cNvGrpSpPr/>
          <p:nvPr/>
        </p:nvGrpSpPr>
        <p:grpSpPr>
          <a:xfrm>
            <a:off x="5818045" y="2208856"/>
            <a:ext cx="1987828" cy="1088729"/>
            <a:chOff x="4468216" y="2208856"/>
            <a:chExt cx="1987828" cy="1088729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27362C29-2E9E-427B-A57B-DFE9C3794C06}"/>
                </a:ext>
              </a:extLst>
            </p:cNvPr>
            <p:cNvGrpSpPr/>
            <p:nvPr/>
          </p:nvGrpSpPr>
          <p:grpSpPr>
            <a:xfrm>
              <a:off x="4468216" y="2208856"/>
              <a:ext cx="1898289" cy="1088729"/>
              <a:chOff x="449591" y="2208856"/>
              <a:chExt cx="1898289" cy="1088729"/>
            </a:xfrm>
          </p:grpSpPr>
          <p:sp>
            <p:nvSpPr>
              <p:cNvPr id="185" name="TextBox 184">
                <a:extLst>
                  <a:ext uri="{FF2B5EF4-FFF2-40B4-BE49-F238E27FC236}">
                    <a16:creationId xmlns:a16="http://schemas.microsoft.com/office/drawing/2014/main" id="{E3E029A9-7B48-475C-945D-05263C80D1BF}"/>
                  </a:ext>
                </a:extLst>
              </p:cNvPr>
              <p:cNvSpPr txBox="1"/>
              <p:nvPr/>
            </p:nvSpPr>
            <p:spPr>
              <a:xfrm>
                <a:off x="452268" y="2208856"/>
                <a:ext cx="1895612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 x 3</a:t>
                </a:r>
              </a:p>
            </p:txBody>
          </p:sp>
          <p:cxnSp>
            <p:nvCxnSpPr>
              <p:cNvPr id="186" name="Straight Connector 185">
                <a:extLst>
                  <a:ext uri="{FF2B5EF4-FFF2-40B4-BE49-F238E27FC236}">
                    <a16:creationId xmlns:a16="http://schemas.microsoft.com/office/drawing/2014/main" id="{37A00264-527F-44D6-B514-AC74DC6226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187" y="2717510"/>
                <a:ext cx="1337788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902F0BA8-AAB3-4CA0-B39D-6312AD3BCB63}"/>
                  </a:ext>
                </a:extLst>
              </p:cNvPr>
              <p:cNvSpPr txBox="1"/>
              <p:nvPr/>
            </p:nvSpPr>
            <p:spPr>
              <a:xfrm>
                <a:off x="449591" y="2666643"/>
                <a:ext cx="13878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 x 4</a:t>
                </a:r>
              </a:p>
            </p:txBody>
          </p:sp>
        </p:grp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2403FDF1-7B84-42D4-8756-8BF550325BC9}"/>
                </a:ext>
              </a:extLst>
            </p:cNvPr>
            <p:cNvSpPr txBox="1"/>
            <p:nvPr/>
          </p:nvSpPr>
          <p:spPr>
            <a:xfrm>
              <a:off x="5840491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190" name="TextBox 189">
            <a:extLst>
              <a:ext uri="{FF2B5EF4-FFF2-40B4-BE49-F238E27FC236}">
                <a16:creationId xmlns:a16="http://schemas.microsoft.com/office/drawing/2014/main" id="{155EA0DC-1D9D-48B3-BB0A-BFDAFB5DB0EE}"/>
              </a:ext>
            </a:extLst>
          </p:cNvPr>
          <p:cNvSpPr txBox="1"/>
          <p:nvPr/>
        </p:nvSpPr>
        <p:spPr>
          <a:xfrm>
            <a:off x="7832042" y="2208856"/>
            <a:ext cx="73062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16CC9999-1372-46E2-AE1E-A70FC44130FB}"/>
              </a:ext>
            </a:extLst>
          </p:cNvPr>
          <p:cNvGrpSpPr/>
          <p:nvPr/>
        </p:nvGrpSpPr>
        <p:grpSpPr>
          <a:xfrm>
            <a:off x="7583404" y="2666643"/>
            <a:ext cx="1097123" cy="630942"/>
            <a:chOff x="6233575" y="2666643"/>
            <a:chExt cx="1097123" cy="630942"/>
          </a:xfrm>
        </p:grpSpPr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48AC61A7-E659-4437-9A62-2236270FF446}"/>
                </a:ext>
              </a:extLst>
            </p:cNvPr>
            <p:cNvCxnSpPr>
              <a:cxnSpLocks/>
            </p:cNvCxnSpPr>
            <p:nvPr/>
          </p:nvCxnSpPr>
          <p:spPr>
            <a:xfrm>
              <a:off x="6267740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804B2907-E6DF-4059-A22D-AFC51B29FC42}"/>
                </a:ext>
              </a:extLst>
            </p:cNvPr>
            <p:cNvSpPr txBox="1"/>
            <p:nvPr/>
          </p:nvSpPr>
          <p:spPr>
            <a:xfrm>
              <a:off x="6233575" y="2666643"/>
              <a:ext cx="109712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</p:grp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3FD794CE-4E5B-4436-9F3A-2C056F3E7BC3}"/>
              </a:ext>
            </a:extLst>
          </p:cNvPr>
          <p:cNvGrpSpPr/>
          <p:nvPr/>
        </p:nvGrpSpPr>
        <p:grpSpPr>
          <a:xfrm>
            <a:off x="6721914" y="712172"/>
            <a:ext cx="435719" cy="1032867"/>
            <a:chOff x="2724738" y="5471319"/>
            <a:chExt cx="435719" cy="1032867"/>
          </a:xfrm>
        </p:grpSpPr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ACDE6277-0D08-4C21-83EA-019BBC1EC309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A7CF9F16-CDD6-4500-9C52-7963CF6BC10D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655267A9-27AB-46FB-A7FF-67758753424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1" name="TextBox 200">
            <a:extLst>
              <a:ext uri="{FF2B5EF4-FFF2-40B4-BE49-F238E27FC236}">
                <a16:creationId xmlns:a16="http://schemas.microsoft.com/office/drawing/2014/main" id="{F97D78CC-D1E2-40FA-871C-7A37730EBA29}"/>
              </a:ext>
            </a:extLst>
          </p:cNvPr>
          <p:cNvSpPr txBox="1"/>
          <p:nvPr/>
        </p:nvSpPr>
        <p:spPr>
          <a:xfrm>
            <a:off x="7199129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FAD087DB-9B31-49CD-9CA8-1470D4176F67}"/>
              </a:ext>
            </a:extLst>
          </p:cNvPr>
          <p:cNvGrpSpPr/>
          <p:nvPr/>
        </p:nvGrpSpPr>
        <p:grpSpPr>
          <a:xfrm>
            <a:off x="7884273" y="666097"/>
            <a:ext cx="1097123" cy="1088729"/>
            <a:chOff x="6534444" y="666097"/>
            <a:chExt cx="1097123" cy="1088729"/>
          </a:xfrm>
        </p:grpSpPr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576A2C68-282A-4CC4-B004-AF431BEE2B88}"/>
                </a:ext>
              </a:extLst>
            </p:cNvPr>
            <p:cNvSpPr txBox="1"/>
            <p:nvPr/>
          </p:nvSpPr>
          <p:spPr>
            <a:xfrm>
              <a:off x="6783082" y="666097"/>
              <a:ext cx="73062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249260CE-FD3E-4FA6-8D8B-7FED8300D678}"/>
                </a:ext>
              </a:extLst>
            </p:cNvPr>
            <p:cNvCxnSpPr>
              <a:cxnSpLocks/>
            </p:cNvCxnSpPr>
            <p:nvPr/>
          </p:nvCxnSpPr>
          <p:spPr>
            <a:xfrm>
              <a:off x="6568609" y="1174751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586D60F7-5942-40A7-B1D0-5AC09977B226}"/>
                </a:ext>
              </a:extLst>
            </p:cNvPr>
            <p:cNvSpPr txBox="1"/>
            <p:nvPr/>
          </p:nvSpPr>
          <p:spPr>
            <a:xfrm>
              <a:off x="6534444" y="1123884"/>
              <a:ext cx="109712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5376936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6" grpId="0"/>
      <p:bldP spid="190" grpId="0"/>
    </p:bld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394C58EA-DED4-45A8-946C-6B1632C7B862}"/>
              </a:ext>
            </a:extLst>
          </p:cNvPr>
          <p:cNvSpPr/>
          <p:nvPr/>
        </p:nvSpPr>
        <p:spPr>
          <a:xfrm>
            <a:off x="1841724" y="3642238"/>
            <a:ext cx="5764088" cy="2880000"/>
          </a:xfrm>
          <a:prstGeom prst="rect">
            <a:avLst/>
          </a:prstGeom>
          <a:solidFill>
            <a:srgbClr val="0070C0"/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7DA52634-A190-403C-BA97-6CF2A43D31BD}"/>
              </a:ext>
            </a:extLst>
          </p:cNvPr>
          <p:cNvSpPr/>
          <p:nvPr/>
        </p:nvSpPr>
        <p:spPr>
          <a:xfrm>
            <a:off x="1847412" y="3649438"/>
            <a:ext cx="5751184" cy="1914880"/>
          </a:xfrm>
          <a:prstGeom prst="rect">
            <a:avLst/>
          </a:prstGeom>
          <a:solidFill>
            <a:srgbClr val="FF0000"/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F4F9F11F-3F2A-411D-8FBD-9B18B13633F4}"/>
              </a:ext>
            </a:extLst>
          </p:cNvPr>
          <p:cNvSpPr/>
          <p:nvPr/>
        </p:nvSpPr>
        <p:spPr>
          <a:xfrm>
            <a:off x="1841724" y="3642238"/>
            <a:ext cx="8640000" cy="288000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CA6D9FDA-8F12-49BA-BA2B-179406717EE9}"/>
              </a:ext>
            </a:extLst>
          </p:cNvPr>
          <p:cNvSpPr/>
          <p:nvPr/>
        </p:nvSpPr>
        <p:spPr>
          <a:xfrm>
            <a:off x="1841724" y="3642238"/>
            <a:ext cx="2880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A3EF7FED-F590-42E8-A5C6-14697546D71E}"/>
              </a:ext>
            </a:extLst>
          </p:cNvPr>
          <p:cNvSpPr/>
          <p:nvPr/>
        </p:nvSpPr>
        <p:spPr>
          <a:xfrm>
            <a:off x="4722364" y="3642238"/>
            <a:ext cx="2880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2A15089-6716-438E-B556-C8C73561C03F}"/>
              </a:ext>
            </a:extLst>
          </p:cNvPr>
          <p:cNvSpPr/>
          <p:nvPr/>
        </p:nvSpPr>
        <p:spPr>
          <a:xfrm>
            <a:off x="7602684" y="3642238"/>
            <a:ext cx="2880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2C675BCC-A696-451B-8A5B-0FD6C670561B}"/>
              </a:ext>
            </a:extLst>
          </p:cNvPr>
          <p:cNvGrpSpPr/>
          <p:nvPr/>
        </p:nvGrpSpPr>
        <p:grpSpPr>
          <a:xfrm>
            <a:off x="1841724" y="3649438"/>
            <a:ext cx="8645048" cy="2872800"/>
            <a:chOff x="4219137" y="556200"/>
            <a:chExt cx="8645048" cy="2872800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C5B75A50-1D04-43DB-8A13-279C973F0EEC}"/>
                </a:ext>
              </a:extLst>
            </p:cNvPr>
            <p:cNvSpPr/>
            <p:nvPr/>
          </p:nvSpPr>
          <p:spPr>
            <a:xfrm>
              <a:off x="7104185" y="5562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5CBC7E6D-D6BB-47EF-BFA9-086273524B90}"/>
                </a:ext>
              </a:extLst>
            </p:cNvPr>
            <p:cNvSpPr/>
            <p:nvPr/>
          </p:nvSpPr>
          <p:spPr>
            <a:xfrm>
              <a:off x="7104185" y="15138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29D8BA10-FD29-407A-A761-8A1707753761}"/>
                </a:ext>
              </a:extLst>
            </p:cNvPr>
            <p:cNvSpPr/>
            <p:nvPr/>
          </p:nvSpPr>
          <p:spPr>
            <a:xfrm>
              <a:off x="7104185" y="24714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4F13E9B8-D209-4CB5-B93D-76DDB1506E84}"/>
                </a:ext>
              </a:extLst>
            </p:cNvPr>
            <p:cNvSpPr/>
            <p:nvPr/>
          </p:nvSpPr>
          <p:spPr>
            <a:xfrm>
              <a:off x="9984185" y="5562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29DCC869-9670-4864-B23A-4694AB3E51B0}"/>
                </a:ext>
              </a:extLst>
            </p:cNvPr>
            <p:cNvSpPr/>
            <p:nvPr/>
          </p:nvSpPr>
          <p:spPr>
            <a:xfrm>
              <a:off x="9984185" y="15138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273A37B4-85A2-4BF8-AB23-D615043642FF}"/>
                </a:ext>
              </a:extLst>
            </p:cNvPr>
            <p:cNvSpPr/>
            <p:nvPr/>
          </p:nvSpPr>
          <p:spPr>
            <a:xfrm>
              <a:off x="9984185" y="24714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E4C7827A-B67C-409F-AF30-95B4321CB258}"/>
                </a:ext>
              </a:extLst>
            </p:cNvPr>
            <p:cNvSpPr/>
            <p:nvPr/>
          </p:nvSpPr>
          <p:spPr>
            <a:xfrm>
              <a:off x="4219137" y="5562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D33955AB-6601-4549-965F-8F3C9613883D}"/>
                </a:ext>
              </a:extLst>
            </p:cNvPr>
            <p:cNvSpPr/>
            <p:nvPr/>
          </p:nvSpPr>
          <p:spPr>
            <a:xfrm>
              <a:off x="4219137" y="15138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6ED14E66-5006-4402-86D4-464FA950E79B}"/>
                </a:ext>
              </a:extLst>
            </p:cNvPr>
            <p:cNvSpPr/>
            <p:nvPr/>
          </p:nvSpPr>
          <p:spPr>
            <a:xfrm>
              <a:off x="4219137" y="24714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47" name="Rectangle 46">
            <a:extLst>
              <a:ext uri="{FF2B5EF4-FFF2-40B4-BE49-F238E27FC236}">
                <a16:creationId xmlns:a16="http://schemas.microsoft.com/office/drawing/2014/main" id="{581F0A91-3C46-4FFD-B969-1A944BC4257D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F2F24AFB-5666-444F-9B8D-81F8DF01B729}"/>
              </a:ext>
            </a:extLst>
          </p:cNvPr>
          <p:cNvSpPr/>
          <p:nvPr/>
        </p:nvSpPr>
        <p:spPr>
          <a:xfrm>
            <a:off x="330561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DE416260-9FBF-4CB5-9538-4E1A96874028}"/>
              </a:ext>
            </a:extLst>
          </p:cNvPr>
          <p:cNvSpPr/>
          <p:nvPr/>
        </p:nvSpPr>
        <p:spPr>
          <a:xfrm>
            <a:off x="2312562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71C3BEB5-FAD0-4D95-8F4B-3CC3E1B1497F}"/>
              </a:ext>
            </a:extLst>
          </p:cNvPr>
          <p:cNvGrpSpPr/>
          <p:nvPr/>
        </p:nvGrpSpPr>
        <p:grpSpPr>
          <a:xfrm>
            <a:off x="467558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20D77D0A-6DEC-4EB2-A1F5-391E414CAF0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776944B2-DE86-4B38-B8FF-CCDFC55A12A7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4D4552D-0E7A-4FC4-A041-E0BECDC903F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82A8D4C5-1DA2-4D5E-AC36-79E252F64F0F}"/>
              </a:ext>
            </a:extLst>
          </p:cNvPr>
          <p:cNvSpPr txBox="1"/>
          <p:nvPr/>
        </p:nvSpPr>
        <p:spPr>
          <a:xfrm>
            <a:off x="949775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2485AEB-B1E1-4C17-B1D9-9C00E6BDF67A}"/>
              </a:ext>
            </a:extLst>
          </p:cNvPr>
          <p:cNvGrpSpPr/>
          <p:nvPr/>
        </p:nvGrpSpPr>
        <p:grpSpPr>
          <a:xfrm>
            <a:off x="449591" y="2208856"/>
            <a:ext cx="1988051" cy="1088729"/>
            <a:chOff x="449591" y="2208856"/>
            <a:chExt cx="1988051" cy="1088729"/>
          </a:xfrm>
        </p:grpSpPr>
        <p:grpSp>
          <p:nvGrpSpPr>
            <p:cNvPr id="56" name="Group 55">
              <a:extLst>
                <a:ext uri="{FF2B5EF4-FFF2-40B4-BE49-F238E27FC236}">
                  <a16:creationId xmlns:a16="http://schemas.microsoft.com/office/drawing/2014/main" id="{4ED9B445-953E-43D8-91D9-0A414C9D41A8}"/>
                </a:ext>
              </a:extLst>
            </p:cNvPr>
            <p:cNvGrpSpPr/>
            <p:nvPr/>
          </p:nvGrpSpPr>
          <p:grpSpPr>
            <a:xfrm>
              <a:off x="449591" y="2208856"/>
              <a:ext cx="1510694" cy="1088729"/>
              <a:chOff x="449591" y="2208856"/>
              <a:chExt cx="1510694" cy="1088729"/>
            </a:xfrm>
          </p:grpSpPr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EA8059D5-52D3-458A-811B-0835C8688595}"/>
                  </a:ext>
                </a:extLst>
              </p:cNvPr>
              <p:cNvSpPr txBox="1"/>
              <p:nvPr/>
            </p:nvSpPr>
            <p:spPr>
              <a:xfrm>
                <a:off x="452268" y="2208856"/>
                <a:ext cx="150801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 x 2</a:t>
                </a:r>
              </a:p>
            </p:txBody>
          </p:sp>
          <p:cxnSp>
            <p:nvCxnSpPr>
              <p:cNvPr id="59" name="Straight Connector 58">
                <a:extLst>
                  <a:ext uri="{FF2B5EF4-FFF2-40B4-BE49-F238E27FC236}">
                    <a16:creationId xmlns:a16="http://schemas.microsoft.com/office/drawing/2014/main" id="{010FF700-447C-413A-AC45-A34785EA0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187" y="2717510"/>
                <a:ext cx="133817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D3C1596F-6F00-4468-A6D5-83268EA1F659}"/>
                  </a:ext>
                </a:extLst>
              </p:cNvPr>
              <p:cNvSpPr txBox="1"/>
              <p:nvPr/>
            </p:nvSpPr>
            <p:spPr>
              <a:xfrm>
                <a:off x="449591" y="2666643"/>
                <a:ext cx="13878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 x 3</a:t>
                </a:r>
              </a:p>
            </p:txBody>
          </p:sp>
        </p:grp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168CD711-61E3-444F-B150-1B8430D6986B}"/>
                </a:ext>
              </a:extLst>
            </p:cNvPr>
            <p:cNvSpPr txBox="1"/>
            <p:nvPr/>
          </p:nvSpPr>
          <p:spPr>
            <a:xfrm>
              <a:off x="182208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CF7A0647-8277-42B1-9033-1BFE1DE6EA92}"/>
              </a:ext>
            </a:extLst>
          </p:cNvPr>
          <p:cNvSpPr txBox="1"/>
          <p:nvPr/>
        </p:nvSpPr>
        <p:spPr>
          <a:xfrm>
            <a:off x="2231229" y="2208856"/>
            <a:ext cx="4893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E2E9CD03-653D-4D55-B323-1CBB40DF22B6}"/>
              </a:ext>
            </a:extLst>
          </p:cNvPr>
          <p:cNvGrpSpPr/>
          <p:nvPr/>
        </p:nvGrpSpPr>
        <p:grpSpPr>
          <a:xfrm>
            <a:off x="2226054" y="2666643"/>
            <a:ext cx="466746" cy="630942"/>
            <a:chOff x="2226054" y="2666643"/>
            <a:chExt cx="466746" cy="630942"/>
          </a:xfrm>
        </p:grpSpPr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CBC12543-F065-4B4B-9865-63432D3910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249338" y="2716152"/>
              <a:ext cx="443462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093F47D3-1C51-472B-AACD-D0CA553B5FC7}"/>
                </a:ext>
              </a:extLst>
            </p:cNvPr>
            <p:cNvSpPr txBox="1"/>
            <p:nvPr/>
          </p:nvSpPr>
          <p:spPr>
            <a:xfrm>
              <a:off x="2226054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F6835038-8792-47CB-806E-0D1C4E644684}"/>
              </a:ext>
            </a:extLst>
          </p:cNvPr>
          <p:cNvGrpSpPr/>
          <p:nvPr/>
        </p:nvGrpSpPr>
        <p:grpSpPr>
          <a:xfrm>
            <a:off x="2759098" y="689550"/>
            <a:ext cx="487609" cy="1071647"/>
            <a:chOff x="2759098" y="689550"/>
            <a:chExt cx="487609" cy="1071647"/>
          </a:xfrm>
        </p:grpSpPr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516CFCEC-E797-420C-8ACF-2F3C41D3F6F5}"/>
                </a:ext>
              </a:extLst>
            </p:cNvPr>
            <p:cNvGrpSpPr/>
            <p:nvPr/>
          </p:nvGrpSpPr>
          <p:grpSpPr>
            <a:xfrm>
              <a:off x="2771158" y="1130255"/>
              <a:ext cx="475549" cy="630942"/>
              <a:chOff x="2969239" y="1130255"/>
              <a:chExt cx="475549" cy="630942"/>
            </a:xfrm>
          </p:grpSpPr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79B0E281-9BF9-4F9C-8EFC-35B9C392FE86}"/>
                  </a:ext>
                </a:extLst>
              </p:cNvPr>
              <p:cNvSpPr txBox="1"/>
              <p:nvPr/>
            </p:nvSpPr>
            <p:spPr>
              <a:xfrm>
                <a:off x="2969239" y="1130255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  <p:cxnSp>
            <p:nvCxnSpPr>
              <p:cNvPr id="69" name="Straight Connector 68">
                <a:extLst>
                  <a:ext uri="{FF2B5EF4-FFF2-40B4-BE49-F238E27FC236}">
                    <a16:creationId xmlns:a16="http://schemas.microsoft.com/office/drawing/2014/main" id="{FBD50C4F-71C0-4853-8AEA-263B20A0A0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86951" y="1208245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1CD77767-1A06-4A4A-8A56-7CAEC095C1DE}"/>
                </a:ext>
              </a:extLst>
            </p:cNvPr>
            <p:cNvSpPr txBox="1"/>
            <p:nvPr/>
          </p:nvSpPr>
          <p:spPr>
            <a:xfrm>
              <a:off x="2759098" y="68955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1579D1FB-8BDC-4F84-B32B-19E2AB3DB3BD}"/>
              </a:ext>
            </a:extLst>
          </p:cNvPr>
          <p:cNvGrpSpPr/>
          <p:nvPr/>
        </p:nvGrpSpPr>
        <p:grpSpPr>
          <a:xfrm>
            <a:off x="1353460" y="712172"/>
            <a:ext cx="435719" cy="1032867"/>
            <a:chOff x="2724738" y="5471319"/>
            <a:chExt cx="435719" cy="1032867"/>
          </a:xfrm>
        </p:grpSpPr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DF2DEF72-C9B8-4E2E-83A9-1CC964EC80F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60397F54-030A-4DD5-9EDC-1A87845A0BB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32688561-5726-4303-9DD1-21CC3DBA59C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4" name="TextBox 73">
            <a:extLst>
              <a:ext uri="{FF2B5EF4-FFF2-40B4-BE49-F238E27FC236}">
                <a16:creationId xmlns:a16="http://schemas.microsoft.com/office/drawing/2014/main" id="{540B36A3-C3E3-4DBA-811B-E0859BE3A243}"/>
              </a:ext>
            </a:extLst>
          </p:cNvPr>
          <p:cNvSpPr txBox="1"/>
          <p:nvPr/>
        </p:nvSpPr>
        <p:spPr>
          <a:xfrm>
            <a:off x="1830675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</p:spTree>
    <p:extLst>
      <p:ext uri="{BB962C8B-B14F-4D97-AF65-F5344CB8AC3E}">
        <p14:creationId xmlns:p14="http://schemas.microsoft.com/office/powerpoint/2010/main" val="9530429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61" grpId="0"/>
    </p:bldLst>
  </p:timing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B0A234D-240F-408F-A1DB-14FCC93875A5}"/>
              </a:ext>
            </a:extLst>
          </p:cNvPr>
          <p:cNvSpPr/>
          <p:nvPr/>
        </p:nvSpPr>
        <p:spPr>
          <a:xfrm>
            <a:off x="5298108" y="3642238"/>
            <a:ext cx="1728192" cy="2880000"/>
          </a:xfrm>
          <a:prstGeom prst="rect">
            <a:avLst/>
          </a:prstGeom>
          <a:solidFill>
            <a:srgbClr val="0070C0"/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66E02E8-6AB0-4F1A-8034-983DD94B3914}"/>
              </a:ext>
            </a:extLst>
          </p:cNvPr>
          <p:cNvSpPr/>
          <p:nvPr/>
        </p:nvSpPr>
        <p:spPr>
          <a:xfrm>
            <a:off x="1841724" y="3642238"/>
            <a:ext cx="1728192" cy="2880000"/>
          </a:xfrm>
          <a:prstGeom prst="rect">
            <a:avLst/>
          </a:prstGeom>
          <a:solidFill>
            <a:srgbClr val="0070C0"/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E0C5931-344E-4C3E-87A0-D058CC37CC69}"/>
              </a:ext>
            </a:extLst>
          </p:cNvPr>
          <p:cNvSpPr/>
          <p:nvPr/>
        </p:nvSpPr>
        <p:spPr>
          <a:xfrm>
            <a:off x="3569916" y="3642238"/>
            <a:ext cx="1728192" cy="2880000"/>
          </a:xfrm>
          <a:prstGeom prst="rect">
            <a:avLst/>
          </a:prstGeom>
          <a:solidFill>
            <a:srgbClr val="0070C0"/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8EFF43EB-5CE1-4AC2-A6E8-C7AEA289E18A}"/>
              </a:ext>
            </a:extLst>
          </p:cNvPr>
          <p:cNvSpPr/>
          <p:nvPr/>
        </p:nvSpPr>
        <p:spPr>
          <a:xfrm>
            <a:off x="1847412" y="3649438"/>
            <a:ext cx="5177352" cy="2140348"/>
          </a:xfrm>
          <a:prstGeom prst="rect">
            <a:avLst/>
          </a:prstGeom>
          <a:solidFill>
            <a:srgbClr val="FF0000"/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143B704-861F-41B8-A4C8-954FF6090259}"/>
              </a:ext>
            </a:extLst>
          </p:cNvPr>
          <p:cNvSpPr/>
          <p:nvPr/>
        </p:nvSpPr>
        <p:spPr>
          <a:xfrm>
            <a:off x="1841724" y="3642238"/>
            <a:ext cx="8640000" cy="288000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57D8B8AE-95DB-4A7A-ACE4-F2A117C8B62B}"/>
              </a:ext>
            </a:extLst>
          </p:cNvPr>
          <p:cNvSpPr/>
          <p:nvPr/>
        </p:nvSpPr>
        <p:spPr>
          <a:xfrm>
            <a:off x="1841724" y="3642238"/>
            <a:ext cx="1728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0D74CF7-A20E-464E-8FCC-4C2E7050F457}"/>
              </a:ext>
            </a:extLst>
          </p:cNvPr>
          <p:cNvSpPr/>
          <p:nvPr/>
        </p:nvSpPr>
        <p:spPr>
          <a:xfrm>
            <a:off x="3570108" y="3642238"/>
            <a:ext cx="1728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5E92FCE-B3ED-425D-9704-FB2C44C2A6D8}"/>
              </a:ext>
            </a:extLst>
          </p:cNvPr>
          <p:cNvSpPr/>
          <p:nvPr/>
        </p:nvSpPr>
        <p:spPr>
          <a:xfrm>
            <a:off x="5298108" y="3642238"/>
            <a:ext cx="1728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BAF4738F-9A35-4D3A-9238-A538A1301B58}"/>
              </a:ext>
            </a:extLst>
          </p:cNvPr>
          <p:cNvSpPr/>
          <p:nvPr/>
        </p:nvSpPr>
        <p:spPr>
          <a:xfrm>
            <a:off x="7026492" y="3642238"/>
            <a:ext cx="1728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4B9FE5D8-9CDF-416C-BB32-114D1957C6B9}"/>
              </a:ext>
            </a:extLst>
          </p:cNvPr>
          <p:cNvSpPr/>
          <p:nvPr/>
        </p:nvSpPr>
        <p:spPr>
          <a:xfrm>
            <a:off x="8754684" y="3642238"/>
            <a:ext cx="1728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778A3A4E-CA80-40FA-80A6-8486E308DE2A}"/>
              </a:ext>
            </a:extLst>
          </p:cNvPr>
          <p:cNvGrpSpPr/>
          <p:nvPr/>
        </p:nvGrpSpPr>
        <p:grpSpPr>
          <a:xfrm>
            <a:off x="1841724" y="3636012"/>
            <a:ext cx="8640000" cy="2880000"/>
            <a:chOff x="1842684" y="3642238"/>
            <a:chExt cx="8640000" cy="2880000"/>
          </a:xfrm>
        </p:grpSpPr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8634406C-CDDA-4CBA-8E39-C401ADB0A799}"/>
                </a:ext>
              </a:extLst>
            </p:cNvPr>
            <p:cNvSpPr/>
            <p:nvPr/>
          </p:nvSpPr>
          <p:spPr>
            <a:xfrm>
              <a:off x="8754684" y="364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1D842101-B5F0-4C86-A0DB-99C748229EC3}"/>
                </a:ext>
              </a:extLst>
            </p:cNvPr>
            <p:cNvSpPr/>
            <p:nvPr/>
          </p:nvSpPr>
          <p:spPr>
            <a:xfrm>
              <a:off x="8754684" y="436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F04C894A-4A9D-4132-8E9B-47BAB4B0B928}"/>
                </a:ext>
              </a:extLst>
            </p:cNvPr>
            <p:cNvSpPr/>
            <p:nvPr/>
          </p:nvSpPr>
          <p:spPr>
            <a:xfrm>
              <a:off x="8754684" y="508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56DDCD7C-C1F0-4417-95B5-CC9C5F89BC9B}"/>
                </a:ext>
              </a:extLst>
            </p:cNvPr>
            <p:cNvSpPr/>
            <p:nvPr/>
          </p:nvSpPr>
          <p:spPr>
            <a:xfrm>
              <a:off x="8754684" y="580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FA101DC7-ADB2-481B-986B-23BEC6F3ECF0}"/>
                </a:ext>
              </a:extLst>
            </p:cNvPr>
            <p:cNvSpPr/>
            <p:nvPr/>
          </p:nvSpPr>
          <p:spPr>
            <a:xfrm>
              <a:off x="7026684" y="364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E9360CDF-71B1-4801-BF76-9FB72DCDF54A}"/>
                </a:ext>
              </a:extLst>
            </p:cNvPr>
            <p:cNvSpPr/>
            <p:nvPr/>
          </p:nvSpPr>
          <p:spPr>
            <a:xfrm>
              <a:off x="7026684" y="436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0FF252CD-E235-42D0-A73A-62B26E392B96}"/>
                </a:ext>
              </a:extLst>
            </p:cNvPr>
            <p:cNvSpPr/>
            <p:nvPr/>
          </p:nvSpPr>
          <p:spPr>
            <a:xfrm>
              <a:off x="7026684" y="508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2D3F3268-6F84-491C-9D8D-732F25765E5F}"/>
                </a:ext>
              </a:extLst>
            </p:cNvPr>
            <p:cNvSpPr/>
            <p:nvPr/>
          </p:nvSpPr>
          <p:spPr>
            <a:xfrm>
              <a:off x="7026684" y="580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E58A186C-FC9B-42CF-B26B-5301ABD499D7}"/>
                </a:ext>
              </a:extLst>
            </p:cNvPr>
            <p:cNvSpPr/>
            <p:nvPr/>
          </p:nvSpPr>
          <p:spPr>
            <a:xfrm>
              <a:off x="5298684" y="364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51B8AC40-9C0F-4397-9F45-56A0C011E8F0}"/>
                </a:ext>
              </a:extLst>
            </p:cNvPr>
            <p:cNvSpPr/>
            <p:nvPr/>
          </p:nvSpPr>
          <p:spPr>
            <a:xfrm>
              <a:off x="5298684" y="436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6FD47628-A461-491A-8898-90A277E5B635}"/>
                </a:ext>
              </a:extLst>
            </p:cNvPr>
            <p:cNvSpPr/>
            <p:nvPr/>
          </p:nvSpPr>
          <p:spPr>
            <a:xfrm>
              <a:off x="5298684" y="508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E9F9D8D6-C1AD-4739-85A3-888C5BE78F40}"/>
                </a:ext>
              </a:extLst>
            </p:cNvPr>
            <p:cNvSpPr/>
            <p:nvPr/>
          </p:nvSpPr>
          <p:spPr>
            <a:xfrm>
              <a:off x="5298684" y="580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31F0CF7D-0D65-4885-980C-95558D26E49C}"/>
                </a:ext>
              </a:extLst>
            </p:cNvPr>
            <p:cNvSpPr/>
            <p:nvPr/>
          </p:nvSpPr>
          <p:spPr>
            <a:xfrm>
              <a:off x="3570684" y="364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05351A9D-ED64-494C-8C29-D16622BFCDFB}"/>
                </a:ext>
              </a:extLst>
            </p:cNvPr>
            <p:cNvSpPr/>
            <p:nvPr/>
          </p:nvSpPr>
          <p:spPr>
            <a:xfrm>
              <a:off x="3570684" y="436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80DBC2A9-A2B5-4E19-B43C-F66533F94A95}"/>
                </a:ext>
              </a:extLst>
            </p:cNvPr>
            <p:cNvSpPr/>
            <p:nvPr/>
          </p:nvSpPr>
          <p:spPr>
            <a:xfrm>
              <a:off x="3570684" y="508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09CB6AD3-D833-49D6-B331-E74903221295}"/>
                </a:ext>
              </a:extLst>
            </p:cNvPr>
            <p:cNvSpPr/>
            <p:nvPr/>
          </p:nvSpPr>
          <p:spPr>
            <a:xfrm>
              <a:off x="3570684" y="580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27F59CC1-E78A-4889-96AD-672B6CF28241}"/>
                </a:ext>
              </a:extLst>
            </p:cNvPr>
            <p:cNvSpPr/>
            <p:nvPr/>
          </p:nvSpPr>
          <p:spPr>
            <a:xfrm>
              <a:off x="1842684" y="364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B58E55D2-93B7-4535-9EE1-C3C4674E7927}"/>
                </a:ext>
              </a:extLst>
            </p:cNvPr>
            <p:cNvSpPr/>
            <p:nvPr/>
          </p:nvSpPr>
          <p:spPr>
            <a:xfrm>
              <a:off x="1842684" y="436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A4F9280C-9AA5-4089-9FEB-9C5435403F2F}"/>
                </a:ext>
              </a:extLst>
            </p:cNvPr>
            <p:cNvSpPr/>
            <p:nvPr/>
          </p:nvSpPr>
          <p:spPr>
            <a:xfrm>
              <a:off x="1842684" y="508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EBA2C90C-EDDA-40DE-A057-83179CE53528}"/>
                </a:ext>
              </a:extLst>
            </p:cNvPr>
            <p:cNvSpPr/>
            <p:nvPr/>
          </p:nvSpPr>
          <p:spPr>
            <a:xfrm>
              <a:off x="1842684" y="580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72" name="Rectangle 71">
            <a:extLst>
              <a:ext uri="{FF2B5EF4-FFF2-40B4-BE49-F238E27FC236}">
                <a16:creationId xmlns:a16="http://schemas.microsoft.com/office/drawing/2014/main" id="{67F292E1-1CE0-4101-9703-57F6066D73D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3" name="Rectangle: Rounded Corners 72">
            <a:extLst>
              <a:ext uri="{FF2B5EF4-FFF2-40B4-BE49-F238E27FC236}">
                <a16:creationId xmlns:a16="http://schemas.microsoft.com/office/drawing/2014/main" id="{26C6203E-5C2E-4A96-988A-AF2C447A2E16}"/>
              </a:ext>
            </a:extLst>
          </p:cNvPr>
          <p:cNvSpPr/>
          <p:nvPr/>
        </p:nvSpPr>
        <p:spPr>
          <a:xfrm>
            <a:off x="330753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B56ADF2C-EF40-4013-A69F-87D19D21F98C}"/>
              </a:ext>
            </a:extLst>
          </p:cNvPr>
          <p:cNvSpPr/>
          <p:nvPr/>
        </p:nvSpPr>
        <p:spPr>
          <a:xfrm>
            <a:off x="2312754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F42CB460-1165-44EA-B776-095566197602}"/>
              </a:ext>
            </a:extLst>
          </p:cNvPr>
          <p:cNvGrpSpPr/>
          <p:nvPr/>
        </p:nvGrpSpPr>
        <p:grpSpPr>
          <a:xfrm>
            <a:off x="467750" y="712172"/>
            <a:ext cx="435719" cy="1032867"/>
            <a:chOff x="2724738" y="5471319"/>
            <a:chExt cx="435719" cy="1032867"/>
          </a:xfrm>
        </p:grpSpPr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69D257F-CE4C-4A2F-A114-7D9195B18CE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30E2A734-333B-4777-8E02-E20BD4E31742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C33F60D-AB0D-4C16-816A-F1BDF3C292A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3" name="TextBox 82">
            <a:extLst>
              <a:ext uri="{FF2B5EF4-FFF2-40B4-BE49-F238E27FC236}">
                <a16:creationId xmlns:a16="http://schemas.microsoft.com/office/drawing/2014/main" id="{221E32CF-607F-4B0A-8A26-7CF78DCFEBA5}"/>
              </a:ext>
            </a:extLst>
          </p:cNvPr>
          <p:cNvSpPr txBox="1"/>
          <p:nvPr/>
        </p:nvSpPr>
        <p:spPr>
          <a:xfrm>
            <a:off x="949967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53F714B3-5A87-4C55-B4C1-4F6D0F7076C4}"/>
              </a:ext>
            </a:extLst>
          </p:cNvPr>
          <p:cNvGrpSpPr/>
          <p:nvPr/>
        </p:nvGrpSpPr>
        <p:grpSpPr>
          <a:xfrm>
            <a:off x="449783" y="2208856"/>
            <a:ext cx="1987828" cy="1088729"/>
            <a:chOff x="4468216" y="2208856"/>
            <a:chExt cx="1987828" cy="1088729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E3276A92-945D-44EB-825F-27037C363758}"/>
                </a:ext>
              </a:extLst>
            </p:cNvPr>
            <p:cNvGrpSpPr/>
            <p:nvPr/>
          </p:nvGrpSpPr>
          <p:grpSpPr>
            <a:xfrm>
              <a:off x="4468216" y="2208856"/>
              <a:ext cx="1898289" cy="1088729"/>
              <a:chOff x="449591" y="2208856"/>
              <a:chExt cx="1898289" cy="1088729"/>
            </a:xfrm>
          </p:grpSpPr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C016F670-8911-4D07-B872-6B6143167883}"/>
                  </a:ext>
                </a:extLst>
              </p:cNvPr>
              <p:cNvSpPr txBox="1"/>
              <p:nvPr/>
            </p:nvSpPr>
            <p:spPr>
              <a:xfrm>
                <a:off x="452268" y="2208856"/>
                <a:ext cx="1895612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 x 3</a:t>
                </a:r>
              </a:p>
            </p:txBody>
          </p:sp>
          <p:cxnSp>
            <p:nvCxnSpPr>
              <p:cNvPr id="88" name="Straight Connector 87">
                <a:extLst>
                  <a:ext uri="{FF2B5EF4-FFF2-40B4-BE49-F238E27FC236}">
                    <a16:creationId xmlns:a16="http://schemas.microsoft.com/office/drawing/2014/main" id="{539F72E1-C683-44E6-9622-3A5A219639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187" y="2717510"/>
                <a:ext cx="1337788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6ED40F17-DCCA-4F63-8D44-82264031BFD6}"/>
                  </a:ext>
                </a:extLst>
              </p:cNvPr>
              <p:cNvSpPr txBox="1"/>
              <p:nvPr/>
            </p:nvSpPr>
            <p:spPr>
              <a:xfrm>
                <a:off x="449591" y="2666643"/>
                <a:ext cx="13878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 x 4</a:t>
                </a:r>
              </a:p>
            </p:txBody>
          </p:sp>
        </p:grp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E47FAD90-2A9D-4256-A2C0-9CB9C1A177D8}"/>
                </a:ext>
              </a:extLst>
            </p:cNvPr>
            <p:cNvSpPr txBox="1"/>
            <p:nvPr/>
          </p:nvSpPr>
          <p:spPr>
            <a:xfrm>
              <a:off x="5840491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B19D96B0-F42F-46CE-A28B-7B5D656E1B92}"/>
              </a:ext>
            </a:extLst>
          </p:cNvPr>
          <p:cNvSpPr txBox="1"/>
          <p:nvPr/>
        </p:nvSpPr>
        <p:spPr>
          <a:xfrm>
            <a:off x="2463780" y="2208856"/>
            <a:ext cx="73062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D9D2A0DB-1FF7-4EE4-9DC0-88C0062EBCD3}"/>
              </a:ext>
            </a:extLst>
          </p:cNvPr>
          <p:cNvGrpSpPr/>
          <p:nvPr/>
        </p:nvGrpSpPr>
        <p:grpSpPr>
          <a:xfrm>
            <a:off x="2215142" y="2666643"/>
            <a:ext cx="1097123" cy="630942"/>
            <a:chOff x="6233575" y="2666643"/>
            <a:chExt cx="1097123" cy="630942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2E750CBE-64FB-47FC-ABB4-7D9F0EB05B59}"/>
                </a:ext>
              </a:extLst>
            </p:cNvPr>
            <p:cNvCxnSpPr>
              <a:cxnSpLocks/>
            </p:cNvCxnSpPr>
            <p:nvPr/>
          </p:nvCxnSpPr>
          <p:spPr>
            <a:xfrm>
              <a:off x="6267740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2BFC8FB-8286-471D-8AD2-375B4CC3BE02}"/>
                </a:ext>
              </a:extLst>
            </p:cNvPr>
            <p:cNvSpPr txBox="1"/>
            <p:nvPr/>
          </p:nvSpPr>
          <p:spPr>
            <a:xfrm>
              <a:off x="6233575" y="2666643"/>
              <a:ext cx="109712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85E52B13-672A-4720-AFDD-CC2387AA0019}"/>
              </a:ext>
            </a:extLst>
          </p:cNvPr>
          <p:cNvGrpSpPr/>
          <p:nvPr/>
        </p:nvGrpSpPr>
        <p:grpSpPr>
          <a:xfrm>
            <a:off x="1353652" y="712172"/>
            <a:ext cx="435719" cy="1032867"/>
            <a:chOff x="2724738" y="5471319"/>
            <a:chExt cx="435719" cy="1032867"/>
          </a:xfrm>
        </p:grpSpPr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413837C3-7A99-44C0-B06E-3B8325090877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89B6BEAE-1902-4E76-8628-33045BFB9A9C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752F4E2E-C6B1-47B0-992D-63B0D1948CC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8" name="TextBox 97">
            <a:extLst>
              <a:ext uri="{FF2B5EF4-FFF2-40B4-BE49-F238E27FC236}">
                <a16:creationId xmlns:a16="http://schemas.microsoft.com/office/drawing/2014/main" id="{3F33877E-EF9E-42A9-B346-28F6A001A6E7}"/>
              </a:ext>
            </a:extLst>
          </p:cNvPr>
          <p:cNvSpPr txBox="1"/>
          <p:nvPr/>
        </p:nvSpPr>
        <p:spPr>
          <a:xfrm>
            <a:off x="1830867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99" name="Group 98">
            <a:extLst>
              <a:ext uri="{FF2B5EF4-FFF2-40B4-BE49-F238E27FC236}">
                <a16:creationId xmlns:a16="http://schemas.microsoft.com/office/drawing/2014/main" id="{4CE45918-9E8E-44B8-B3B5-40C6A95202E4}"/>
              </a:ext>
            </a:extLst>
          </p:cNvPr>
          <p:cNvGrpSpPr/>
          <p:nvPr/>
        </p:nvGrpSpPr>
        <p:grpSpPr>
          <a:xfrm>
            <a:off x="2516011" y="666097"/>
            <a:ext cx="1097123" cy="1088729"/>
            <a:chOff x="6534444" y="666097"/>
            <a:chExt cx="1097123" cy="1088729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0705B2A7-5486-47B9-86E7-859D7AE68649}"/>
                </a:ext>
              </a:extLst>
            </p:cNvPr>
            <p:cNvSpPr txBox="1"/>
            <p:nvPr/>
          </p:nvSpPr>
          <p:spPr>
            <a:xfrm>
              <a:off x="6783082" y="666097"/>
              <a:ext cx="73062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87A2BAAA-A709-43D3-84B6-F9CE5580E75F}"/>
                </a:ext>
              </a:extLst>
            </p:cNvPr>
            <p:cNvCxnSpPr>
              <a:cxnSpLocks/>
            </p:cNvCxnSpPr>
            <p:nvPr/>
          </p:nvCxnSpPr>
          <p:spPr>
            <a:xfrm>
              <a:off x="6568609" y="1174751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05EADA22-0940-46AF-96EC-D15CA3A42269}"/>
                </a:ext>
              </a:extLst>
            </p:cNvPr>
            <p:cNvSpPr txBox="1"/>
            <p:nvPr/>
          </p:nvSpPr>
          <p:spPr>
            <a:xfrm>
              <a:off x="6534444" y="1123884"/>
              <a:ext cx="109712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324096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 animBg="1"/>
      <p:bldP spid="90" grpId="0"/>
    </p:bldLst>
  </p:timing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72650DEA-7629-4B88-8CAC-DB073AED63C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8335" y="128445"/>
            <a:ext cx="11835329" cy="510433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F16A77E-0B70-4B52-934C-BF6805B151AB}"/>
              </a:ext>
            </a:extLst>
          </p:cNvPr>
          <p:cNvSpPr txBox="1"/>
          <p:nvPr/>
        </p:nvSpPr>
        <p:spPr>
          <a:xfrm>
            <a:off x="3169815" y="799085"/>
            <a:ext cx="79656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30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BE34986E-4D1A-4A54-9399-7965320496D9}"/>
              </a:ext>
            </a:extLst>
          </p:cNvPr>
          <p:cNvCxnSpPr>
            <a:cxnSpLocks/>
          </p:cNvCxnSpPr>
          <p:nvPr/>
        </p:nvCxnSpPr>
        <p:spPr>
          <a:xfrm>
            <a:off x="3195603" y="871194"/>
            <a:ext cx="73588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471B24BB-8FC3-4C8B-95F9-78A3F7D457E0}"/>
              </a:ext>
            </a:extLst>
          </p:cNvPr>
          <p:cNvSpPr txBox="1"/>
          <p:nvPr/>
        </p:nvSpPr>
        <p:spPr>
          <a:xfrm>
            <a:off x="3160339" y="337031"/>
            <a:ext cx="8082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12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58D0451-8383-41C4-B57A-F601A7A6B853}"/>
              </a:ext>
            </a:extLst>
          </p:cNvPr>
          <p:cNvSpPr txBox="1"/>
          <p:nvPr/>
        </p:nvSpPr>
        <p:spPr>
          <a:xfrm>
            <a:off x="8795168" y="4178779"/>
            <a:ext cx="79656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30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EE6EA8C5-A1E3-431C-A0E0-A85C53469B0F}"/>
              </a:ext>
            </a:extLst>
          </p:cNvPr>
          <p:cNvCxnSpPr>
            <a:cxnSpLocks/>
          </p:cNvCxnSpPr>
          <p:nvPr/>
        </p:nvCxnSpPr>
        <p:spPr>
          <a:xfrm>
            <a:off x="8820956" y="4250888"/>
            <a:ext cx="73588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5D24D6F0-0294-4C1C-8799-00FC2D93F931}"/>
              </a:ext>
            </a:extLst>
          </p:cNvPr>
          <p:cNvSpPr txBox="1"/>
          <p:nvPr/>
        </p:nvSpPr>
        <p:spPr>
          <a:xfrm>
            <a:off x="8785692" y="3716725"/>
            <a:ext cx="8082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12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F77CC8B-9156-4C79-8855-60CE7B5EC5B5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</a:t>
            </a:r>
          </a:p>
        </p:txBody>
      </p:sp>
    </p:spTree>
    <p:extLst>
      <p:ext uri="{BB962C8B-B14F-4D97-AF65-F5344CB8AC3E}">
        <p14:creationId xmlns:p14="http://schemas.microsoft.com/office/powerpoint/2010/main" val="27204428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/>
      <p:bldP spid="8" grpId="0"/>
      <p:bldP spid="10" grpId="0"/>
    </p:bldLst>
  </p:timing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72650DEA-7629-4B88-8CAC-DB073AED63C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8335" y="128445"/>
            <a:ext cx="11835329" cy="510433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F16A77E-0B70-4B52-934C-BF6805B151AB}"/>
              </a:ext>
            </a:extLst>
          </p:cNvPr>
          <p:cNvSpPr txBox="1"/>
          <p:nvPr/>
        </p:nvSpPr>
        <p:spPr>
          <a:xfrm>
            <a:off x="3634270" y="784571"/>
            <a:ext cx="79656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48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BE34986E-4D1A-4A54-9399-7965320496D9}"/>
              </a:ext>
            </a:extLst>
          </p:cNvPr>
          <p:cNvCxnSpPr>
            <a:cxnSpLocks/>
          </p:cNvCxnSpPr>
          <p:nvPr/>
        </p:nvCxnSpPr>
        <p:spPr>
          <a:xfrm>
            <a:off x="3660058" y="856680"/>
            <a:ext cx="73588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471B24BB-8FC3-4C8B-95F9-78A3F7D457E0}"/>
              </a:ext>
            </a:extLst>
          </p:cNvPr>
          <p:cNvSpPr txBox="1"/>
          <p:nvPr/>
        </p:nvSpPr>
        <p:spPr>
          <a:xfrm>
            <a:off x="3813480" y="337031"/>
            <a:ext cx="5261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58D0451-8383-41C4-B57A-F601A7A6B853}"/>
              </a:ext>
            </a:extLst>
          </p:cNvPr>
          <p:cNvSpPr txBox="1"/>
          <p:nvPr/>
        </p:nvSpPr>
        <p:spPr>
          <a:xfrm>
            <a:off x="8795168" y="4178779"/>
            <a:ext cx="79656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48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EE6EA8C5-A1E3-431C-A0E0-A85C53469B0F}"/>
              </a:ext>
            </a:extLst>
          </p:cNvPr>
          <p:cNvCxnSpPr>
            <a:cxnSpLocks/>
          </p:cNvCxnSpPr>
          <p:nvPr/>
        </p:nvCxnSpPr>
        <p:spPr>
          <a:xfrm>
            <a:off x="8820956" y="4250888"/>
            <a:ext cx="73588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5D24D6F0-0294-4C1C-8799-00FC2D93F931}"/>
              </a:ext>
            </a:extLst>
          </p:cNvPr>
          <p:cNvSpPr txBox="1"/>
          <p:nvPr/>
        </p:nvSpPr>
        <p:spPr>
          <a:xfrm>
            <a:off x="8974378" y="3731239"/>
            <a:ext cx="51796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E364EDF2-D6BD-48E8-8E7D-706462E3FF7B}"/>
              </a:ext>
            </a:extLst>
          </p:cNvPr>
          <p:cNvSpPr/>
          <p:nvPr/>
        </p:nvSpPr>
        <p:spPr>
          <a:xfrm>
            <a:off x="1582056" y="569842"/>
            <a:ext cx="1601451" cy="63094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3044A3E1-8ECE-4B0B-979B-99AFBD791AB4}"/>
              </a:ext>
            </a:extLst>
          </p:cNvPr>
          <p:cNvSpPr/>
          <p:nvPr/>
        </p:nvSpPr>
        <p:spPr>
          <a:xfrm>
            <a:off x="1582057" y="569842"/>
            <a:ext cx="1629954" cy="63093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66B528FD-5A9C-4EF0-BCB7-5A29F5B2BAA6}"/>
              </a:ext>
            </a:extLst>
          </p:cNvPr>
          <p:cNvSpPr/>
          <p:nvPr/>
        </p:nvSpPr>
        <p:spPr>
          <a:xfrm>
            <a:off x="1608560" y="481434"/>
            <a:ext cx="1890434" cy="77752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EBB316E2-1EA5-4D4C-920E-D94474B04604}"/>
              </a:ext>
            </a:extLst>
          </p:cNvPr>
          <p:cNvGrpSpPr/>
          <p:nvPr/>
        </p:nvGrpSpPr>
        <p:grpSpPr>
          <a:xfrm>
            <a:off x="1669658" y="362880"/>
            <a:ext cx="442756" cy="1045655"/>
            <a:chOff x="2724738" y="5471319"/>
            <a:chExt cx="442756" cy="1045655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6937F423-E70A-4AD5-B76E-2EFABDC97850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667CF86D-04BA-44FE-BBE5-3C7483822C58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9815FBBB-4178-48EF-A398-5B82B7DE25D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72FF843B-F992-401F-B548-EB727AC406A9}"/>
              </a:ext>
            </a:extLst>
          </p:cNvPr>
          <p:cNvGrpSpPr/>
          <p:nvPr/>
        </p:nvGrpSpPr>
        <p:grpSpPr>
          <a:xfrm>
            <a:off x="2630425" y="362880"/>
            <a:ext cx="442756" cy="1045655"/>
            <a:chOff x="2724738" y="5471319"/>
            <a:chExt cx="442756" cy="1045655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50F668FF-C8D6-49FB-8CEC-56428CFE786B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2A238BC3-BECC-42FB-8AE0-3C64D2F6042B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0C22DB6A-664B-4FCC-B737-7176BB15F57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97654E34-E1AF-4B1C-BCB8-C309215F3A17}"/>
              </a:ext>
            </a:extLst>
          </p:cNvPr>
          <p:cNvSpPr txBox="1"/>
          <p:nvPr/>
        </p:nvSpPr>
        <p:spPr>
          <a:xfrm>
            <a:off x="3175999" y="528802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646BD18-FA89-46F5-9A82-02396F3ECAC6}"/>
              </a:ext>
            </a:extLst>
          </p:cNvPr>
          <p:cNvSpPr txBox="1"/>
          <p:nvPr/>
        </p:nvSpPr>
        <p:spPr>
          <a:xfrm>
            <a:off x="2168488" y="547029"/>
            <a:ext cx="479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A03E355-565F-4EC1-870E-982FDB0606DC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2017WDN</a:t>
            </a:r>
          </a:p>
        </p:txBody>
      </p:sp>
    </p:spTree>
    <p:extLst>
      <p:ext uri="{BB962C8B-B14F-4D97-AF65-F5344CB8AC3E}">
        <p14:creationId xmlns:p14="http://schemas.microsoft.com/office/powerpoint/2010/main" val="1218377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/>
      <p:bldP spid="8" grpId="0"/>
      <p:bldP spid="10" grpId="0"/>
    </p:bldLst>
  </p:timing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C486D6-7BA5-4CC4-90B4-BEA9C80EF5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Multiply non-unit fractions, simplifying at the end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2334666-262A-4B4E-A863-D1BAC03D2D3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69839420"/>
      </p:ext>
    </p:extLst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780003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2762004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917000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1399217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A9D3599A-AD30-4249-930A-397245660BA0}"/>
              </a:ext>
            </a:extLst>
          </p:cNvPr>
          <p:cNvGrpSpPr/>
          <p:nvPr/>
        </p:nvGrpSpPr>
        <p:grpSpPr>
          <a:xfrm>
            <a:off x="899033" y="2208856"/>
            <a:ext cx="1988051" cy="1088729"/>
            <a:chOff x="449591" y="2208856"/>
            <a:chExt cx="1988051" cy="1088729"/>
          </a:xfrm>
        </p:grpSpPr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B980543C-1BD2-4901-AA41-193306D6E51B}"/>
                </a:ext>
              </a:extLst>
            </p:cNvPr>
            <p:cNvGrpSpPr/>
            <p:nvPr/>
          </p:nvGrpSpPr>
          <p:grpSpPr>
            <a:xfrm>
              <a:off x="449591" y="2208856"/>
              <a:ext cx="1510694" cy="1088729"/>
              <a:chOff x="449591" y="2208856"/>
              <a:chExt cx="1510694" cy="1088729"/>
            </a:xfrm>
          </p:grpSpPr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22817C6-5A6B-40B5-AB93-E3C37FE06A73}"/>
                  </a:ext>
                </a:extLst>
              </p:cNvPr>
              <p:cNvSpPr txBox="1"/>
              <p:nvPr/>
            </p:nvSpPr>
            <p:spPr>
              <a:xfrm>
                <a:off x="452268" y="2208856"/>
                <a:ext cx="150801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 x 8</a:t>
                </a:r>
              </a:p>
            </p:txBody>
          </p:sp>
          <p:cxnSp>
            <p:nvCxnSpPr>
              <p:cNvPr id="123" name="Straight Connector 122">
                <a:extLst>
                  <a:ext uri="{FF2B5EF4-FFF2-40B4-BE49-F238E27FC236}">
                    <a16:creationId xmlns:a16="http://schemas.microsoft.com/office/drawing/2014/main" id="{EF6C2D19-5928-4029-A3FB-5FC0E9A737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187" y="2717510"/>
                <a:ext cx="133817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5069C8BE-2405-472F-927C-094C24B141C7}"/>
                  </a:ext>
                </a:extLst>
              </p:cNvPr>
              <p:cNvSpPr txBox="1"/>
              <p:nvPr/>
            </p:nvSpPr>
            <p:spPr>
              <a:xfrm>
                <a:off x="449591" y="2666643"/>
                <a:ext cx="13878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 x 9</a:t>
                </a:r>
              </a:p>
            </p:txBody>
          </p:sp>
        </p:grp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C4DEDAF9-0596-4CF5-8881-7F97A4AECD9A}"/>
                </a:ext>
              </a:extLst>
            </p:cNvPr>
            <p:cNvSpPr txBox="1"/>
            <p:nvPr/>
          </p:nvSpPr>
          <p:spPr>
            <a:xfrm>
              <a:off x="182208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126" name="TextBox 125">
            <a:extLst>
              <a:ext uri="{FF2B5EF4-FFF2-40B4-BE49-F238E27FC236}">
                <a16:creationId xmlns:a16="http://schemas.microsoft.com/office/drawing/2014/main" id="{D02951AA-50EB-47A0-AD29-9DD64E38D142}"/>
              </a:ext>
            </a:extLst>
          </p:cNvPr>
          <p:cNvSpPr txBox="1"/>
          <p:nvPr/>
        </p:nvSpPr>
        <p:spPr>
          <a:xfrm>
            <a:off x="2680670" y="2208856"/>
            <a:ext cx="10257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51E40350-B326-4B41-97C2-72692E014DCB}"/>
              </a:ext>
            </a:extLst>
          </p:cNvPr>
          <p:cNvGrpSpPr/>
          <p:nvPr/>
        </p:nvGrpSpPr>
        <p:grpSpPr>
          <a:xfrm>
            <a:off x="2675497" y="2666643"/>
            <a:ext cx="1002628" cy="630942"/>
            <a:chOff x="2226054" y="2666643"/>
            <a:chExt cx="511556" cy="630942"/>
          </a:xfrm>
        </p:grpSpPr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47BF7EB6-92C4-4377-A4E5-11AE9ACE68A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249338" y="2716152"/>
              <a:ext cx="443462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A8608D20-C48D-41FC-910F-BFC60E343D20}"/>
                </a:ext>
              </a:extLst>
            </p:cNvPr>
            <p:cNvSpPr txBox="1"/>
            <p:nvPr/>
          </p:nvSpPr>
          <p:spPr>
            <a:xfrm>
              <a:off x="2226054" y="2666643"/>
              <a:ext cx="51155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3 6</a:t>
              </a:r>
            </a:p>
          </p:txBody>
        </p:sp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FC561A2A-D69A-4A49-8A53-BBE205623CA2}"/>
              </a:ext>
            </a:extLst>
          </p:cNvPr>
          <p:cNvGrpSpPr/>
          <p:nvPr/>
        </p:nvGrpSpPr>
        <p:grpSpPr>
          <a:xfrm>
            <a:off x="3208540" y="689550"/>
            <a:ext cx="487609" cy="1071647"/>
            <a:chOff x="2759098" y="689550"/>
            <a:chExt cx="487609" cy="1071647"/>
          </a:xfrm>
        </p:grpSpPr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12A4420B-E1CD-48C3-AF37-7B88B8B3C90D}"/>
                </a:ext>
              </a:extLst>
            </p:cNvPr>
            <p:cNvGrpSpPr/>
            <p:nvPr/>
          </p:nvGrpSpPr>
          <p:grpSpPr>
            <a:xfrm>
              <a:off x="2771158" y="1130255"/>
              <a:ext cx="475549" cy="630942"/>
              <a:chOff x="2969239" y="1130255"/>
              <a:chExt cx="475549" cy="630942"/>
            </a:xfrm>
          </p:grpSpPr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22BB9118-42F9-4D49-8C0D-E841A3CDB536}"/>
                  </a:ext>
                </a:extLst>
              </p:cNvPr>
              <p:cNvSpPr txBox="1"/>
              <p:nvPr/>
            </p:nvSpPr>
            <p:spPr>
              <a:xfrm>
                <a:off x="2969239" y="1130255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  <p:cxnSp>
            <p:nvCxnSpPr>
              <p:cNvPr id="131" name="Straight Connector 130">
                <a:extLst>
                  <a:ext uri="{FF2B5EF4-FFF2-40B4-BE49-F238E27FC236}">
                    <a16:creationId xmlns:a16="http://schemas.microsoft.com/office/drawing/2014/main" id="{5D400124-0FD1-429E-B516-CED1F36333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86951" y="1208245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E4702D94-3EA6-4B3F-8B78-5EDEE3D8137F}"/>
                </a:ext>
              </a:extLst>
            </p:cNvPr>
            <p:cNvSpPr txBox="1"/>
            <p:nvPr/>
          </p:nvSpPr>
          <p:spPr>
            <a:xfrm>
              <a:off x="2759098" y="68955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81164F92-07BA-4833-A3F6-DC5A914AF1CB}"/>
              </a:ext>
            </a:extLst>
          </p:cNvPr>
          <p:cNvGrpSpPr/>
          <p:nvPr/>
        </p:nvGrpSpPr>
        <p:grpSpPr>
          <a:xfrm>
            <a:off x="1802902" y="712172"/>
            <a:ext cx="435719" cy="1032867"/>
            <a:chOff x="2724738" y="5471319"/>
            <a:chExt cx="435719" cy="1032867"/>
          </a:xfrm>
        </p:grpSpPr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7C6CCD86-B915-475B-9DC1-2EA305F8BC9A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9F78709D-7F47-462D-A064-C910E990D88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D2E9D4F-6E74-4196-BAE7-1998D907475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0" name="TextBox 159">
            <a:extLst>
              <a:ext uri="{FF2B5EF4-FFF2-40B4-BE49-F238E27FC236}">
                <a16:creationId xmlns:a16="http://schemas.microsoft.com/office/drawing/2014/main" id="{3FF09ED4-DFC8-4645-A39B-45601626923E}"/>
              </a:ext>
            </a:extLst>
          </p:cNvPr>
          <p:cNvSpPr txBox="1"/>
          <p:nvPr/>
        </p:nvSpPr>
        <p:spPr>
          <a:xfrm>
            <a:off x="2280117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02" name="Rectangle: Rounded Corners 201">
            <a:extLst>
              <a:ext uri="{FF2B5EF4-FFF2-40B4-BE49-F238E27FC236}">
                <a16:creationId xmlns:a16="http://schemas.microsoft.com/office/drawing/2014/main" id="{E353C8EE-A89D-4982-98A3-DEF265B7215D}"/>
              </a:ext>
            </a:extLst>
          </p:cNvPr>
          <p:cNvSpPr/>
          <p:nvPr/>
        </p:nvSpPr>
        <p:spPr>
          <a:xfrm>
            <a:off x="6141521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3" name="Rectangle 202">
            <a:extLst>
              <a:ext uri="{FF2B5EF4-FFF2-40B4-BE49-F238E27FC236}">
                <a16:creationId xmlns:a16="http://schemas.microsoft.com/office/drawing/2014/main" id="{FB502544-5866-416C-BD21-0B98EDABDB5D}"/>
              </a:ext>
            </a:extLst>
          </p:cNvPr>
          <p:cNvSpPr/>
          <p:nvPr/>
        </p:nvSpPr>
        <p:spPr>
          <a:xfrm>
            <a:off x="8123522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80B8DEB8-900C-4FB3-9B48-912295CAB346}"/>
              </a:ext>
            </a:extLst>
          </p:cNvPr>
          <p:cNvGrpSpPr/>
          <p:nvPr/>
        </p:nvGrpSpPr>
        <p:grpSpPr>
          <a:xfrm>
            <a:off x="6156020" y="712172"/>
            <a:ext cx="649074" cy="1032867"/>
            <a:chOff x="2602240" y="5471319"/>
            <a:chExt cx="649074" cy="1032867"/>
          </a:xfrm>
        </p:grpSpPr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CC36D092-E675-4248-A4EA-FA6CE5651CA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CA5D3460-408C-437C-9893-177720AB3C04}"/>
                </a:ext>
              </a:extLst>
            </p:cNvPr>
            <p:cNvSpPr txBox="1"/>
            <p:nvPr/>
          </p:nvSpPr>
          <p:spPr>
            <a:xfrm>
              <a:off x="2602240" y="5857855"/>
              <a:ext cx="64907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5CC846B2-D4D9-472E-85AB-516678C5B2D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8" name="TextBox 207">
            <a:extLst>
              <a:ext uri="{FF2B5EF4-FFF2-40B4-BE49-F238E27FC236}">
                <a16:creationId xmlns:a16="http://schemas.microsoft.com/office/drawing/2014/main" id="{BC0A42CC-A9C5-4A4D-A6F6-C5EBD4586402}"/>
              </a:ext>
            </a:extLst>
          </p:cNvPr>
          <p:cNvSpPr txBox="1"/>
          <p:nvPr/>
        </p:nvSpPr>
        <p:spPr>
          <a:xfrm>
            <a:off x="6760735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1BF36768-C866-4BA6-ABBE-2F2628C5EC83}"/>
              </a:ext>
            </a:extLst>
          </p:cNvPr>
          <p:cNvGrpSpPr/>
          <p:nvPr/>
        </p:nvGrpSpPr>
        <p:grpSpPr>
          <a:xfrm>
            <a:off x="5803992" y="2208856"/>
            <a:ext cx="2895090" cy="1063656"/>
            <a:chOff x="8037786" y="2208856"/>
            <a:chExt cx="2895090" cy="1063656"/>
          </a:xfrm>
        </p:grpSpPr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54BD76D1-B1ED-46E8-9247-940DAD02B5DC}"/>
                </a:ext>
              </a:extLst>
            </p:cNvPr>
            <p:cNvGrpSpPr/>
            <p:nvPr/>
          </p:nvGrpSpPr>
          <p:grpSpPr>
            <a:xfrm>
              <a:off x="8037786" y="2208856"/>
              <a:ext cx="2441461" cy="1063656"/>
              <a:chOff x="-6968" y="2208856"/>
              <a:chExt cx="2441461" cy="1063656"/>
            </a:xfrm>
          </p:grpSpPr>
          <p:sp>
            <p:nvSpPr>
              <p:cNvPr id="210" name="TextBox 209">
                <a:extLst>
                  <a:ext uri="{FF2B5EF4-FFF2-40B4-BE49-F238E27FC236}">
                    <a16:creationId xmlns:a16="http://schemas.microsoft.com/office/drawing/2014/main" id="{52B64E79-5239-4EA0-A365-DDB186B2E0C8}"/>
                  </a:ext>
                </a:extLst>
              </p:cNvPr>
              <p:cNvSpPr txBox="1"/>
              <p:nvPr/>
            </p:nvSpPr>
            <p:spPr>
              <a:xfrm>
                <a:off x="451368" y="2208856"/>
                <a:ext cx="1910580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 x 5</a:t>
                </a:r>
              </a:p>
            </p:txBody>
          </p:sp>
          <p:cxnSp>
            <p:nvCxnSpPr>
              <p:cNvPr id="211" name="Straight Connector 210">
                <a:extLst>
                  <a:ext uri="{FF2B5EF4-FFF2-40B4-BE49-F238E27FC236}">
                    <a16:creationId xmlns:a16="http://schemas.microsoft.com/office/drawing/2014/main" id="{1E361FA2-A7AD-473F-9362-CDB4EAB8CE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435" y="2713206"/>
                <a:ext cx="2233965" cy="2946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2" name="TextBox 211">
                <a:extLst>
                  <a:ext uri="{FF2B5EF4-FFF2-40B4-BE49-F238E27FC236}">
                    <a16:creationId xmlns:a16="http://schemas.microsoft.com/office/drawing/2014/main" id="{8B647BFF-6EE9-453A-B11A-16D2D029964B}"/>
                  </a:ext>
                </a:extLst>
              </p:cNvPr>
              <p:cNvSpPr txBox="1"/>
              <p:nvPr/>
            </p:nvSpPr>
            <p:spPr>
              <a:xfrm>
                <a:off x="-6968" y="2641570"/>
                <a:ext cx="2441461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 x 1 0</a:t>
                </a:r>
              </a:p>
            </p:txBody>
          </p:sp>
        </p:grp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C42DF8C6-E71D-4120-9BC7-396B5C621357}"/>
                </a:ext>
              </a:extLst>
            </p:cNvPr>
            <p:cNvSpPr txBox="1"/>
            <p:nvPr/>
          </p:nvSpPr>
          <p:spPr>
            <a:xfrm>
              <a:off x="10317323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CAED60C4-E07B-4FFA-85CD-1C3AF096AD63}"/>
              </a:ext>
            </a:extLst>
          </p:cNvPr>
          <p:cNvSpPr txBox="1"/>
          <p:nvPr/>
        </p:nvSpPr>
        <p:spPr>
          <a:xfrm>
            <a:off x="8715652" y="2208856"/>
            <a:ext cx="123298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3 5 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036193A1-097E-4D8E-896A-6C902EDBC8CC}"/>
              </a:ext>
            </a:extLst>
          </p:cNvPr>
          <p:cNvGrpSpPr/>
          <p:nvPr/>
        </p:nvGrpSpPr>
        <p:grpSpPr>
          <a:xfrm>
            <a:off x="8468039" y="2666643"/>
            <a:ext cx="1442154" cy="630942"/>
            <a:chOff x="10718918" y="2666643"/>
            <a:chExt cx="955873" cy="630942"/>
          </a:xfrm>
        </p:grpSpPr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6FF99BD1-F9A1-4ED2-8819-33A7FAE15E8A}"/>
                </a:ext>
              </a:extLst>
            </p:cNvPr>
            <p:cNvCxnSpPr>
              <a:cxnSpLocks/>
            </p:cNvCxnSpPr>
            <p:nvPr/>
          </p:nvCxnSpPr>
          <p:spPr>
            <a:xfrm>
              <a:off x="10744572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8B5C80DF-F460-49CE-9C5A-1F1EECC0F863}"/>
                </a:ext>
              </a:extLst>
            </p:cNvPr>
            <p:cNvSpPr txBox="1"/>
            <p:nvPr/>
          </p:nvSpPr>
          <p:spPr>
            <a:xfrm>
              <a:off x="10718918" y="2666643"/>
              <a:ext cx="95587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1 0 0</a:t>
              </a:r>
            </a:p>
          </p:txBody>
        </p: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73F56A27-CF77-4E69-8D15-F98F94F9A14C}"/>
              </a:ext>
            </a:extLst>
          </p:cNvPr>
          <p:cNvGrpSpPr/>
          <p:nvPr/>
        </p:nvGrpSpPr>
        <p:grpSpPr>
          <a:xfrm>
            <a:off x="7048614" y="712172"/>
            <a:ext cx="687196" cy="1032867"/>
            <a:chOff x="2608932" y="5471319"/>
            <a:chExt cx="687196" cy="1032867"/>
          </a:xfrm>
        </p:grpSpPr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942E5691-1BD8-451D-82EE-DCD9381C1807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85FA4423-8842-41A1-AAD5-4844D058A208}"/>
                </a:ext>
              </a:extLst>
            </p:cNvPr>
            <p:cNvSpPr txBox="1"/>
            <p:nvPr/>
          </p:nvSpPr>
          <p:spPr>
            <a:xfrm>
              <a:off x="2608932" y="5857855"/>
              <a:ext cx="68719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A48277A5-73A3-4E67-82A3-CE75D903344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6" name="TextBox 225">
            <a:extLst>
              <a:ext uri="{FF2B5EF4-FFF2-40B4-BE49-F238E27FC236}">
                <a16:creationId xmlns:a16="http://schemas.microsoft.com/office/drawing/2014/main" id="{DB7EF33C-3F2A-4123-83B7-8A375E4233C6}"/>
              </a:ext>
            </a:extLst>
          </p:cNvPr>
          <p:cNvSpPr txBox="1"/>
          <p:nvPr/>
        </p:nvSpPr>
        <p:spPr>
          <a:xfrm>
            <a:off x="7641635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F97570B9-3A33-43AA-95E8-0B666174496F}"/>
              </a:ext>
            </a:extLst>
          </p:cNvPr>
          <p:cNvGrpSpPr/>
          <p:nvPr/>
        </p:nvGrpSpPr>
        <p:grpSpPr>
          <a:xfrm>
            <a:off x="8357785" y="666097"/>
            <a:ext cx="991363" cy="1088729"/>
            <a:chOff x="10591579" y="666097"/>
            <a:chExt cx="991363" cy="1088729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CC16C737-336B-4EEA-8CB3-8D986EDCE4CF}"/>
                </a:ext>
              </a:extLst>
            </p:cNvPr>
            <p:cNvSpPr txBox="1"/>
            <p:nvPr/>
          </p:nvSpPr>
          <p:spPr>
            <a:xfrm>
              <a:off x="10822107" y="666097"/>
              <a:ext cx="74022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F6CFA054-B579-48DE-AF9E-569F7AFA8B79}"/>
                </a:ext>
              </a:extLst>
            </p:cNvPr>
            <p:cNvCxnSpPr>
              <a:cxnSpLocks/>
            </p:cNvCxnSpPr>
            <p:nvPr/>
          </p:nvCxnSpPr>
          <p:spPr>
            <a:xfrm>
              <a:off x="10617232" y="1174751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DD2B581-8BAF-4EA6-B323-3EE83CF8A8A3}"/>
                </a:ext>
              </a:extLst>
            </p:cNvPr>
            <p:cNvSpPr txBox="1"/>
            <p:nvPr/>
          </p:nvSpPr>
          <p:spPr>
            <a:xfrm>
              <a:off x="10591579" y="1123884"/>
              <a:ext cx="99136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</p:grp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496B03DF-37C4-4D09-A49E-DC7A7F55407B}"/>
              </a:ext>
            </a:extLst>
          </p:cNvPr>
          <p:cNvCxnSpPr>
            <a:cxnSpLocks/>
          </p:cNvCxnSpPr>
          <p:nvPr/>
        </p:nvCxnSpPr>
        <p:spPr>
          <a:xfrm>
            <a:off x="926286" y="4507837"/>
            <a:ext cx="88143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Straight Connector 133">
            <a:extLst>
              <a:ext uri="{FF2B5EF4-FFF2-40B4-BE49-F238E27FC236}">
                <a16:creationId xmlns:a16="http://schemas.microsoft.com/office/drawing/2014/main" id="{BA37766C-7CFB-46BA-8EEA-6EAADCBCF2BD}"/>
              </a:ext>
            </a:extLst>
          </p:cNvPr>
          <p:cNvCxnSpPr>
            <a:cxnSpLocks/>
          </p:cNvCxnSpPr>
          <p:nvPr/>
        </p:nvCxnSpPr>
        <p:spPr>
          <a:xfrm>
            <a:off x="2262220" y="4507837"/>
            <a:ext cx="44525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5" name="TextBox 134">
            <a:extLst>
              <a:ext uri="{FF2B5EF4-FFF2-40B4-BE49-F238E27FC236}">
                <a16:creationId xmlns:a16="http://schemas.microsoft.com/office/drawing/2014/main" id="{9320A1E7-BE7C-46D7-A06C-439C1A7CA836}"/>
              </a:ext>
            </a:extLst>
          </p:cNvPr>
          <p:cNvSpPr txBox="1"/>
          <p:nvPr/>
        </p:nvSpPr>
        <p:spPr>
          <a:xfrm>
            <a:off x="891629" y="3978880"/>
            <a:ext cx="95547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55FAC868-F9FC-40AE-8123-536D8D4B7C82}"/>
              </a:ext>
            </a:extLst>
          </p:cNvPr>
          <p:cNvSpPr txBox="1"/>
          <p:nvPr/>
        </p:nvSpPr>
        <p:spPr>
          <a:xfrm>
            <a:off x="891059" y="4455218"/>
            <a:ext cx="95066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3 6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9A5002D3-3504-4472-B8D4-25038945E586}"/>
              </a:ext>
            </a:extLst>
          </p:cNvPr>
          <p:cNvSpPr txBox="1"/>
          <p:nvPr/>
        </p:nvSpPr>
        <p:spPr>
          <a:xfrm>
            <a:off x="2247925" y="4449311"/>
            <a:ext cx="5189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0647003B-51CD-4EFA-A7A1-EE09796677B1}"/>
              </a:ext>
            </a:extLst>
          </p:cNvPr>
          <p:cNvSpPr txBox="1"/>
          <p:nvPr/>
        </p:nvSpPr>
        <p:spPr>
          <a:xfrm>
            <a:off x="1804459" y="4195632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39" name="Arc 138">
            <a:extLst>
              <a:ext uri="{FF2B5EF4-FFF2-40B4-BE49-F238E27FC236}">
                <a16:creationId xmlns:a16="http://schemas.microsoft.com/office/drawing/2014/main" id="{13725D9D-E786-4880-8044-57497DE92ABF}"/>
              </a:ext>
            </a:extLst>
          </p:cNvPr>
          <p:cNvSpPr/>
          <p:nvPr/>
        </p:nvSpPr>
        <p:spPr>
          <a:xfrm rot="16200000">
            <a:off x="1541218" y="3481144"/>
            <a:ext cx="810037" cy="1126267"/>
          </a:xfrm>
          <a:prstGeom prst="arc">
            <a:avLst>
              <a:gd name="adj1" fmla="val 16200000"/>
              <a:gd name="adj2" fmla="val 5438209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0" name="Arc 139">
            <a:extLst>
              <a:ext uri="{FF2B5EF4-FFF2-40B4-BE49-F238E27FC236}">
                <a16:creationId xmlns:a16="http://schemas.microsoft.com/office/drawing/2014/main" id="{993573E9-2E8A-4F43-A5BD-EB779C9A792D}"/>
              </a:ext>
            </a:extLst>
          </p:cNvPr>
          <p:cNvSpPr/>
          <p:nvPr/>
        </p:nvSpPr>
        <p:spPr>
          <a:xfrm rot="5400000">
            <a:off x="1530931" y="4408264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348179BB-32BF-4771-B49D-11D477166FAC}"/>
              </a:ext>
            </a:extLst>
          </p:cNvPr>
          <p:cNvSpPr txBox="1"/>
          <p:nvPr/>
        </p:nvSpPr>
        <p:spPr>
          <a:xfrm>
            <a:off x="1543335" y="494364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12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035EE5EF-6EE0-4EF2-A723-E5EA468B758D}"/>
              </a:ext>
            </a:extLst>
          </p:cNvPr>
          <p:cNvSpPr txBox="1"/>
          <p:nvPr/>
        </p:nvSpPr>
        <p:spPr>
          <a:xfrm>
            <a:off x="1543334" y="3649329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12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02ED646A-B045-47AB-84EB-4D8AF660EF2E}"/>
              </a:ext>
            </a:extLst>
          </p:cNvPr>
          <p:cNvSpPr txBox="1"/>
          <p:nvPr/>
        </p:nvSpPr>
        <p:spPr>
          <a:xfrm>
            <a:off x="2246642" y="4003269"/>
            <a:ext cx="5181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44" name="Straight Connector 143">
            <a:extLst>
              <a:ext uri="{FF2B5EF4-FFF2-40B4-BE49-F238E27FC236}">
                <a16:creationId xmlns:a16="http://schemas.microsoft.com/office/drawing/2014/main" id="{18FD8045-2F85-42B6-B09E-77A2802EB92A}"/>
              </a:ext>
            </a:extLst>
          </p:cNvPr>
          <p:cNvCxnSpPr>
            <a:cxnSpLocks/>
          </p:cNvCxnSpPr>
          <p:nvPr/>
        </p:nvCxnSpPr>
        <p:spPr>
          <a:xfrm>
            <a:off x="5828787" y="4494778"/>
            <a:ext cx="132671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Straight Connector 144">
            <a:extLst>
              <a:ext uri="{FF2B5EF4-FFF2-40B4-BE49-F238E27FC236}">
                <a16:creationId xmlns:a16="http://schemas.microsoft.com/office/drawing/2014/main" id="{6308C2CD-546E-4A3D-9785-360707451E21}"/>
              </a:ext>
            </a:extLst>
          </p:cNvPr>
          <p:cNvCxnSpPr>
            <a:cxnSpLocks/>
          </p:cNvCxnSpPr>
          <p:nvPr/>
        </p:nvCxnSpPr>
        <p:spPr>
          <a:xfrm>
            <a:off x="7609998" y="4494778"/>
            <a:ext cx="88271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" name="TextBox 145">
            <a:extLst>
              <a:ext uri="{FF2B5EF4-FFF2-40B4-BE49-F238E27FC236}">
                <a16:creationId xmlns:a16="http://schemas.microsoft.com/office/drawing/2014/main" id="{8A48A4E5-C47C-496E-AE23-9DFB5B6FC60B}"/>
              </a:ext>
            </a:extLst>
          </p:cNvPr>
          <p:cNvSpPr txBox="1"/>
          <p:nvPr/>
        </p:nvSpPr>
        <p:spPr>
          <a:xfrm>
            <a:off x="6050433" y="3965821"/>
            <a:ext cx="114444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3 5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5E757AE4-1AB2-4F7F-9950-025B46060F85}"/>
              </a:ext>
            </a:extLst>
          </p:cNvPr>
          <p:cNvSpPr txBox="1"/>
          <p:nvPr/>
        </p:nvSpPr>
        <p:spPr>
          <a:xfrm>
            <a:off x="5758589" y="4442159"/>
            <a:ext cx="143091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1 0 0</a:t>
            </a: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00431C2F-EEAD-4C0C-A0EB-D900E3D28880}"/>
              </a:ext>
            </a:extLst>
          </p:cNvPr>
          <p:cNvSpPr txBox="1"/>
          <p:nvPr/>
        </p:nvSpPr>
        <p:spPr>
          <a:xfrm>
            <a:off x="7595703" y="4436252"/>
            <a:ext cx="102890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D719C977-A764-4E2F-8DEC-ADE2C665A0A3}"/>
              </a:ext>
            </a:extLst>
          </p:cNvPr>
          <p:cNvSpPr txBox="1"/>
          <p:nvPr/>
        </p:nvSpPr>
        <p:spPr>
          <a:xfrm>
            <a:off x="7152237" y="4182573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51" name="Arc 150">
            <a:extLst>
              <a:ext uri="{FF2B5EF4-FFF2-40B4-BE49-F238E27FC236}">
                <a16:creationId xmlns:a16="http://schemas.microsoft.com/office/drawing/2014/main" id="{FFE704D5-C2E1-48BC-9990-5C2CDE043582}"/>
              </a:ext>
            </a:extLst>
          </p:cNvPr>
          <p:cNvSpPr/>
          <p:nvPr/>
        </p:nvSpPr>
        <p:spPr>
          <a:xfrm rot="16200000">
            <a:off x="6986741" y="3370339"/>
            <a:ext cx="810037" cy="1321758"/>
          </a:xfrm>
          <a:prstGeom prst="arc">
            <a:avLst>
              <a:gd name="adj1" fmla="val 16200000"/>
              <a:gd name="adj2" fmla="val 5482036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2" name="Arc 151">
            <a:extLst>
              <a:ext uri="{FF2B5EF4-FFF2-40B4-BE49-F238E27FC236}">
                <a16:creationId xmlns:a16="http://schemas.microsoft.com/office/drawing/2014/main" id="{7B80889B-AA4B-4BDD-A076-F1095E23D706}"/>
              </a:ext>
            </a:extLst>
          </p:cNvPr>
          <p:cNvSpPr/>
          <p:nvPr/>
        </p:nvSpPr>
        <p:spPr>
          <a:xfrm rot="5400000">
            <a:off x="6981592" y="4292321"/>
            <a:ext cx="810037" cy="1332035"/>
          </a:xfrm>
          <a:prstGeom prst="arc">
            <a:avLst>
              <a:gd name="adj1" fmla="val 16190361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92607D4B-1509-49F8-9BB2-2C778D4B02B4}"/>
              </a:ext>
            </a:extLst>
          </p:cNvPr>
          <p:cNvSpPr txBox="1"/>
          <p:nvPr/>
        </p:nvSpPr>
        <p:spPr>
          <a:xfrm>
            <a:off x="7119725" y="493058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8C882088-4988-4CAC-97E1-263F2D0CADE3}"/>
              </a:ext>
            </a:extLst>
          </p:cNvPr>
          <p:cNvSpPr txBox="1"/>
          <p:nvPr/>
        </p:nvSpPr>
        <p:spPr>
          <a:xfrm>
            <a:off x="7119724" y="3636270"/>
            <a:ext cx="90041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6F1F1653-63BC-4D62-947D-74A8D337757C}"/>
              </a:ext>
            </a:extLst>
          </p:cNvPr>
          <p:cNvSpPr txBox="1"/>
          <p:nvPr/>
        </p:nvSpPr>
        <p:spPr>
          <a:xfrm>
            <a:off x="7816840" y="3990210"/>
            <a:ext cx="80481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</p:spTree>
    <p:extLst>
      <p:ext uri="{BB962C8B-B14F-4D97-AF65-F5344CB8AC3E}">
        <p14:creationId xmlns:p14="http://schemas.microsoft.com/office/powerpoint/2010/main" val="28670615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6" grpId="0"/>
      <p:bldP spid="215" grpId="0"/>
      <p:bldP spid="135" grpId="0"/>
      <p:bldP spid="136" grpId="0"/>
      <p:bldP spid="137" grpId="0"/>
      <p:bldP spid="138" grpId="0"/>
      <p:bldP spid="139" grpId="0" animBg="1"/>
      <p:bldP spid="140" grpId="0" animBg="1"/>
      <p:bldP spid="141" grpId="0"/>
      <p:bldP spid="142" grpId="0"/>
      <p:bldP spid="143" grpId="0"/>
      <p:bldP spid="146" grpId="0"/>
      <p:bldP spid="148" grpId="0"/>
      <p:bldP spid="149" grpId="0"/>
      <p:bldP spid="150" grpId="0"/>
      <p:bldP spid="151" grpId="0" animBg="1"/>
      <p:bldP spid="152" grpId="0" animBg="1"/>
      <p:bldP spid="153" grpId="0"/>
      <p:bldP spid="154" grpId="0"/>
      <p:bldP spid="155" grpId="0"/>
    </p:bldLst>
  </p:timing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B8872E5-839F-446D-B9CD-0C3B28336B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Multiply non-unit fractions, cross-simplifying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E735CB-D61B-4922-ADA1-E52940A27E2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85152728"/>
      </p:ext>
    </p:extLst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2" name="Rectangle: Rounded Corners 201">
            <a:extLst>
              <a:ext uri="{FF2B5EF4-FFF2-40B4-BE49-F238E27FC236}">
                <a16:creationId xmlns:a16="http://schemas.microsoft.com/office/drawing/2014/main" id="{E353C8EE-A89D-4982-98A3-DEF265B7215D}"/>
              </a:ext>
            </a:extLst>
          </p:cNvPr>
          <p:cNvSpPr/>
          <p:nvPr/>
        </p:nvSpPr>
        <p:spPr>
          <a:xfrm>
            <a:off x="6141521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3" name="Rectangle 202">
            <a:extLst>
              <a:ext uri="{FF2B5EF4-FFF2-40B4-BE49-F238E27FC236}">
                <a16:creationId xmlns:a16="http://schemas.microsoft.com/office/drawing/2014/main" id="{FB502544-5866-416C-BD21-0B98EDABDB5D}"/>
              </a:ext>
            </a:extLst>
          </p:cNvPr>
          <p:cNvSpPr/>
          <p:nvPr/>
        </p:nvSpPr>
        <p:spPr>
          <a:xfrm>
            <a:off x="8123522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80B8DEB8-900C-4FB3-9B48-912295CAB346}"/>
              </a:ext>
            </a:extLst>
          </p:cNvPr>
          <p:cNvGrpSpPr/>
          <p:nvPr/>
        </p:nvGrpSpPr>
        <p:grpSpPr>
          <a:xfrm>
            <a:off x="6156020" y="712172"/>
            <a:ext cx="649074" cy="1032867"/>
            <a:chOff x="2602240" y="5471319"/>
            <a:chExt cx="649074" cy="1032867"/>
          </a:xfrm>
        </p:grpSpPr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CC36D092-E675-4248-A4EA-FA6CE5651CA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CA5D3460-408C-437C-9893-177720AB3C04}"/>
                </a:ext>
              </a:extLst>
            </p:cNvPr>
            <p:cNvSpPr txBox="1"/>
            <p:nvPr/>
          </p:nvSpPr>
          <p:spPr>
            <a:xfrm>
              <a:off x="2602240" y="5857855"/>
              <a:ext cx="64907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5CC846B2-D4D9-472E-85AB-516678C5B2D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8" name="TextBox 207">
            <a:extLst>
              <a:ext uri="{FF2B5EF4-FFF2-40B4-BE49-F238E27FC236}">
                <a16:creationId xmlns:a16="http://schemas.microsoft.com/office/drawing/2014/main" id="{BC0A42CC-A9C5-4A4D-A6F6-C5EBD4586402}"/>
              </a:ext>
            </a:extLst>
          </p:cNvPr>
          <p:cNvSpPr txBox="1"/>
          <p:nvPr/>
        </p:nvSpPr>
        <p:spPr>
          <a:xfrm>
            <a:off x="6760735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73F56A27-CF77-4E69-8D15-F98F94F9A14C}"/>
              </a:ext>
            </a:extLst>
          </p:cNvPr>
          <p:cNvGrpSpPr/>
          <p:nvPr/>
        </p:nvGrpSpPr>
        <p:grpSpPr>
          <a:xfrm>
            <a:off x="7041955" y="712172"/>
            <a:ext cx="709935" cy="1032867"/>
            <a:chOff x="2602273" y="5471319"/>
            <a:chExt cx="709935" cy="1032867"/>
          </a:xfrm>
        </p:grpSpPr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942E5691-1BD8-451D-82EE-DCD9381C1807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85FA4423-8842-41A1-AAD5-4844D058A208}"/>
                </a:ext>
              </a:extLst>
            </p:cNvPr>
            <p:cNvSpPr txBox="1"/>
            <p:nvPr/>
          </p:nvSpPr>
          <p:spPr>
            <a:xfrm>
              <a:off x="2602273" y="5857855"/>
              <a:ext cx="70993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A48277A5-73A3-4E67-82A3-CE75D903344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6" name="TextBox 225">
            <a:extLst>
              <a:ext uri="{FF2B5EF4-FFF2-40B4-BE49-F238E27FC236}">
                <a16:creationId xmlns:a16="http://schemas.microsoft.com/office/drawing/2014/main" id="{DB7EF33C-3F2A-4123-83B7-8A375E4233C6}"/>
              </a:ext>
            </a:extLst>
          </p:cNvPr>
          <p:cNvSpPr txBox="1"/>
          <p:nvPr/>
        </p:nvSpPr>
        <p:spPr>
          <a:xfrm>
            <a:off x="7641635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F97570B9-3A33-43AA-95E8-0B666174496F}"/>
              </a:ext>
            </a:extLst>
          </p:cNvPr>
          <p:cNvGrpSpPr/>
          <p:nvPr/>
        </p:nvGrpSpPr>
        <p:grpSpPr>
          <a:xfrm>
            <a:off x="8357785" y="666097"/>
            <a:ext cx="1075895" cy="1088729"/>
            <a:chOff x="10591579" y="666097"/>
            <a:chExt cx="1075895" cy="1088729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CC16C737-336B-4EEA-8CB3-8D986EDCE4CF}"/>
                </a:ext>
              </a:extLst>
            </p:cNvPr>
            <p:cNvSpPr txBox="1"/>
            <p:nvPr/>
          </p:nvSpPr>
          <p:spPr>
            <a:xfrm>
              <a:off x="10628142" y="666097"/>
              <a:ext cx="103933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2 1</a:t>
              </a:r>
            </a:p>
          </p:txBody>
        </p: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F6CFA054-B579-48DE-AF9E-569F7AFA8B79}"/>
                </a:ext>
              </a:extLst>
            </p:cNvPr>
            <p:cNvCxnSpPr>
              <a:cxnSpLocks/>
            </p:cNvCxnSpPr>
            <p:nvPr/>
          </p:nvCxnSpPr>
          <p:spPr>
            <a:xfrm>
              <a:off x="10617232" y="1174751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DD2B581-8BAF-4EA6-B323-3EE83CF8A8A3}"/>
                </a:ext>
              </a:extLst>
            </p:cNvPr>
            <p:cNvSpPr txBox="1"/>
            <p:nvPr/>
          </p:nvSpPr>
          <p:spPr>
            <a:xfrm>
              <a:off x="10591579" y="1123884"/>
              <a:ext cx="99136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4 0</a:t>
              </a:r>
            </a:p>
          </p:txBody>
        </p:sp>
      </p:grpSp>
      <p:sp>
        <p:nvSpPr>
          <p:cNvPr id="185" name="Rectangle: Rounded Corners 184">
            <a:extLst>
              <a:ext uri="{FF2B5EF4-FFF2-40B4-BE49-F238E27FC236}">
                <a16:creationId xmlns:a16="http://schemas.microsoft.com/office/drawing/2014/main" id="{7A0BA80E-7270-457E-B1AC-F7AA3C8413DE}"/>
              </a:ext>
            </a:extLst>
          </p:cNvPr>
          <p:cNvSpPr/>
          <p:nvPr/>
        </p:nvSpPr>
        <p:spPr>
          <a:xfrm>
            <a:off x="776066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B1DEE4F6-A181-4C6C-AE7B-9BD108739BC3}"/>
              </a:ext>
            </a:extLst>
          </p:cNvPr>
          <p:cNvSpPr/>
          <p:nvPr/>
        </p:nvSpPr>
        <p:spPr>
          <a:xfrm>
            <a:off x="2758067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E4618BCA-1FDC-427B-B779-14844A2F96A2}"/>
              </a:ext>
            </a:extLst>
          </p:cNvPr>
          <p:cNvGrpSpPr/>
          <p:nvPr/>
        </p:nvGrpSpPr>
        <p:grpSpPr>
          <a:xfrm>
            <a:off x="790565" y="712172"/>
            <a:ext cx="649074" cy="1032867"/>
            <a:chOff x="2602240" y="5471319"/>
            <a:chExt cx="649074" cy="1032867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1690F281-9689-4426-84EC-06F694A8B2C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EFBB1F18-1815-49C8-9C07-F0121B09C50F}"/>
                </a:ext>
              </a:extLst>
            </p:cNvPr>
            <p:cNvSpPr txBox="1"/>
            <p:nvPr/>
          </p:nvSpPr>
          <p:spPr>
            <a:xfrm>
              <a:off x="2602240" y="5857855"/>
              <a:ext cx="64907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11BB49A4-0D88-41CD-9EFA-07547D5C5BC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1" name="TextBox 190">
            <a:extLst>
              <a:ext uri="{FF2B5EF4-FFF2-40B4-BE49-F238E27FC236}">
                <a16:creationId xmlns:a16="http://schemas.microsoft.com/office/drawing/2014/main" id="{F1720F05-BD5E-4D83-B18D-BA006F441B97}"/>
              </a:ext>
            </a:extLst>
          </p:cNvPr>
          <p:cNvSpPr txBox="1"/>
          <p:nvPr/>
        </p:nvSpPr>
        <p:spPr>
          <a:xfrm>
            <a:off x="1395280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72EF424C-9BA5-4522-846E-A358EB0D16C1}"/>
              </a:ext>
            </a:extLst>
          </p:cNvPr>
          <p:cNvSpPr txBox="1"/>
          <p:nvPr/>
        </p:nvSpPr>
        <p:spPr>
          <a:xfrm>
            <a:off x="683041" y="2203220"/>
            <a:ext cx="5787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96" name="Straight Connector 195">
            <a:extLst>
              <a:ext uri="{FF2B5EF4-FFF2-40B4-BE49-F238E27FC236}">
                <a16:creationId xmlns:a16="http://schemas.microsoft.com/office/drawing/2014/main" id="{FAF64D3D-8B30-4153-B851-19E536F6DEA6}"/>
              </a:ext>
            </a:extLst>
          </p:cNvPr>
          <p:cNvCxnSpPr>
            <a:cxnSpLocks/>
          </p:cNvCxnSpPr>
          <p:nvPr/>
        </p:nvCxnSpPr>
        <p:spPr>
          <a:xfrm>
            <a:off x="464664" y="2713206"/>
            <a:ext cx="89084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TextBox 196">
            <a:extLst>
              <a:ext uri="{FF2B5EF4-FFF2-40B4-BE49-F238E27FC236}">
                <a16:creationId xmlns:a16="http://schemas.microsoft.com/office/drawing/2014/main" id="{D5D5E24D-CD01-4F88-AF96-0249038242AB}"/>
              </a:ext>
            </a:extLst>
          </p:cNvPr>
          <p:cNvSpPr txBox="1"/>
          <p:nvPr/>
        </p:nvSpPr>
        <p:spPr>
          <a:xfrm>
            <a:off x="423820" y="2635508"/>
            <a:ext cx="97406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A379835C-033E-41DF-9F95-E826E8DD07C4}"/>
              </a:ext>
            </a:extLst>
          </p:cNvPr>
          <p:cNvSpPr txBox="1"/>
          <p:nvPr/>
        </p:nvSpPr>
        <p:spPr>
          <a:xfrm>
            <a:off x="2718074" y="2407301"/>
            <a:ext cx="6155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BB5593F5-42D4-4B7D-802D-E9183931057C}"/>
              </a:ext>
            </a:extLst>
          </p:cNvPr>
          <p:cNvSpPr txBox="1"/>
          <p:nvPr/>
        </p:nvSpPr>
        <p:spPr>
          <a:xfrm>
            <a:off x="3108694" y="2189751"/>
            <a:ext cx="55307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8D36DF84-635A-42C7-921E-017337F9EE0E}"/>
              </a:ext>
            </a:extLst>
          </p:cNvPr>
          <p:cNvGrpSpPr/>
          <p:nvPr/>
        </p:nvGrpSpPr>
        <p:grpSpPr>
          <a:xfrm>
            <a:off x="3122756" y="2666643"/>
            <a:ext cx="477358" cy="630942"/>
            <a:chOff x="10691990" y="2666643"/>
            <a:chExt cx="955873" cy="630942"/>
          </a:xfrm>
        </p:grpSpPr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02D44A06-AF13-47D2-97DF-63F13350C204}"/>
                </a:ext>
              </a:extLst>
            </p:cNvPr>
            <p:cNvCxnSpPr>
              <a:cxnSpLocks/>
            </p:cNvCxnSpPr>
            <p:nvPr/>
          </p:nvCxnSpPr>
          <p:spPr>
            <a:xfrm>
              <a:off x="10744572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8D8F7F87-08CB-4973-9DD1-5140B536297A}"/>
                </a:ext>
              </a:extLst>
            </p:cNvPr>
            <p:cNvSpPr txBox="1"/>
            <p:nvPr/>
          </p:nvSpPr>
          <p:spPr>
            <a:xfrm>
              <a:off x="10691990" y="2666643"/>
              <a:ext cx="95587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A14ACDC9-BA78-402F-BD72-94A7D21309AE}"/>
              </a:ext>
            </a:extLst>
          </p:cNvPr>
          <p:cNvGrpSpPr/>
          <p:nvPr/>
        </p:nvGrpSpPr>
        <p:grpSpPr>
          <a:xfrm>
            <a:off x="1683159" y="712172"/>
            <a:ext cx="687196" cy="1032867"/>
            <a:chOff x="2608932" y="5471319"/>
            <a:chExt cx="687196" cy="1032867"/>
          </a:xfrm>
        </p:grpSpPr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E9CC5DBC-5C7E-4F7A-B9D5-3F6457C7C7A2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FE55A612-4065-4FE7-90CD-9AF0A1051A1C}"/>
                </a:ext>
              </a:extLst>
            </p:cNvPr>
            <p:cNvSpPr txBox="1"/>
            <p:nvPr/>
          </p:nvSpPr>
          <p:spPr>
            <a:xfrm>
              <a:off x="2608932" y="5857855"/>
              <a:ext cx="68719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220" name="Straight Connector 219">
              <a:extLst>
                <a:ext uri="{FF2B5EF4-FFF2-40B4-BE49-F238E27FC236}">
                  <a16:creationId xmlns:a16="http://schemas.microsoft.com/office/drawing/2014/main" id="{D5DF91EF-2428-4992-BE2B-ECD480FD7BC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1" name="TextBox 220">
            <a:extLst>
              <a:ext uri="{FF2B5EF4-FFF2-40B4-BE49-F238E27FC236}">
                <a16:creationId xmlns:a16="http://schemas.microsoft.com/office/drawing/2014/main" id="{7FE31AB9-7BF9-43B4-8F81-DB4358AB1FF8}"/>
              </a:ext>
            </a:extLst>
          </p:cNvPr>
          <p:cNvSpPr txBox="1"/>
          <p:nvPr/>
        </p:nvSpPr>
        <p:spPr>
          <a:xfrm>
            <a:off x="2276180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75AB552C-0C59-4F98-96E4-4AABB0BC3D1F}"/>
              </a:ext>
            </a:extLst>
          </p:cNvPr>
          <p:cNvSpPr txBox="1"/>
          <p:nvPr/>
        </p:nvSpPr>
        <p:spPr>
          <a:xfrm>
            <a:off x="2018552" y="2205989"/>
            <a:ext cx="5787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238" name="Straight Connector 237">
            <a:extLst>
              <a:ext uri="{FF2B5EF4-FFF2-40B4-BE49-F238E27FC236}">
                <a16:creationId xmlns:a16="http://schemas.microsoft.com/office/drawing/2014/main" id="{BD68365E-3069-4883-A6E6-470B6006F356}"/>
              </a:ext>
            </a:extLst>
          </p:cNvPr>
          <p:cNvCxnSpPr>
            <a:cxnSpLocks/>
          </p:cNvCxnSpPr>
          <p:nvPr/>
        </p:nvCxnSpPr>
        <p:spPr>
          <a:xfrm>
            <a:off x="1800175" y="2715975"/>
            <a:ext cx="89084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9" name="TextBox 238">
            <a:extLst>
              <a:ext uri="{FF2B5EF4-FFF2-40B4-BE49-F238E27FC236}">
                <a16:creationId xmlns:a16="http://schemas.microsoft.com/office/drawing/2014/main" id="{31074B1D-81F0-4D6C-BD59-E47A67CB4D33}"/>
              </a:ext>
            </a:extLst>
          </p:cNvPr>
          <p:cNvSpPr txBox="1"/>
          <p:nvPr/>
        </p:nvSpPr>
        <p:spPr>
          <a:xfrm>
            <a:off x="1759331" y="2638277"/>
            <a:ext cx="97406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74D55F8-91C2-4D3F-8420-1BC0BD8BF8F7}"/>
              </a:ext>
            </a:extLst>
          </p:cNvPr>
          <p:cNvSpPr txBox="1"/>
          <p:nvPr/>
        </p:nvSpPr>
        <p:spPr>
          <a:xfrm>
            <a:off x="1333755" y="2367415"/>
            <a:ext cx="5787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E9277506-6BAE-4708-90B8-EE09F0EC4C7F}"/>
              </a:ext>
            </a:extLst>
          </p:cNvPr>
          <p:cNvCxnSpPr>
            <a:cxnSpLocks/>
          </p:cNvCxnSpPr>
          <p:nvPr/>
        </p:nvCxnSpPr>
        <p:spPr>
          <a:xfrm flipV="1">
            <a:off x="472904" y="2293006"/>
            <a:ext cx="869733" cy="397304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5" name="TextBox 244">
            <a:extLst>
              <a:ext uri="{FF2B5EF4-FFF2-40B4-BE49-F238E27FC236}">
                <a16:creationId xmlns:a16="http://schemas.microsoft.com/office/drawing/2014/main" id="{0905D23D-590F-4693-8DF7-30012551F55E}"/>
              </a:ext>
            </a:extLst>
          </p:cNvPr>
          <p:cNvSpPr txBox="1"/>
          <p:nvPr/>
        </p:nvSpPr>
        <p:spPr>
          <a:xfrm>
            <a:off x="747249" y="1989696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cxnSp>
        <p:nvCxnSpPr>
          <p:cNvPr id="247" name="Straight Connector 246">
            <a:extLst>
              <a:ext uri="{FF2B5EF4-FFF2-40B4-BE49-F238E27FC236}">
                <a16:creationId xmlns:a16="http://schemas.microsoft.com/office/drawing/2014/main" id="{26A015D3-02EF-4E81-B04A-4A24B13A6E80}"/>
              </a:ext>
            </a:extLst>
          </p:cNvPr>
          <p:cNvCxnSpPr>
            <a:cxnSpLocks/>
          </p:cNvCxnSpPr>
          <p:nvPr/>
        </p:nvCxnSpPr>
        <p:spPr>
          <a:xfrm flipV="1">
            <a:off x="1830336" y="2755096"/>
            <a:ext cx="869733" cy="397304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TextBox 247">
            <a:extLst>
              <a:ext uri="{FF2B5EF4-FFF2-40B4-BE49-F238E27FC236}">
                <a16:creationId xmlns:a16="http://schemas.microsoft.com/office/drawing/2014/main" id="{10D1313C-0630-461F-A1F9-BF9568BD22D3}"/>
              </a:ext>
            </a:extLst>
          </p:cNvPr>
          <p:cNvSpPr txBox="1"/>
          <p:nvPr/>
        </p:nvSpPr>
        <p:spPr>
          <a:xfrm>
            <a:off x="2076239" y="3088636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cxnSp>
        <p:nvCxnSpPr>
          <p:cNvPr id="249" name="Straight Connector 248">
            <a:extLst>
              <a:ext uri="{FF2B5EF4-FFF2-40B4-BE49-F238E27FC236}">
                <a16:creationId xmlns:a16="http://schemas.microsoft.com/office/drawing/2014/main" id="{CCD0D8CC-AD90-48D3-ABEF-6A40AAAE7FB5}"/>
              </a:ext>
            </a:extLst>
          </p:cNvPr>
          <p:cNvCxnSpPr>
            <a:cxnSpLocks/>
          </p:cNvCxnSpPr>
          <p:nvPr/>
        </p:nvCxnSpPr>
        <p:spPr>
          <a:xfrm flipV="1">
            <a:off x="482927" y="2734534"/>
            <a:ext cx="869733" cy="397304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0" name="Straight Connector 249">
            <a:extLst>
              <a:ext uri="{FF2B5EF4-FFF2-40B4-BE49-F238E27FC236}">
                <a16:creationId xmlns:a16="http://schemas.microsoft.com/office/drawing/2014/main" id="{B6328815-DE7E-4FFF-BD49-498EEF2744B5}"/>
              </a:ext>
            </a:extLst>
          </p:cNvPr>
          <p:cNvCxnSpPr>
            <a:cxnSpLocks/>
          </p:cNvCxnSpPr>
          <p:nvPr/>
        </p:nvCxnSpPr>
        <p:spPr>
          <a:xfrm flipV="1">
            <a:off x="1806889" y="2308961"/>
            <a:ext cx="869733" cy="397304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1" name="TextBox 250">
            <a:extLst>
              <a:ext uri="{FF2B5EF4-FFF2-40B4-BE49-F238E27FC236}">
                <a16:creationId xmlns:a16="http://schemas.microsoft.com/office/drawing/2014/main" id="{B4177646-484E-4C5C-8DEB-08097AAAF568}"/>
              </a:ext>
            </a:extLst>
          </p:cNvPr>
          <p:cNvSpPr txBox="1"/>
          <p:nvPr/>
        </p:nvSpPr>
        <p:spPr>
          <a:xfrm>
            <a:off x="717766" y="3077110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252" name="TextBox 251">
            <a:extLst>
              <a:ext uri="{FF2B5EF4-FFF2-40B4-BE49-F238E27FC236}">
                <a16:creationId xmlns:a16="http://schemas.microsoft.com/office/drawing/2014/main" id="{05EECDC7-6338-4EB0-9AC5-9C37EF7AE707}"/>
              </a:ext>
            </a:extLst>
          </p:cNvPr>
          <p:cNvSpPr txBox="1"/>
          <p:nvPr/>
        </p:nvSpPr>
        <p:spPr>
          <a:xfrm>
            <a:off x="2094468" y="1991822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34A4D41B-FA10-4BA1-9472-F8104837BBAB}"/>
              </a:ext>
            </a:extLst>
          </p:cNvPr>
          <p:cNvGrpSpPr/>
          <p:nvPr/>
        </p:nvGrpSpPr>
        <p:grpSpPr>
          <a:xfrm>
            <a:off x="3189084" y="654371"/>
            <a:ext cx="553072" cy="1107834"/>
            <a:chOff x="3189084" y="654371"/>
            <a:chExt cx="553072" cy="1107834"/>
          </a:xfrm>
        </p:grpSpPr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A4004B63-A0D4-4B25-94C2-863289FFC6CE}"/>
                </a:ext>
              </a:extLst>
            </p:cNvPr>
            <p:cNvSpPr txBox="1"/>
            <p:nvPr/>
          </p:nvSpPr>
          <p:spPr>
            <a:xfrm>
              <a:off x="3189084" y="654371"/>
              <a:ext cx="5530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1B5F1EAF-7D9B-420D-B259-178C74995554}"/>
                </a:ext>
              </a:extLst>
            </p:cNvPr>
            <p:cNvGrpSpPr/>
            <p:nvPr/>
          </p:nvGrpSpPr>
          <p:grpSpPr>
            <a:xfrm>
              <a:off x="3203146" y="1131263"/>
              <a:ext cx="477358" cy="630942"/>
              <a:chOff x="10691990" y="2666643"/>
              <a:chExt cx="955873" cy="630942"/>
            </a:xfrm>
          </p:grpSpPr>
          <p:cxnSp>
            <p:nvCxnSpPr>
              <p:cNvPr id="255" name="Straight Connector 254">
                <a:extLst>
                  <a:ext uri="{FF2B5EF4-FFF2-40B4-BE49-F238E27FC236}">
                    <a16:creationId xmlns:a16="http://schemas.microsoft.com/office/drawing/2014/main" id="{221A84FA-5AD7-44AA-B30A-3FDD2BFD10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4572" y="2717510"/>
                <a:ext cx="885782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6" name="TextBox 255">
                <a:extLst>
                  <a:ext uri="{FF2B5EF4-FFF2-40B4-BE49-F238E27FC236}">
                    <a16:creationId xmlns:a16="http://schemas.microsoft.com/office/drawing/2014/main" id="{A72DF1A0-F549-4F40-8B43-1FBABC33486D}"/>
                  </a:ext>
                </a:extLst>
              </p:cNvPr>
              <p:cNvSpPr txBox="1"/>
              <p:nvPr/>
            </p:nvSpPr>
            <p:spPr>
              <a:xfrm>
                <a:off x="10691990" y="2666643"/>
                <a:ext cx="955873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</p:grpSp>
      </p:grpSp>
      <p:sp>
        <p:nvSpPr>
          <p:cNvPr id="257" name="TextBox 256">
            <a:extLst>
              <a:ext uri="{FF2B5EF4-FFF2-40B4-BE49-F238E27FC236}">
                <a16:creationId xmlns:a16="http://schemas.microsoft.com/office/drawing/2014/main" id="{CE357F07-3AAB-4DEA-B756-E87D651F00C9}"/>
              </a:ext>
            </a:extLst>
          </p:cNvPr>
          <p:cNvSpPr txBox="1"/>
          <p:nvPr/>
        </p:nvSpPr>
        <p:spPr>
          <a:xfrm>
            <a:off x="6508774" y="2208360"/>
            <a:ext cx="5787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cxnSp>
        <p:nvCxnSpPr>
          <p:cNvPr id="258" name="Straight Connector 257">
            <a:extLst>
              <a:ext uri="{FF2B5EF4-FFF2-40B4-BE49-F238E27FC236}">
                <a16:creationId xmlns:a16="http://schemas.microsoft.com/office/drawing/2014/main" id="{47D1AFF8-A618-4EF0-9EA8-BC8F02B9141F}"/>
              </a:ext>
            </a:extLst>
          </p:cNvPr>
          <p:cNvCxnSpPr>
            <a:cxnSpLocks/>
          </p:cNvCxnSpPr>
          <p:nvPr/>
        </p:nvCxnSpPr>
        <p:spPr>
          <a:xfrm>
            <a:off x="6290397" y="2718346"/>
            <a:ext cx="89084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9" name="TextBox 258">
            <a:extLst>
              <a:ext uri="{FF2B5EF4-FFF2-40B4-BE49-F238E27FC236}">
                <a16:creationId xmlns:a16="http://schemas.microsoft.com/office/drawing/2014/main" id="{29C9B599-AA2F-4C25-BBAC-F587B89FA3E5}"/>
              </a:ext>
            </a:extLst>
          </p:cNvPr>
          <p:cNvSpPr txBox="1"/>
          <p:nvPr/>
        </p:nvSpPr>
        <p:spPr>
          <a:xfrm>
            <a:off x="6249553" y="2640648"/>
            <a:ext cx="97406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A483E815-9A26-4102-A3FD-616764E64B5A}"/>
              </a:ext>
            </a:extLst>
          </p:cNvPr>
          <p:cNvSpPr txBox="1"/>
          <p:nvPr/>
        </p:nvSpPr>
        <p:spPr>
          <a:xfrm>
            <a:off x="8543807" y="2412441"/>
            <a:ext cx="6155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84AFE198-DA0A-4623-9365-4B1CEE2941C1}"/>
              </a:ext>
            </a:extLst>
          </p:cNvPr>
          <p:cNvSpPr txBox="1"/>
          <p:nvPr/>
        </p:nvSpPr>
        <p:spPr>
          <a:xfrm>
            <a:off x="8934426" y="2194891"/>
            <a:ext cx="10111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0D976221-4E44-44F4-8ED1-A92C07A81AF5}"/>
              </a:ext>
            </a:extLst>
          </p:cNvPr>
          <p:cNvGrpSpPr/>
          <p:nvPr/>
        </p:nvGrpSpPr>
        <p:grpSpPr>
          <a:xfrm>
            <a:off x="8925247" y="2671783"/>
            <a:ext cx="974067" cy="630942"/>
            <a:chOff x="10732778" y="2666643"/>
            <a:chExt cx="955873" cy="630942"/>
          </a:xfrm>
        </p:grpSpPr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7B31EDFB-D83A-45B0-B387-1166615CC9D1}"/>
                </a:ext>
              </a:extLst>
            </p:cNvPr>
            <p:cNvCxnSpPr>
              <a:cxnSpLocks/>
            </p:cNvCxnSpPr>
            <p:nvPr/>
          </p:nvCxnSpPr>
          <p:spPr>
            <a:xfrm>
              <a:off x="10744572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A03D0B98-7B57-4896-9B8C-6705579F827C}"/>
                </a:ext>
              </a:extLst>
            </p:cNvPr>
            <p:cNvSpPr txBox="1"/>
            <p:nvPr/>
          </p:nvSpPr>
          <p:spPr>
            <a:xfrm>
              <a:off x="10732778" y="2666643"/>
              <a:ext cx="95587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4 0</a:t>
              </a:r>
            </a:p>
          </p:txBody>
        </p:sp>
      </p:grpSp>
      <p:sp>
        <p:nvSpPr>
          <p:cNvPr id="265" name="TextBox 264">
            <a:extLst>
              <a:ext uri="{FF2B5EF4-FFF2-40B4-BE49-F238E27FC236}">
                <a16:creationId xmlns:a16="http://schemas.microsoft.com/office/drawing/2014/main" id="{61C0103A-0ECA-407C-BDC4-9E0A6DD5DCEC}"/>
              </a:ext>
            </a:extLst>
          </p:cNvPr>
          <p:cNvSpPr txBox="1"/>
          <p:nvPr/>
        </p:nvSpPr>
        <p:spPr>
          <a:xfrm>
            <a:off x="7844285" y="2211129"/>
            <a:ext cx="5787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266" name="Straight Connector 265">
            <a:extLst>
              <a:ext uri="{FF2B5EF4-FFF2-40B4-BE49-F238E27FC236}">
                <a16:creationId xmlns:a16="http://schemas.microsoft.com/office/drawing/2014/main" id="{81018441-95F1-4BF6-B898-1975B7203700}"/>
              </a:ext>
            </a:extLst>
          </p:cNvPr>
          <p:cNvCxnSpPr>
            <a:cxnSpLocks/>
          </p:cNvCxnSpPr>
          <p:nvPr/>
        </p:nvCxnSpPr>
        <p:spPr>
          <a:xfrm>
            <a:off x="7625908" y="2721115"/>
            <a:ext cx="89084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7" name="TextBox 266">
            <a:extLst>
              <a:ext uri="{FF2B5EF4-FFF2-40B4-BE49-F238E27FC236}">
                <a16:creationId xmlns:a16="http://schemas.microsoft.com/office/drawing/2014/main" id="{AF81ABAE-2A9C-4903-A206-16409D933147}"/>
              </a:ext>
            </a:extLst>
          </p:cNvPr>
          <p:cNvSpPr txBox="1"/>
          <p:nvPr/>
        </p:nvSpPr>
        <p:spPr>
          <a:xfrm>
            <a:off x="7585064" y="2643417"/>
            <a:ext cx="97406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C4C84040-20AC-4783-A234-8DB1D2173BF7}"/>
              </a:ext>
            </a:extLst>
          </p:cNvPr>
          <p:cNvSpPr txBox="1"/>
          <p:nvPr/>
        </p:nvSpPr>
        <p:spPr>
          <a:xfrm>
            <a:off x="7159488" y="2372555"/>
            <a:ext cx="5787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cxnSp>
        <p:nvCxnSpPr>
          <p:cNvPr id="273" name="Straight Connector 272">
            <a:extLst>
              <a:ext uri="{FF2B5EF4-FFF2-40B4-BE49-F238E27FC236}">
                <a16:creationId xmlns:a16="http://schemas.microsoft.com/office/drawing/2014/main" id="{E328BCD6-0088-49D9-AE4B-64C93C96A97B}"/>
              </a:ext>
            </a:extLst>
          </p:cNvPr>
          <p:cNvCxnSpPr>
            <a:cxnSpLocks/>
          </p:cNvCxnSpPr>
          <p:nvPr/>
        </p:nvCxnSpPr>
        <p:spPr>
          <a:xfrm flipV="1">
            <a:off x="6308660" y="2739674"/>
            <a:ext cx="869733" cy="397304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4" name="Straight Connector 273">
            <a:extLst>
              <a:ext uri="{FF2B5EF4-FFF2-40B4-BE49-F238E27FC236}">
                <a16:creationId xmlns:a16="http://schemas.microsoft.com/office/drawing/2014/main" id="{79D6D699-5299-414E-B17D-87D75EC07980}"/>
              </a:ext>
            </a:extLst>
          </p:cNvPr>
          <p:cNvCxnSpPr>
            <a:cxnSpLocks/>
          </p:cNvCxnSpPr>
          <p:nvPr/>
        </p:nvCxnSpPr>
        <p:spPr>
          <a:xfrm flipV="1">
            <a:off x="7632622" y="2314101"/>
            <a:ext cx="869733" cy="397304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5" name="TextBox 274">
            <a:extLst>
              <a:ext uri="{FF2B5EF4-FFF2-40B4-BE49-F238E27FC236}">
                <a16:creationId xmlns:a16="http://schemas.microsoft.com/office/drawing/2014/main" id="{2D75BA7A-E2B0-4F2D-BE51-B25C17865DF3}"/>
              </a:ext>
            </a:extLst>
          </p:cNvPr>
          <p:cNvSpPr txBox="1"/>
          <p:nvPr/>
        </p:nvSpPr>
        <p:spPr>
          <a:xfrm>
            <a:off x="6543499" y="3082250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2D792CF1-6700-43C9-AFFB-426131829E24}"/>
              </a:ext>
            </a:extLst>
          </p:cNvPr>
          <p:cNvSpPr txBox="1"/>
          <p:nvPr/>
        </p:nvSpPr>
        <p:spPr>
          <a:xfrm>
            <a:off x="7892491" y="1996962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98194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8" grpId="0"/>
      <p:bldP spid="245" grpId="0"/>
      <p:bldP spid="248" grpId="0"/>
      <p:bldP spid="251" grpId="0"/>
      <p:bldP spid="252" grpId="0"/>
      <p:bldP spid="261" grpId="0"/>
      <p:bldP spid="275" grpId="0"/>
      <p:bldP spid="276" grpId="0"/>
    </p:bldLst>
  </p:timing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141B505-3A16-4DB5-979B-2342200DC9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Divide a fraction by a whole number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63DBC6-156A-4E31-8BD5-74F2F2B164E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97298597"/>
      </p:ext>
    </p:extLst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330561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2312562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467558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984945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/>
              <a:t>÷</a:t>
            </a:r>
            <a:endParaRPr lang="en-GB" sz="3600" dirty="0">
              <a:ea typeface="Cambria Math" panose="02040503050406030204" pitchFamily="18" charset="0"/>
            </a:endParaRPr>
          </a:p>
        </p:txBody>
      </p: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FC561A2A-D69A-4A49-8A53-BBE205623CA2}"/>
              </a:ext>
            </a:extLst>
          </p:cNvPr>
          <p:cNvGrpSpPr/>
          <p:nvPr/>
        </p:nvGrpSpPr>
        <p:grpSpPr>
          <a:xfrm>
            <a:off x="2759098" y="689550"/>
            <a:ext cx="487609" cy="1071647"/>
            <a:chOff x="2759098" y="689550"/>
            <a:chExt cx="487609" cy="1071647"/>
          </a:xfrm>
        </p:grpSpPr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12A4420B-E1CD-48C3-AF37-7B88B8B3C90D}"/>
                </a:ext>
              </a:extLst>
            </p:cNvPr>
            <p:cNvGrpSpPr/>
            <p:nvPr/>
          </p:nvGrpSpPr>
          <p:grpSpPr>
            <a:xfrm>
              <a:off x="2771158" y="1130255"/>
              <a:ext cx="475549" cy="630942"/>
              <a:chOff x="2969239" y="1130255"/>
              <a:chExt cx="475549" cy="630942"/>
            </a:xfrm>
          </p:grpSpPr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22BB9118-42F9-4D49-8C0D-E841A3CDB536}"/>
                  </a:ext>
                </a:extLst>
              </p:cNvPr>
              <p:cNvSpPr txBox="1"/>
              <p:nvPr/>
            </p:nvSpPr>
            <p:spPr>
              <a:xfrm>
                <a:off x="2969239" y="1130255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  <p:cxnSp>
            <p:nvCxnSpPr>
              <p:cNvPr id="131" name="Straight Connector 130">
                <a:extLst>
                  <a:ext uri="{FF2B5EF4-FFF2-40B4-BE49-F238E27FC236}">
                    <a16:creationId xmlns:a16="http://schemas.microsoft.com/office/drawing/2014/main" id="{5D400124-0FD1-429E-B516-CED1F36333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86951" y="1208245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E4702D94-3EA6-4B3F-8B78-5EDEE3D8137F}"/>
                </a:ext>
              </a:extLst>
            </p:cNvPr>
            <p:cNvSpPr txBox="1"/>
            <p:nvPr/>
          </p:nvSpPr>
          <p:spPr>
            <a:xfrm>
              <a:off x="2759098" y="68955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sp>
        <p:nvSpPr>
          <p:cNvPr id="157" name="TextBox 156">
            <a:extLst>
              <a:ext uri="{FF2B5EF4-FFF2-40B4-BE49-F238E27FC236}">
                <a16:creationId xmlns:a16="http://schemas.microsoft.com/office/drawing/2014/main" id="{7C6CCD86-B915-475B-9DC1-2EA305F8BC9A}"/>
              </a:ext>
            </a:extLst>
          </p:cNvPr>
          <p:cNvSpPr txBox="1"/>
          <p:nvPr/>
        </p:nvSpPr>
        <p:spPr>
          <a:xfrm>
            <a:off x="1414139" y="88801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3FF09ED4-DFC8-4645-A39B-45601626923E}"/>
              </a:ext>
            </a:extLst>
          </p:cNvPr>
          <p:cNvSpPr txBox="1"/>
          <p:nvPr/>
        </p:nvSpPr>
        <p:spPr>
          <a:xfrm>
            <a:off x="1830675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61" name="Rectangle: Rounded Corners 160">
            <a:extLst>
              <a:ext uri="{FF2B5EF4-FFF2-40B4-BE49-F238E27FC236}">
                <a16:creationId xmlns:a16="http://schemas.microsoft.com/office/drawing/2014/main" id="{29BEDA70-29A2-4537-B53A-113F87A83FC7}"/>
              </a:ext>
            </a:extLst>
          </p:cNvPr>
          <p:cNvSpPr/>
          <p:nvPr/>
        </p:nvSpPr>
        <p:spPr>
          <a:xfrm>
            <a:off x="4349186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2" name="Rectangle 161">
            <a:extLst>
              <a:ext uri="{FF2B5EF4-FFF2-40B4-BE49-F238E27FC236}">
                <a16:creationId xmlns:a16="http://schemas.microsoft.com/office/drawing/2014/main" id="{2281C122-1196-4071-ADF9-7719AA7709FF}"/>
              </a:ext>
            </a:extLst>
          </p:cNvPr>
          <p:cNvSpPr/>
          <p:nvPr/>
        </p:nvSpPr>
        <p:spPr>
          <a:xfrm>
            <a:off x="6331187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B2B8EB07-FFD3-4944-80FE-67C46ED9A4FC}"/>
              </a:ext>
            </a:extLst>
          </p:cNvPr>
          <p:cNvGrpSpPr/>
          <p:nvPr/>
        </p:nvGrpSpPr>
        <p:grpSpPr>
          <a:xfrm>
            <a:off x="4486183" y="712172"/>
            <a:ext cx="435719" cy="1032867"/>
            <a:chOff x="2724738" y="5471319"/>
            <a:chExt cx="435719" cy="1032867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7D011BBD-1AC9-4776-9037-2DD77B6725D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3712E46F-3C40-4342-AC87-ABA361C8721D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5430B946-9658-4417-A1DA-6019AFD118B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3" name="TextBox 182">
            <a:extLst>
              <a:ext uri="{FF2B5EF4-FFF2-40B4-BE49-F238E27FC236}">
                <a16:creationId xmlns:a16="http://schemas.microsoft.com/office/drawing/2014/main" id="{B2AEBD99-5F97-4C5E-A6F9-0EE4150EC779}"/>
              </a:ext>
            </a:extLst>
          </p:cNvPr>
          <p:cNvSpPr txBox="1"/>
          <p:nvPr/>
        </p:nvSpPr>
        <p:spPr>
          <a:xfrm>
            <a:off x="5003570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/>
              <a:t>÷</a:t>
            </a:r>
            <a:endParaRPr lang="en-GB" sz="3600" dirty="0">
              <a:ea typeface="Cambria Math" panose="02040503050406030204" pitchFamily="18" charset="0"/>
            </a:endParaRP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F97D78CC-D1E2-40FA-871C-7A37730EBA29}"/>
              </a:ext>
            </a:extLst>
          </p:cNvPr>
          <p:cNvSpPr txBox="1"/>
          <p:nvPr/>
        </p:nvSpPr>
        <p:spPr>
          <a:xfrm>
            <a:off x="5849300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02" name="Rectangle: Rounded Corners 201">
            <a:extLst>
              <a:ext uri="{FF2B5EF4-FFF2-40B4-BE49-F238E27FC236}">
                <a16:creationId xmlns:a16="http://schemas.microsoft.com/office/drawing/2014/main" id="{E353C8EE-A89D-4982-98A3-DEF265B7215D}"/>
              </a:ext>
            </a:extLst>
          </p:cNvPr>
          <p:cNvSpPr/>
          <p:nvPr/>
        </p:nvSpPr>
        <p:spPr>
          <a:xfrm>
            <a:off x="8375315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3" name="Rectangle 202">
            <a:extLst>
              <a:ext uri="{FF2B5EF4-FFF2-40B4-BE49-F238E27FC236}">
                <a16:creationId xmlns:a16="http://schemas.microsoft.com/office/drawing/2014/main" id="{FB502544-5866-416C-BD21-0B98EDABDB5D}"/>
              </a:ext>
            </a:extLst>
          </p:cNvPr>
          <p:cNvSpPr/>
          <p:nvPr/>
        </p:nvSpPr>
        <p:spPr>
          <a:xfrm>
            <a:off x="10357316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80B8DEB8-900C-4FB3-9B48-912295CAB346}"/>
              </a:ext>
            </a:extLst>
          </p:cNvPr>
          <p:cNvGrpSpPr/>
          <p:nvPr/>
        </p:nvGrpSpPr>
        <p:grpSpPr>
          <a:xfrm>
            <a:off x="8389814" y="712172"/>
            <a:ext cx="649074" cy="1032867"/>
            <a:chOff x="2602240" y="5471319"/>
            <a:chExt cx="649074" cy="1032867"/>
          </a:xfrm>
        </p:grpSpPr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CC36D092-E675-4248-A4EA-FA6CE5651CA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CA5D3460-408C-437C-9893-177720AB3C04}"/>
                </a:ext>
              </a:extLst>
            </p:cNvPr>
            <p:cNvSpPr txBox="1"/>
            <p:nvPr/>
          </p:nvSpPr>
          <p:spPr>
            <a:xfrm>
              <a:off x="2602240" y="5857855"/>
              <a:ext cx="64907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5CC846B2-D4D9-472E-85AB-516678C5B2D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8" name="TextBox 207">
            <a:extLst>
              <a:ext uri="{FF2B5EF4-FFF2-40B4-BE49-F238E27FC236}">
                <a16:creationId xmlns:a16="http://schemas.microsoft.com/office/drawing/2014/main" id="{BC0A42CC-A9C5-4A4D-A6F6-C5EBD4586402}"/>
              </a:ext>
            </a:extLst>
          </p:cNvPr>
          <p:cNvSpPr txBox="1"/>
          <p:nvPr/>
        </p:nvSpPr>
        <p:spPr>
          <a:xfrm>
            <a:off x="9029699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/>
              <a:t>÷</a:t>
            </a:r>
            <a:endParaRPr lang="en-GB" sz="3600" dirty="0">
              <a:ea typeface="Cambria Math" panose="02040503050406030204" pitchFamily="18" charset="0"/>
            </a:endParaRP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DB7EF33C-3F2A-4123-83B7-8A375E4233C6}"/>
              </a:ext>
            </a:extLst>
          </p:cNvPr>
          <p:cNvSpPr txBox="1"/>
          <p:nvPr/>
        </p:nvSpPr>
        <p:spPr>
          <a:xfrm>
            <a:off x="9875429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FAD087DB-9B31-49CD-9CA8-1470D4176F67}"/>
              </a:ext>
            </a:extLst>
          </p:cNvPr>
          <p:cNvGrpSpPr/>
          <p:nvPr/>
        </p:nvGrpSpPr>
        <p:grpSpPr>
          <a:xfrm>
            <a:off x="6534444" y="666097"/>
            <a:ext cx="1097123" cy="1088729"/>
            <a:chOff x="6534444" y="666097"/>
            <a:chExt cx="1097123" cy="1088729"/>
          </a:xfrm>
        </p:grpSpPr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576A2C68-282A-4CC4-B004-AF431BEE2B88}"/>
                </a:ext>
              </a:extLst>
            </p:cNvPr>
            <p:cNvSpPr txBox="1"/>
            <p:nvPr/>
          </p:nvSpPr>
          <p:spPr>
            <a:xfrm>
              <a:off x="6783082" y="666097"/>
              <a:ext cx="73062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249260CE-FD3E-4FA6-8D8B-7FED8300D678}"/>
                </a:ext>
              </a:extLst>
            </p:cNvPr>
            <p:cNvCxnSpPr>
              <a:cxnSpLocks/>
            </p:cNvCxnSpPr>
            <p:nvPr/>
          </p:nvCxnSpPr>
          <p:spPr>
            <a:xfrm>
              <a:off x="6568609" y="1174751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586D60F7-5942-40A7-B1D0-5AC09977B226}"/>
                </a:ext>
              </a:extLst>
            </p:cNvPr>
            <p:cNvSpPr txBox="1"/>
            <p:nvPr/>
          </p:nvSpPr>
          <p:spPr>
            <a:xfrm>
              <a:off x="6534444" y="1123884"/>
              <a:ext cx="109712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</p:grp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F97570B9-3A33-43AA-95E8-0B666174496F}"/>
              </a:ext>
            </a:extLst>
          </p:cNvPr>
          <p:cNvGrpSpPr/>
          <p:nvPr/>
        </p:nvGrpSpPr>
        <p:grpSpPr>
          <a:xfrm>
            <a:off x="10591579" y="666097"/>
            <a:ext cx="991363" cy="1088729"/>
            <a:chOff x="10591579" y="666097"/>
            <a:chExt cx="991363" cy="1088729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CC16C737-336B-4EEA-8CB3-8D986EDCE4CF}"/>
                </a:ext>
              </a:extLst>
            </p:cNvPr>
            <p:cNvSpPr txBox="1"/>
            <p:nvPr/>
          </p:nvSpPr>
          <p:spPr>
            <a:xfrm>
              <a:off x="10822107" y="666097"/>
              <a:ext cx="74022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F6CFA054-B579-48DE-AF9E-569F7AFA8B79}"/>
                </a:ext>
              </a:extLst>
            </p:cNvPr>
            <p:cNvCxnSpPr>
              <a:cxnSpLocks/>
            </p:cNvCxnSpPr>
            <p:nvPr/>
          </p:nvCxnSpPr>
          <p:spPr>
            <a:xfrm>
              <a:off x="10617232" y="1174751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DD2B581-8BAF-4EA6-B323-3EE83CF8A8A3}"/>
                </a:ext>
              </a:extLst>
            </p:cNvPr>
            <p:cNvSpPr txBox="1"/>
            <p:nvPr/>
          </p:nvSpPr>
          <p:spPr>
            <a:xfrm>
              <a:off x="10591579" y="1123884"/>
              <a:ext cx="99136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</p:grpSp>
      <p:sp>
        <p:nvSpPr>
          <p:cNvPr id="129" name="TextBox 128">
            <a:extLst>
              <a:ext uri="{FF2B5EF4-FFF2-40B4-BE49-F238E27FC236}">
                <a16:creationId xmlns:a16="http://schemas.microsoft.com/office/drawing/2014/main" id="{04884524-701C-48F7-87D3-3A091FC6146D}"/>
              </a:ext>
            </a:extLst>
          </p:cNvPr>
          <p:cNvSpPr txBox="1"/>
          <p:nvPr/>
        </p:nvSpPr>
        <p:spPr>
          <a:xfrm>
            <a:off x="5381814" y="88507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AE27C119-0AF1-4387-8DD4-588B0392AD63}"/>
              </a:ext>
            </a:extLst>
          </p:cNvPr>
          <p:cNvSpPr txBox="1"/>
          <p:nvPr/>
        </p:nvSpPr>
        <p:spPr>
          <a:xfrm>
            <a:off x="9435044" y="89729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cxnSp>
        <p:nvCxnSpPr>
          <p:cNvPr id="134" name="Straight Connector 133">
            <a:extLst>
              <a:ext uri="{FF2B5EF4-FFF2-40B4-BE49-F238E27FC236}">
                <a16:creationId xmlns:a16="http://schemas.microsoft.com/office/drawing/2014/main" id="{AD1939E1-79F3-4857-8B5B-1CCD22F7F059}"/>
              </a:ext>
            </a:extLst>
          </p:cNvPr>
          <p:cNvCxnSpPr>
            <a:cxnSpLocks/>
          </p:cNvCxnSpPr>
          <p:nvPr/>
        </p:nvCxnSpPr>
        <p:spPr>
          <a:xfrm>
            <a:off x="478900" y="272374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5" name="TextBox 134">
            <a:extLst>
              <a:ext uri="{FF2B5EF4-FFF2-40B4-BE49-F238E27FC236}">
                <a16:creationId xmlns:a16="http://schemas.microsoft.com/office/drawing/2014/main" id="{EDA58DAC-1BC5-49A9-8272-FCC657D3AD45}"/>
              </a:ext>
            </a:extLst>
          </p:cNvPr>
          <p:cNvSpPr txBox="1"/>
          <p:nvPr/>
        </p:nvSpPr>
        <p:spPr>
          <a:xfrm>
            <a:off x="441527" y="221591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6B5B2010-B585-40FA-9B74-796DD1F78FE3}"/>
              </a:ext>
            </a:extLst>
          </p:cNvPr>
          <p:cNvSpPr txBox="1"/>
          <p:nvPr/>
        </p:nvSpPr>
        <p:spPr>
          <a:xfrm>
            <a:off x="452093" y="26619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DC8EB60A-CD40-4AC5-BADC-31E77A310412}"/>
              </a:ext>
            </a:extLst>
          </p:cNvPr>
          <p:cNvSpPr txBox="1"/>
          <p:nvPr/>
        </p:nvSpPr>
        <p:spPr>
          <a:xfrm>
            <a:off x="902812" y="2629873"/>
            <a:ext cx="10391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3</a:t>
            </a:r>
          </a:p>
        </p:txBody>
      </p:sp>
      <p:cxnSp>
        <p:nvCxnSpPr>
          <p:cNvPr id="138" name="Straight Connector 137">
            <a:extLst>
              <a:ext uri="{FF2B5EF4-FFF2-40B4-BE49-F238E27FC236}">
                <a16:creationId xmlns:a16="http://schemas.microsoft.com/office/drawing/2014/main" id="{471E72D3-344B-4298-A9DC-CC17A6EBEAA6}"/>
              </a:ext>
            </a:extLst>
          </p:cNvPr>
          <p:cNvCxnSpPr>
            <a:cxnSpLocks/>
          </p:cNvCxnSpPr>
          <p:nvPr/>
        </p:nvCxnSpPr>
        <p:spPr>
          <a:xfrm>
            <a:off x="4503360" y="271323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TextBox 138">
            <a:extLst>
              <a:ext uri="{FF2B5EF4-FFF2-40B4-BE49-F238E27FC236}">
                <a16:creationId xmlns:a16="http://schemas.microsoft.com/office/drawing/2014/main" id="{D3A79128-545A-45F6-9CDE-700048584B61}"/>
              </a:ext>
            </a:extLst>
          </p:cNvPr>
          <p:cNvSpPr txBox="1"/>
          <p:nvPr/>
        </p:nvSpPr>
        <p:spPr>
          <a:xfrm>
            <a:off x="4465987" y="220540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4635E437-A97D-4E7A-96FE-1F3EFAA79D7D}"/>
              </a:ext>
            </a:extLst>
          </p:cNvPr>
          <p:cNvSpPr txBox="1"/>
          <p:nvPr/>
        </p:nvSpPr>
        <p:spPr>
          <a:xfrm>
            <a:off x="4476553" y="265144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B934069E-27A4-4389-A0E7-62EE14942F82}"/>
              </a:ext>
            </a:extLst>
          </p:cNvPr>
          <p:cNvSpPr txBox="1"/>
          <p:nvPr/>
        </p:nvSpPr>
        <p:spPr>
          <a:xfrm>
            <a:off x="4927272" y="2619363"/>
            <a:ext cx="10391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4</a:t>
            </a:r>
          </a:p>
        </p:txBody>
      </p: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DD2F6C39-7EAB-4E4D-A926-FC6DB0ADD513}"/>
              </a:ext>
            </a:extLst>
          </p:cNvPr>
          <p:cNvGrpSpPr/>
          <p:nvPr/>
        </p:nvGrpSpPr>
        <p:grpSpPr>
          <a:xfrm>
            <a:off x="8500836" y="2205405"/>
            <a:ext cx="933868" cy="1071647"/>
            <a:chOff x="1963495" y="36281"/>
            <a:chExt cx="933868" cy="1071647"/>
          </a:xfrm>
        </p:grpSpPr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4CAB909F-3866-49E9-84F6-317EBEC8D55B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18D8B342-354F-43CD-B932-5F39EE876548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2263441F-B625-40D4-8857-6D407A373B0A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sp>
        <p:nvSpPr>
          <p:cNvPr id="146" name="TextBox 145">
            <a:extLst>
              <a:ext uri="{FF2B5EF4-FFF2-40B4-BE49-F238E27FC236}">
                <a16:creationId xmlns:a16="http://schemas.microsoft.com/office/drawing/2014/main" id="{28A6E5B8-CAFF-4A2A-B308-A869B6B1697E}"/>
              </a:ext>
            </a:extLst>
          </p:cNvPr>
          <p:cNvSpPr txBox="1"/>
          <p:nvPr/>
        </p:nvSpPr>
        <p:spPr>
          <a:xfrm>
            <a:off x="9389600" y="2663722"/>
            <a:ext cx="10391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2</a:t>
            </a:r>
          </a:p>
        </p:txBody>
      </p:sp>
    </p:spTree>
    <p:extLst>
      <p:ext uri="{BB962C8B-B14F-4D97-AF65-F5344CB8AC3E}">
        <p14:creationId xmlns:p14="http://schemas.microsoft.com/office/powerpoint/2010/main" val="16819658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5" grpId="0"/>
      <p:bldP spid="136" grpId="0"/>
      <p:bldP spid="137" grpId="0"/>
      <p:bldP spid="139" grpId="0"/>
      <p:bldP spid="140" grpId="0"/>
      <p:bldP spid="141" grpId="0"/>
      <p:bldP spid="146" grpId="0"/>
    </p:bldLst>
  </p:timing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394C58EA-DED4-45A8-946C-6B1632C7B862}"/>
              </a:ext>
            </a:extLst>
          </p:cNvPr>
          <p:cNvSpPr/>
          <p:nvPr/>
        </p:nvSpPr>
        <p:spPr>
          <a:xfrm>
            <a:off x="1841724" y="3642238"/>
            <a:ext cx="2880000" cy="2880000"/>
          </a:xfrm>
          <a:prstGeom prst="rect">
            <a:avLst/>
          </a:prstGeom>
          <a:solidFill>
            <a:srgbClr val="0070C0"/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7DA52634-A190-403C-BA97-6CF2A43D31BD}"/>
              </a:ext>
            </a:extLst>
          </p:cNvPr>
          <p:cNvSpPr/>
          <p:nvPr/>
        </p:nvSpPr>
        <p:spPr>
          <a:xfrm>
            <a:off x="1847412" y="3649438"/>
            <a:ext cx="2880000" cy="957280"/>
          </a:xfrm>
          <a:prstGeom prst="rect">
            <a:avLst/>
          </a:prstGeom>
          <a:solidFill>
            <a:srgbClr val="FF0000"/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F4F9F11F-3F2A-411D-8FBD-9B18B13633F4}"/>
              </a:ext>
            </a:extLst>
          </p:cNvPr>
          <p:cNvSpPr/>
          <p:nvPr/>
        </p:nvSpPr>
        <p:spPr>
          <a:xfrm>
            <a:off x="1841724" y="3642238"/>
            <a:ext cx="8640000" cy="288000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CA6D9FDA-8F12-49BA-BA2B-179406717EE9}"/>
              </a:ext>
            </a:extLst>
          </p:cNvPr>
          <p:cNvSpPr/>
          <p:nvPr/>
        </p:nvSpPr>
        <p:spPr>
          <a:xfrm>
            <a:off x="1841724" y="3642238"/>
            <a:ext cx="2880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A3EF7FED-F590-42E8-A5C6-14697546D71E}"/>
              </a:ext>
            </a:extLst>
          </p:cNvPr>
          <p:cNvSpPr/>
          <p:nvPr/>
        </p:nvSpPr>
        <p:spPr>
          <a:xfrm>
            <a:off x="4722364" y="3642238"/>
            <a:ext cx="2880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2A15089-6716-438E-B556-C8C73561C03F}"/>
              </a:ext>
            </a:extLst>
          </p:cNvPr>
          <p:cNvSpPr/>
          <p:nvPr/>
        </p:nvSpPr>
        <p:spPr>
          <a:xfrm>
            <a:off x="7602684" y="3642238"/>
            <a:ext cx="2880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2C675BCC-A696-451B-8A5B-0FD6C670561B}"/>
              </a:ext>
            </a:extLst>
          </p:cNvPr>
          <p:cNvGrpSpPr/>
          <p:nvPr/>
        </p:nvGrpSpPr>
        <p:grpSpPr>
          <a:xfrm>
            <a:off x="1841724" y="3649438"/>
            <a:ext cx="8645048" cy="2872800"/>
            <a:chOff x="4219137" y="556200"/>
            <a:chExt cx="8645048" cy="2872800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C5B75A50-1D04-43DB-8A13-279C973F0EEC}"/>
                </a:ext>
              </a:extLst>
            </p:cNvPr>
            <p:cNvSpPr/>
            <p:nvPr/>
          </p:nvSpPr>
          <p:spPr>
            <a:xfrm>
              <a:off x="7104185" y="5562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5CBC7E6D-D6BB-47EF-BFA9-086273524B90}"/>
                </a:ext>
              </a:extLst>
            </p:cNvPr>
            <p:cNvSpPr/>
            <p:nvPr/>
          </p:nvSpPr>
          <p:spPr>
            <a:xfrm>
              <a:off x="7104185" y="15138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29D8BA10-FD29-407A-A761-8A1707753761}"/>
                </a:ext>
              </a:extLst>
            </p:cNvPr>
            <p:cNvSpPr/>
            <p:nvPr/>
          </p:nvSpPr>
          <p:spPr>
            <a:xfrm>
              <a:off x="7104185" y="24714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4F13E9B8-D209-4CB5-B93D-76DDB1506E84}"/>
                </a:ext>
              </a:extLst>
            </p:cNvPr>
            <p:cNvSpPr/>
            <p:nvPr/>
          </p:nvSpPr>
          <p:spPr>
            <a:xfrm>
              <a:off x="9984185" y="5562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29DCC869-9670-4864-B23A-4694AB3E51B0}"/>
                </a:ext>
              </a:extLst>
            </p:cNvPr>
            <p:cNvSpPr/>
            <p:nvPr/>
          </p:nvSpPr>
          <p:spPr>
            <a:xfrm>
              <a:off x="9984185" y="15138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273A37B4-85A2-4BF8-AB23-D615043642FF}"/>
                </a:ext>
              </a:extLst>
            </p:cNvPr>
            <p:cNvSpPr/>
            <p:nvPr/>
          </p:nvSpPr>
          <p:spPr>
            <a:xfrm>
              <a:off x="9984185" y="24714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E4C7827A-B67C-409F-AF30-95B4321CB258}"/>
                </a:ext>
              </a:extLst>
            </p:cNvPr>
            <p:cNvSpPr/>
            <p:nvPr/>
          </p:nvSpPr>
          <p:spPr>
            <a:xfrm>
              <a:off x="4219137" y="5562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D33955AB-6601-4549-965F-8F3C9613883D}"/>
                </a:ext>
              </a:extLst>
            </p:cNvPr>
            <p:cNvSpPr/>
            <p:nvPr/>
          </p:nvSpPr>
          <p:spPr>
            <a:xfrm>
              <a:off x="4219137" y="15138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6ED14E66-5006-4402-86D4-464FA950E79B}"/>
                </a:ext>
              </a:extLst>
            </p:cNvPr>
            <p:cNvSpPr/>
            <p:nvPr/>
          </p:nvSpPr>
          <p:spPr>
            <a:xfrm>
              <a:off x="4219137" y="2471400"/>
              <a:ext cx="2880000" cy="9576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33" name="Rectangle 32">
            <a:extLst>
              <a:ext uri="{FF2B5EF4-FFF2-40B4-BE49-F238E27FC236}">
                <a16:creationId xmlns:a16="http://schemas.microsoft.com/office/drawing/2014/main" id="{0D45AEC3-29E9-4011-9E91-EE17E65BE789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19A20922-C253-427F-8AB0-6AB062C59C5D}"/>
              </a:ext>
            </a:extLst>
          </p:cNvPr>
          <p:cNvSpPr/>
          <p:nvPr/>
        </p:nvSpPr>
        <p:spPr>
          <a:xfrm>
            <a:off x="330561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106A5A22-C403-42FC-8B03-6257E1025642}"/>
              </a:ext>
            </a:extLst>
          </p:cNvPr>
          <p:cNvSpPr/>
          <p:nvPr/>
        </p:nvSpPr>
        <p:spPr>
          <a:xfrm>
            <a:off x="2312562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C6E88A7B-8A76-41D2-97C1-A244A4F491E6}"/>
              </a:ext>
            </a:extLst>
          </p:cNvPr>
          <p:cNvGrpSpPr/>
          <p:nvPr/>
        </p:nvGrpSpPr>
        <p:grpSpPr>
          <a:xfrm>
            <a:off x="467558" y="712172"/>
            <a:ext cx="435719" cy="1032867"/>
            <a:chOff x="2724738" y="5471319"/>
            <a:chExt cx="435719" cy="1032867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638BF835-8ECB-49F9-8617-682FD05745C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AADF8295-2F2F-44D3-A748-F752596D6764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81597070-523C-4C6F-B3CF-1FA74385735A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55874E6C-EC71-450D-B7E6-3D073770D05E}"/>
              </a:ext>
            </a:extLst>
          </p:cNvPr>
          <p:cNvSpPr txBox="1"/>
          <p:nvPr/>
        </p:nvSpPr>
        <p:spPr>
          <a:xfrm>
            <a:off x="984945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/>
              <a:t>÷</a:t>
            </a:r>
            <a:endParaRPr lang="en-GB" sz="3600" dirty="0">
              <a:ea typeface="Cambria Math" panose="02040503050406030204" pitchFamily="18" charset="0"/>
            </a:endParaRPr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13FE0317-CFBB-462A-A22B-3839B0A66A6D}"/>
              </a:ext>
            </a:extLst>
          </p:cNvPr>
          <p:cNvGrpSpPr/>
          <p:nvPr/>
        </p:nvGrpSpPr>
        <p:grpSpPr>
          <a:xfrm>
            <a:off x="2759098" y="689550"/>
            <a:ext cx="487609" cy="1071647"/>
            <a:chOff x="2759098" y="689550"/>
            <a:chExt cx="487609" cy="1071647"/>
          </a:xfrm>
        </p:grpSpPr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6A34FB5C-47E7-4E2F-99D5-DA52263A3634}"/>
                </a:ext>
              </a:extLst>
            </p:cNvPr>
            <p:cNvGrpSpPr/>
            <p:nvPr/>
          </p:nvGrpSpPr>
          <p:grpSpPr>
            <a:xfrm>
              <a:off x="2771158" y="1130255"/>
              <a:ext cx="475549" cy="630942"/>
              <a:chOff x="2969239" y="1130255"/>
              <a:chExt cx="475549" cy="630942"/>
            </a:xfrm>
          </p:grpSpPr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A61ECD61-75EA-49CF-85BC-4BDF0EEB425A}"/>
                  </a:ext>
                </a:extLst>
              </p:cNvPr>
              <p:cNvSpPr txBox="1"/>
              <p:nvPr/>
            </p:nvSpPr>
            <p:spPr>
              <a:xfrm>
                <a:off x="2969239" y="1130255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  <p:cxnSp>
            <p:nvCxnSpPr>
              <p:cNvPr id="55" name="Straight Connector 54">
                <a:extLst>
                  <a:ext uri="{FF2B5EF4-FFF2-40B4-BE49-F238E27FC236}">
                    <a16:creationId xmlns:a16="http://schemas.microsoft.com/office/drawing/2014/main" id="{F6EF56E9-BDAE-4865-B136-B5DE4467FB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86951" y="1208245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04A128D3-92CB-4DAD-85AE-55AC589C21CC}"/>
                </a:ext>
              </a:extLst>
            </p:cNvPr>
            <p:cNvSpPr txBox="1"/>
            <p:nvPr/>
          </p:nvSpPr>
          <p:spPr>
            <a:xfrm>
              <a:off x="2759098" y="68955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sp>
        <p:nvSpPr>
          <p:cNvPr id="56" name="TextBox 55">
            <a:extLst>
              <a:ext uri="{FF2B5EF4-FFF2-40B4-BE49-F238E27FC236}">
                <a16:creationId xmlns:a16="http://schemas.microsoft.com/office/drawing/2014/main" id="{CA075DE7-FC44-489F-915E-DBC4514DAE57}"/>
              </a:ext>
            </a:extLst>
          </p:cNvPr>
          <p:cNvSpPr txBox="1"/>
          <p:nvPr/>
        </p:nvSpPr>
        <p:spPr>
          <a:xfrm>
            <a:off x="1414139" y="88801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DFE04166-6282-43C2-B7F9-8867022B7A6B}"/>
              </a:ext>
            </a:extLst>
          </p:cNvPr>
          <p:cNvSpPr txBox="1"/>
          <p:nvPr/>
        </p:nvSpPr>
        <p:spPr>
          <a:xfrm>
            <a:off x="1830675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546129B5-77B3-41F5-8761-7C4056F5CD25}"/>
              </a:ext>
            </a:extLst>
          </p:cNvPr>
          <p:cNvCxnSpPr>
            <a:cxnSpLocks/>
          </p:cNvCxnSpPr>
          <p:nvPr/>
        </p:nvCxnSpPr>
        <p:spPr>
          <a:xfrm>
            <a:off x="478900" y="272374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TextBox 58">
            <a:extLst>
              <a:ext uri="{FF2B5EF4-FFF2-40B4-BE49-F238E27FC236}">
                <a16:creationId xmlns:a16="http://schemas.microsoft.com/office/drawing/2014/main" id="{B60D785C-72BE-46FB-9E4D-61542E1656AD}"/>
              </a:ext>
            </a:extLst>
          </p:cNvPr>
          <p:cNvSpPr txBox="1"/>
          <p:nvPr/>
        </p:nvSpPr>
        <p:spPr>
          <a:xfrm>
            <a:off x="441527" y="221591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C1853B09-C245-465D-81B3-B7A379D46705}"/>
              </a:ext>
            </a:extLst>
          </p:cNvPr>
          <p:cNvSpPr txBox="1"/>
          <p:nvPr/>
        </p:nvSpPr>
        <p:spPr>
          <a:xfrm>
            <a:off x="452093" y="26619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1D82E8A5-B389-4681-A639-D5B33A125A46}"/>
              </a:ext>
            </a:extLst>
          </p:cNvPr>
          <p:cNvSpPr txBox="1"/>
          <p:nvPr/>
        </p:nvSpPr>
        <p:spPr>
          <a:xfrm>
            <a:off x="902812" y="2629873"/>
            <a:ext cx="10391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3</a:t>
            </a:r>
          </a:p>
        </p:txBody>
      </p:sp>
    </p:spTree>
    <p:extLst>
      <p:ext uri="{BB962C8B-B14F-4D97-AF65-F5344CB8AC3E}">
        <p14:creationId xmlns:p14="http://schemas.microsoft.com/office/powerpoint/2010/main" val="26782565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59" grpId="0"/>
      <p:bldP spid="60" grpId="0"/>
      <p:bldP spid="61" grpId="0"/>
    </p:bldLst>
  </p:timing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B0A234D-240F-408F-A1DB-14FCC93875A5}"/>
              </a:ext>
            </a:extLst>
          </p:cNvPr>
          <p:cNvSpPr/>
          <p:nvPr/>
        </p:nvSpPr>
        <p:spPr>
          <a:xfrm>
            <a:off x="5298108" y="3642238"/>
            <a:ext cx="1728192" cy="2880000"/>
          </a:xfrm>
          <a:prstGeom prst="rect">
            <a:avLst/>
          </a:prstGeom>
          <a:solidFill>
            <a:srgbClr val="0070C0"/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66E02E8-6AB0-4F1A-8034-983DD94B3914}"/>
              </a:ext>
            </a:extLst>
          </p:cNvPr>
          <p:cNvSpPr/>
          <p:nvPr/>
        </p:nvSpPr>
        <p:spPr>
          <a:xfrm>
            <a:off x="1841724" y="3642238"/>
            <a:ext cx="1728192" cy="2880000"/>
          </a:xfrm>
          <a:prstGeom prst="rect">
            <a:avLst/>
          </a:prstGeom>
          <a:solidFill>
            <a:srgbClr val="0070C0"/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E0C5931-344E-4C3E-87A0-D058CC37CC69}"/>
              </a:ext>
            </a:extLst>
          </p:cNvPr>
          <p:cNvSpPr/>
          <p:nvPr/>
        </p:nvSpPr>
        <p:spPr>
          <a:xfrm>
            <a:off x="3569916" y="3642238"/>
            <a:ext cx="1728192" cy="2880000"/>
          </a:xfrm>
          <a:prstGeom prst="rect">
            <a:avLst/>
          </a:prstGeom>
          <a:solidFill>
            <a:srgbClr val="0070C0"/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8EFF43EB-5CE1-4AC2-A6E8-C7AEA289E18A}"/>
              </a:ext>
            </a:extLst>
          </p:cNvPr>
          <p:cNvSpPr/>
          <p:nvPr/>
        </p:nvSpPr>
        <p:spPr>
          <a:xfrm>
            <a:off x="1847412" y="3649438"/>
            <a:ext cx="5177352" cy="712800"/>
          </a:xfrm>
          <a:prstGeom prst="rect">
            <a:avLst/>
          </a:prstGeom>
          <a:solidFill>
            <a:srgbClr val="FF0000"/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143B704-861F-41B8-A4C8-954FF6090259}"/>
              </a:ext>
            </a:extLst>
          </p:cNvPr>
          <p:cNvSpPr/>
          <p:nvPr/>
        </p:nvSpPr>
        <p:spPr>
          <a:xfrm>
            <a:off x="1841724" y="3642238"/>
            <a:ext cx="8640000" cy="288000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57D8B8AE-95DB-4A7A-ACE4-F2A117C8B62B}"/>
              </a:ext>
            </a:extLst>
          </p:cNvPr>
          <p:cNvSpPr/>
          <p:nvPr/>
        </p:nvSpPr>
        <p:spPr>
          <a:xfrm>
            <a:off x="1841724" y="3642238"/>
            <a:ext cx="1728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0D74CF7-A20E-464E-8FCC-4C2E7050F457}"/>
              </a:ext>
            </a:extLst>
          </p:cNvPr>
          <p:cNvSpPr/>
          <p:nvPr/>
        </p:nvSpPr>
        <p:spPr>
          <a:xfrm>
            <a:off x="3570108" y="3642238"/>
            <a:ext cx="1728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5E92FCE-B3ED-425D-9704-FB2C44C2A6D8}"/>
              </a:ext>
            </a:extLst>
          </p:cNvPr>
          <p:cNvSpPr/>
          <p:nvPr/>
        </p:nvSpPr>
        <p:spPr>
          <a:xfrm>
            <a:off x="5298108" y="3642238"/>
            <a:ext cx="1728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BAF4738F-9A35-4D3A-9238-A538A1301B58}"/>
              </a:ext>
            </a:extLst>
          </p:cNvPr>
          <p:cNvSpPr/>
          <p:nvPr/>
        </p:nvSpPr>
        <p:spPr>
          <a:xfrm>
            <a:off x="7026492" y="3642238"/>
            <a:ext cx="1728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4B9FE5D8-9CDF-416C-BB32-114D1957C6B9}"/>
              </a:ext>
            </a:extLst>
          </p:cNvPr>
          <p:cNvSpPr/>
          <p:nvPr/>
        </p:nvSpPr>
        <p:spPr>
          <a:xfrm>
            <a:off x="8754684" y="3642238"/>
            <a:ext cx="1728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778A3A4E-CA80-40FA-80A6-8486E308DE2A}"/>
              </a:ext>
            </a:extLst>
          </p:cNvPr>
          <p:cNvGrpSpPr/>
          <p:nvPr/>
        </p:nvGrpSpPr>
        <p:grpSpPr>
          <a:xfrm>
            <a:off x="1841724" y="3636012"/>
            <a:ext cx="8640000" cy="2880000"/>
            <a:chOff x="1842684" y="3642238"/>
            <a:chExt cx="8640000" cy="2880000"/>
          </a:xfrm>
        </p:grpSpPr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8634406C-CDDA-4CBA-8E39-C401ADB0A799}"/>
                </a:ext>
              </a:extLst>
            </p:cNvPr>
            <p:cNvSpPr/>
            <p:nvPr/>
          </p:nvSpPr>
          <p:spPr>
            <a:xfrm>
              <a:off x="8754684" y="364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1D842101-B5F0-4C86-A0DB-99C748229EC3}"/>
                </a:ext>
              </a:extLst>
            </p:cNvPr>
            <p:cNvSpPr/>
            <p:nvPr/>
          </p:nvSpPr>
          <p:spPr>
            <a:xfrm>
              <a:off x="8754684" y="436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F04C894A-4A9D-4132-8E9B-47BAB4B0B928}"/>
                </a:ext>
              </a:extLst>
            </p:cNvPr>
            <p:cNvSpPr/>
            <p:nvPr/>
          </p:nvSpPr>
          <p:spPr>
            <a:xfrm>
              <a:off x="8754684" y="508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56DDCD7C-C1F0-4417-95B5-CC9C5F89BC9B}"/>
                </a:ext>
              </a:extLst>
            </p:cNvPr>
            <p:cNvSpPr/>
            <p:nvPr/>
          </p:nvSpPr>
          <p:spPr>
            <a:xfrm>
              <a:off x="8754684" y="580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FA101DC7-ADB2-481B-986B-23BEC6F3ECF0}"/>
                </a:ext>
              </a:extLst>
            </p:cNvPr>
            <p:cNvSpPr/>
            <p:nvPr/>
          </p:nvSpPr>
          <p:spPr>
            <a:xfrm>
              <a:off x="7026684" y="364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E9360CDF-71B1-4801-BF76-9FB72DCDF54A}"/>
                </a:ext>
              </a:extLst>
            </p:cNvPr>
            <p:cNvSpPr/>
            <p:nvPr/>
          </p:nvSpPr>
          <p:spPr>
            <a:xfrm>
              <a:off x="7026684" y="436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0FF252CD-E235-42D0-A73A-62B26E392B96}"/>
                </a:ext>
              </a:extLst>
            </p:cNvPr>
            <p:cNvSpPr/>
            <p:nvPr/>
          </p:nvSpPr>
          <p:spPr>
            <a:xfrm>
              <a:off x="7026684" y="508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2D3F3268-6F84-491C-9D8D-732F25765E5F}"/>
                </a:ext>
              </a:extLst>
            </p:cNvPr>
            <p:cNvSpPr/>
            <p:nvPr/>
          </p:nvSpPr>
          <p:spPr>
            <a:xfrm>
              <a:off x="7026684" y="580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E58A186C-FC9B-42CF-B26B-5301ABD499D7}"/>
                </a:ext>
              </a:extLst>
            </p:cNvPr>
            <p:cNvSpPr/>
            <p:nvPr/>
          </p:nvSpPr>
          <p:spPr>
            <a:xfrm>
              <a:off x="5298684" y="364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51B8AC40-9C0F-4397-9F45-56A0C011E8F0}"/>
                </a:ext>
              </a:extLst>
            </p:cNvPr>
            <p:cNvSpPr/>
            <p:nvPr/>
          </p:nvSpPr>
          <p:spPr>
            <a:xfrm>
              <a:off x="5298684" y="436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6FD47628-A461-491A-8898-90A277E5B635}"/>
                </a:ext>
              </a:extLst>
            </p:cNvPr>
            <p:cNvSpPr/>
            <p:nvPr/>
          </p:nvSpPr>
          <p:spPr>
            <a:xfrm>
              <a:off x="5298684" y="508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E9F9D8D6-C1AD-4739-85A3-888C5BE78F40}"/>
                </a:ext>
              </a:extLst>
            </p:cNvPr>
            <p:cNvSpPr/>
            <p:nvPr/>
          </p:nvSpPr>
          <p:spPr>
            <a:xfrm>
              <a:off x="5298684" y="580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31F0CF7D-0D65-4885-980C-95558D26E49C}"/>
                </a:ext>
              </a:extLst>
            </p:cNvPr>
            <p:cNvSpPr/>
            <p:nvPr/>
          </p:nvSpPr>
          <p:spPr>
            <a:xfrm>
              <a:off x="3570684" y="364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05351A9D-ED64-494C-8C29-D16622BFCDFB}"/>
                </a:ext>
              </a:extLst>
            </p:cNvPr>
            <p:cNvSpPr/>
            <p:nvPr/>
          </p:nvSpPr>
          <p:spPr>
            <a:xfrm>
              <a:off x="3570684" y="436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80DBC2A9-A2B5-4E19-B43C-F66533F94A95}"/>
                </a:ext>
              </a:extLst>
            </p:cNvPr>
            <p:cNvSpPr/>
            <p:nvPr/>
          </p:nvSpPr>
          <p:spPr>
            <a:xfrm>
              <a:off x="3570684" y="508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09CB6AD3-D833-49D6-B331-E74903221295}"/>
                </a:ext>
              </a:extLst>
            </p:cNvPr>
            <p:cNvSpPr/>
            <p:nvPr/>
          </p:nvSpPr>
          <p:spPr>
            <a:xfrm>
              <a:off x="3570684" y="580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27F59CC1-E78A-4889-96AD-672B6CF28241}"/>
                </a:ext>
              </a:extLst>
            </p:cNvPr>
            <p:cNvSpPr/>
            <p:nvPr/>
          </p:nvSpPr>
          <p:spPr>
            <a:xfrm>
              <a:off x="1842684" y="364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B58E55D2-93B7-4535-9EE1-C3C4674E7927}"/>
                </a:ext>
              </a:extLst>
            </p:cNvPr>
            <p:cNvSpPr/>
            <p:nvPr/>
          </p:nvSpPr>
          <p:spPr>
            <a:xfrm>
              <a:off x="1842684" y="436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A4F9280C-9AA5-4089-9FEB-9C5435403F2F}"/>
                </a:ext>
              </a:extLst>
            </p:cNvPr>
            <p:cNvSpPr/>
            <p:nvPr/>
          </p:nvSpPr>
          <p:spPr>
            <a:xfrm>
              <a:off x="1842684" y="508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EBA2C90C-EDDA-40DE-A057-83179CE53528}"/>
                </a:ext>
              </a:extLst>
            </p:cNvPr>
            <p:cNvSpPr/>
            <p:nvPr/>
          </p:nvSpPr>
          <p:spPr>
            <a:xfrm>
              <a:off x="1842684" y="5802238"/>
              <a:ext cx="172800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62" name="Rectangle 61">
            <a:extLst>
              <a:ext uri="{FF2B5EF4-FFF2-40B4-BE49-F238E27FC236}">
                <a16:creationId xmlns:a16="http://schemas.microsoft.com/office/drawing/2014/main" id="{D571E9CF-EF1B-47F9-B6E1-180DD6B242D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" name="Rectangle: Rounded Corners 62">
            <a:extLst>
              <a:ext uri="{FF2B5EF4-FFF2-40B4-BE49-F238E27FC236}">
                <a16:creationId xmlns:a16="http://schemas.microsoft.com/office/drawing/2014/main" id="{C937D2D1-D346-4B6D-A735-B62514B95C21}"/>
              </a:ext>
            </a:extLst>
          </p:cNvPr>
          <p:cNvSpPr/>
          <p:nvPr/>
        </p:nvSpPr>
        <p:spPr>
          <a:xfrm>
            <a:off x="329338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72793274-CAD7-4C29-87F7-34C3F49F6145}"/>
              </a:ext>
            </a:extLst>
          </p:cNvPr>
          <p:cNvSpPr/>
          <p:nvPr/>
        </p:nvSpPr>
        <p:spPr>
          <a:xfrm>
            <a:off x="2311339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5" name="Group 64">
            <a:extLst>
              <a:ext uri="{FF2B5EF4-FFF2-40B4-BE49-F238E27FC236}">
                <a16:creationId xmlns:a16="http://schemas.microsoft.com/office/drawing/2014/main" id="{897875B6-94C6-4BD1-9635-2EE00605AD7B}"/>
              </a:ext>
            </a:extLst>
          </p:cNvPr>
          <p:cNvGrpSpPr/>
          <p:nvPr/>
        </p:nvGrpSpPr>
        <p:grpSpPr>
          <a:xfrm>
            <a:off x="466335" y="712172"/>
            <a:ext cx="435719" cy="1032867"/>
            <a:chOff x="2724738" y="5471319"/>
            <a:chExt cx="435719" cy="1032867"/>
          </a:xfrm>
        </p:grpSpPr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B6BB4B1A-5AF8-4F76-8559-2D76FDF0F74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042A5DAE-C5A4-4221-B52B-D027C83002D2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6F4FCD9-7437-44E5-9885-7B3070A53C5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FB79DDC2-D7DC-4F56-BEC1-9DEA2CD5D139}"/>
              </a:ext>
            </a:extLst>
          </p:cNvPr>
          <p:cNvSpPr txBox="1"/>
          <p:nvPr/>
        </p:nvSpPr>
        <p:spPr>
          <a:xfrm>
            <a:off x="983722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/>
              <a:t>÷</a:t>
            </a:r>
            <a:endParaRPr lang="en-GB" sz="3600" dirty="0">
              <a:ea typeface="Cambria Math" panose="02040503050406030204" pitchFamily="18" charset="0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BDCB749E-DA62-4012-8B9F-7DC59FA7CE88}"/>
              </a:ext>
            </a:extLst>
          </p:cNvPr>
          <p:cNvSpPr txBox="1"/>
          <p:nvPr/>
        </p:nvSpPr>
        <p:spPr>
          <a:xfrm>
            <a:off x="1829452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1A493B97-FB78-4D4A-B93F-0B595DC53B99}"/>
              </a:ext>
            </a:extLst>
          </p:cNvPr>
          <p:cNvGrpSpPr/>
          <p:nvPr/>
        </p:nvGrpSpPr>
        <p:grpSpPr>
          <a:xfrm>
            <a:off x="2514596" y="666097"/>
            <a:ext cx="1097123" cy="1088729"/>
            <a:chOff x="6534444" y="666097"/>
            <a:chExt cx="1097123" cy="1088729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11037F5-6CD1-4B7F-81AB-C25EADA9C0B5}"/>
                </a:ext>
              </a:extLst>
            </p:cNvPr>
            <p:cNvSpPr txBox="1"/>
            <p:nvPr/>
          </p:nvSpPr>
          <p:spPr>
            <a:xfrm>
              <a:off x="6783082" y="666097"/>
              <a:ext cx="73062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FAEB51CB-B194-4FB5-80C4-8655E2857BE3}"/>
                </a:ext>
              </a:extLst>
            </p:cNvPr>
            <p:cNvCxnSpPr>
              <a:cxnSpLocks/>
            </p:cNvCxnSpPr>
            <p:nvPr/>
          </p:nvCxnSpPr>
          <p:spPr>
            <a:xfrm>
              <a:off x="6568609" y="1174751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1E702B4C-78F6-4876-A6ED-1FE4B08DDF9C}"/>
                </a:ext>
              </a:extLst>
            </p:cNvPr>
            <p:cNvSpPr txBox="1"/>
            <p:nvPr/>
          </p:nvSpPr>
          <p:spPr>
            <a:xfrm>
              <a:off x="6534444" y="1123884"/>
              <a:ext cx="109712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</p:grpSp>
      <p:sp>
        <p:nvSpPr>
          <p:cNvPr id="75" name="TextBox 74">
            <a:extLst>
              <a:ext uri="{FF2B5EF4-FFF2-40B4-BE49-F238E27FC236}">
                <a16:creationId xmlns:a16="http://schemas.microsoft.com/office/drawing/2014/main" id="{EE5737C0-38E1-4F73-9FB9-43414F1CA117}"/>
              </a:ext>
            </a:extLst>
          </p:cNvPr>
          <p:cNvSpPr txBox="1"/>
          <p:nvPr/>
        </p:nvSpPr>
        <p:spPr>
          <a:xfrm>
            <a:off x="1361966" y="88507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4</a:t>
            </a:r>
          </a:p>
        </p:txBody>
      </p:sp>
      <p:cxnSp>
        <p:nvCxnSpPr>
          <p:cNvPr id="76" name="Straight Connector 75">
            <a:extLst>
              <a:ext uri="{FF2B5EF4-FFF2-40B4-BE49-F238E27FC236}">
                <a16:creationId xmlns:a16="http://schemas.microsoft.com/office/drawing/2014/main" id="{35DF0B10-986A-42A3-8E5E-B0D71289E62D}"/>
              </a:ext>
            </a:extLst>
          </p:cNvPr>
          <p:cNvCxnSpPr>
            <a:cxnSpLocks/>
          </p:cNvCxnSpPr>
          <p:nvPr/>
        </p:nvCxnSpPr>
        <p:spPr>
          <a:xfrm>
            <a:off x="483512" y="271323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TextBox 76">
            <a:extLst>
              <a:ext uri="{FF2B5EF4-FFF2-40B4-BE49-F238E27FC236}">
                <a16:creationId xmlns:a16="http://schemas.microsoft.com/office/drawing/2014/main" id="{3C51F026-BE9B-4956-93FE-526FCA968D6B}"/>
              </a:ext>
            </a:extLst>
          </p:cNvPr>
          <p:cNvSpPr txBox="1"/>
          <p:nvPr/>
        </p:nvSpPr>
        <p:spPr>
          <a:xfrm>
            <a:off x="446139" y="220540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0266FB4A-1750-4059-823E-3BF8E3B22C1A}"/>
              </a:ext>
            </a:extLst>
          </p:cNvPr>
          <p:cNvSpPr txBox="1"/>
          <p:nvPr/>
        </p:nvSpPr>
        <p:spPr>
          <a:xfrm>
            <a:off x="456705" y="265144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C373D3A7-73FD-4EC3-942C-80A7F3A84607}"/>
              </a:ext>
            </a:extLst>
          </p:cNvPr>
          <p:cNvSpPr txBox="1"/>
          <p:nvPr/>
        </p:nvSpPr>
        <p:spPr>
          <a:xfrm>
            <a:off x="907424" y="2619363"/>
            <a:ext cx="10391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4</a:t>
            </a:r>
          </a:p>
        </p:txBody>
      </p:sp>
    </p:spTree>
    <p:extLst>
      <p:ext uri="{BB962C8B-B14F-4D97-AF65-F5344CB8AC3E}">
        <p14:creationId xmlns:p14="http://schemas.microsoft.com/office/powerpoint/2010/main" val="20809982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 animBg="1"/>
      <p:bldP spid="77" grpId="0"/>
      <p:bldP spid="78" grpId="0"/>
      <p:bldP spid="79" grpId="0"/>
    </p:bldLst>
  </p:timing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37">
            <a:extLst>
              <a:ext uri="{FF2B5EF4-FFF2-40B4-BE49-F238E27FC236}">
                <a16:creationId xmlns:a16="http://schemas.microsoft.com/office/drawing/2014/main" id="{EFDF501F-A893-471F-BD24-CC59B429C6DB}"/>
              </a:ext>
            </a:extLst>
          </p:cNvPr>
          <p:cNvSpPr/>
          <p:nvPr/>
        </p:nvSpPr>
        <p:spPr>
          <a:xfrm>
            <a:off x="1841724" y="3630434"/>
            <a:ext cx="6047808" cy="2880000"/>
          </a:xfrm>
          <a:prstGeom prst="rect">
            <a:avLst/>
          </a:prstGeom>
          <a:solidFill>
            <a:srgbClr val="0070C0"/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D5D044CA-708F-4B8D-B0A6-58C3CE1103AB}"/>
              </a:ext>
            </a:extLst>
          </p:cNvPr>
          <p:cNvSpPr/>
          <p:nvPr/>
        </p:nvSpPr>
        <p:spPr>
          <a:xfrm>
            <a:off x="1847412" y="3649438"/>
            <a:ext cx="6042120" cy="1420676"/>
          </a:xfrm>
          <a:prstGeom prst="rect">
            <a:avLst/>
          </a:prstGeom>
          <a:solidFill>
            <a:srgbClr val="FF0000"/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F8007E5D-0442-4A08-9569-6BD1349E924C}"/>
              </a:ext>
            </a:extLst>
          </p:cNvPr>
          <p:cNvSpPr/>
          <p:nvPr/>
        </p:nvSpPr>
        <p:spPr>
          <a:xfrm>
            <a:off x="1841724" y="3630434"/>
            <a:ext cx="8640000" cy="288000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118F1032-70DD-4069-A257-A67171216C0B}"/>
              </a:ext>
            </a:extLst>
          </p:cNvPr>
          <p:cNvSpPr/>
          <p:nvPr/>
        </p:nvSpPr>
        <p:spPr>
          <a:xfrm>
            <a:off x="1841724" y="3630434"/>
            <a:ext cx="864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8BAF296D-331D-456C-92FA-CE4F2AE3528A}"/>
              </a:ext>
            </a:extLst>
          </p:cNvPr>
          <p:cNvSpPr/>
          <p:nvPr/>
        </p:nvSpPr>
        <p:spPr>
          <a:xfrm>
            <a:off x="2705916" y="3630434"/>
            <a:ext cx="864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F18083ED-C9F3-4CB4-8427-027C88A8D9C1}"/>
              </a:ext>
            </a:extLst>
          </p:cNvPr>
          <p:cNvSpPr/>
          <p:nvPr/>
        </p:nvSpPr>
        <p:spPr>
          <a:xfrm>
            <a:off x="3570012" y="3630434"/>
            <a:ext cx="864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477ACBE6-6865-4EBD-B84C-A719B6418F99}"/>
              </a:ext>
            </a:extLst>
          </p:cNvPr>
          <p:cNvSpPr/>
          <p:nvPr/>
        </p:nvSpPr>
        <p:spPr>
          <a:xfrm>
            <a:off x="4434108" y="3630434"/>
            <a:ext cx="864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2B009632-D9F8-49CA-ABD2-2C81C7BB3D7A}"/>
              </a:ext>
            </a:extLst>
          </p:cNvPr>
          <p:cNvSpPr/>
          <p:nvPr/>
        </p:nvSpPr>
        <p:spPr>
          <a:xfrm>
            <a:off x="5298204" y="3630434"/>
            <a:ext cx="864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68EBA8D9-BF0F-4F4E-AB2B-366CA7B625C5}"/>
              </a:ext>
            </a:extLst>
          </p:cNvPr>
          <p:cNvSpPr/>
          <p:nvPr/>
        </p:nvSpPr>
        <p:spPr>
          <a:xfrm>
            <a:off x="6162300" y="3630434"/>
            <a:ext cx="864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4A7F5DE2-16E1-4F5C-A9DB-749BF49FD928}"/>
              </a:ext>
            </a:extLst>
          </p:cNvPr>
          <p:cNvSpPr/>
          <p:nvPr/>
        </p:nvSpPr>
        <p:spPr>
          <a:xfrm>
            <a:off x="7026396" y="3630434"/>
            <a:ext cx="864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5253C787-0E76-463E-8BED-BC01458FD04B}"/>
              </a:ext>
            </a:extLst>
          </p:cNvPr>
          <p:cNvSpPr/>
          <p:nvPr/>
        </p:nvSpPr>
        <p:spPr>
          <a:xfrm>
            <a:off x="7890492" y="3630434"/>
            <a:ext cx="864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2BBB5171-84A3-4946-AA37-1DF48D514C04}"/>
              </a:ext>
            </a:extLst>
          </p:cNvPr>
          <p:cNvSpPr/>
          <p:nvPr/>
        </p:nvSpPr>
        <p:spPr>
          <a:xfrm>
            <a:off x="8754588" y="3630434"/>
            <a:ext cx="864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7E980FDC-D4DD-4141-BDA6-D2B8FC256C04}"/>
              </a:ext>
            </a:extLst>
          </p:cNvPr>
          <p:cNvSpPr/>
          <p:nvPr/>
        </p:nvSpPr>
        <p:spPr>
          <a:xfrm>
            <a:off x="9618684" y="3630434"/>
            <a:ext cx="864000" cy="2880320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5" name="Group 84">
            <a:extLst>
              <a:ext uri="{FF2B5EF4-FFF2-40B4-BE49-F238E27FC236}">
                <a16:creationId xmlns:a16="http://schemas.microsoft.com/office/drawing/2014/main" id="{7CAA65C5-8917-4682-B1DA-BDBA09FDE0A8}"/>
              </a:ext>
            </a:extLst>
          </p:cNvPr>
          <p:cNvGrpSpPr/>
          <p:nvPr/>
        </p:nvGrpSpPr>
        <p:grpSpPr>
          <a:xfrm>
            <a:off x="1841724" y="3630434"/>
            <a:ext cx="8640000" cy="2880000"/>
            <a:chOff x="1567404" y="151132"/>
            <a:chExt cx="8640000" cy="2880000"/>
          </a:xfrm>
        </p:grpSpPr>
        <p:sp>
          <p:nvSpPr>
            <p:cNvPr id="69" name="Rectangle 68">
              <a:extLst>
                <a:ext uri="{FF2B5EF4-FFF2-40B4-BE49-F238E27FC236}">
                  <a16:creationId xmlns:a16="http://schemas.microsoft.com/office/drawing/2014/main" id="{DC7C86A2-268D-4465-AA31-FDCADA01D32C}"/>
                </a:ext>
              </a:extLst>
            </p:cNvPr>
            <p:cNvSpPr/>
            <p:nvPr/>
          </p:nvSpPr>
          <p:spPr>
            <a:xfrm>
              <a:off x="1567404" y="151132"/>
              <a:ext cx="8640000" cy="14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37F3B967-399A-4FFE-BEDB-767A00BAF3A3}"/>
                </a:ext>
              </a:extLst>
            </p:cNvPr>
            <p:cNvSpPr/>
            <p:nvPr/>
          </p:nvSpPr>
          <p:spPr>
            <a:xfrm>
              <a:off x="1567404" y="1591132"/>
              <a:ext cx="8640000" cy="14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32" name="Rectangle 31">
            <a:extLst>
              <a:ext uri="{FF2B5EF4-FFF2-40B4-BE49-F238E27FC236}">
                <a16:creationId xmlns:a16="http://schemas.microsoft.com/office/drawing/2014/main" id="{7C831F27-8A94-4658-86C6-040489AC8E0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" name="Rectangle: Rounded Corners 32">
            <a:extLst>
              <a:ext uri="{FF2B5EF4-FFF2-40B4-BE49-F238E27FC236}">
                <a16:creationId xmlns:a16="http://schemas.microsoft.com/office/drawing/2014/main" id="{B4016889-E158-49DE-BA72-AD9D6D197E20}"/>
              </a:ext>
            </a:extLst>
          </p:cNvPr>
          <p:cNvSpPr/>
          <p:nvPr/>
        </p:nvSpPr>
        <p:spPr>
          <a:xfrm>
            <a:off x="329171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4568A43D-1F74-492E-8594-16584CE7F4D6}"/>
              </a:ext>
            </a:extLst>
          </p:cNvPr>
          <p:cNvSpPr/>
          <p:nvPr/>
        </p:nvSpPr>
        <p:spPr>
          <a:xfrm>
            <a:off x="2311172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997A101C-1BC8-454A-AE2E-9FC9482C61E6}"/>
              </a:ext>
            </a:extLst>
          </p:cNvPr>
          <p:cNvGrpSpPr/>
          <p:nvPr/>
        </p:nvGrpSpPr>
        <p:grpSpPr>
          <a:xfrm>
            <a:off x="343670" y="712172"/>
            <a:ext cx="649074" cy="1032867"/>
            <a:chOff x="2602240" y="5471319"/>
            <a:chExt cx="649074" cy="1032867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933E5E04-45AF-440F-BC6B-42AEE09E3AD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9240A1B4-75D0-41BA-9D20-281CA4C62166}"/>
                </a:ext>
              </a:extLst>
            </p:cNvPr>
            <p:cNvSpPr txBox="1"/>
            <p:nvPr/>
          </p:nvSpPr>
          <p:spPr>
            <a:xfrm>
              <a:off x="2602240" y="5857855"/>
              <a:ext cx="64907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ACDA2EB0-3509-4B0C-A37D-2880F8D4963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1" name="TextBox 50">
            <a:extLst>
              <a:ext uri="{FF2B5EF4-FFF2-40B4-BE49-F238E27FC236}">
                <a16:creationId xmlns:a16="http://schemas.microsoft.com/office/drawing/2014/main" id="{95CE9145-6453-4D9F-98EB-39DA0B07D224}"/>
              </a:ext>
            </a:extLst>
          </p:cNvPr>
          <p:cNvSpPr txBox="1"/>
          <p:nvPr/>
        </p:nvSpPr>
        <p:spPr>
          <a:xfrm>
            <a:off x="983555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/>
              <a:t>÷</a:t>
            </a:r>
            <a:endParaRPr lang="en-GB" sz="3600" dirty="0">
              <a:ea typeface="Cambria Math" panose="02040503050406030204" pitchFamily="18" charset="0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7FEA924D-E1FF-489B-B4CE-27F1A0656615}"/>
              </a:ext>
            </a:extLst>
          </p:cNvPr>
          <p:cNvSpPr txBox="1"/>
          <p:nvPr/>
        </p:nvSpPr>
        <p:spPr>
          <a:xfrm>
            <a:off x="1829285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C362952D-E28A-4791-A3F6-2124B0FD8189}"/>
              </a:ext>
            </a:extLst>
          </p:cNvPr>
          <p:cNvGrpSpPr/>
          <p:nvPr/>
        </p:nvGrpSpPr>
        <p:grpSpPr>
          <a:xfrm>
            <a:off x="2545435" y="666097"/>
            <a:ext cx="991363" cy="1088729"/>
            <a:chOff x="10591579" y="666097"/>
            <a:chExt cx="991363" cy="1088729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0D8AC17C-D531-4AB5-A50C-85E79E32193B}"/>
                </a:ext>
              </a:extLst>
            </p:cNvPr>
            <p:cNvSpPr txBox="1"/>
            <p:nvPr/>
          </p:nvSpPr>
          <p:spPr>
            <a:xfrm>
              <a:off x="10822107" y="666097"/>
              <a:ext cx="74022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20EFBAC4-2674-4255-B25A-62979A7CCA3B}"/>
                </a:ext>
              </a:extLst>
            </p:cNvPr>
            <p:cNvCxnSpPr>
              <a:cxnSpLocks/>
            </p:cNvCxnSpPr>
            <p:nvPr/>
          </p:nvCxnSpPr>
          <p:spPr>
            <a:xfrm>
              <a:off x="10617232" y="1174751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1FAEB412-C1BB-4AF4-B6B2-4D6E7B68FAF9}"/>
                </a:ext>
              </a:extLst>
            </p:cNvPr>
            <p:cNvSpPr txBox="1"/>
            <p:nvPr/>
          </p:nvSpPr>
          <p:spPr>
            <a:xfrm>
              <a:off x="10591579" y="1123884"/>
              <a:ext cx="99136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D3819953-BC0B-4F14-AC37-2033BC793B36}"/>
              </a:ext>
            </a:extLst>
          </p:cNvPr>
          <p:cNvSpPr txBox="1"/>
          <p:nvPr/>
        </p:nvSpPr>
        <p:spPr>
          <a:xfrm>
            <a:off x="1388900" y="89729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808F9721-4B29-4594-9744-C2A98AE0A21F}"/>
              </a:ext>
            </a:extLst>
          </p:cNvPr>
          <p:cNvGrpSpPr/>
          <p:nvPr/>
        </p:nvGrpSpPr>
        <p:grpSpPr>
          <a:xfrm>
            <a:off x="454692" y="2205405"/>
            <a:ext cx="933868" cy="1071647"/>
            <a:chOff x="1963495" y="36281"/>
            <a:chExt cx="933868" cy="1071647"/>
          </a:xfrm>
        </p:grpSpPr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C38F612B-95EB-428A-B0EB-72634A66FB09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515B08B1-3AC7-4703-960E-730C5E3F8E6C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918AC3DF-2926-4A19-BC5F-182B35538EAF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sp>
        <p:nvSpPr>
          <p:cNvPr id="62" name="TextBox 61">
            <a:extLst>
              <a:ext uri="{FF2B5EF4-FFF2-40B4-BE49-F238E27FC236}">
                <a16:creationId xmlns:a16="http://schemas.microsoft.com/office/drawing/2014/main" id="{47001C28-1619-4734-A3CD-A71909026C2A}"/>
              </a:ext>
            </a:extLst>
          </p:cNvPr>
          <p:cNvSpPr txBox="1"/>
          <p:nvPr/>
        </p:nvSpPr>
        <p:spPr>
          <a:xfrm>
            <a:off x="1343456" y="2663722"/>
            <a:ext cx="10391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2</a:t>
            </a:r>
          </a:p>
        </p:txBody>
      </p:sp>
    </p:spTree>
    <p:extLst>
      <p:ext uri="{BB962C8B-B14F-4D97-AF65-F5344CB8AC3E}">
        <p14:creationId xmlns:p14="http://schemas.microsoft.com/office/powerpoint/2010/main" val="13383732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" grpId="0" animBg="1"/>
      <p:bldP spid="62" grpId="0"/>
    </p:bldLst>
  </p:timing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8692300-2109-443A-8201-9072E41D3A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Divide a fraction by a whole number (where the numerator is a multiple of the dividend)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F2A376D-1822-4E18-A13F-42F923FA2C6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03067434"/>
      </p:ext>
    </p:extLst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CEB01563-68E8-4204-BC75-EB9EED8578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0678" y="106259"/>
            <a:ext cx="11833667" cy="5079493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2CD55E5-162B-4BFC-AD77-7AC6909A1BD1}"/>
              </a:ext>
            </a:extLst>
          </p:cNvPr>
          <p:cNvCxnSpPr>
            <a:cxnSpLocks/>
          </p:cNvCxnSpPr>
          <p:nvPr/>
        </p:nvCxnSpPr>
        <p:spPr>
          <a:xfrm>
            <a:off x="1902898" y="243772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BB92881F-A7AF-41AE-BC1C-112AF9B67019}"/>
              </a:ext>
            </a:extLst>
          </p:cNvPr>
          <p:cNvSpPr txBox="1"/>
          <p:nvPr/>
        </p:nvSpPr>
        <p:spPr>
          <a:xfrm>
            <a:off x="1865525" y="192989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A804669-FF26-4BEE-8C1A-B5DA5279590D}"/>
              </a:ext>
            </a:extLst>
          </p:cNvPr>
          <p:cNvSpPr txBox="1"/>
          <p:nvPr/>
        </p:nvSpPr>
        <p:spPr>
          <a:xfrm>
            <a:off x="1876091" y="237593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E2185E3-58AB-4C1F-BAC9-B680536BFBB7}"/>
              </a:ext>
            </a:extLst>
          </p:cNvPr>
          <p:cNvSpPr txBox="1"/>
          <p:nvPr/>
        </p:nvSpPr>
        <p:spPr>
          <a:xfrm>
            <a:off x="2326810" y="2343853"/>
            <a:ext cx="10391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2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3388C5C0-D583-4DDD-BE8C-040383D73421}"/>
              </a:ext>
            </a:extLst>
          </p:cNvPr>
          <p:cNvCxnSpPr>
            <a:cxnSpLocks/>
          </p:cNvCxnSpPr>
          <p:nvPr/>
        </p:nvCxnSpPr>
        <p:spPr>
          <a:xfrm>
            <a:off x="8851455" y="4187888"/>
            <a:ext cx="77827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33487B62-28D4-4696-B709-388BBD85B5AF}"/>
              </a:ext>
            </a:extLst>
          </p:cNvPr>
          <p:cNvSpPr txBox="1"/>
          <p:nvPr/>
        </p:nvSpPr>
        <p:spPr>
          <a:xfrm>
            <a:off x="8990677" y="367218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BAEA23F-6E74-4BEC-93BB-2977010E6673}"/>
              </a:ext>
            </a:extLst>
          </p:cNvPr>
          <p:cNvSpPr txBox="1"/>
          <p:nvPr/>
        </p:nvSpPr>
        <p:spPr>
          <a:xfrm>
            <a:off x="8765776" y="4112269"/>
            <a:ext cx="9496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D13D6E5-899C-4ED8-B293-9CEDD2CF24D8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</a:t>
            </a:r>
          </a:p>
        </p:txBody>
      </p:sp>
    </p:spTree>
    <p:extLst>
      <p:ext uri="{BB962C8B-B14F-4D97-AF65-F5344CB8AC3E}">
        <p14:creationId xmlns:p14="http://schemas.microsoft.com/office/powerpoint/2010/main" val="42329548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9" grpId="0"/>
      <p:bldP spid="10" grpId="0"/>
    </p:bldLst>
  </p:timing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CEB01563-68E8-4204-BC75-EB9EED8578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0678" y="106259"/>
            <a:ext cx="11833667" cy="5079493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52CD55E5-162B-4BFC-AD77-7AC6909A1BD1}"/>
              </a:ext>
            </a:extLst>
          </p:cNvPr>
          <p:cNvCxnSpPr>
            <a:cxnSpLocks/>
          </p:cNvCxnSpPr>
          <p:nvPr/>
        </p:nvCxnSpPr>
        <p:spPr>
          <a:xfrm>
            <a:off x="1902898" y="243772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BB92881F-A7AF-41AE-BC1C-112AF9B67019}"/>
              </a:ext>
            </a:extLst>
          </p:cNvPr>
          <p:cNvSpPr txBox="1"/>
          <p:nvPr/>
        </p:nvSpPr>
        <p:spPr>
          <a:xfrm>
            <a:off x="1865525" y="192989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A804669-FF26-4BEE-8C1A-B5DA5279590D}"/>
              </a:ext>
            </a:extLst>
          </p:cNvPr>
          <p:cNvSpPr txBox="1"/>
          <p:nvPr/>
        </p:nvSpPr>
        <p:spPr>
          <a:xfrm>
            <a:off x="1876091" y="237593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E2185E3-58AB-4C1F-BAC9-B680536BFBB7}"/>
              </a:ext>
            </a:extLst>
          </p:cNvPr>
          <p:cNvSpPr txBox="1"/>
          <p:nvPr/>
        </p:nvSpPr>
        <p:spPr>
          <a:xfrm>
            <a:off x="2326810" y="2343853"/>
            <a:ext cx="10391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2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3388C5C0-D583-4DDD-BE8C-040383D73421}"/>
              </a:ext>
            </a:extLst>
          </p:cNvPr>
          <p:cNvCxnSpPr>
            <a:cxnSpLocks/>
          </p:cNvCxnSpPr>
          <p:nvPr/>
        </p:nvCxnSpPr>
        <p:spPr>
          <a:xfrm>
            <a:off x="8851455" y="4187888"/>
            <a:ext cx="77827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33487B62-28D4-4696-B709-388BBD85B5AF}"/>
              </a:ext>
            </a:extLst>
          </p:cNvPr>
          <p:cNvSpPr txBox="1"/>
          <p:nvPr/>
        </p:nvSpPr>
        <p:spPr>
          <a:xfrm>
            <a:off x="8990677" y="367218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BAEA23F-6E74-4BEC-93BB-2977010E6673}"/>
              </a:ext>
            </a:extLst>
          </p:cNvPr>
          <p:cNvSpPr txBox="1"/>
          <p:nvPr/>
        </p:nvSpPr>
        <p:spPr>
          <a:xfrm>
            <a:off x="8765776" y="4112269"/>
            <a:ext cx="9496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DF2C44D3-CFEF-481A-A1E0-C011DDA05BB1}"/>
              </a:ext>
            </a:extLst>
          </p:cNvPr>
          <p:cNvSpPr/>
          <p:nvPr/>
        </p:nvSpPr>
        <p:spPr>
          <a:xfrm>
            <a:off x="1693735" y="571192"/>
            <a:ext cx="2782957" cy="77930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B38F4D5-9FC7-4E02-A2F0-2B0328260568}"/>
              </a:ext>
            </a:extLst>
          </p:cNvPr>
          <p:cNvGrpSpPr/>
          <p:nvPr/>
        </p:nvGrpSpPr>
        <p:grpSpPr>
          <a:xfrm>
            <a:off x="1888692" y="377394"/>
            <a:ext cx="442756" cy="1045655"/>
            <a:chOff x="2724738" y="5471319"/>
            <a:chExt cx="442756" cy="1045655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03F032A1-5CD5-4321-8070-D93A5ABD47B5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E03C7A4-D415-4598-88BA-A7E18B5FB535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7307177E-F479-4ACA-930A-1C327FC5A09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470275F3-BDB0-423D-BAEC-A0B548DB3D79}"/>
              </a:ext>
            </a:extLst>
          </p:cNvPr>
          <p:cNvSpPr txBox="1"/>
          <p:nvPr/>
        </p:nvSpPr>
        <p:spPr>
          <a:xfrm>
            <a:off x="2367320" y="560514"/>
            <a:ext cx="118974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</a:rPr>
              <a:t>÷ 2 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A420471-B836-4739-8E28-632DBFECF73A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2015WDN</a:t>
            </a:r>
          </a:p>
        </p:txBody>
      </p:sp>
    </p:spTree>
    <p:extLst>
      <p:ext uri="{BB962C8B-B14F-4D97-AF65-F5344CB8AC3E}">
        <p14:creationId xmlns:p14="http://schemas.microsoft.com/office/powerpoint/2010/main" val="751677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9" grpId="0"/>
      <p:bldP spid="10" grpId="0"/>
    </p:bldLst>
  </p:timing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0A71A0F0-78E1-489E-9CC0-F20693D325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8335" y="158340"/>
            <a:ext cx="11835330" cy="5093118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A0C0A4A-5B78-4DA3-A449-E7561D7E8D35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4E3DF719-02F6-47E4-8F96-E6495EEE7D8F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3D5A3F7-C1A7-4A7D-90F7-32C08FEE6273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6639C1B-619C-4EE1-990C-E5DDE0D8BF5B}"/>
              </a:ext>
            </a:extLst>
          </p:cNvPr>
          <p:cNvSpPr txBox="1"/>
          <p:nvPr/>
        </p:nvSpPr>
        <p:spPr>
          <a:xfrm>
            <a:off x="2252712" y="2401909"/>
            <a:ext cx="10391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4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A474E2E6-75F5-4293-8B73-477B00344569}"/>
              </a:ext>
            </a:extLst>
          </p:cNvPr>
          <p:cNvCxnSpPr>
            <a:cxnSpLocks/>
          </p:cNvCxnSpPr>
          <p:nvPr/>
        </p:nvCxnSpPr>
        <p:spPr>
          <a:xfrm>
            <a:off x="8793399" y="4245944"/>
            <a:ext cx="77827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42D9ED86-C841-42F3-8323-55D36F9A2A3C}"/>
              </a:ext>
            </a:extLst>
          </p:cNvPr>
          <p:cNvSpPr txBox="1"/>
          <p:nvPr/>
        </p:nvSpPr>
        <p:spPr>
          <a:xfrm>
            <a:off x="8932621" y="373024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B4830F0-AA39-422C-99B4-0D4A95300E4C}"/>
              </a:ext>
            </a:extLst>
          </p:cNvPr>
          <p:cNvSpPr txBox="1"/>
          <p:nvPr/>
        </p:nvSpPr>
        <p:spPr>
          <a:xfrm>
            <a:off x="8707720" y="4170325"/>
            <a:ext cx="9496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2C8B001-A572-4A06-A5A1-31CA8055A691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</a:t>
            </a:r>
          </a:p>
        </p:txBody>
      </p:sp>
    </p:spTree>
    <p:extLst>
      <p:ext uri="{BB962C8B-B14F-4D97-AF65-F5344CB8AC3E}">
        <p14:creationId xmlns:p14="http://schemas.microsoft.com/office/powerpoint/2010/main" val="1287691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9" grpId="0"/>
      <p:bldP spid="10" grpId="0"/>
    </p:bldLst>
  </p:timing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0A71A0F0-78E1-489E-9CC0-F20693D325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8335" y="158340"/>
            <a:ext cx="11835330" cy="5093118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A0C0A4A-5B78-4DA3-A449-E7561D7E8D35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4E3DF719-02F6-47E4-8F96-E6495EEE7D8F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3D5A3F7-C1A7-4A7D-90F7-32C08FEE6273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6639C1B-619C-4EE1-990C-E5DDE0D8BF5B}"/>
              </a:ext>
            </a:extLst>
          </p:cNvPr>
          <p:cNvSpPr txBox="1"/>
          <p:nvPr/>
        </p:nvSpPr>
        <p:spPr>
          <a:xfrm>
            <a:off x="2252712" y="2401909"/>
            <a:ext cx="10391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3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A474E2E6-75F5-4293-8B73-477B00344569}"/>
              </a:ext>
            </a:extLst>
          </p:cNvPr>
          <p:cNvCxnSpPr>
            <a:cxnSpLocks/>
          </p:cNvCxnSpPr>
          <p:nvPr/>
        </p:nvCxnSpPr>
        <p:spPr>
          <a:xfrm>
            <a:off x="8793399" y="4245944"/>
            <a:ext cx="77827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42D9ED86-C841-42F3-8323-55D36F9A2A3C}"/>
              </a:ext>
            </a:extLst>
          </p:cNvPr>
          <p:cNvSpPr txBox="1"/>
          <p:nvPr/>
        </p:nvSpPr>
        <p:spPr>
          <a:xfrm>
            <a:off x="8932621" y="373024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B4830F0-AA39-422C-99B4-0D4A95300E4C}"/>
              </a:ext>
            </a:extLst>
          </p:cNvPr>
          <p:cNvSpPr txBox="1"/>
          <p:nvPr/>
        </p:nvSpPr>
        <p:spPr>
          <a:xfrm>
            <a:off x="8707720" y="4170325"/>
            <a:ext cx="9496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585476F6-03DA-4C95-90D9-C109BB106B1E}"/>
              </a:ext>
            </a:extLst>
          </p:cNvPr>
          <p:cNvSpPr/>
          <p:nvPr/>
        </p:nvSpPr>
        <p:spPr>
          <a:xfrm>
            <a:off x="1524000" y="569843"/>
            <a:ext cx="2782957" cy="63094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459C3A36-159B-4A39-85BA-331FCE99A360}"/>
              </a:ext>
            </a:extLst>
          </p:cNvPr>
          <p:cNvGrpSpPr/>
          <p:nvPr/>
        </p:nvGrpSpPr>
        <p:grpSpPr>
          <a:xfrm>
            <a:off x="1611602" y="362880"/>
            <a:ext cx="442756" cy="1045655"/>
            <a:chOff x="2724738" y="5471319"/>
            <a:chExt cx="442756" cy="1045655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C049A7E5-96A4-4DF2-B6A0-4F25E3F58DF7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4538421C-B732-403E-BD2E-22F9C24F9444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4B674A86-0D83-47F6-A92A-92B6667AB1CB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3F5F0C93-4C06-413B-9F1C-E0DAD4205530}"/>
              </a:ext>
            </a:extLst>
          </p:cNvPr>
          <p:cNvSpPr txBox="1"/>
          <p:nvPr/>
        </p:nvSpPr>
        <p:spPr>
          <a:xfrm>
            <a:off x="2114645" y="533061"/>
            <a:ext cx="118974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</a:rPr>
              <a:t>÷ </a:t>
            </a:r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3 </a:t>
            </a:r>
            <a:r>
              <a:rPr lang="en-GB" sz="3600" dirty="0">
                <a:latin typeface="Calibri" panose="020F0502020204030204" pitchFamily="34" charset="0"/>
              </a:rPr>
              <a:t>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05AF97D-1A09-4B66-9F7C-A16465B81DCA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2017WDN</a:t>
            </a:r>
          </a:p>
        </p:txBody>
      </p:sp>
    </p:spTree>
    <p:extLst>
      <p:ext uri="{BB962C8B-B14F-4D97-AF65-F5344CB8AC3E}">
        <p14:creationId xmlns:p14="http://schemas.microsoft.com/office/powerpoint/2010/main" val="14223765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9" grpId="0"/>
      <p:bldP spid="10" grpId="0"/>
    </p:bldLst>
  </p:timing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29BD6D42-7A73-4067-ACF1-D689B220A9E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4929" y="131802"/>
            <a:ext cx="11822144" cy="5087444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74BC4003-174F-4CE4-BE04-FC334401A2DE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08EFBBFA-E0E7-4545-9972-D9AD2D8DEAC1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CF6F80D-0C5E-43F7-8A8B-68B6774D3872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78AA8EA-B31C-4AFB-856E-2C1859775659}"/>
              </a:ext>
            </a:extLst>
          </p:cNvPr>
          <p:cNvSpPr txBox="1"/>
          <p:nvPr/>
        </p:nvSpPr>
        <p:spPr>
          <a:xfrm>
            <a:off x="2252712" y="2401909"/>
            <a:ext cx="10391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3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5D40BDB7-3BFE-4E47-B9DC-8E64412B16A5}"/>
              </a:ext>
            </a:extLst>
          </p:cNvPr>
          <p:cNvCxnSpPr>
            <a:cxnSpLocks/>
          </p:cNvCxnSpPr>
          <p:nvPr/>
        </p:nvCxnSpPr>
        <p:spPr>
          <a:xfrm flipV="1">
            <a:off x="8888437" y="4219760"/>
            <a:ext cx="557991" cy="5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03CADB89-1CAE-466F-8904-C92BDEC1EEB4}"/>
              </a:ext>
            </a:extLst>
          </p:cNvPr>
          <p:cNvSpPr txBox="1"/>
          <p:nvPr/>
        </p:nvSpPr>
        <p:spPr>
          <a:xfrm>
            <a:off x="8942567" y="3704868"/>
            <a:ext cx="3783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A175879-0469-4D90-A153-DC5A91E3200A}"/>
              </a:ext>
            </a:extLst>
          </p:cNvPr>
          <p:cNvSpPr txBox="1"/>
          <p:nvPr/>
        </p:nvSpPr>
        <p:spPr>
          <a:xfrm>
            <a:off x="8761177" y="4143028"/>
            <a:ext cx="81250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15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CAE2FE-17D7-494A-AE9C-7D516B6EE187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</a:t>
            </a:r>
          </a:p>
        </p:txBody>
      </p:sp>
    </p:spTree>
    <p:extLst>
      <p:ext uri="{BB962C8B-B14F-4D97-AF65-F5344CB8AC3E}">
        <p14:creationId xmlns:p14="http://schemas.microsoft.com/office/powerpoint/2010/main" val="2838457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9" grpId="0"/>
      <p:bldP spid="10" grpId="0"/>
    </p:bldLst>
  </p:timing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29BD6D42-7A73-4067-ACF1-D689B220A9E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4929" y="131802"/>
            <a:ext cx="11822144" cy="5087444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74BC4003-174F-4CE4-BE04-FC334401A2DE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08EFBBFA-E0E7-4545-9972-D9AD2D8DEAC1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CF6F80D-0C5E-43F7-8A8B-68B6774D3872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78AA8EA-B31C-4AFB-856E-2C1859775659}"/>
              </a:ext>
            </a:extLst>
          </p:cNvPr>
          <p:cNvSpPr txBox="1"/>
          <p:nvPr/>
        </p:nvSpPr>
        <p:spPr>
          <a:xfrm>
            <a:off x="2252712" y="2401909"/>
            <a:ext cx="10391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6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5D40BDB7-3BFE-4E47-B9DC-8E64412B16A5}"/>
              </a:ext>
            </a:extLst>
          </p:cNvPr>
          <p:cNvCxnSpPr>
            <a:cxnSpLocks/>
          </p:cNvCxnSpPr>
          <p:nvPr/>
        </p:nvCxnSpPr>
        <p:spPr>
          <a:xfrm flipV="1">
            <a:off x="8888437" y="4219760"/>
            <a:ext cx="557991" cy="5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03CADB89-1CAE-466F-8904-C92BDEC1EEB4}"/>
              </a:ext>
            </a:extLst>
          </p:cNvPr>
          <p:cNvSpPr txBox="1"/>
          <p:nvPr/>
        </p:nvSpPr>
        <p:spPr>
          <a:xfrm>
            <a:off x="8942567" y="3704868"/>
            <a:ext cx="3783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A175879-0469-4D90-A153-DC5A91E3200A}"/>
              </a:ext>
            </a:extLst>
          </p:cNvPr>
          <p:cNvSpPr txBox="1"/>
          <p:nvPr/>
        </p:nvSpPr>
        <p:spPr>
          <a:xfrm>
            <a:off x="8761177" y="4143028"/>
            <a:ext cx="81250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30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679F1F0B-8BF2-456A-BAF5-889DB32DFD76}"/>
              </a:ext>
            </a:extLst>
          </p:cNvPr>
          <p:cNvSpPr/>
          <p:nvPr/>
        </p:nvSpPr>
        <p:spPr>
          <a:xfrm>
            <a:off x="1695530" y="452425"/>
            <a:ext cx="1421743" cy="85162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1A5F8757-ABE1-4741-ABD5-E58131A16FD7}"/>
              </a:ext>
            </a:extLst>
          </p:cNvPr>
          <p:cNvSpPr/>
          <p:nvPr/>
        </p:nvSpPr>
        <p:spPr>
          <a:xfrm>
            <a:off x="1693735" y="571192"/>
            <a:ext cx="2782957" cy="79337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BE9E10B5-6C85-4309-9A9D-356ABC051BE3}"/>
              </a:ext>
            </a:extLst>
          </p:cNvPr>
          <p:cNvGrpSpPr/>
          <p:nvPr/>
        </p:nvGrpSpPr>
        <p:grpSpPr>
          <a:xfrm>
            <a:off x="1888692" y="377394"/>
            <a:ext cx="442756" cy="1045655"/>
            <a:chOff x="2724738" y="5471319"/>
            <a:chExt cx="442756" cy="1045655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F90929D0-CBCA-4B70-9AAA-1F6FB0710E18}"/>
                </a:ext>
              </a:extLst>
            </p:cNvPr>
            <p:cNvSpPr txBox="1"/>
            <p:nvPr/>
          </p:nvSpPr>
          <p:spPr>
            <a:xfrm>
              <a:off x="2732434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BA713D26-12E6-489F-B51B-6752B6C06CFE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2E11E122-E65F-4D69-9EB2-34B42330362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" name="TextBox 16">
            <a:extLst>
              <a:ext uri="{FF2B5EF4-FFF2-40B4-BE49-F238E27FC236}">
                <a16:creationId xmlns:a16="http://schemas.microsoft.com/office/drawing/2014/main" id="{B578EF70-6C2A-4B7B-8699-E47163DCDCCD}"/>
              </a:ext>
            </a:extLst>
          </p:cNvPr>
          <p:cNvSpPr txBox="1"/>
          <p:nvPr/>
        </p:nvSpPr>
        <p:spPr>
          <a:xfrm>
            <a:off x="2367320" y="560514"/>
            <a:ext cx="118974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</a:rPr>
              <a:t>÷ 6 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F28C536-7D29-4189-8483-8C319459C89F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2016WDN</a:t>
            </a:r>
          </a:p>
        </p:txBody>
      </p:sp>
    </p:spTree>
    <p:extLst>
      <p:ext uri="{BB962C8B-B14F-4D97-AF65-F5344CB8AC3E}">
        <p14:creationId xmlns:p14="http://schemas.microsoft.com/office/powerpoint/2010/main" val="10566824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9" grpId="0"/>
      <p:bldP spid="10" grpId="0"/>
    </p:bldLst>
  </p:timing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A0597EA3-A237-435B-BCCA-231CDE25A5C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4512" y="131357"/>
            <a:ext cx="11840831" cy="5095485"/>
          </a:xfrm>
          <a:prstGeom prst="rect">
            <a:avLst/>
          </a:prstGeom>
        </p:spPr>
      </p:pic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4BC4003-174F-4CE4-BE04-FC334401A2DE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08EFBBFA-E0E7-4545-9972-D9AD2D8DEAC1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CF6F80D-0C5E-43F7-8A8B-68B6774D3872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78AA8EA-B31C-4AFB-856E-2C1859775659}"/>
              </a:ext>
            </a:extLst>
          </p:cNvPr>
          <p:cNvSpPr txBox="1"/>
          <p:nvPr/>
        </p:nvSpPr>
        <p:spPr>
          <a:xfrm>
            <a:off x="2252712" y="2401909"/>
            <a:ext cx="10391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2</a:t>
            </a: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5D40BDB7-3BFE-4E47-B9DC-8E64412B16A5}"/>
              </a:ext>
            </a:extLst>
          </p:cNvPr>
          <p:cNvCxnSpPr>
            <a:cxnSpLocks/>
          </p:cNvCxnSpPr>
          <p:nvPr/>
        </p:nvCxnSpPr>
        <p:spPr>
          <a:xfrm>
            <a:off x="8888437" y="421981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03CADB89-1CAE-466F-8904-C92BDEC1EEB4}"/>
              </a:ext>
            </a:extLst>
          </p:cNvPr>
          <p:cNvSpPr txBox="1"/>
          <p:nvPr/>
        </p:nvSpPr>
        <p:spPr>
          <a:xfrm>
            <a:off x="8851064" y="371198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A175879-0469-4D90-A153-DC5A91E3200A}"/>
              </a:ext>
            </a:extLst>
          </p:cNvPr>
          <p:cNvSpPr txBox="1"/>
          <p:nvPr/>
        </p:nvSpPr>
        <p:spPr>
          <a:xfrm>
            <a:off x="8861630" y="415802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17CA552-0D43-4FA5-B2F6-9E87FE1221BC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</a:t>
            </a:r>
          </a:p>
        </p:txBody>
      </p:sp>
    </p:spTree>
    <p:extLst>
      <p:ext uri="{BB962C8B-B14F-4D97-AF65-F5344CB8AC3E}">
        <p14:creationId xmlns:p14="http://schemas.microsoft.com/office/powerpoint/2010/main" val="17521499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1" grpId="0"/>
      <p:bldP spid="12" grpId="0"/>
    </p:bldLst>
  </p:timing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A0597EA3-A237-435B-BCCA-231CDE25A5C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4512" y="131357"/>
            <a:ext cx="11840831" cy="5095485"/>
          </a:xfrm>
          <a:prstGeom prst="rect">
            <a:avLst/>
          </a:prstGeom>
        </p:spPr>
      </p:pic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4BC4003-174F-4CE4-BE04-FC334401A2DE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08EFBBFA-E0E7-4545-9972-D9AD2D8DEAC1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CF6F80D-0C5E-43F7-8A8B-68B6774D3872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78AA8EA-B31C-4AFB-856E-2C1859775659}"/>
              </a:ext>
            </a:extLst>
          </p:cNvPr>
          <p:cNvSpPr txBox="1"/>
          <p:nvPr/>
        </p:nvSpPr>
        <p:spPr>
          <a:xfrm>
            <a:off x="2252712" y="2401909"/>
            <a:ext cx="10391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2</a:t>
            </a: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5D40BDB7-3BFE-4E47-B9DC-8E64412B16A5}"/>
              </a:ext>
            </a:extLst>
          </p:cNvPr>
          <p:cNvCxnSpPr>
            <a:cxnSpLocks/>
          </p:cNvCxnSpPr>
          <p:nvPr/>
        </p:nvCxnSpPr>
        <p:spPr>
          <a:xfrm>
            <a:off x="8888437" y="421981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03CADB89-1CAE-466F-8904-C92BDEC1EEB4}"/>
              </a:ext>
            </a:extLst>
          </p:cNvPr>
          <p:cNvSpPr txBox="1"/>
          <p:nvPr/>
        </p:nvSpPr>
        <p:spPr>
          <a:xfrm>
            <a:off x="8851064" y="371198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A175879-0469-4D90-A153-DC5A91E3200A}"/>
              </a:ext>
            </a:extLst>
          </p:cNvPr>
          <p:cNvSpPr txBox="1"/>
          <p:nvPr/>
        </p:nvSpPr>
        <p:spPr>
          <a:xfrm>
            <a:off x="8861630" y="415802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09DEE171-E260-463D-A622-9A8221059D3B}"/>
              </a:ext>
            </a:extLst>
          </p:cNvPr>
          <p:cNvSpPr/>
          <p:nvPr/>
        </p:nvSpPr>
        <p:spPr>
          <a:xfrm>
            <a:off x="1617786" y="516092"/>
            <a:ext cx="1915124" cy="87300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E67A534E-6C3C-44EA-BF7C-49B09D68779C}"/>
              </a:ext>
            </a:extLst>
          </p:cNvPr>
          <p:cNvGrpSpPr/>
          <p:nvPr/>
        </p:nvGrpSpPr>
        <p:grpSpPr>
          <a:xfrm>
            <a:off x="1719420" y="453300"/>
            <a:ext cx="432475" cy="1045656"/>
            <a:chOff x="2663508" y="5471318"/>
            <a:chExt cx="596382" cy="1045656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9106D46-AE6E-44D4-9FA5-550E4F9E1699}"/>
                </a:ext>
              </a:extLst>
            </p:cNvPr>
            <p:cNvSpPr txBox="1"/>
            <p:nvPr/>
          </p:nvSpPr>
          <p:spPr>
            <a:xfrm>
              <a:off x="2663508" y="5471318"/>
              <a:ext cx="577392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0169D404-348F-4987-B6F8-5B64D915D27A}"/>
                </a:ext>
              </a:extLst>
            </p:cNvPr>
            <p:cNvSpPr txBox="1"/>
            <p:nvPr/>
          </p:nvSpPr>
          <p:spPr>
            <a:xfrm>
              <a:off x="2674263" y="5870643"/>
              <a:ext cx="57739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4D78F8F5-3F2A-4BC2-AC5A-E28FF4429338}"/>
                </a:ext>
              </a:extLst>
            </p:cNvPr>
            <p:cNvCxnSpPr>
              <a:cxnSpLocks/>
            </p:cNvCxnSpPr>
            <p:nvPr/>
          </p:nvCxnSpPr>
          <p:spPr>
            <a:xfrm>
              <a:off x="2680837" y="6002129"/>
              <a:ext cx="579053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8F61A4D1-5DB5-4DC3-B01A-B17C95324699}"/>
              </a:ext>
            </a:extLst>
          </p:cNvPr>
          <p:cNvSpPr txBox="1"/>
          <p:nvPr/>
        </p:nvSpPr>
        <p:spPr>
          <a:xfrm>
            <a:off x="2251960" y="610010"/>
            <a:ext cx="118974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</a:rPr>
              <a:t>÷ 2 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9FBC56A-5332-4C58-AEDC-9E1B0B70FF05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2018WDN</a:t>
            </a:r>
          </a:p>
        </p:txBody>
      </p:sp>
    </p:spTree>
    <p:extLst>
      <p:ext uri="{BB962C8B-B14F-4D97-AF65-F5344CB8AC3E}">
        <p14:creationId xmlns:p14="http://schemas.microsoft.com/office/powerpoint/2010/main" val="31835980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1" grpId="0"/>
      <p:bldP spid="12" grpId="0"/>
    </p:bldLst>
  </p:timing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4FF1982D-3153-42C7-918A-C225947852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4226" y="177708"/>
            <a:ext cx="11763548" cy="5004150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8BCEBC32-6D36-44F8-8C1A-F4A91424BD54}"/>
              </a:ext>
            </a:extLst>
          </p:cNvPr>
          <p:cNvCxnSpPr>
            <a:cxnSpLocks/>
          </p:cNvCxnSpPr>
          <p:nvPr/>
        </p:nvCxnSpPr>
        <p:spPr>
          <a:xfrm>
            <a:off x="1815548" y="245044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5A99970B-1498-447F-8F89-2E68B7BB19D0}"/>
              </a:ext>
            </a:extLst>
          </p:cNvPr>
          <p:cNvSpPr txBox="1"/>
          <p:nvPr/>
        </p:nvSpPr>
        <p:spPr>
          <a:xfrm>
            <a:off x="1778175" y="194261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49A5E9E-A3FF-432D-861C-9CCD9305D918}"/>
              </a:ext>
            </a:extLst>
          </p:cNvPr>
          <p:cNvSpPr txBox="1"/>
          <p:nvPr/>
        </p:nvSpPr>
        <p:spPr>
          <a:xfrm>
            <a:off x="1788741" y="23886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DF0C0B3-2CC8-4476-933F-0888BED8D1CC}"/>
              </a:ext>
            </a:extLst>
          </p:cNvPr>
          <p:cNvSpPr txBox="1"/>
          <p:nvPr/>
        </p:nvSpPr>
        <p:spPr>
          <a:xfrm>
            <a:off x="2239460" y="2388657"/>
            <a:ext cx="10391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3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F4A21F9-F7A4-4A1F-B034-E65DA16C976B}"/>
              </a:ext>
            </a:extLst>
          </p:cNvPr>
          <p:cNvCxnSpPr>
            <a:cxnSpLocks/>
          </p:cNvCxnSpPr>
          <p:nvPr/>
        </p:nvCxnSpPr>
        <p:spPr>
          <a:xfrm>
            <a:off x="8875185" y="4233070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8DFF20A3-00EE-4ACC-95EE-43FEAF08B3FE}"/>
              </a:ext>
            </a:extLst>
          </p:cNvPr>
          <p:cNvSpPr txBox="1"/>
          <p:nvPr/>
        </p:nvSpPr>
        <p:spPr>
          <a:xfrm>
            <a:off x="8837812" y="372523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CB86282-4B0C-46E0-9DA5-EB656CCC5835}"/>
              </a:ext>
            </a:extLst>
          </p:cNvPr>
          <p:cNvSpPr txBox="1"/>
          <p:nvPr/>
        </p:nvSpPr>
        <p:spPr>
          <a:xfrm>
            <a:off x="8848378" y="417127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F89A80D-87C2-41E6-A367-C05F2530588F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2019</a:t>
            </a:r>
          </a:p>
        </p:txBody>
      </p:sp>
    </p:spTree>
    <p:extLst>
      <p:ext uri="{BB962C8B-B14F-4D97-AF65-F5344CB8AC3E}">
        <p14:creationId xmlns:p14="http://schemas.microsoft.com/office/powerpoint/2010/main" val="8654466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8" grpId="0"/>
      <p:bldP spid="9" grpId="0"/>
    </p:bldLst>
  </p:timing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8CBAC31E-9699-470F-BD00-E8B6C7A6DBC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0289" y="112395"/>
            <a:ext cx="11833668" cy="5046223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3399F278-6D7D-4E26-AC10-26C47ECEE5F5}"/>
              </a:ext>
            </a:extLst>
          </p:cNvPr>
          <p:cNvCxnSpPr>
            <a:cxnSpLocks/>
          </p:cNvCxnSpPr>
          <p:nvPr/>
        </p:nvCxnSpPr>
        <p:spPr>
          <a:xfrm>
            <a:off x="1915886" y="242015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057C56BA-4E96-4568-AD61-B9DEF092B80D}"/>
              </a:ext>
            </a:extLst>
          </p:cNvPr>
          <p:cNvSpPr txBox="1"/>
          <p:nvPr/>
        </p:nvSpPr>
        <p:spPr>
          <a:xfrm>
            <a:off x="1878513" y="191232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D9229F8-1B8B-4D2E-BAF8-D4856E02BC82}"/>
              </a:ext>
            </a:extLst>
          </p:cNvPr>
          <p:cNvSpPr txBox="1"/>
          <p:nvPr/>
        </p:nvSpPr>
        <p:spPr>
          <a:xfrm>
            <a:off x="1889079" y="235836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1CDBACF-6340-4E0B-A7B2-2556D005318D}"/>
              </a:ext>
            </a:extLst>
          </p:cNvPr>
          <p:cNvSpPr txBox="1"/>
          <p:nvPr/>
        </p:nvSpPr>
        <p:spPr>
          <a:xfrm>
            <a:off x="2339798" y="2358366"/>
            <a:ext cx="10391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2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CB34756C-665A-45E6-AFEC-B2013642A571}"/>
              </a:ext>
            </a:extLst>
          </p:cNvPr>
          <p:cNvCxnSpPr>
            <a:cxnSpLocks/>
          </p:cNvCxnSpPr>
          <p:nvPr/>
        </p:nvCxnSpPr>
        <p:spPr>
          <a:xfrm>
            <a:off x="8920677" y="4182305"/>
            <a:ext cx="45443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6A2071AC-B6FE-453C-83A9-EAA0AED01A4C}"/>
              </a:ext>
            </a:extLst>
          </p:cNvPr>
          <p:cNvSpPr txBox="1"/>
          <p:nvPr/>
        </p:nvSpPr>
        <p:spPr>
          <a:xfrm>
            <a:off x="8920677" y="366660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8A02548-C2EB-4FE9-A1CC-51F96628D3E2}"/>
              </a:ext>
            </a:extLst>
          </p:cNvPr>
          <p:cNvSpPr txBox="1"/>
          <p:nvPr/>
        </p:nvSpPr>
        <p:spPr>
          <a:xfrm>
            <a:off x="8920678" y="4087093"/>
            <a:ext cx="45443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CECF6F5-D186-45E5-B5E3-BA3C1897E140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</a:t>
            </a:r>
          </a:p>
        </p:txBody>
      </p:sp>
    </p:spTree>
    <p:extLst>
      <p:ext uri="{BB962C8B-B14F-4D97-AF65-F5344CB8AC3E}">
        <p14:creationId xmlns:p14="http://schemas.microsoft.com/office/powerpoint/2010/main" val="40101237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8" grpId="0"/>
      <p:bldP spid="9" grpId="0"/>
    </p:bldLst>
  </p:timing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8CBAC31E-9699-470F-BD00-E8B6C7A6DBC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0289" y="112395"/>
            <a:ext cx="11833668" cy="5046223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3399F278-6D7D-4E26-AC10-26C47ECEE5F5}"/>
              </a:ext>
            </a:extLst>
          </p:cNvPr>
          <p:cNvCxnSpPr>
            <a:cxnSpLocks/>
          </p:cNvCxnSpPr>
          <p:nvPr/>
        </p:nvCxnSpPr>
        <p:spPr>
          <a:xfrm>
            <a:off x="1915886" y="242015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057C56BA-4E96-4568-AD61-B9DEF092B80D}"/>
              </a:ext>
            </a:extLst>
          </p:cNvPr>
          <p:cNvSpPr txBox="1"/>
          <p:nvPr/>
        </p:nvSpPr>
        <p:spPr>
          <a:xfrm>
            <a:off x="1878513" y="191232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D9229F8-1B8B-4D2E-BAF8-D4856E02BC82}"/>
              </a:ext>
            </a:extLst>
          </p:cNvPr>
          <p:cNvSpPr txBox="1"/>
          <p:nvPr/>
        </p:nvSpPr>
        <p:spPr>
          <a:xfrm>
            <a:off x="1889079" y="235836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1CDBACF-6340-4E0B-A7B2-2556D005318D}"/>
              </a:ext>
            </a:extLst>
          </p:cNvPr>
          <p:cNvSpPr txBox="1"/>
          <p:nvPr/>
        </p:nvSpPr>
        <p:spPr>
          <a:xfrm>
            <a:off x="2339798" y="2358366"/>
            <a:ext cx="10391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2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CB34756C-665A-45E6-AFEC-B2013642A571}"/>
              </a:ext>
            </a:extLst>
          </p:cNvPr>
          <p:cNvCxnSpPr>
            <a:cxnSpLocks/>
          </p:cNvCxnSpPr>
          <p:nvPr/>
        </p:nvCxnSpPr>
        <p:spPr>
          <a:xfrm>
            <a:off x="8871626" y="4182305"/>
            <a:ext cx="62743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6A2071AC-B6FE-453C-83A9-EAA0AED01A4C}"/>
              </a:ext>
            </a:extLst>
          </p:cNvPr>
          <p:cNvSpPr txBox="1"/>
          <p:nvPr/>
        </p:nvSpPr>
        <p:spPr>
          <a:xfrm>
            <a:off x="8939546" y="366525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8A02548-C2EB-4FE9-A1CC-51F96628D3E2}"/>
              </a:ext>
            </a:extLst>
          </p:cNvPr>
          <p:cNvSpPr txBox="1"/>
          <p:nvPr/>
        </p:nvSpPr>
        <p:spPr>
          <a:xfrm>
            <a:off x="8781852" y="4086735"/>
            <a:ext cx="81670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12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EC744D1C-FFFB-44C7-859E-17521FC96477}"/>
              </a:ext>
            </a:extLst>
          </p:cNvPr>
          <p:cNvSpPr/>
          <p:nvPr/>
        </p:nvSpPr>
        <p:spPr>
          <a:xfrm>
            <a:off x="1693735" y="571192"/>
            <a:ext cx="2782957" cy="79337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8278BCD-4038-4F67-8DE5-6D3660EA6DDE}"/>
              </a:ext>
            </a:extLst>
          </p:cNvPr>
          <p:cNvGrpSpPr/>
          <p:nvPr/>
        </p:nvGrpSpPr>
        <p:grpSpPr>
          <a:xfrm>
            <a:off x="1888692" y="377394"/>
            <a:ext cx="442756" cy="1045655"/>
            <a:chOff x="2724738" y="5471319"/>
            <a:chExt cx="442756" cy="104565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B0E3892A-1B71-46C9-AAD1-78C81A8B9A5D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62363A0-3D8D-46DA-BD1D-36A37AB51BED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6295AC10-3354-4D11-B50C-4BF511CF5EF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CCF813E7-650C-426C-B690-F1DA0615D3D1}"/>
              </a:ext>
            </a:extLst>
          </p:cNvPr>
          <p:cNvSpPr txBox="1"/>
          <p:nvPr/>
        </p:nvSpPr>
        <p:spPr>
          <a:xfrm>
            <a:off x="2367320" y="560514"/>
            <a:ext cx="118974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</a:rPr>
              <a:t>÷ 2 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B411ABC-7253-4ED7-A776-8E2ED6E7CA8D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2015WDN</a:t>
            </a:r>
          </a:p>
        </p:txBody>
      </p:sp>
    </p:spTree>
    <p:extLst>
      <p:ext uri="{BB962C8B-B14F-4D97-AF65-F5344CB8AC3E}">
        <p14:creationId xmlns:p14="http://schemas.microsoft.com/office/powerpoint/2010/main" val="34744161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8" grpId="0"/>
      <p:bldP spid="9" grpId="0"/>
    </p:bldLst>
  </p:timing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409A44DB-3B8D-4B3F-8746-4AE2A972B4B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0884" y="144479"/>
            <a:ext cx="11835330" cy="5093118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D40528E5-83E1-4D7A-9231-16B6FD7CC4FD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7B0A9A19-6E83-4D58-A659-FEE8EF3DC333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23A2F3B-84F1-44F0-B622-BB5821E46E31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353615D-8B8D-4B2F-9424-80E95EEF8D83}"/>
              </a:ext>
            </a:extLst>
          </p:cNvPr>
          <p:cNvSpPr txBox="1"/>
          <p:nvPr/>
        </p:nvSpPr>
        <p:spPr>
          <a:xfrm>
            <a:off x="2252712" y="2401909"/>
            <a:ext cx="10391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2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26FB39F-2073-4D3A-865C-44601220E551}"/>
              </a:ext>
            </a:extLst>
          </p:cNvPr>
          <p:cNvCxnSpPr>
            <a:cxnSpLocks/>
          </p:cNvCxnSpPr>
          <p:nvPr/>
        </p:nvCxnSpPr>
        <p:spPr>
          <a:xfrm>
            <a:off x="8793399" y="4245944"/>
            <a:ext cx="77827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05FDEB39-EACC-454C-A721-EEAF9235D606}"/>
              </a:ext>
            </a:extLst>
          </p:cNvPr>
          <p:cNvSpPr txBox="1"/>
          <p:nvPr/>
        </p:nvSpPr>
        <p:spPr>
          <a:xfrm>
            <a:off x="8932621" y="373024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60C221-F9DD-4F3C-9040-1965CED16505}"/>
              </a:ext>
            </a:extLst>
          </p:cNvPr>
          <p:cNvSpPr txBox="1"/>
          <p:nvPr/>
        </p:nvSpPr>
        <p:spPr>
          <a:xfrm>
            <a:off x="8707720" y="4170325"/>
            <a:ext cx="9496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761BEB9-D83C-4748-B751-3FF452600A4E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</a:t>
            </a:r>
          </a:p>
        </p:txBody>
      </p:sp>
    </p:spTree>
    <p:extLst>
      <p:ext uri="{BB962C8B-B14F-4D97-AF65-F5344CB8AC3E}">
        <p14:creationId xmlns:p14="http://schemas.microsoft.com/office/powerpoint/2010/main" val="18100699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9" grpId="0"/>
      <p:bldP spid="10" grpId="0"/>
    </p:bldLst>
  </p:timing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409A44DB-3B8D-4B3F-8746-4AE2A972B4B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0884" y="144479"/>
            <a:ext cx="11835330" cy="5093118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D40528E5-83E1-4D7A-9231-16B6FD7CC4FD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7B0A9A19-6E83-4D58-A659-FEE8EF3DC333}"/>
              </a:ext>
            </a:extLst>
          </p:cNvPr>
          <p:cNvSpPr txBox="1"/>
          <p:nvPr/>
        </p:nvSpPr>
        <p:spPr>
          <a:xfrm>
            <a:off x="1791427" y="195586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23A2F3B-84F1-44F0-B622-BB5821E46E31}"/>
              </a:ext>
            </a:extLst>
          </p:cNvPr>
          <p:cNvSpPr txBox="1"/>
          <p:nvPr/>
        </p:nvSpPr>
        <p:spPr>
          <a:xfrm>
            <a:off x="1801993" y="240190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353615D-8B8D-4B2F-9424-80E95EEF8D83}"/>
              </a:ext>
            </a:extLst>
          </p:cNvPr>
          <p:cNvSpPr txBox="1"/>
          <p:nvPr/>
        </p:nvSpPr>
        <p:spPr>
          <a:xfrm>
            <a:off x="2252712" y="2401909"/>
            <a:ext cx="103912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2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26FB39F-2073-4D3A-865C-44601220E551}"/>
              </a:ext>
            </a:extLst>
          </p:cNvPr>
          <p:cNvCxnSpPr>
            <a:cxnSpLocks/>
          </p:cNvCxnSpPr>
          <p:nvPr/>
        </p:nvCxnSpPr>
        <p:spPr>
          <a:xfrm>
            <a:off x="8793399" y="4245944"/>
            <a:ext cx="77827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05FDEB39-EACC-454C-A721-EEAF9235D606}"/>
              </a:ext>
            </a:extLst>
          </p:cNvPr>
          <p:cNvSpPr txBox="1"/>
          <p:nvPr/>
        </p:nvSpPr>
        <p:spPr>
          <a:xfrm>
            <a:off x="8932621" y="373024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60C221-F9DD-4F3C-9040-1965CED16505}"/>
              </a:ext>
            </a:extLst>
          </p:cNvPr>
          <p:cNvSpPr txBox="1"/>
          <p:nvPr/>
        </p:nvSpPr>
        <p:spPr>
          <a:xfrm>
            <a:off x="8707720" y="4170325"/>
            <a:ext cx="9496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9476A7-3B9C-4BBF-ADDB-B96B18099221}"/>
              </a:ext>
            </a:extLst>
          </p:cNvPr>
          <p:cNvSpPr/>
          <p:nvPr/>
        </p:nvSpPr>
        <p:spPr>
          <a:xfrm>
            <a:off x="1524000" y="569843"/>
            <a:ext cx="2782957" cy="63094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FAF37A8-5C15-4405-8794-0288845616BD}"/>
              </a:ext>
            </a:extLst>
          </p:cNvPr>
          <p:cNvGrpSpPr/>
          <p:nvPr/>
        </p:nvGrpSpPr>
        <p:grpSpPr>
          <a:xfrm>
            <a:off x="1611602" y="362880"/>
            <a:ext cx="442756" cy="1045655"/>
            <a:chOff x="2724738" y="5471319"/>
            <a:chExt cx="442756" cy="1045655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B96AD169-7E37-49F0-8178-44BC770D4072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BB547870-8552-47B3-B95F-48B622775C6C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D01FB170-4933-4F54-B92E-359CE6D2F99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172765ED-7F9A-4974-A6F1-6598CD614428}"/>
              </a:ext>
            </a:extLst>
          </p:cNvPr>
          <p:cNvSpPr txBox="1"/>
          <p:nvPr/>
        </p:nvSpPr>
        <p:spPr>
          <a:xfrm>
            <a:off x="2114645" y="533061"/>
            <a:ext cx="118974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</a:rPr>
              <a:t>÷ </a:t>
            </a:r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2 </a:t>
            </a:r>
            <a:r>
              <a:rPr lang="en-GB" sz="3600" dirty="0">
                <a:latin typeface="Calibri" panose="020F0502020204030204" pitchFamily="34" charset="0"/>
              </a:rPr>
              <a:t>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C3AB38D-7952-448F-A09D-64B595BB413E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2017WDN</a:t>
            </a:r>
          </a:p>
        </p:txBody>
      </p:sp>
    </p:spTree>
    <p:extLst>
      <p:ext uri="{BB962C8B-B14F-4D97-AF65-F5344CB8AC3E}">
        <p14:creationId xmlns:p14="http://schemas.microsoft.com/office/powerpoint/2010/main" val="7462973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9" grpId="0"/>
      <p:bldP spid="10" grpId="0"/>
    </p:bldLst>
  </p:timing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F3DF532-DB9A-427E-8116-A84DB6C053C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Multiply a fraction by a whole number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C1EBC4C-6AAF-4611-A448-FB078AB7B41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22924544"/>
      </p:ext>
    </p:extLst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6" name="Rectangle: Rounded Corners 305">
            <a:extLst>
              <a:ext uri="{FF2B5EF4-FFF2-40B4-BE49-F238E27FC236}">
                <a16:creationId xmlns:a16="http://schemas.microsoft.com/office/drawing/2014/main" id="{6358D0F1-2FEC-41A2-A887-87A2041305FE}"/>
              </a:ext>
            </a:extLst>
          </p:cNvPr>
          <p:cNvSpPr/>
          <p:nvPr/>
        </p:nvSpPr>
        <p:spPr>
          <a:xfrm rot="5400000">
            <a:off x="4733947" y="-1252246"/>
            <a:ext cx="2716827" cy="12079320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5" name="Rectangle: Rounded Corners 184">
            <a:extLst>
              <a:ext uri="{FF2B5EF4-FFF2-40B4-BE49-F238E27FC236}">
                <a16:creationId xmlns:a16="http://schemas.microsoft.com/office/drawing/2014/main" id="{7A0BA80E-7270-457E-B1AC-F7AA3C8413DE}"/>
              </a:ext>
            </a:extLst>
          </p:cNvPr>
          <p:cNvSpPr/>
          <p:nvPr/>
        </p:nvSpPr>
        <p:spPr>
          <a:xfrm>
            <a:off x="776066" y="483282"/>
            <a:ext cx="3272566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B1DEE4F6-A181-4C6C-AE7B-9BD108739BC3}"/>
              </a:ext>
            </a:extLst>
          </p:cNvPr>
          <p:cNvSpPr/>
          <p:nvPr/>
        </p:nvSpPr>
        <p:spPr>
          <a:xfrm>
            <a:off x="2712000" y="600319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E4618BCA-1FDC-427B-B779-14844A2F96A2}"/>
              </a:ext>
            </a:extLst>
          </p:cNvPr>
          <p:cNvGrpSpPr/>
          <p:nvPr/>
        </p:nvGrpSpPr>
        <p:grpSpPr>
          <a:xfrm>
            <a:off x="1009476" y="712172"/>
            <a:ext cx="541334" cy="1032867"/>
            <a:chOff x="2709980" y="5471319"/>
            <a:chExt cx="541334" cy="1032867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1690F281-9689-4426-84EC-06F694A8B2C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EFBB1F18-1815-49C8-9C07-F0121B09C50F}"/>
                </a:ext>
              </a:extLst>
            </p:cNvPr>
            <p:cNvSpPr txBox="1"/>
            <p:nvPr/>
          </p:nvSpPr>
          <p:spPr>
            <a:xfrm>
              <a:off x="2709980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11BB49A4-0D88-41CD-9EFA-07547D5C5BC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1" name="TextBox 190">
            <a:extLst>
              <a:ext uri="{FF2B5EF4-FFF2-40B4-BE49-F238E27FC236}">
                <a16:creationId xmlns:a16="http://schemas.microsoft.com/office/drawing/2014/main" id="{F1720F05-BD5E-4D83-B18D-BA006F441B97}"/>
              </a:ext>
            </a:extLst>
          </p:cNvPr>
          <p:cNvSpPr txBox="1"/>
          <p:nvPr/>
        </p:nvSpPr>
        <p:spPr>
          <a:xfrm>
            <a:off x="1506451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E9CC5DBC-5C7E-4F7A-B9D5-3F6457C7C7A2}"/>
              </a:ext>
            </a:extLst>
          </p:cNvPr>
          <p:cNvSpPr txBox="1"/>
          <p:nvPr/>
        </p:nvSpPr>
        <p:spPr>
          <a:xfrm>
            <a:off x="1851800" y="8977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5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7FE31AB9-7BF9-43B4-8F81-DB4358AB1FF8}"/>
              </a:ext>
            </a:extLst>
          </p:cNvPr>
          <p:cNvSpPr txBox="1"/>
          <p:nvPr/>
        </p:nvSpPr>
        <p:spPr>
          <a:xfrm>
            <a:off x="2228327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53" name="TextBox 252">
            <a:extLst>
              <a:ext uri="{FF2B5EF4-FFF2-40B4-BE49-F238E27FC236}">
                <a16:creationId xmlns:a16="http://schemas.microsoft.com/office/drawing/2014/main" id="{A4004B63-A0D4-4B25-94C2-863289FFC6CE}"/>
              </a:ext>
            </a:extLst>
          </p:cNvPr>
          <p:cNvSpPr txBox="1"/>
          <p:nvPr/>
        </p:nvSpPr>
        <p:spPr>
          <a:xfrm>
            <a:off x="3226521" y="654371"/>
            <a:ext cx="55307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C543D3B-EAF1-43E9-9DE2-91489BADB424}"/>
              </a:ext>
            </a:extLst>
          </p:cNvPr>
          <p:cNvGrpSpPr/>
          <p:nvPr/>
        </p:nvGrpSpPr>
        <p:grpSpPr>
          <a:xfrm>
            <a:off x="3223650" y="1131263"/>
            <a:ext cx="477358" cy="630942"/>
            <a:chOff x="3443782" y="1131263"/>
            <a:chExt cx="477358" cy="630942"/>
          </a:xfrm>
        </p:grpSpPr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221A84FA-5AD7-44AA-B30A-3FDD2BFD106B}"/>
                </a:ext>
              </a:extLst>
            </p:cNvPr>
            <p:cNvCxnSpPr>
              <a:cxnSpLocks/>
            </p:cNvCxnSpPr>
            <p:nvPr/>
          </p:nvCxnSpPr>
          <p:spPr>
            <a:xfrm>
              <a:off x="3470041" y="1182130"/>
              <a:ext cx="44235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2DF1A0-F549-4F40-8B43-1FBABC33486D}"/>
                </a:ext>
              </a:extLst>
            </p:cNvPr>
            <p:cNvSpPr txBox="1"/>
            <p:nvPr/>
          </p:nvSpPr>
          <p:spPr>
            <a:xfrm>
              <a:off x="3443782" y="1131263"/>
              <a:ext cx="47735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153" name="Rectangle: Rounded Corners 152">
            <a:extLst>
              <a:ext uri="{FF2B5EF4-FFF2-40B4-BE49-F238E27FC236}">
                <a16:creationId xmlns:a16="http://schemas.microsoft.com/office/drawing/2014/main" id="{2809B25D-693F-456C-8A13-6340EEE63746}"/>
              </a:ext>
            </a:extLst>
          </p:cNvPr>
          <p:cNvSpPr/>
          <p:nvPr/>
        </p:nvSpPr>
        <p:spPr>
          <a:xfrm>
            <a:off x="6134308" y="480760"/>
            <a:ext cx="3271930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1F35A3E5-B089-4406-90F6-29FAD129C5BD}"/>
              </a:ext>
            </a:extLst>
          </p:cNvPr>
          <p:cNvSpPr/>
          <p:nvPr/>
        </p:nvSpPr>
        <p:spPr>
          <a:xfrm>
            <a:off x="8070242" y="597797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A8DA512F-4D2C-4883-9EEE-7EB837940266}"/>
              </a:ext>
            </a:extLst>
          </p:cNvPr>
          <p:cNvGrpSpPr/>
          <p:nvPr/>
        </p:nvGrpSpPr>
        <p:grpSpPr>
          <a:xfrm>
            <a:off x="6382476" y="709650"/>
            <a:ext cx="543509" cy="1032867"/>
            <a:chOff x="2724738" y="5471319"/>
            <a:chExt cx="543509" cy="103286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2866B555-139F-420C-A7E7-6548AFF2513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6D7EF9C8-AC01-4DB5-A56F-8067F5C80B59}"/>
                </a:ext>
              </a:extLst>
            </p:cNvPr>
            <p:cNvSpPr txBox="1"/>
            <p:nvPr/>
          </p:nvSpPr>
          <p:spPr>
            <a:xfrm>
              <a:off x="2726913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3CC32DCC-FE31-4CCD-9E0F-5FCCB8A0BB8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5F3AB3DE-4742-4A5A-944C-3D2CB0674DA3}"/>
              </a:ext>
            </a:extLst>
          </p:cNvPr>
          <p:cNvSpPr txBox="1"/>
          <p:nvPr/>
        </p:nvSpPr>
        <p:spPr>
          <a:xfrm>
            <a:off x="6864693" y="902920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7C92FDA6-E2F0-4471-9CD7-D0524B39D3E2}"/>
              </a:ext>
            </a:extLst>
          </p:cNvPr>
          <p:cNvSpPr txBox="1"/>
          <p:nvPr/>
        </p:nvSpPr>
        <p:spPr>
          <a:xfrm>
            <a:off x="7210042" y="89518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593C7F79-ED14-4C7F-AC60-04C5D368A69D}"/>
              </a:ext>
            </a:extLst>
          </p:cNvPr>
          <p:cNvSpPr txBox="1"/>
          <p:nvPr/>
        </p:nvSpPr>
        <p:spPr>
          <a:xfrm>
            <a:off x="7586569" y="898154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8B59F939-7561-4FCE-8BD1-335A9A7DB73E}"/>
              </a:ext>
            </a:extLst>
          </p:cNvPr>
          <p:cNvSpPr txBox="1"/>
          <p:nvPr/>
        </p:nvSpPr>
        <p:spPr>
          <a:xfrm>
            <a:off x="2810365" y="910614"/>
            <a:ext cx="4773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AA78EB9C-ED68-430A-BF41-CECC9EBF2BA4}"/>
              </a:ext>
            </a:extLst>
          </p:cNvPr>
          <p:cNvSpPr txBox="1"/>
          <p:nvPr/>
        </p:nvSpPr>
        <p:spPr>
          <a:xfrm>
            <a:off x="8435566" y="906257"/>
            <a:ext cx="39564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9D10A98F-D474-4EE0-BDD3-6161F536DF9B}"/>
              </a:ext>
            </a:extLst>
          </p:cNvPr>
          <p:cNvGrpSpPr/>
          <p:nvPr/>
        </p:nvGrpSpPr>
        <p:grpSpPr>
          <a:xfrm>
            <a:off x="901710" y="2208856"/>
            <a:ext cx="1985374" cy="1088729"/>
            <a:chOff x="452268" y="2208856"/>
            <a:chExt cx="1985374" cy="1088729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DAF267E8-C474-4334-B4BA-924713A01D1F}"/>
                </a:ext>
              </a:extLst>
            </p:cNvPr>
            <p:cNvGrpSpPr/>
            <p:nvPr/>
          </p:nvGrpSpPr>
          <p:grpSpPr>
            <a:xfrm>
              <a:off x="452268" y="2208856"/>
              <a:ext cx="1508017" cy="1088729"/>
              <a:chOff x="452268" y="2208856"/>
              <a:chExt cx="1508017" cy="1088729"/>
            </a:xfrm>
          </p:grpSpPr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8792DBE8-1AA4-4AA7-AE72-A9807439C443}"/>
                  </a:ext>
                </a:extLst>
              </p:cNvPr>
              <p:cNvSpPr txBox="1"/>
              <p:nvPr/>
            </p:nvSpPr>
            <p:spPr>
              <a:xfrm>
                <a:off x="452268" y="2208856"/>
                <a:ext cx="150801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 x 5</a:t>
                </a:r>
              </a:p>
            </p:txBody>
          </p:sp>
          <p:cxnSp>
            <p:nvCxnSpPr>
              <p:cNvPr id="137" name="Straight Connector 136">
                <a:extLst>
                  <a:ext uri="{FF2B5EF4-FFF2-40B4-BE49-F238E27FC236}">
                    <a16:creationId xmlns:a16="http://schemas.microsoft.com/office/drawing/2014/main" id="{098F723F-1BA6-4C6F-8A68-F06AE34E1B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187" y="2717510"/>
                <a:ext cx="133817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8" name="TextBox 137">
                <a:extLst>
                  <a:ext uri="{FF2B5EF4-FFF2-40B4-BE49-F238E27FC236}">
                    <a16:creationId xmlns:a16="http://schemas.microsoft.com/office/drawing/2014/main" id="{C13AD909-9CC4-4EB2-B277-F0A3BC4DD6B7}"/>
                  </a:ext>
                </a:extLst>
              </p:cNvPr>
              <p:cNvSpPr txBox="1"/>
              <p:nvPr/>
            </p:nvSpPr>
            <p:spPr>
              <a:xfrm>
                <a:off x="885208" y="2666643"/>
                <a:ext cx="952190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90EEF673-486E-4620-80E7-146AF22680AF}"/>
                </a:ext>
              </a:extLst>
            </p:cNvPr>
            <p:cNvSpPr txBox="1"/>
            <p:nvPr/>
          </p:nvSpPr>
          <p:spPr>
            <a:xfrm>
              <a:off x="182208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139" name="TextBox 138">
            <a:extLst>
              <a:ext uri="{FF2B5EF4-FFF2-40B4-BE49-F238E27FC236}">
                <a16:creationId xmlns:a16="http://schemas.microsoft.com/office/drawing/2014/main" id="{8D2F41BF-C8E0-4374-A024-B6B6D9ECCD68}"/>
              </a:ext>
            </a:extLst>
          </p:cNvPr>
          <p:cNvSpPr txBox="1"/>
          <p:nvPr/>
        </p:nvSpPr>
        <p:spPr>
          <a:xfrm>
            <a:off x="2680670" y="2208856"/>
            <a:ext cx="10257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21C967F9-6112-4AD9-AB9C-64C7F751C0FA}"/>
              </a:ext>
            </a:extLst>
          </p:cNvPr>
          <p:cNvGrpSpPr/>
          <p:nvPr/>
        </p:nvGrpSpPr>
        <p:grpSpPr>
          <a:xfrm>
            <a:off x="2721131" y="2666643"/>
            <a:ext cx="956990" cy="630942"/>
            <a:chOff x="2249338" y="2666643"/>
            <a:chExt cx="488271" cy="630942"/>
          </a:xfrm>
        </p:grpSpPr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6E279FC8-FB56-47C8-AEC8-44B600BD495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249338" y="2716152"/>
              <a:ext cx="443462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8A6C94B2-2398-4705-8649-1771E42642EA}"/>
                </a:ext>
              </a:extLst>
            </p:cNvPr>
            <p:cNvSpPr txBox="1"/>
            <p:nvPr/>
          </p:nvSpPr>
          <p:spPr>
            <a:xfrm>
              <a:off x="2340197" y="2666643"/>
              <a:ext cx="3974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156C4109-0C1E-41BF-8182-ADAD6F3FD994}"/>
              </a:ext>
            </a:extLst>
          </p:cNvPr>
          <p:cNvGrpSpPr/>
          <p:nvPr/>
        </p:nvGrpSpPr>
        <p:grpSpPr>
          <a:xfrm>
            <a:off x="6248649" y="2208856"/>
            <a:ext cx="1985374" cy="1088729"/>
            <a:chOff x="452268" y="2208856"/>
            <a:chExt cx="1985374" cy="1088729"/>
          </a:xfrm>
        </p:grpSpPr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859647F6-EDD0-4666-8B5F-AADD983FD005}"/>
                </a:ext>
              </a:extLst>
            </p:cNvPr>
            <p:cNvGrpSpPr/>
            <p:nvPr/>
          </p:nvGrpSpPr>
          <p:grpSpPr>
            <a:xfrm>
              <a:off x="452268" y="2208856"/>
              <a:ext cx="1508017" cy="1088729"/>
              <a:chOff x="452268" y="2208856"/>
              <a:chExt cx="1508017" cy="1088729"/>
            </a:xfrm>
          </p:grpSpPr>
          <p:sp>
            <p:nvSpPr>
              <p:cNvPr id="162" name="TextBox 161">
                <a:extLst>
                  <a:ext uri="{FF2B5EF4-FFF2-40B4-BE49-F238E27FC236}">
                    <a16:creationId xmlns:a16="http://schemas.microsoft.com/office/drawing/2014/main" id="{9451B89D-E4AE-4D8D-BBAE-9EA58647C697}"/>
                  </a:ext>
                </a:extLst>
              </p:cNvPr>
              <p:cNvSpPr txBox="1"/>
              <p:nvPr/>
            </p:nvSpPr>
            <p:spPr>
              <a:xfrm>
                <a:off x="452268" y="2208856"/>
                <a:ext cx="150801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 x 6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3264F24A-1118-4357-909C-767F4A623D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187" y="2717510"/>
                <a:ext cx="133817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F748D408-EB73-430F-9F95-BEF54FF60745}"/>
                  </a:ext>
                </a:extLst>
              </p:cNvPr>
              <p:cNvSpPr txBox="1"/>
              <p:nvPr/>
            </p:nvSpPr>
            <p:spPr>
              <a:xfrm>
                <a:off x="885208" y="2666643"/>
                <a:ext cx="952190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E8AF8EDA-08E0-42B2-8707-C8420B104034}"/>
                </a:ext>
              </a:extLst>
            </p:cNvPr>
            <p:cNvSpPr txBox="1"/>
            <p:nvPr/>
          </p:nvSpPr>
          <p:spPr>
            <a:xfrm>
              <a:off x="182208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165" name="TextBox 164">
            <a:extLst>
              <a:ext uri="{FF2B5EF4-FFF2-40B4-BE49-F238E27FC236}">
                <a16:creationId xmlns:a16="http://schemas.microsoft.com/office/drawing/2014/main" id="{7E34C9D7-2968-4E1A-9BAD-08686F4B306B}"/>
              </a:ext>
            </a:extLst>
          </p:cNvPr>
          <p:cNvSpPr txBox="1"/>
          <p:nvPr/>
        </p:nvSpPr>
        <p:spPr>
          <a:xfrm>
            <a:off x="8027609" y="2208856"/>
            <a:ext cx="10257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1CC49C8D-97D3-4AA7-BABE-9F3DC93AD495}"/>
              </a:ext>
            </a:extLst>
          </p:cNvPr>
          <p:cNvGrpSpPr/>
          <p:nvPr/>
        </p:nvGrpSpPr>
        <p:grpSpPr>
          <a:xfrm>
            <a:off x="8068070" y="2666643"/>
            <a:ext cx="956990" cy="630942"/>
            <a:chOff x="2249338" y="2666643"/>
            <a:chExt cx="488271" cy="630942"/>
          </a:xfrm>
        </p:grpSpPr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433DFEBA-1DA7-4A8F-8F54-406CF678E5C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249338" y="2716152"/>
              <a:ext cx="443462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CD04E970-C9D1-4800-B3C9-E7CE72499EB3}"/>
                </a:ext>
              </a:extLst>
            </p:cNvPr>
            <p:cNvSpPr txBox="1"/>
            <p:nvPr/>
          </p:nvSpPr>
          <p:spPr>
            <a:xfrm>
              <a:off x="2340197" y="2666643"/>
              <a:ext cx="3974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171" name="Rectangle 170">
            <a:extLst>
              <a:ext uri="{FF2B5EF4-FFF2-40B4-BE49-F238E27FC236}">
                <a16:creationId xmlns:a16="http://schemas.microsoft.com/office/drawing/2014/main" id="{4D5147C0-CB22-4DF0-9ACB-314690C2D6BC}"/>
              </a:ext>
            </a:extLst>
          </p:cNvPr>
          <p:cNvSpPr/>
          <p:nvPr/>
        </p:nvSpPr>
        <p:spPr>
          <a:xfrm>
            <a:off x="4265134" y="4311596"/>
            <a:ext cx="672885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2" name="Rectangle 171">
            <a:extLst>
              <a:ext uri="{FF2B5EF4-FFF2-40B4-BE49-F238E27FC236}">
                <a16:creationId xmlns:a16="http://schemas.microsoft.com/office/drawing/2014/main" id="{061E3D51-50C7-4C8B-966E-896FD752CCDC}"/>
              </a:ext>
            </a:extLst>
          </p:cNvPr>
          <p:cNvSpPr/>
          <p:nvPr/>
        </p:nvSpPr>
        <p:spPr>
          <a:xfrm>
            <a:off x="4265134" y="4816203"/>
            <a:ext cx="672885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3" name="Rectangle 172">
            <a:extLst>
              <a:ext uri="{FF2B5EF4-FFF2-40B4-BE49-F238E27FC236}">
                <a16:creationId xmlns:a16="http://schemas.microsoft.com/office/drawing/2014/main" id="{B5706B0F-108C-44BF-B56E-2847C9C6B713}"/>
              </a:ext>
            </a:extLst>
          </p:cNvPr>
          <p:cNvSpPr/>
          <p:nvPr/>
        </p:nvSpPr>
        <p:spPr>
          <a:xfrm>
            <a:off x="4265134" y="3806876"/>
            <a:ext cx="672885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4" name="Rectangle 193">
            <a:extLst>
              <a:ext uri="{FF2B5EF4-FFF2-40B4-BE49-F238E27FC236}">
                <a16:creationId xmlns:a16="http://schemas.microsoft.com/office/drawing/2014/main" id="{E364DECA-6F33-4981-9527-B962200FFC1F}"/>
              </a:ext>
            </a:extLst>
          </p:cNvPr>
          <p:cNvSpPr/>
          <p:nvPr/>
        </p:nvSpPr>
        <p:spPr>
          <a:xfrm>
            <a:off x="3323096" y="3806876"/>
            <a:ext cx="672885" cy="15138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3AA9E928-7CA2-4384-B451-3EAF372CC9FB}"/>
              </a:ext>
            </a:extLst>
          </p:cNvPr>
          <p:cNvGrpSpPr/>
          <p:nvPr/>
        </p:nvGrpSpPr>
        <p:grpSpPr>
          <a:xfrm>
            <a:off x="3323096" y="3806876"/>
            <a:ext cx="672885" cy="2018654"/>
            <a:chOff x="3209876" y="4317578"/>
            <a:chExt cx="720080" cy="2160240"/>
          </a:xfrm>
        </p:grpSpPr>
        <p:sp>
          <p:nvSpPr>
            <p:cNvPr id="196" name="Rectangle 195">
              <a:extLst>
                <a:ext uri="{FF2B5EF4-FFF2-40B4-BE49-F238E27FC236}">
                  <a16:creationId xmlns:a16="http://schemas.microsoft.com/office/drawing/2014/main" id="{404F1AC8-7B8A-42E9-9ADC-76B5BDBD3943}"/>
                </a:ext>
              </a:extLst>
            </p:cNvPr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7" name="Rectangle 196">
              <a:extLst>
                <a:ext uri="{FF2B5EF4-FFF2-40B4-BE49-F238E27FC236}">
                  <a16:creationId xmlns:a16="http://schemas.microsoft.com/office/drawing/2014/main" id="{18C6CD1C-AB57-41E7-A77B-1F1198F95EC7}"/>
                </a:ext>
              </a:extLst>
            </p:cNvPr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8" name="Rectangle 197">
              <a:extLst>
                <a:ext uri="{FF2B5EF4-FFF2-40B4-BE49-F238E27FC236}">
                  <a16:creationId xmlns:a16="http://schemas.microsoft.com/office/drawing/2014/main" id="{C9B180DD-18B3-432A-92CE-3067CC4CF682}"/>
                </a:ext>
              </a:extLst>
            </p:cNvPr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9F62EDBE-5566-44D8-ABA5-5E652C98947B}"/>
                </a:ext>
              </a:extLst>
            </p:cNvPr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E2CC943F-AE22-4699-BEE3-06C07091A15A}"/>
                </a:ext>
              </a:extLst>
            </p:cNvPr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01" name="Rectangle 200">
            <a:extLst>
              <a:ext uri="{FF2B5EF4-FFF2-40B4-BE49-F238E27FC236}">
                <a16:creationId xmlns:a16="http://schemas.microsoft.com/office/drawing/2014/main" id="{2C996782-5595-4470-9E9A-1850962648BD}"/>
              </a:ext>
            </a:extLst>
          </p:cNvPr>
          <p:cNvSpPr/>
          <p:nvPr/>
        </p:nvSpPr>
        <p:spPr>
          <a:xfrm>
            <a:off x="1439019" y="3806876"/>
            <a:ext cx="672885" cy="15138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1" name="Rectangle 210">
            <a:extLst>
              <a:ext uri="{FF2B5EF4-FFF2-40B4-BE49-F238E27FC236}">
                <a16:creationId xmlns:a16="http://schemas.microsoft.com/office/drawing/2014/main" id="{884C2237-76E8-4D09-81C8-1538B2DDE9B9}"/>
              </a:ext>
            </a:extLst>
          </p:cNvPr>
          <p:cNvSpPr/>
          <p:nvPr/>
        </p:nvSpPr>
        <p:spPr>
          <a:xfrm>
            <a:off x="2381057" y="3806876"/>
            <a:ext cx="672885" cy="15138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2" name="Rectangle 211">
            <a:extLst>
              <a:ext uri="{FF2B5EF4-FFF2-40B4-BE49-F238E27FC236}">
                <a16:creationId xmlns:a16="http://schemas.microsoft.com/office/drawing/2014/main" id="{BC4FBBB6-232C-408C-A507-911E8F6DD7BF}"/>
              </a:ext>
            </a:extLst>
          </p:cNvPr>
          <p:cNvSpPr/>
          <p:nvPr/>
        </p:nvSpPr>
        <p:spPr>
          <a:xfrm>
            <a:off x="496981" y="3806876"/>
            <a:ext cx="672885" cy="15138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3F52AFEF-AA8C-43F2-B99B-CECABFD46B4E}"/>
              </a:ext>
            </a:extLst>
          </p:cNvPr>
          <p:cNvGrpSpPr/>
          <p:nvPr/>
        </p:nvGrpSpPr>
        <p:grpSpPr>
          <a:xfrm>
            <a:off x="496981" y="3806876"/>
            <a:ext cx="672885" cy="2018654"/>
            <a:chOff x="3209876" y="4317578"/>
            <a:chExt cx="720080" cy="2160240"/>
          </a:xfrm>
        </p:grpSpPr>
        <p:sp>
          <p:nvSpPr>
            <p:cNvPr id="215" name="Rectangle 214">
              <a:extLst>
                <a:ext uri="{FF2B5EF4-FFF2-40B4-BE49-F238E27FC236}">
                  <a16:creationId xmlns:a16="http://schemas.microsoft.com/office/drawing/2014/main" id="{C113B886-A19D-4BDE-861D-FE39567D0572}"/>
                </a:ext>
              </a:extLst>
            </p:cNvPr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DC329F35-5C17-4CA5-BC83-AA7F6135390F}"/>
                </a:ext>
              </a:extLst>
            </p:cNvPr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E1BDDBE8-2C3D-4982-89A3-4EA3E1D45433}"/>
                </a:ext>
              </a:extLst>
            </p:cNvPr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816BDB7E-0F04-449F-B716-E7F791B238B0}"/>
                </a:ext>
              </a:extLst>
            </p:cNvPr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BAC4D2A2-06D0-42F0-AB03-5D25784C77F3}"/>
                </a:ext>
              </a:extLst>
            </p:cNvPr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A4D52FD9-0962-4852-B6FF-6941213BF0D8}"/>
              </a:ext>
            </a:extLst>
          </p:cNvPr>
          <p:cNvGrpSpPr/>
          <p:nvPr/>
        </p:nvGrpSpPr>
        <p:grpSpPr>
          <a:xfrm>
            <a:off x="1439019" y="3806876"/>
            <a:ext cx="672885" cy="2018654"/>
            <a:chOff x="3209876" y="4317578"/>
            <a:chExt cx="720080" cy="2160240"/>
          </a:xfrm>
        </p:grpSpPr>
        <p:sp>
          <p:nvSpPr>
            <p:cNvPr id="236" name="Rectangle 235">
              <a:extLst>
                <a:ext uri="{FF2B5EF4-FFF2-40B4-BE49-F238E27FC236}">
                  <a16:creationId xmlns:a16="http://schemas.microsoft.com/office/drawing/2014/main" id="{08D088B3-0F6C-4D9A-B05F-3B046EEE6AD2}"/>
                </a:ext>
              </a:extLst>
            </p:cNvPr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E8B37F58-7272-4AC3-B244-80769FA70B8F}"/>
                </a:ext>
              </a:extLst>
            </p:cNvPr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A091112E-2811-4146-9387-AFEE623171FD}"/>
                </a:ext>
              </a:extLst>
            </p:cNvPr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44D81342-D528-4864-88D4-0B65464D41F7}"/>
                </a:ext>
              </a:extLst>
            </p:cNvPr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CE955E81-6B1F-4016-A75E-BDA64111F888}"/>
                </a:ext>
              </a:extLst>
            </p:cNvPr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046845CC-3731-480E-A2A5-0B8C5328A299}"/>
              </a:ext>
            </a:extLst>
          </p:cNvPr>
          <p:cNvGrpSpPr/>
          <p:nvPr/>
        </p:nvGrpSpPr>
        <p:grpSpPr>
          <a:xfrm>
            <a:off x="2381057" y="3806876"/>
            <a:ext cx="672885" cy="2018654"/>
            <a:chOff x="3209876" y="4317578"/>
            <a:chExt cx="720080" cy="2160240"/>
          </a:xfrm>
        </p:grpSpPr>
        <p:sp>
          <p:nvSpPr>
            <p:cNvPr id="263" name="Rectangle 262">
              <a:extLst>
                <a:ext uri="{FF2B5EF4-FFF2-40B4-BE49-F238E27FC236}">
                  <a16:creationId xmlns:a16="http://schemas.microsoft.com/office/drawing/2014/main" id="{2588F966-F146-47CF-8CD1-FF7C4285FB17}"/>
                </a:ext>
              </a:extLst>
            </p:cNvPr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43956DEF-9810-4D82-BAC8-243C0A992630}"/>
                </a:ext>
              </a:extLst>
            </p:cNvPr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1E4A66B8-851B-467E-81AA-A02092E5AB34}"/>
                </a:ext>
              </a:extLst>
            </p:cNvPr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E9ED71F8-CF03-4076-A31A-73F1B427356F}"/>
                </a:ext>
              </a:extLst>
            </p:cNvPr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7" name="Rectangle 266">
              <a:extLst>
                <a:ext uri="{FF2B5EF4-FFF2-40B4-BE49-F238E27FC236}">
                  <a16:creationId xmlns:a16="http://schemas.microsoft.com/office/drawing/2014/main" id="{6FF4D69C-AEF2-4010-A1BF-81140EA8CB2F}"/>
                </a:ext>
              </a:extLst>
            </p:cNvPr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31421A78-6360-4564-8C8C-C37E35A5246B}"/>
              </a:ext>
            </a:extLst>
          </p:cNvPr>
          <p:cNvGrpSpPr/>
          <p:nvPr/>
        </p:nvGrpSpPr>
        <p:grpSpPr>
          <a:xfrm>
            <a:off x="4265134" y="3806876"/>
            <a:ext cx="672885" cy="2018654"/>
            <a:chOff x="3209876" y="4317578"/>
            <a:chExt cx="720080" cy="2160240"/>
          </a:xfrm>
        </p:grpSpPr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ACB4F85F-5070-42CA-BCC6-D612D170E7B2}"/>
                </a:ext>
              </a:extLst>
            </p:cNvPr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2000BACB-CCE1-49D9-A34A-B7517CC9BB60}"/>
                </a:ext>
              </a:extLst>
            </p:cNvPr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1" name="Rectangle 270">
              <a:extLst>
                <a:ext uri="{FF2B5EF4-FFF2-40B4-BE49-F238E27FC236}">
                  <a16:creationId xmlns:a16="http://schemas.microsoft.com/office/drawing/2014/main" id="{05A018D3-B3FD-485D-A74C-A7A4B97D37D4}"/>
                </a:ext>
              </a:extLst>
            </p:cNvPr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2" name="Rectangle 271">
              <a:extLst>
                <a:ext uri="{FF2B5EF4-FFF2-40B4-BE49-F238E27FC236}">
                  <a16:creationId xmlns:a16="http://schemas.microsoft.com/office/drawing/2014/main" id="{599F6973-EE23-4FBB-B8FC-883D187AF936}"/>
                </a:ext>
              </a:extLst>
            </p:cNvPr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3" name="Rectangle 272">
              <a:extLst>
                <a:ext uri="{FF2B5EF4-FFF2-40B4-BE49-F238E27FC236}">
                  <a16:creationId xmlns:a16="http://schemas.microsoft.com/office/drawing/2014/main" id="{9B94C7A3-A73A-433A-A7CD-44632697CD04}"/>
                </a:ext>
              </a:extLst>
            </p:cNvPr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74" name="Rectangle 273">
            <a:extLst>
              <a:ext uri="{FF2B5EF4-FFF2-40B4-BE49-F238E27FC236}">
                <a16:creationId xmlns:a16="http://schemas.microsoft.com/office/drawing/2014/main" id="{DF432834-B7C3-40DB-A422-1D3247FD6216}"/>
              </a:ext>
            </a:extLst>
          </p:cNvPr>
          <p:cNvSpPr/>
          <p:nvPr/>
        </p:nvSpPr>
        <p:spPr>
          <a:xfrm>
            <a:off x="9807406" y="4480387"/>
            <a:ext cx="672885" cy="67288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5" name="Rectangle 274">
            <a:extLst>
              <a:ext uri="{FF2B5EF4-FFF2-40B4-BE49-F238E27FC236}">
                <a16:creationId xmlns:a16="http://schemas.microsoft.com/office/drawing/2014/main" id="{09D83926-38A6-4BAF-8DA9-2EC53C6F8D72}"/>
              </a:ext>
            </a:extLst>
          </p:cNvPr>
          <p:cNvSpPr/>
          <p:nvPr/>
        </p:nvSpPr>
        <p:spPr>
          <a:xfrm>
            <a:off x="10749444" y="4480387"/>
            <a:ext cx="672885" cy="67288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6" name="Rectangle 275">
            <a:extLst>
              <a:ext uri="{FF2B5EF4-FFF2-40B4-BE49-F238E27FC236}">
                <a16:creationId xmlns:a16="http://schemas.microsoft.com/office/drawing/2014/main" id="{F438C9EF-1482-4C7F-9966-4D8D217C2FB7}"/>
              </a:ext>
            </a:extLst>
          </p:cNvPr>
          <p:cNvSpPr/>
          <p:nvPr/>
        </p:nvSpPr>
        <p:spPr>
          <a:xfrm>
            <a:off x="9807406" y="3807502"/>
            <a:ext cx="672885" cy="67288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7" name="Rectangle 276">
            <a:extLst>
              <a:ext uri="{FF2B5EF4-FFF2-40B4-BE49-F238E27FC236}">
                <a16:creationId xmlns:a16="http://schemas.microsoft.com/office/drawing/2014/main" id="{BBDCBAD4-F4B1-4C87-AAC0-6BC3731A8781}"/>
              </a:ext>
            </a:extLst>
          </p:cNvPr>
          <p:cNvSpPr/>
          <p:nvPr/>
        </p:nvSpPr>
        <p:spPr>
          <a:xfrm>
            <a:off x="10749444" y="3807502"/>
            <a:ext cx="672885" cy="67288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8" name="Rectangle 277">
            <a:extLst>
              <a:ext uri="{FF2B5EF4-FFF2-40B4-BE49-F238E27FC236}">
                <a16:creationId xmlns:a16="http://schemas.microsoft.com/office/drawing/2014/main" id="{F710E21C-7404-407C-94BF-27B2F8EC3B62}"/>
              </a:ext>
            </a:extLst>
          </p:cNvPr>
          <p:cNvSpPr/>
          <p:nvPr/>
        </p:nvSpPr>
        <p:spPr>
          <a:xfrm>
            <a:off x="6308406" y="3807503"/>
            <a:ext cx="672885" cy="134576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D5AE01DA-0CB2-4406-830F-041D8ED89898}"/>
              </a:ext>
            </a:extLst>
          </p:cNvPr>
          <p:cNvGrpSpPr/>
          <p:nvPr/>
        </p:nvGrpSpPr>
        <p:grpSpPr>
          <a:xfrm>
            <a:off x="6308406" y="3807502"/>
            <a:ext cx="672885" cy="2018430"/>
            <a:chOff x="2273772" y="2373362"/>
            <a:chExt cx="720080" cy="2160000"/>
          </a:xfrm>
        </p:grpSpPr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453DC360-F2A0-4268-9489-8D016267083E}"/>
                </a:ext>
              </a:extLst>
            </p:cNvPr>
            <p:cNvSpPr/>
            <p:nvPr/>
          </p:nvSpPr>
          <p:spPr>
            <a:xfrm>
              <a:off x="2273772" y="2373362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id="{3C76D884-0B6C-4217-92B5-68A1272C9694}"/>
                </a:ext>
              </a:extLst>
            </p:cNvPr>
            <p:cNvSpPr/>
            <p:nvPr/>
          </p:nvSpPr>
          <p:spPr>
            <a:xfrm>
              <a:off x="2273772" y="2373362"/>
              <a:ext cx="72008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A5932BCF-7903-4E47-A163-7EF44EDB8031}"/>
                </a:ext>
              </a:extLst>
            </p:cNvPr>
            <p:cNvSpPr/>
            <p:nvPr/>
          </p:nvSpPr>
          <p:spPr>
            <a:xfrm>
              <a:off x="2273772" y="3093442"/>
              <a:ext cx="72008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83" name="Rectangle 282">
            <a:extLst>
              <a:ext uri="{FF2B5EF4-FFF2-40B4-BE49-F238E27FC236}">
                <a16:creationId xmlns:a16="http://schemas.microsoft.com/office/drawing/2014/main" id="{9EDF4624-8D5E-4524-9335-053D3BD463CD}"/>
              </a:ext>
            </a:extLst>
          </p:cNvPr>
          <p:cNvSpPr/>
          <p:nvPr/>
        </p:nvSpPr>
        <p:spPr>
          <a:xfrm>
            <a:off x="7183156" y="3807503"/>
            <a:ext cx="672885" cy="134576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370FE3CA-3D75-4373-9F78-B555AF017495}"/>
              </a:ext>
            </a:extLst>
          </p:cNvPr>
          <p:cNvGrpSpPr/>
          <p:nvPr/>
        </p:nvGrpSpPr>
        <p:grpSpPr>
          <a:xfrm>
            <a:off x="7183156" y="3807502"/>
            <a:ext cx="672885" cy="2018430"/>
            <a:chOff x="2273772" y="2373362"/>
            <a:chExt cx="720080" cy="2160000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B7D32AB8-CC0C-48B0-A0A6-3C3C4879C6E1}"/>
                </a:ext>
              </a:extLst>
            </p:cNvPr>
            <p:cNvSpPr/>
            <p:nvPr/>
          </p:nvSpPr>
          <p:spPr>
            <a:xfrm>
              <a:off x="2273772" y="2373362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2490E86A-B7F1-4B7E-9540-4F5415BE5749}"/>
                </a:ext>
              </a:extLst>
            </p:cNvPr>
            <p:cNvSpPr/>
            <p:nvPr/>
          </p:nvSpPr>
          <p:spPr>
            <a:xfrm>
              <a:off x="2273772" y="2373362"/>
              <a:ext cx="72008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344DC361-B023-4220-B71D-7F758A431ED7}"/>
                </a:ext>
              </a:extLst>
            </p:cNvPr>
            <p:cNvSpPr/>
            <p:nvPr/>
          </p:nvSpPr>
          <p:spPr>
            <a:xfrm>
              <a:off x="2273772" y="3093442"/>
              <a:ext cx="72008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88" name="Rectangle 287">
            <a:extLst>
              <a:ext uri="{FF2B5EF4-FFF2-40B4-BE49-F238E27FC236}">
                <a16:creationId xmlns:a16="http://schemas.microsoft.com/office/drawing/2014/main" id="{8CF36502-887C-4AF2-A533-2C8C9FD43676}"/>
              </a:ext>
            </a:extLst>
          </p:cNvPr>
          <p:cNvSpPr/>
          <p:nvPr/>
        </p:nvSpPr>
        <p:spPr>
          <a:xfrm>
            <a:off x="8057906" y="3807503"/>
            <a:ext cx="672885" cy="134576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0B8F8DAD-1C53-4858-82AC-B94BBCCD4885}"/>
              </a:ext>
            </a:extLst>
          </p:cNvPr>
          <p:cNvGrpSpPr/>
          <p:nvPr/>
        </p:nvGrpSpPr>
        <p:grpSpPr>
          <a:xfrm>
            <a:off x="8057906" y="3807502"/>
            <a:ext cx="672885" cy="2018430"/>
            <a:chOff x="2273772" y="2373362"/>
            <a:chExt cx="720080" cy="2160000"/>
          </a:xfrm>
        </p:grpSpPr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77626C68-F3BE-4522-AC49-35FE14A743EF}"/>
                </a:ext>
              </a:extLst>
            </p:cNvPr>
            <p:cNvSpPr/>
            <p:nvPr/>
          </p:nvSpPr>
          <p:spPr>
            <a:xfrm>
              <a:off x="2273772" y="2373362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C5096B2C-3FDA-4FC4-9215-20C475C3C3E0}"/>
                </a:ext>
              </a:extLst>
            </p:cNvPr>
            <p:cNvSpPr/>
            <p:nvPr/>
          </p:nvSpPr>
          <p:spPr>
            <a:xfrm>
              <a:off x="2273772" y="2373362"/>
              <a:ext cx="72008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id="{334D58F8-F860-4960-A094-C4DCF030B0A5}"/>
                </a:ext>
              </a:extLst>
            </p:cNvPr>
            <p:cNvSpPr/>
            <p:nvPr/>
          </p:nvSpPr>
          <p:spPr>
            <a:xfrm>
              <a:off x="2273772" y="3093442"/>
              <a:ext cx="72008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93" name="Rectangle 292">
            <a:extLst>
              <a:ext uri="{FF2B5EF4-FFF2-40B4-BE49-F238E27FC236}">
                <a16:creationId xmlns:a16="http://schemas.microsoft.com/office/drawing/2014/main" id="{D9B9E127-1310-416C-AA5A-35C0F66A04C4}"/>
              </a:ext>
            </a:extLst>
          </p:cNvPr>
          <p:cNvSpPr/>
          <p:nvPr/>
        </p:nvSpPr>
        <p:spPr>
          <a:xfrm>
            <a:off x="8932656" y="3807503"/>
            <a:ext cx="672885" cy="134576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DE55F23D-D95F-4459-A7E6-1E2B1ADB7D3B}"/>
              </a:ext>
            </a:extLst>
          </p:cNvPr>
          <p:cNvGrpSpPr/>
          <p:nvPr/>
        </p:nvGrpSpPr>
        <p:grpSpPr>
          <a:xfrm>
            <a:off x="8932656" y="3807502"/>
            <a:ext cx="672885" cy="2018430"/>
            <a:chOff x="2273772" y="2373362"/>
            <a:chExt cx="720080" cy="2160000"/>
          </a:xfrm>
        </p:grpSpPr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225767A7-94C5-4C57-A854-CD86B61CBE24}"/>
                </a:ext>
              </a:extLst>
            </p:cNvPr>
            <p:cNvSpPr/>
            <p:nvPr/>
          </p:nvSpPr>
          <p:spPr>
            <a:xfrm>
              <a:off x="2273772" y="2373362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69C2C033-1D6E-4303-A3D4-50F7D9A0B29D}"/>
                </a:ext>
              </a:extLst>
            </p:cNvPr>
            <p:cNvSpPr/>
            <p:nvPr/>
          </p:nvSpPr>
          <p:spPr>
            <a:xfrm>
              <a:off x="2273772" y="2373362"/>
              <a:ext cx="72008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739C0070-90F4-421D-8545-69AEB82EB9D9}"/>
                </a:ext>
              </a:extLst>
            </p:cNvPr>
            <p:cNvSpPr/>
            <p:nvPr/>
          </p:nvSpPr>
          <p:spPr>
            <a:xfrm>
              <a:off x="2273772" y="3093442"/>
              <a:ext cx="72008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E0A0A773-2779-4069-B083-A3B79D511758}"/>
              </a:ext>
            </a:extLst>
          </p:cNvPr>
          <p:cNvGrpSpPr/>
          <p:nvPr/>
        </p:nvGrpSpPr>
        <p:grpSpPr>
          <a:xfrm>
            <a:off x="9807406" y="3807502"/>
            <a:ext cx="672885" cy="2018430"/>
            <a:chOff x="2273772" y="2373362"/>
            <a:chExt cx="720080" cy="2160000"/>
          </a:xfrm>
        </p:grpSpPr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BCF471B5-CE0B-4381-884E-3804B114E48F}"/>
                </a:ext>
              </a:extLst>
            </p:cNvPr>
            <p:cNvSpPr/>
            <p:nvPr/>
          </p:nvSpPr>
          <p:spPr>
            <a:xfrm>
              <a:off x="2273772" y="2373362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C7573F81-842A-48E4-BFCD-3F9365C78ABB}"/>
                </a:ext>
              </a:extLst>
            </p:cNvPr>
            <p:cNvSpPr/>
            <p:nvPr/>
          </p:nvSpPr>
          <p:spPr>
            <a:xfrm>
              <a:off x="2273772" y="2373362"/>
              <a:ext cx="72008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9057F949-0711-4BC1-8E2A-EF5A2DFD01F4}"/>
                </a:ext>
              </a:extLst>
            </p:cNvPr>
            <p:cNvSpPr/>
            <p:nvPr/>
          </p:nvSpPr>
          <p:spPr>
            <a:xfrm>
              <a:off x="2273772" y="3093442"/>
              <a:ext cx="72008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461730A0-E6E1-44D3-B4EF-56A5C839B1D8}"/>
              </a:ext>
            </a:extLst>
          </p:cNvPr>
          <p:cNvGrpSpPr/>
          <p:nvPr/>
        </p:nvGrpSpPr>
        <p:grpSpPr>
          <a:xfrm>
            <a:off x="10749444" y="3807502"/>
            <a:ext cx="672885" cy="2018430"/>
            <a:chOff x="2273772" y="2373362"/>
            <a:chExt cx="720080" cy="2160000"/>
          </a:xfrm>
        </p:grpSpPr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4C0B79A7-5190-4BFB-8A22-D51C063A378F}"/>
                </a:ext>
              </a:extLst>
            </p:cNvPr>
            <p:cNvSpPr/>
            <p:nvPr/>
          </p:nvSpPr>
          <p:spPr>
            <a:xfrm>
              <a:off x="2273772" y="2373362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4" name="Rectangle 303">
              <a:extLst>
                <a:ext uri="{FF2B5EF4-FFF2-40B4-BE49-F238E27FC236}">
                  <a16:creationId xmlns:a16="http://schemas.microsoft.com/office/drawing/2014/main" id="{405726D1-7F69-4BED-BFA4-891CB2D449F2}"/>
                </a:ext>
              </a:extLst>
            </p:cNvPr>
            <p:cNvSpPr/>
            <p:nvPr/>
          </p:nvSpPr>
          <p:spPr>
            <a:xfrm>
              <a:off x="2273772" y="2373362"/>
              <a:ext cx="72008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5C246962-CBB1-4B62-862A-D196061077BC}"/>
                </a:ext>
              </a:extLst>
            </p:cNvPr>
            <p:cNvSpPr/>
            <p:nvPr/>
          </p:nvSpPr>
          <p:spPr>
            <a:xfrm>
              <a:off x="2273772" y="3093442"/>
              <a:ext cx="72008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7552436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9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6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5833E-6 1.85185E-6 L -0.30898 0.21829 " pathEditMode="relative" rAng="0" ptsTypes="AA">
                                      <p:cBhvr>
                                        <p:cTn id="96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456" y="1090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000"/>
                            </p:stCondLst>
                            <p:childTnLst>
                              <p:par>
                                <p:cTn id="98" presetID="0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5833E-6 7.40741E-7 L -0.23177 0.14468 " pathEditMode="relative" rAng="0" ptsTypes="AA">
                                      <p:cBhvr>
                                        <p:cTn id="99" dur="1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589" y="722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000"/>
                            </p:stCondLst>
                            <p:childTnLst>
                              <p:par>
                                <p:cTn id="101" presetID="0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5833E-6 -3.7037E-7 L -0.15455 0.07107 " pathEditMode="relative" rAng="0" ptsTypes="AA">
                                      <p:cBhvr>
                                        <p:cTn id="102" dur="10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734" y="354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7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0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9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8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1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7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0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3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6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9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2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5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8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3.33333E-6 L -0.28711 0.19606 " pathEditMode="relative" rAng="0" ptsTypes="AA">
                                      <p:cBhvr>
                                        <p:cTn id="152" dur="1000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362" y="979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1000"/>
                            </p:stCondLst>
                            <p:childTnLst>
                              <p:par>
                                <p:cTn id="154" presetID="0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-4.81481E-6 L -0.21523 0.09815 " pathEditMode="relative" rAng="0" ptsTypes="AA">
                                      <p:cBhvr>
                                        <p:cTn id="155" dur="10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768" y="490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2000"/>
                            </p:stCondLst>
                            <p:childTnLst>
                              <p:par>
                                <p:cTn id="157" presetID="0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3.33333E-6 L -0.22083 0.19606 " pathEditMode="relative" rAng="0" ptsTypes="AA">
                                      <p:cBhvr>
                                        <p:cTn id="158" dur="1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042" y="979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>
                            <p:stCondLst>
                              <p:cond delay="3000"/>
                            </p:stCondLst>
                            <p:childTnLst>
                              <p:par>
                                <p:cTn id="160" presetID="0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-4.81481E-6 L -0.14908 0.09815 " pathEditMode="relative" rAng="0" ptsTypes="AA">
                                      <p:cBhvr>
                                        <p:cTn id="161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461" y="490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3" grpId="0"/>
      <p:bldP spid="210" grpId="0"/>
      <p:bldP spid="213" grpId="0"/>
      <p:bldP spid="139" grpId="0"/>
      <p:bldP spid="165" grpId="0"/>
      <p:bldP spid="171" grpId="0" animBg="1"/>
      <p:bldP spid="171" grpId="1" animBg="1"/>
      <p:bldP spid="172" grpId="0" animBg="1"/>
      <p:bldP spid="172" grpId="1" animBg="1"/>
      <p:bldP spid="173" grpId="0" animBg="1"/>
      <p:bldP spid="173" grpId="1" animBg="1"/>
      <p:bldP spid="194" grpId="0" animBg="1"/>
      <p:bldP spid="201" grpId="0" animBg="1"/>
      <p:bldP spid="211" grpId="0" animBg="1"/>
      <p:bldP spid="212" grpId="0" animBg="1"/>
      <p:bldP spid="274" grpId="0" animBg="1"/>
      <p:bldP spid="274" grpId="1" animBg="1"/>
      <p:bldP spid="275" grpId="0" animBg="1"/>
      <p:bldP spid="275" grpId="1" animBg="1"/>
      <p:bldP spid="276" grpId="0" animBg="1"/>
      <p:bldP spid="276" grpId="1" animBg="1"/>
      <p:bldP spid="277" grpId="0" animBg="1"/>
      <p:bldP spid="277" grpId="1" animBg="1"/>
      <p:bldP spid="278" grpId="0" animBg="1"/>
      <p:bldP spid="283" grpId="0" animBg="1"/>
      <p:bldP spid="288" grpId="0" animBg="1"/>
      <p:bldP spid="293" grpId="0" animBg="1"/>
    </p:bldLst>
  </p:timing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423875AD-6FA9-45AD-B3BB-FD2F8FF75C5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1979" y="131802"/>
            <a:ext cx="11822144" cy="5087444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A0A6D28-8724-4D19-8802-8DE6BDB2FA76}"/>
              </a:ext>
            </a:extLst>
          </p:cNvPr>
          <p:cNvSpPr txBox="1"/>
          <p:nvPr/>
        </p:nvSpPr>
        <p:spPr>
          <a:xfrm>
            <a:off x="2235382" y="2402085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1 4 0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7333910-4867-4939-A0FD-0E52EBEF9647}"/>
              </a:ext>
            </a:extLst>
          </p:cNvPr>
          <p:cNvSpPr txBox="1"/>
          <p:nvPr/>
        </p:nvSpPr>
        <p:spPr>
          <a:xfrm>
            <a:off x="1760765" y="2415148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F10E0A98-E3AC-4B7D-A0F5-92373A6F23FB}"/>
              </a:ext>
            </a:extLst>
          </p:cNvPr>
          <p:cNvCxnSpPr>
            <a:cxnSpLocks/>
          </p:cNvCxnSpPr>
          <p:nvPr/>
        </p:nvCxnSpPr>
        <p:spPr>
          <a:xfrm>
            <a:off x="2235382" y="2464705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B03F9AC-9920-4B81-8483-97A2DAB9CDDA}"/>
              </a:ext>
            </a:extLst>
          </p:cNvPr>
          <p:cNvCxnSpPr>
            <a:cxnSpLocks/>
          </p:cNvCxnSpPr>
          <p:nvPr/>
        </p:nvCxnSpPr>
        <p:spPr>
          <a:xfrm>
            <a:off x="2254334" y="2464705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C4ADDA62-C0E7-4959-B8C3-FC2E2E8D5BB9}"/>
              </a:ext>
            </a:extLst>
          </p:cNvPr>
          <p:cNvSpPr txBox="1"/>
          <p:nvPr/>
        </p:nvSpPr>
        <p:spPr>
          <a:xfrm>
            <a:off x="2677341" y="194980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CDD69AC-9C20-4FAC-AAED-0FA571107C8C}"/>
              </a:ext>
            </a:extLst>
          </p:cNvPr>
          <p:cNvSpPr txBox="1"/>
          <p:nvPr/>
        </p:nvSpPr>
        <p:spPr>
          <a:xfrm>
            <a:off x="2969536" y="2464705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4ADDA62-C0E7-4959-B8C3-FC2E2E8D5BB9}"/>
              </a:ext>
            </a:extLst>
          </p:cNvPr>
          <p:cNvSpPr txBox="1"/>
          <p:nvPr/>
        </p:nvSpPr>
        <p:spPr>
          <a:xfrm>
            <a:off x="3124744" y="194920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3092B3E-78A9-4835-B300-EF9A2EBFD206}"/>
              </a:ext>
            </a:extLst>
          </p:cNvPr>
          <p:cNvSpPr txBox="1"/>
          <p:nvPr/>
        </p:nvSpPr>
        <p:spPr>
          <a:xfrm>
            <a:off x="4913228" y="1950948"/>
            <a:ext cx="100346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2 8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7866EB2-2828-4E6A-8B88-462E7D4CE724}"/>
              </a:ext>
            </a:extLst>
          </p:cNvPr>
          <p:cNvSpPr txBox="1"/>
          <p:nvPr/>
        </p:nvSpPr>
        <p:spPr>
          <a:xfrm>
            <a:off x="4479588" y="2362899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7CEA76D-9A76-43F7-BAEE-ECABE7B529F5}"/>
              </a:ext>
            </a:extLst>
          </p:cNvPr>
          <p:cNvSpPr txBox="1"/>
          <p:nvPr/>
        </p:nvSpPr>
        <p:spPr>
          <a:xfrm>
            <a:off x="5357026" y="2376346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70FF449-7487-4708-9690-E7FABD725FFA}"/>
              </a:ext>
            </a:extLst>
          </p:cNvPr>
          <p:cNvCxnSpPr>
            <a:cxnSpLocks/>
          </p:cNvCxnSpPr>
          <p:nvPr/>
        </p:nvCxnSpPr>
        <p:spPr>
          <a:xfrm>
            <a:off x="4471405" y="2904246"/>
            <a:ext cx="132767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915B1B9E-B60A-4A31-9ABA-AFF5DEB6B686}"/>
              </a:ext>
            </a:extLst>
          </p:cNvPr>
          <p:cNvCxnSpPr>
            <a:cxnSpLocks/>
          </p:cNvCxnSpPr>
          <p:nvPr/>
        </p:nvCxnSpPr>
        <p:spPr>
          <a:xfrm flipV="1">
            <a:off x="4471405" y="3343347"/>
            <a:ext cx="1327675" cy="2217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692C878F-909B-4BD1-81A1-97B9639A5CD0}"/>
              </a:ext>
            </a:extLst>
          </p:cNvPr>
          <p:cNvSpPr txBox="1"/>
          <p:nvPr/>
        </p:nvSpPr>
        <p:spPr>
          <a:xfrm>
            <a:off x="5365009" y="283354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91BF9C4-7ACA-47AF-A927-012C04D2FE70}"/>
              </a:ext>
            </a:extLst>
          </p:cNvPr>
          <p:cNvSpPr txBox="1"/>
          <p:nvPr/>
        </p:nvSpPr>
        <p:spPr>
          <a:xfrm>
            <a:off x="4996308" y="1637859"/>
            <a:ext cx="4474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425AEBF-3C61-496F-891E-F720E4F78A4E}"/>
              </a:ext>
            </a:extLst>
          </p:cNvPr>
          <p:cNvSpPr txBox="1"/>
          <p:nvPr/>
        </p:nvSpPr>
        <p:spPr>
          <a:xfrm>
            <a:off x="4909234" y="283252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93D9B8D-74B7-4549-A0DC-844B883E2F6C}"/>
              </a:ext>
            </a:extLst>
          </p:cNvPr>
          <p:cNvSpPr txBox="1"/>
          <p:nvPr/>
        </p:nvSpPr>
        <p:spPr>
          <a:xfrm>
            <a:off x="8700135" y="3967956"/>
            <a:ext cx="9687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5 6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4ADDA62-C0E7-4959-B8C3-FC2E2E8D5BB9}"/>
              </a:ext>
            </a:extLst>
          </p:cNvPr>
          <p:cNvSpPr txBox="1"/>
          <p:nvPr/>
        </p:nvSpPr>
        <p:spPr>
          <a:xfrm>
            <a:off x="6235976" y="1500406"/>
            <a:ext cx="271463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2 x 1 4 0 = 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4ADDA62-C0E7-4959-B8C3-FC2E2E8D5BB9}"/>
              </a:ext>
            </a:extLst>
          </p:cNvPr>
          <p:cNvSpPr txBox="1"/>
          <p:nvPr/>
        </p:nvSpPr>
        <p:spPr>
          <a:xfrm>
            <a:off x="8907150" y="1492006"/>
            <a:ext cx="141850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2 8 0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4A0A6D28-8724-4D19-8802-8DE6BDB2FA76}"/>
              </a:ext>
            </a:extLst>
          </p:cNvPr>
          <p:cNvSpPr txBox="1"/>
          <p:nvPr/>
        </p:nvSpPr>
        <p:spPr>
          <a:xfrm>
            <a:off x="6690961" y="2829568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2 8 0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7333910-4867-4939-A0FD-0E52EBEF9647}"/>
              </a:ext>
            </a:extLst>
          </p:cNvPr>
          <p:cNvSpPr txBox="1"/>
          <p:nvPr/>
        </p:nvSpPr>
        <p:spPr>
          <a:xfrm>
            <a:off x="6216344" y="2842631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F10E0A98-E3AC-4B7D-A0F5-92373A6F23FB}"/>
              </a:ext>
            </a:extLst>
          </p:cNvPr>
          <p:cNvCxnSpPr>
            <a:cxnSpLocks/>
          </p:cNvCxnSpPr>
          <p:nvPr/>
        </p:nvCxnSpPr>
        <p:spPr>
          <a:xfrm>
            <a:off x="6690961" y="2892188"/>
            <a:ext cx="1341289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FB03F9AC-9920-4B81-8483-97A2DAB9CDDA}"/>
              </a:ext>
            </a:extLst>
          </p:cNvPr>
          <p:cNvCxnSpPr>
            <a:cxnSpLocks/>
          </p:cNvCxnSpPr>
          <p:nvPr/>
        </p:nvCxnSpPr>
        <p:spPr>
          <a:xfrm>
            <a:off x="6709913" y="2892188"/>
            <a:ext cx="0" cy="458532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C4ADDA62-C0E7-4959-B8C3-FC2E2E8D5BB9}"/>
              </a:ext>
            </a:extLst>
          </p:cNvPr>
          <p:cNvSpPr txBox="1"/>
          <p:nvPr/>
        </p:nvSpPr>
        <p:spPr>
          <a:xfrm>
            <a:off x="7132920" y="237728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7CDD69AC-9C20-4FAC-AAED-0FA571107C8C}"/>
              </a:ext>
            </a:extLst>
          </p:cNvPr>
          <p:cNvSpPr txBox="1"/>
          <p:nvPr/>
        </p:nvSpPr>
        <p:spPr>
          <a:xfrm>
            <a:off x="7425115" y="2892188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C4ADDA62-C0E7-4959-B8C3-FC2E2E8D5BB9}"/>
              </a:ext>
            </a:extLst>
          </p:cNvPr>
          <p:cNvSpPr txBox="1"/>
          <p:nvPr/>
        </p:nvSpPr>
        <p:spPr>
          <a:xfrm>
            <a:off x="7580323" y="237669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5533EDEC-A6F2-4694-AD02-00D285CEA1F0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</a:t>
            </a:r>
          </a:p>
        </p:txBody>
      </p:sp>
    </p:spTree>
    <p:extLst>
      <p:ext uri="{BB962C8B-B14F-4D97-AF65-F5344CB8AC3E}">
        <p14:creationId xmlns:p14="http://schemas.microsoft.com/office/powerpoint/2010/main" val="11672889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8" grpId="0"/>
      <p:bldP spid="9" grpId="0"/>
      <p:bldP spid="10" grpId="0"/>
      <p:bldP spid="11" grpId="0"/>
      <p:bldP spid="12" grpId="0"/>
      <p:bldP spid="13" grpId="0"/>
      <p:bldP spid="16" grpId="0"/>
      <p:bldP spid="17" grpId="0"/>
      <p:bldP spid="18" grpId="0"/>
      <p:bldP spid="20" grpId="0"/>
      <p:bldP spid="25" grpId="0"/>
      <p:bldP spid="26" grpId="0"/>
      <p:bldP spid="27" grpId="0"/>
      <p:bldP spid="28" grpId="0"/>
      <p:bldP spid="31" grpId="0"/>
      <p:bldP spid="32" grpId="0"/>
      <p:bldP spid="33" grpId="0"/>
    </p:bldLst>
  </p:timing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423875AD-6FA9-45AD-B3BB-FD2F8FF75C5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1979" y="131802"/>
            <a:ext cx="11822144" cy="5087444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A0A6D28-8724-4D19-8802-8DE6BDB2FA76}"/>
              </a:ext>
            </a:extLst>
          </p:cNvPr>
          <p:cNvSpPr txBox="1"/>
          <p:nvPr/>
        </p:nvSpPr>
        <p:spPr>
          <a:xfrm>
            <a:off x="2235382" y="2402085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1 8 0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7333910-4867-4939-A0FD-0E52EBEF9647}"/>
              </a:ext>
            </a:extLst>
          </p:cNvPr>
          <p:cNvSpPr txBox="1"/>
          <p:nvPr/>
        </p:nvSpPr>
        <p:spPr>
          <a:xfrm>
            <a:off x="1760765" y="2415148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F10E0A98-E3AC-4B7D-A0F5-92373A6F23FB}"/>
              </a:ext>
            </a:extLst>
          </p:cNvPr>
          <p:cNvCxnSpPr>
            <a:cxnSpLocks/>
          </p:cNvCxnSpPr>
          <p:nvPr/>
        </p:nvCxnSpPr>
        <p:spPr>
          <a:xfrm>
            <a:off x="2235382" y="2464705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B03F9AC-9920-4B81-8483-97A2DAB9CDDA}"/>
              </a:ext>
            </a:extLst>
          </p:cNvPr>
          <p:cNvCxnSpPr>
            <a:cxnSpLocks/>
          </p:cNvCxnSpPr>
          <p:nvPr/>
        </p:nvCxnSpPr>
        <p:spPr>
          <a:xfrm>
            <a:off x="2254334" y="2464705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C4ADDA62-C0E7-4959-B8C3-FC2E2E8D5BB9}"/>
              </a:ext>
            </a:extLst>
          </p:cNvPr>
          <p:cNvSpPr txBox="1"/>
          <p:nvPr/>
        </p:nvSpPr>
        <p:spPr>
          <a:xfrm>
            <a:off x="2677341" y="194980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CDD69AC-9C20-4FAC-AAED-0FA571107C8C}"/>
              </a:ext>
            </a:extLst>
          </p:cNvPr>
          <p:cNvSpPr txBox="1"/>
          <p:nvPr/>
        </p:nvSpPr>
        <p:spPr>
          <a:xfrm>
            <a:off x="2969536" y="2464705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4ADDA62-C0E7-4959-B8C3-FC2E2E8D5BB9}"/>
              </a:ext>
            </a:extLst>
          </p:cNvPr>
          <p:cNvSpPr txBox="1"/>
          <p:nvPr/>
        </p:nvSpPr>
        <p:spPr>
          <a:xfrm>
            <a:off x="3124744" y="194920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3092B3E-78A9-4835-B300-EF9A2EBFD206}"/>
              </a:ext>
            </a:extLst>
          </p:cNvPr>
          <p:cNvSpPr txBox="1"/>
          <p:nvPr/>
        </p:nvSpPr>
        <p:spPr>
          <a:xfrm>
            <a:off x="4913228" y="1950948"/>
            <a:ext cx="100346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3 6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7866EB2-2828-4E6A-8B88-462E7D4CE724}"/>
              </a:ext>
            </a:extLst>
          </p:cNvPr>
          <p:cNvSpPr txBox="1"/>
          <p:nvPr/>
        </p:nvSpPr>
        <p:spPr>
          <a:xfrm>
            <a:off x="4479588" y="2362899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7CEA76D-9A76-43F7-BAEE-ECABE7B529F5}"/>
              </a:ext>
            </a:extLst>
          </p:cNvPr>
          <p:cNvSpPr txBox="1"/>
          <p:nvPr/>
        </p:nvSpPr>
        <p:spPr>
          <a:xfrm>
            <a:off x="5357026" y="2376346"/>
            <a:ext cx="5869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70FF449-7487-4708-9690-E7FABD725FFA}"/>
              </a:ext>
            </a:extLst>
          </p:cNvPr>
          <p:cNvCxnSpPr>
            <a:cxnSpLocks/>
          </p:cNvCxnSpPr>
          <p:nvPr/>
        </p:nvCxnSpPr>
        <p:spPr>
          <a:xfrm>
            <a:off x="4471405" y="2904246"/>
            <a:ext cx="132767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915B1B9E-B60A-4A31-9ABA-AFF5DEB6B686}"/>
              </a:ext>
            </a:extLst>
          </p:cNvPr>
          <p:cNvCxnSpPr>
            <a:cxnSpLocks/>
          </p:cNvCxnSpPr>
          <p:nvPr/>
        </p:nvCxnSpPr>
        <p:spPr>
          <a:xfrm flipV="1">
            <a:off x="4471405" y="3343347"/>
            <a:ext cx="1327675" cy="2217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692C878F-909B-4BD1-81A1-97B9639A5CD0}"/>
              </a:ext>
            </a:extLst>
          </p:cNvPr>
          <p:cNvSpPr txBox="1"/>
          <p:nvPr/>
        </p:nvSpPr>
        <p:spPr>
          <a:xfrm>
            <a:off x="5365009" y="283354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91BF9C4-7ACA-47AF-A927-012C04D2FE70}"/>
              </a:ext>
            </a:extLst>
          </p:cNvPr>
          <p:cNvSpPr txBox="1"/>
          <p:nvPr/>
        </p:nvSpPr>
        <p:spPr>
          <a:xfrm>
            <a:off x="4996308" y="1637859"/>
            <a:ext cx="4474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425AEBF-3C61-496F-891E-F720E4F78A4E}"/>
              </a:ext>
            </a:extLst>
          </p:cNvPr>
          <p:cNvSpPr txBox="1"/>
          <p:nvPr/>
        </p:nvSpPr>
        <p:spPr>
          <a:xfrm>
            <a:off x="4469286" y="2832529"/>
            <a:ext cx="100346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93D9B8D-74B7-4549-A0DC-844B883E2F6C}"/>
              </a:ext>
            </a:extLst>
          </p:cNvPr>
          <p:cNvSpPr txBox="1"/>
          <p:nvPr/>
        </p:nvSpPr>
        <p:spPr>
          <a:xfrm>
            <a:off x="8439033" y="3938928"/>
            <a:ext cx="141850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1 0 8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4ADDA62-C0E7-4959-B8C3-FC2E2E8D5BB9}"/>
              </a:ext>
            </a:extLst>
          </p:cNvPr>
          <p:cNvSpPr txBox="1"/>
          <p:nvPr/>
        </p:nvSpPr>
        <p:spPr>
          <a:xfrm>
            <a:off x="6235976" y="1500406"/>
            <a:ext cx="271463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3 x 1 8 0 = 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4ADDA62-C0E7-4959-B8C3-FC2E2E8D5BB9}"/>
              </a:ext>
            </a:extLst>
          </p:cNvPr>
          <p:cNvSpPr txBox="1"/>
          <p:nvPr/>
        </p:nvSpPr>
        <p:spPr>
          <a:xfrm>
            <a:off x="8907150" y="1492006"/>
            <a:ext cx="141850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5 4 0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4A0A6D28-8724-4D19-8802-8DE6BDB2FA76}"/>
              </a:ext>
            </a:extLst>
          </p:cNvPr>
          <p:cNvSpPr txBox="1"/>
          <p:nvPr/>
        </p:nvSpPr>
        <p:spPr>
          <a:xfrm>
            <a:off x="6690961" y="2829568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5 4 0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7333910-4867-4939-A0FD-0E52EBEF9647}"/>
              </a:ext>
            </a:extLst>
          </p:cNvPr>
          <p:cNvSpPr txBox="1"/>
          <p:nvPr/>
        </p:nvSpPr>
        <p:spPr>
          <a:xfrm>
            <a:off x="6216344" y="2842631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F10E0A98-E3AC-4B7D-A0F5-92373A6F23FB}"/>
              </a:ext>
            </a:extLst>
          </p:cNvPr>
          <p:cNvCxnSpPr>
            <a:cxnSpLocks/>
          </p:cNvCxnSpPr>
          <p:nvPr/>
        </p:nvCxnSpPr>
        <p:spPr>
          <a:xfrm>
            <a:off x="6690961" y="2892188"/>
            <a:ext cx="1341289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FB03F9AC-9920-4B81-8483-97A2DAB9CDDA}"/>
              </a:ext>
            </a:extLst>
          </p:cNvPr>
          <p:cNvCxnSpPr>
            <a:cxnSpLocks/>
          </p:cNvCxnSpPr>
          <p:nvPr/>
        </p:nvCxnSpPr>
        <p:spPr>
          <a:xfrm>
            <a:off x="6709913" y="2892188"/>
            <a:ext cx="0" cy="458532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C4ADDA62-C0E7-4959-B8C3-FC2E2E8D5BB9}"/>
              </a:ext>
            </a:extLst>
          </p:cNvPr>
          <p:cNvSpPr txBox="1"/>
          <p:nvPr/>
        </p:nvSpPr>
        <p:spPr>
          <a:xfrm>
            <a:off x="7132920" y="237728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7CDD69AC-9C20-4FAC-AAED-0FA571107C8C}"/>
              </a:ext>
            </a:extLst>
          </p:cNvPr>
          <p:cNvSpPr txBox="1"/>
          <p:nvPr/>
        </p:nvSpPr>
        <p:spPr>
          <a:xfrm>
            <a:off x="7425115" y="2892188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C4ADDA62-C0E7-4959-B8C3-FC2E2E8D5BB9}"/>
              </a:ext>
            </a:extLst>
          </p:cNvPr>
          <p:cNvSpPr txBox="1"/>
          <p:nvPr/>
        </p:nvSpPr>
        <p:spPr>
          <a:xfrm>
            <a:off x="7580323" y="237669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314A1796-9ED0-4565-B3C1-9CBF38C53A86}"/>
              </a:ext>
            </a:extLst>
          </p:cNvPr>
          <p:cNvSpPr/>
          <p:nvPr/>
        </p:nvSpPr>
        <p:spPr>
          <a:xfrm>
            <a:off x="1695530" y="452425"/>
            <a:ext cx="2107213" cy="85162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23CF9094-40C4-4737-9293-91C34D5FC0A4}"/>
              </a:ext>
            </a:extLst>
          </p:cNvPr>
          <p:cNvSpPr/>
          <p:nvPr/>
        </p:nvSpPr>
        <p:spPr>
          <a:xfrm>
            <a:off x="1695530" y="452425"/>
            <a:ext cx="1421743" cy="85162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C0A8440C-CDCA-42BE-BD77-66DD1B5730D1}"/>
              </a:ext>
            </a:extLst>
          </p:cNvPr>
          <p:cNvGrpSpPr/>
          <p:nvPr/>
        </p:nvGrpSpPr>
        <p:grpSpPr>
          <a:xfrm>
            <a:off x="1888692" y="377394"/>
            <a:ext cx="442756" cy="1045655"/>
            <a:chOff x="2724738" y="5471319"/>
            <a:chExt cx="442756" cy="1045655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5586E3BC-E2B6-46B3-9E7F-404E5337ECD5}"/>
                </a:ext>
              </a:extLst>
            </p:cNvPr>
            <p:cNvSpPr txBox="1"/>
            <p:nvPr/>
          </p:nvSpPr>
          <p:spPr>
            <a:xfrm>
              <a:off x="2732434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B1334EAF-CD44-4F87-B85B-4964921E82B3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D6162B3B-9577-4A33-B2EA-4FB4AB3A1F1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4D7C94BE-BFA5-49C7-B156-F3735616D481}"/>
              </a:ext>
            </a:extLst>
          </p:cNvPr>
          <p:cNvSpPr txBox="1"/>
          <p:nvPr/>
        </p:nvSpPr>
        <p:spPr>
          <a:xfrm>
            <a:off x="2367320" y="560514"/>
            <a:ext cx="162897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</a:rPr>
              <a:t>x 180 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EB5457BD-0A9A-47F9-8475-EA3C87734608}"/>
              </a:ext>
            </a:extLst>
          </p:cNvPr>
          <p:cNvSpPr txBox="1"/>
          <p:nvPr/>
        </p:nvSpPr>
        <p:spPr>
          <a:xfrm>
            <a:off x="6690921" y="238424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solidFill>
                  <a:srgbClr val="FF0000"/>
                </a:solidFill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308DD3E6-D441-42AD-9183-E734F3295547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2016WDN</a:t>
            </a:r>
          </a:p>
        </p:txBody>
      </p:sp>
    </p:spTree>
    <p:extLst>
      <p:ext uri="{BB962C8B-B14F-4D97-AF65-F5344CB8AC3E}">
        <p14:creationId xmlns:p14="http://schemas.microsoft.com/office/powerpoint/2010/main" val="15820168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8" grpId="0"/>
      <p:bldP spid="9" grpId="0"/>
      <p:bldP spid="10" grpId="0"/>
      <p:bldP spid="11" grpId="0"/>
      <p:bldP spid="12" grpId="0"/>
      <p:bldP spid="13" grpId="0"/>
      <p:bldP spid="16" grpId="0"/>
      <p:bldP spid="17" grpId="0"/>
      <p:bldP spid="18" grpId="0"/>
      <p:bldP spid="20" grpId="0"/>
      <p:bldP spid="25" grpId="0"/>
      <p:bldP spid="26" grpId="0"/>
      <p:bldP spid="27" grpId="0"/>
      <p:bldP spid="28" grpId="0"/>
      <p:bldP spid="31" grpId="0"/>
      <p:bldP spid="32" grpId="0"/>
      <p:bldP spid="33" grpId="0"/>
      <p:bldP spid="41" grpId="0"/>
    </p:bldLst>
  </p:timing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93C0A4BE-2820-46A1-881D-35BEED1E6E4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9236" y="182704"/>
            <a:ext cx="11763548" cy="500415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C4D69D1-67D7-485D-9997-A45DB8FF960F}"/>
              </a:ext>
            </a:extLst>
          </p:cNvPr>
          <p:cNvSpPr txBox="1"/>
          <p:nvPr/>
        </p:nvSpPr>
        <p:spPr>
          <a:xfrm>
            <a:off x="1778418" y="1946393"/>
            <a:ext cx="267685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5 4 0 </a:t>
            </a:r>
            <a:r>
              <a:rPr lang="en-GB" sz="32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6 =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C4D69D1-67D7-485D-9997-A45DB8FF960F}"/>
              </a:ext>
            </a:extLst>
          </p:cNvPr>
          <p:cNvSpPr txBox="1"/>
          <p:nvPr/>
        </p:nvSpPr>
        <p:spPr>
          <a:xfrm>
            <a:off x="4455268" y="1946393"/>
            <a:ext cx="9874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9 0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61C8391-E274-4CAB-8CA3-3F574438BFBD}"/>
              </a:ext>
            </a:extLst>
          </p:cNvPr>
          <p:cNvSpPr txBox="1"/>
          <p:nvPr/>
        </p:nvSpPr>
        <p:spPr>
          <a:xfrm>
            <a:off x="2735701" y="2078696"/>
            <a:ext cx="3409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E489C11-4FD9-4810-9948-ACC3AF5CC378}"/>
              </a:ext>
            </a:extLst>
          </p:cNvPr>
          <p:cNvSpPr txBox="1"/>
          <p:nvPr/>
        </p:nvSpPr>
        <p:spPr>
          <a:xfrm>
            <a:off x="4975224" y="2090951"/>
            <a:ext cx="3409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C4D69D1-67D7-485D-9997-A45DB8FF960F}"/>
              </a:ext>
            </a:extLst>
          </p:cNvPr>
          <p:cNvSpPr txBox="1"/>
          <p:nvPr/>
        </p:nvSpPr>
        <p:spPr>
          <a:xfrm>
            <a:off x="1616407" y="2832213"/>
            <a:ext cx="267685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 9 0 x 5 =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C4D69D1-67D7-485D-9997-A45DB8FF960F}"/>
              </a:ext>
            </a:extLst>
          </p:cNvPr>
          <p:cNvSpPr txBox="1"/>
          <p:nvPr/>
        </p:nvSpPr>
        <p:spPr>
          <a:xfrm>
            <a:off x="3846202" y="2837426"/>
            <a:ext cx="267685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 4 5 0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61C8391-E274-4CAB-8CA3-3F574438BFBD}"/>
              </a:ext>
            </a:extLst>
          </p:cNvPr>
          <p:cNvSpPr txBox="1"/>
          <p:nvPr/>
        </p:nvSpPr>
        <p:spPr>
          <a:xfrm>
            <a:off x="2275259" y="2971660"/>
            <a:ext cx="3409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3E489C11-4FD9-4810-9948-ACC3AF5CC378}"/>
              </a:ext>
            </a:extLst>
          </p:cNvPr>
          <p:cNvSpPr txBox="1"/>
          <p:nvPr/>
        </p:nvSpPr>
        <p:spPr>
          <a:xfrm>
            <a:off x="4962255" y="2983915"/>
            <a:ext cx="3409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C4D69D1-67D7-485D-9997-A45DB8FF960F}"/>
              </a:ext>
            </a:extLst>
          </p:cNvPr>
          <p:cNvSpPr txBox="1"/>
          <p:nvPr/>
        </p:nvSpPr>
        <p:spPr>
          <a:xfrm>
            <a:off x="8317683" y="3952864"/>
            <a:ext cx="15753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 4 5 0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C32CB04-7C4D-4E93-BF87-3357AACF665C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2019</a:t>
            </a:r>
          </a:p>
        </p:txBody>
      </p:sp>
    </p:spTree>
    <p:extLst>
      <p:ext uri="{BB962C8B-B14F-4D97-AF65-F5344CB8AC3E}">
        <p14:creationId xmlns:p14="http://schemas.microsoft.com/office/powerpoint/2010/main" val="742341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2F5673-829C-47F4-A0A1-F0F136A5F4A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Multiply a mixed number by a whole number by partitioning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4CD2D2D-F5EC-4DFD-851D-F76B926013B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79112848"/>
      </p:ext>
    </p:extLst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5" name="Rectangle: Rounded Corners 184">
            <a:extLst>
              <a:ext uri="{FF2B5EF4-FFF2-40B4-BE49-F238E27FC236}">
                <a16:creationId xmlns:a16="http://schemas.microsoft.com/office/drawing/2014/main" id="{7A0BA80E-7270-457E-B1AC-F7AA3C8413DE}"/>
              </a:ext>
            </a:extLst>
          </p:cNvPr>
          <p:cNvSpPr/>
          <p:nvPr/>
        </p:nvSpPr>
        <p:spPr>
          <a:xfrm>
            <a:off x="776066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B1DEE4F6-A181-4C6C-AE7B-9BD108739BC3}"/>
              </a:ext>
            </a:extLst>
          </p:cNvPr>
          <p:cNvSpPr/>
          <p:nvPr/>
        </p:nvSpPr>
        <p:spPr>
          <a:xfrm>
            <a:off x="2932132" y="600319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E4618BCA-1FDC-427B-B779-14844A2F96A2}"/>
              </a:ext>
            </a:extLst>
          </p:cNvPr>
          <p:cNvGrpSpPr/>
          <p:nvPr/>
        </p:nvGrpSpPr>
        <p:grpSpPr>
          <a:xfrm>
            <a:off x="1229608" y="712172"/>
            <a:ext cx="541334" cy="1032867"/>
            <a:chOff x="2709980" y="5471319"/>
            <a:chExt cx="541334" cy="1032867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1690F281-9689-4426-84EC-06F694A8B2C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EFBB1F18-1815-49C8-9C07-F0121B09C50F}"/>
                </a:ext>
              </a:extLst>
            </p:cNvPr>
            <p:cNvSpPr txBox="1"/>
            <p:nvPr/>
          </p:nvSpPr>
          <p:spPr>
            <a:xfrm>
              <a:off x="2709980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11BB49A4-0D88-41CD-9EFA-07547D5C5BC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1" name="TextBox 190">
            <a:extLst>
              <a:ext uri="{FF2B5EF4-FFF2-40B4-BE49-F238E27FC236}">
                <a16:creationId xmlns:a16="http://schemas.microsoft.com/office/drawing/2014/main" id="{F1720F05-BD5E-4D83-B18D-BA006F441B97}"/>
              </a:ext>
            </a:extLst>
          </p:cNvPr>
          <p:cNvSpPr txBox="1"/>
          <p:nvPr/>
        </p:nvSpPr>
        <p:spPr>
          <a:xfrm>
            <a:off x="1726583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E9CC5DBC-5C7E-4F7A-B9D5-3F6457C7C7A2}"/>
              </a:ext>
            </a:extLst>
          </p:cNvPr>
          <p:cNvSpPr txBox="1"/>
          <p:nvPr/>
        </p:nvSpPr>
        <p:spPr>
          <a:xfrm>
            <a:off x="2071932" y="8977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7FE31AB9-7BF9-43B4-8F81-DB4358AB1FF8}"/>
              </a:ext>
            </a:extLst>
          </p:cNvPr>
          <p:cNvSpPr txBox="1"/>
          <p:nvPr/>
        </p:nvSpPr>
        <p:spPr>
          <a:xfrm>
            <a:off x="2448459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9BA48923-DE09-4452-881C-53D57333CA7D}"/>
              </a:ext>
            </a:extLst>
          </p:cNvPr>
          <p:cNvGrpSpPr/>
          <p:nvPr/>
        </p:nvGrpSpPr>
        <p:grpSpPr>
          <a:xfrm>
            <a:off x="3429720" y="654371"/>
            <a:ext cx="553072" cy="1107834"/>
            <a:chOff x="3429720" y="654371"/>
            <a:chExt cx="553072" cy="1107834"/>
          </a:xfrm>
        </p:grpSpPr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A4004B63-A0D4-4B25-94C2-863289FFC6CE}"/>
                </a:ext>
              </a:extLst>
            </p:cNvPr>
            <p:cNvSpPr txBox="1"/>
            <p:nvPr/>
          </p:nvSpPr>
          <p:spPr>
            <a:xfrm>
              <a:off x="3429720" y="654371"/>
              <a:ext cx="5530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1C543D3B-EAF1-43E9-9DE2-91489BADB424}"/>
                </a:ext>
              </a:extLst>
            </p:cNvPr>
            <p:cNvGrpSpPr/>
            <p:nvPr/>
          </p:nvGrpSpPr>
          <p:grpSpPr>
            <a:xfrm>
              <a:off x="3443782" y="1131263"/>
              <a:ext cx="477358" cy="630942"/>
              <a:chOff x="3443782" y="1131263"/>
              <a:chExt cx="477358" cy="630942"/>
            </a:xfrm>
          </p:grpSpPr>
          <p:cxnSp>
            <p:nvCxnSpPr>
              <p:cNvPr id="255" name="Straight Connector 254">
                <a:extLst>
                  <a:ext uri="{FF2B5EF4-FFF2-40B4-BE49-F238E27FC236}">
                    <a16:creationId xmlns:a16="http://schemas.microsoft.com/office/drawing/2014/main" id="{221A84FA-5AD7-44AA-B30A-3FDD2BFD10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70041" y="1182130"/>
                <a:ext cx="44235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6" name="TextBox 255">
                <a:extLst>
                  <a:ext uri="{FF2B5EF4-FFF2-40B4-BE49-F238E27FC236}">
                    <a16:creationId xmlns:a16="http://schemas.microsoft.com/office/drawing/2014/main" id="{A72DF1A0-F549-4F40-8B43-1FBABC33486D}"/>
                  </a:ext>
                </a:extLst>
              </p:cNvPr>
              <p:cNvSpPr txBox="1"/>
              <p:nvPr/>
            </p:nvSpPr>
            <p:spPr>
              <a:xfrm>
                <a:off x="3443782" y="1131263"/>
                <a:ext cx="47735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2857D50E-B3BD-480A-8F64-995DDFBF5888}"/>
              </a:ext>
            </a:extLst>
          </p:cNvPr>
          <p:cNvSpPr txBox="1"/>
          <p:nvPr/>
        </p:nvSpPr>
        <p:spPr>
          <a:xfrm>
            <a:off x="872833" y="90544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153" name="Rectangle: Rounded Corners 152">
            <a:extLst>
              <a:ext uri="{FF2B5EF4-FFF2-40B4-BE49-F238E27FC236}">
                <a16:creationId xmlns:a16="http://schemas.microsoft.com/office/drawing/2014/main" id="{2809B25D-693F-456C-8A13-6340EEE63746}"/>
              </a:ext>
            </a:extLst>
          </p:cNvPr>
          <p:cNvSpPr/>
          <p:nvPr/>
        </p:nvSpPr>
        <p:spPr>
          <a:xfrm>
            <a:off x="6134308" y="480760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1F35A3E5-B089-4406-90F6-29FAD129C5BD}"/>
              </a:ext>
            </a:extLst>
          </p:cNvPr>
          <p:cNvSpPr/>
          <p:nvPr/>
        </p:nvSpPr>
        <p:spPr>
          <a:xfrm>
            <a:off x="8290374" y="597797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A8DA512F-4D2C-4883-9EEE-7EB837940266}"/>
              </a:ext>
            </a:extLst>
          </p:cNvPr>
          <p:cNvGrpSpPr/>
          <p:nvPr/>
        </p:nvGrpSpPr>
        <p:grpSpPr>
          <a:xfrm>
            <a:off x="6587850" y="709650"/>
            <a:ext cx="541334" cy="1032867"/>
            <a:chOff x="2709980" y="5471319"/>
            <a:chExt cx="541334" cy="103286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2866B555-139F-420C-A7E7-6548AFF2513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6D7EF9C8-AC01-4DB5-A56F-8067F5C80B59}"/>
                </a:ext>
              </a:extLst>
            </p:cNvPr>
            <p:cNvSpPr txBox="1"/>
            <p:nvPr/>
          </p:nvSpPr>
          <p:spPr>
            <a:xfrm>
              <a:off x="2709980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3CC32DCC-FE31-4CCD-9E0F-5FCCB8A0BB8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5F3AB3DE-4742-4A5A-944C-3D2CB0674DA3}"/>
              </a:ext>
            </a:extLst>
          </p:cNvPr>
          <p:cNvSpPr txBox="1"/>
          <p:nvPr/>
        </p:nvSpPr>
        <p:spPr>
          <a:xfrm>
            <a:off x="7084825" y="902920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7C92FDA6-E2F0-4471-9CD7-D0524B39D3E2}"/>
              </a:ext>
            </a:extLst>
          </p:cNvPr>
          <p:cNvSpPr txBox="1"/>
          <p:nvPr/>
        </p:nvSpPr>
        <p:spPr>
          <a:xfrm>
            <a:off x="7430174" y="89518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593C7F79-ED14-4C7F-AC60-04C5D368A69D}"/>
              </a:ext>
            </a:extLst>
          </p:cNvPr>
          <p:cNvSpPr txBox="1"/>
          <p:nvPr/>
        </p:nvSpPr>
        <p:spPr>
          <a:xfrm>
            <a:off x="7806701" y="898154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349D9025-4EE7-432F-8480-5A5A6053D278}"/>
              </a:ext>
            </a:extLst>
          </p:cNvPr>
          <p:cNvSpPr txBox="1"/>
          <p:nvPr/>
        </p:nvSpPr>
        <p:spPr>
          <a:xfrm>
            <a:off x="6231075" y="90292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8B59F939-7561-4FCE-8BD1-335A9A7DB73E}"/>
              </a:ext>
            </a:extLst>
          </p:cNvPr>
          <p:cNvSpPr txBox="1"/>
          <p:nvPr/>
        </p:nvSpPr>
        <p:spPr>
          <a:xfrm>
            <a:off x="3030497" y="910614"/>
            <a:ext cx="4773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64ABCE11-CEA5-4980-8796-53108EC40094}"/>
              </a:ext>
            </a:extLst>
          </p:cNvPr>
          <p:cNvSpPr txBox="1"/>
          <p:nvPr/>
        </p:nvSpPr>
        <p:spPr>
          <a:xfrm>
            <a:off x="872833" y="2211785"/>
            <a:ext cx="32083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 3 = 6</a:t>
            </a:r>
          </a:p>
        </p:txBody>
      </p: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91B5652F-3744-4EC8-B582-CC1E6B723F90}"/>
              </a:ext>
            </a:extLst>
          </p:cNvPr>
          <p:cNvGrpSpPr/>
          <p:nvPr/>
        </p:nvGrpSpPr>
        <p:grpSpPr>
          <a:xfrm>
            <a:off x="909460" y="3088702"/>
            <a:ext cx="1777629" cy="1070231"/>
            <a:chOff x="1810483" y="3730258"/>
            <a:chExt cx="1777629" cy="1070231"/>
          </a:xfrm>
        </p:grpSpPr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98049288-8D7A-4FE2-9666-D99DD4602F4B}"/>
                </a:ext>
              </a:extLst>
            </p:cNvPr>
            <p:cNvCxnSpPr>
              <a:cxnSpLocks/>
            </p:cNvCxnSpPr>
            <p:nvPr/>
          </p:nvCxnSpPr>
          <p:spPr>
            <a:xfrm>
              <a:off x="1814176" y="4242263"/>
              <a:ext cx="437981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56002BC3-B2D1-4C17-881A-EE3D1BB85AF7}"/>
                </a:ext>
              </a:extLst>
            </p:cNvPr>
            <p:cNvSpPr txBox="1"/>
            <p:nvPr/>
          </p:nvSpPr>
          <p:spPr>
            <a:xfrm>
              <a:off x="1814176" y="3730258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D1333B76-077F-42DD-A294-F9100F223FBD}"/>
                </a:ext>
              </a:extLst>
            </p:cNvPr>
            <p:cNvSpPr txBox="1"/>
            <p:nvPr/>
          </p:nvSpPr>
          <p:spPr>
            <a:xfrm>
              <a:off x="1810483" y="4169547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E21CAB1A-A384-46A0-AB90-044AA40C5ABB}"/>
                </a:ext>
              </a:extLst>
            </p:cNvPr>
            <p:cNvSpPr txBox="1"/>
            <p:nvPr/>
          </p:nvSpPr>
          <p:spPr>
            <a:xfrm>
              <a:off x="2201512" y="3741559"/>
              <a:ext cx="13866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 3</a:t>
              </a:r>
            </a:p>
          </p:txBody>
        </p:sp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FF3E0DFF-B993-4D84-B435-6055C1CFC286}"/>
                </a:ext>
              </a:extLst>
            </p:cNvPr>
            <p:cNvSpPr txBox="1"/>
            <p:nvPr/>
          </p:nvSpPr>
          <p:spPr>
            <a:xfrm>
              <a:off x="3116459" y="3751620"/>
              <a:ext cx="4404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40DD7FD8-D964-4FEB-AA20-A1105A1DC24D}"/>
                </a:ext>
              </a:extLst>
            </p:cNvPr>
            <p:cNvSpPr txBox="1"/>
            <p:nvPr/>
          </p:nvSpPr>
          <p:spPr>
            <a:xfrm>
              <a:off x="3153419" y="3871928"/>
              <a:ext cx="3248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83975B03-AE9C-47D6-A2DC-DD2BD6F78934}"/>
              </a:ext>
            </a:extLst>
          </p:cNvPr>
          <p:cNvGrpSpPr/>
          <p:nvPr/>
        </p:nvGrpSpPr>
        <p:grpSpPr>
          <a:xfrm>
            <a:off x="2629376" y="3088702"/>
            <a:ext cx="539911" cy="1087425"/>
            <a:chOff x="2659395" y="1943506"/>
            <a:chExt cx="539911" cy="1087425"/>
          </a:xfrm>
        </p:grpSpPr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CB1FB120-2488-414E-9A65-AFB8A5A5920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17689" y="2460949"/>
              <a:ext cx="441853" cy="2807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611A221A-0AC5-4C31-8ADD-0100B18297E3}"/>
                </a:ext>
              </a:extLst>
            </p:cNvPr>
            <p:cNvSpPr txBox="1"/>
            <p:nvPr/>
          </p:nvSpPr>
          <p:spPr>
            <a:xfrm>
              <a:off x="2659395" y="2399989"/>
              <a:ext cx="53991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6FB88BB3-77FB-4DD9-AD29-8F3ADB9EC92F}"/>
                </a:ext>
              </a:extLst>
            </p:cNvPr>
            <p:cNvSpPr txBox="1"/>
            <p:nvPr/>
          </p:nvSpPr>
          <p:spPr>
            <a:xfrm>
              <a:off x="2697734" y="1943506"/>
              <a:ext cx="5015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sp>
        <p:nvSpPr>
          <p:cNvPr id="177" name="TextBox 176">
            <a:extLst>
              <a:ext uri="{FF2B5EF4-FFF2-40B4-BE49-F238E27FC236}">
                <a16:creationId xmlns:a16="http://schemas.microsoft.com/office/drawing/2014/main" id="{45E8D2EB-4D63-476C-BF0E-BE94713098BC}"/>
              </a:ext>
            </a:extLst>
          </p:cNvPr>
          <p:cNvSpPr txBox="1"/>
          <p:nvPr/>
        </p:nvSpPr>
        <p:spPr>
          <a:xfrm>
            <a:off x="3114116" y="3101522"/>
            <a:ext cx="4822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5AC149BC-A922-443B-98DB-C17CC717A5E0}"/>
              </a:ext>
            </a:extLst>
          </p:cNvPr>
          <p:cNvSpPr txBox="1"/>
          <p:nvPr/>
        </p:nvSpPr>
        <p:spPr>
          <a:xfrm>
            <a:off x="3596409" y="310000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495D635D-BD49-471C-8C72-7C3B5BABBA07}"/>
              </a:ext>
            </a:extLst>
          </p:cNvPr>
          <p:cNvSpPr txBox="1"/>
          <p:nvPr/>
        </p:nvSpPr>
        <p:spPr>
          <a:xfrm>
            <a:off x="4059353" y="3077644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180" name="Straight Connector 179">
            <a:extLst>
              <a:ext uri="{FF2B5EF4-FFF2-40B4-BE49-F238E27FC236}">
                <a16:creationId xmlns:a16="http://schemas.microsoft.com/office/drawing/2014/main" id="{99CDAC3D-CB13-48B1-86D3-E0B841C50BE3}"/>
              </a:ext>
            </a:extLst>
          </p:cNvPr>
          <p:cNvCxnSpPr>
            <a:cxnSpLocks/>
          </p:cNvCxnSpPr>
          <p:nvPr/>
        </p:nvCxnSpPr>
        <p:spPr>
          <a:xfrm>
            <a:off x="4129487" y="3398474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1" name="TextBox 180">
            <a:extLst>
              <a:ext uri="{FF2B5EF4-FFF2-40B4-BE49-F238E27FC236}">
                <a16:creationId xmlns:a16="http://schemas.microsoft.com/office/drawing/2014/main" id="{2C72FC41-406D-49C1-BC48-B65BD7CB4C81}"/>
              </a:ext>
            </a:extLst>
          </p:cNvPr>
          <p:cNvSpPr txBox="1"/>
          <p:nvPr/>
        </p:nvSpPr>
        <p:spPr>
          <a:xfrm>
            <a:off x="4067591" y="3334385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D53226F9-B0A8-4556-952C-F29D9BBC6EED}"/>
              </a:ext>
            </a:extLst>
          </p:cNvPr>
          <p:cNvSpPr txBox="1"/>
          <p:nvPr/>
        </p:nvSpPr>
        <p:spPr>
          <a:xfrm>
            <a:off x="919750" y="4433500"/>
            <a:ext cx="5337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648FC661-DB24-4BD2-9B7D-A1A3E0F982BD}"/>
              </a:ext>
            </a:extLst>
          </p:cNvPr>
          <p:cNvGrpSpPr/>
          <p:nvPr/>
        </p:nvGrpSpPr>
        <p:grpSpPr>
          <a:xfrm>
            <a:off x="1334074" y="4404383"/>
            <a:ext cx="1892651" cy="668458"/>
            <a:chOff x="1334074" y="4404383"/>
            <a:chExt cx="1892651" cy="668458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33704F9A-3244-48A2-963D-3566AFBE7B59}"/>
                </a:ext>
              </a:extLst>
            </p:cNvPr>
            <p:cNvSpPr txBox="1"/>
            <p:nvPr/>
          </p:nvSpPr>
          <p:spPr>
            <a:xfrm>
              <a:off x="1334074" y="4441899"/>
              <a:ext cx="5337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89DC7C02-106F-49E6-AAA1-0E8CF79D97BF}"/>
                </a:ext>
              </a:extLst>
            </p:cNvPr>
            <p:cNvSpPr txBox="1"/>
            <p:nvPr/>
          </p:nvSpPr>
          <p:spPr>
            <a:xfrm>
              <a:off x="2693008" y="4432388"/>
              <a:ext cx="5337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16800B9-23CE-4983-8ED9-B00D74F0DAE7}"/>
                </a:ext>
              </a:extLst>
            </p:cNvPr>
            <p:cNvSpPr txBox="1"/>
            <p:nvPr/>
          </p:nvSpPr>
          <p:spPr>
            <a:xfrm>
              <a:off x="1816125" y="4426742"/>
              <a:ext cx="44740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CFC9CB3-D1F7-439C-88F4-D9E0682F8EAC}"/>
                </a:ext>
              </a:extLst>
            </p:cNvPr>
            <p:cNvSpPr txBox="1"/>
            <p:nvPr/>
          </p:nvSpPr>
          <p:spPr>
            <a:xfrm>
              <a:off x="2279069" y="4404383"/>
              <a:ext cx="32955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1</a:t>
              </a:r>
              <a:endParaRPr lang="en-GB" sz="3500" b="1" dirty="0">
                <a:latin typeface="Arial Black" panose="020B0A04020102020204" pitchFamily="34" charset="0"/>
              </a:endParaRPr>
            </a:p>
          </p:txBody>
        </p: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947DD976-8270-4CD1-84B6-D4E1190E1825}"/>
                </a:ext>
              </a:extLst>
            </p:cNvPr>
            <p:cNvCxnSpPr>
              <a:cxnSpLocks/>
            </p:cNvCxnSpPr>
            <p:nvPr/>
          </p:nvCxnSpPr>
          <p:spPr>
            <a:xfrm>
              <a:off x="2349203" y="4725213"/>
              <a:ext cx="210866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AEEF3409-4500-4108-901A-58FFF4D34147}"/>
                </a:ext>
              </a:extLst>
            </p:cNvPr>
            <p:cNvSpPr txBox="1"/>
            <p:nvPr/>
          </p:nvSpPr>
          <p:spPr>
            <a:xfrm>
              <a:off x="2287307" y="4661124"/>
              <a:ext cx="32955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4</a:t>
              </a:r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C1CD48FD-4EAA-40C6-BEC4-EA6ADD54BC0B}"/>
              </a:ext>
            </a:extLst>
          </p:cNvPr>
          <p:cNvGrpSpPr/>
          <p:nvPr/>
        </p:nvGrpSpPr>
        <p:grpSpPr>
          <a:xfrm>
            <a:off x="8918889" y="668120"/>
            <a:ext cx="553072" cy="1107834"/>
            <a:chOff x="3429720" y="654371"/>
            <a:chExt cx="553072" cy="1107834"/>
          </a:xfrm>
        </p:grpSpPr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247842F2-1C11-4EF0-BAAA-6381A538ED40}"/>
                </a:ext>
              </a:extLst>
            </p:cNvPr>
            <p:cNvSpPr txBox="1"/>
            <p:nvPr/>
          </p:nvSpPr>
          <p:spPr>
            <a:xfrm>
              <a:off x="3429720" y="654371"/>
              <a:ext cx="5530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grpSp>
          <p:nvGrpSpPr>
            <p:cNvPr id="206" name="Group 205">
              <a:extLst>
                <a:ext uri="{FF2B5EF4-FFF2-40B4-BE49-F238E27FC236}">
                  <a16:creationId xmlns:a16="http://schemas.microsoft.com/office/drawing/2014/main" id="{5B28E0CE-213C-4E6B-AD0A-AE593111CF95}"/>
                </a:ext>
              </a:extLst>
            </p:cNvPr>
            <p:cNvGrpSpPr/>
            <p:nvPr/>
          </p:nvGrpSpPr>
          <p:grpSpPr>
            <a:xfrm>
              <a:off x="3443782" y="1131263"/>
              <a:ext cx="477358" cy="630942"/>
              <a:chOff x="3443782" y="1131263"/>
              <a:chExt cx="477358" cy="630942"/>
            </a:xfrm>
          </p:grpSpPr>
          <p:cxnSp>
            <p:nvCxnSpPr>
              <p:cNvPr id="207" name="Straight Connector 206">
                <a:extLst>
                  <a:ext uri="{FF2B5EF4-FFF2-40B4-BE49-F238E27FC236}">
                    <a16:creationId xmlns:a16="http://schemas.microsoft.com/office/drawing/2014/main" id="{58B0F7F5-91FE-46DD-A201-738F165487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70041" y="1182130"/>
                <a:ext cx="44235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2A4A574F-C381-4554-8905-EA6512917ABB}"/>
                  </a:ext>
                </a:extLst>
              </p:cNvPr>
              <p:cNvSpPr txBox="1"/>
              <p:nvPr/>
            </p:nvSpPr>
            <p:spPr>
              <a:xfrm>
                <a:off x="3443782" y="1131263"/>
                <a:ext cx="47735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</p:grpSp>
      <p:sp>
        <p:nvSpPr>
          <p:cNvPr id="213" name="TextBox 212">
            <a:extLst>
              <a:ext uri="{FF2B5EF4-FFF2-40B4-BE49-F238E27FC236}">
                <a16:creationId xmlns:a16="http://schemas.microsoft.com/office/drawing/2014/main" id="{AA78EB9C-ED68-430A-BF41-CECC9EBF2BA4}"/>
              </a:ext>
            </a:extLst>
          </p:cNvPr>
          <p:cNvSpPr txBox="1"/>
          <p:nvPr/>
        </p:nvSpPr>
        <p:spPr>
          <a:xfrm>
            <a:off x="8244706" y="906257"/>
            <a:ext cx="8066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13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BDCF7EFF-704E-4B51-A5C7-5D3B3A1DABDE}"/>
              </a:ext>
            </a:extLst>
          </p:cNvPr>
          <p:cNvSpPr txBox="1"/>
          <p:nvPr/>
        </p:nvSpPr>
        <p:spPr>
          <a:xfrm>
            <a:off x="6235259" y="2225534"/>
            <a:ext cx="32083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 6 = 1 2</a:t>
            </a:r>
          </a:p>
        </p:txBody>
      </p: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38F93105-7F08-4AE5-B0B8-4064C6821703}"/>
              </a:ext>
            </a:extLst>
          </p:cNvPr>
          <p:cNvGrpSpPr/>
          <p:nvPr/>
        </p:nvGrpSpPr>
        <p:grpSpPr>
          <a:xfrm>
            <a:off x="6271886" y="3102451"/>
            <a:ext cx="1777629" cy="1070231"/>
            <a:chOff x="1810483" y="3730258"/>
            <a:chExt cx="1777629" cy="1070231"/>
          </a:xfrm>
        </p:grpSpPr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2EDBEC69-D2F0-4784-82FC-702CB35C73A1}"/>
                </a:ext>
              </a:extLst>
            </p:cNvPr>
            <p:cNvCxnSpPr>
              <a:cxnSpLocks/>
            </p:cNvCxnSpPr>
            <p:nvPr/>
          </p:nvCxnSpPr>
          <p:spPr>
            <a:xfrm>
              <a:off x="1814176" y="4242263"/>
              <a:ext cx="437981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E6FC2DB0-6016-4933-AA16-24B41F3987D5}"/>
                </a:ext>
              </a:extLst>
            </p:cNvPr>
            <p:cNvSpPr txBox="1"/>
            <p:nvPr/>
          </p:nvSpPr>
          <p:spPr>
            <a:xfrm>
              <a:off x="1814176" y="3730258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B44640D-FB4D-440A-8004-0D1E2753D362}"/>
                </a:ext>
              </a:extLst>
            </p:cNvPr>
            <p:cNvSpPr txBox="1"/>
            <p:nvPr/>
          </p:nvSpPr>
          <p:spPr>
            <a:xfrm>
              <a:off x="1810483" y="4169547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8D45CD54-99F4-4525-BC5B-50861F99D9A4}"/>
                </a:ext>
              </a:extLst>
            </p:cNvPr>
            <p:cNvSpPr txBox="1"/>
            <p:nvPr/>
          </p:nvSpPr>
          <p:spPr>
            <a:xfrm>
              <a:off x="2201512" y="3741559"/>
              <a:ext cx="13866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 6</a:t>
              </a: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0EC7BCE4-6FB5-47A6-834B-C309D8C03B3F}"/>
                </a:ext>
              </a:extLst>
            </p:cNvPr>
            <p:cNvSpPr txBox="1"/>
            <p:nvPr/>
          </p:nvSpPr>
          <p:spPr>
            <a:xfrm>
              <a:off x="3116459" y="3751620"/>
              <a:ext cx="4404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C47D094A-4B42-444B-9D32-1D257BE5523F}"/>
                </a:ext>
              </a:extLst>
            </p:cNvPr>
            <p:cNvSpPr txBox="1"/>
            <p:nvPr/>
          </p:nvSpPr>
          <p:spPr>
            <a:xfrm>
              <a:off x="3153419" y="3871928"/>
              <a:ext cx="3248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7BA315B6-8CE5-4650-A9BA-236EB4CA0883}"/>
              </a:ext>
            </a:extLst>
          </p:cNvPr>
          <p:cNvGrpSpPr/>
          <p:nvPr/>
        </p:nvGrpSpPr>
        <p:grpSpPr>
          <a:xfrm>
            <a:off x="7991802" y="3102451"/>
            <a:ext cx="539911" cy="1087425"/>
            <a:chOff x="2659395" y="1943506"/>
            <a:chExt cx="539911" cy="1087425"/>
          </a:xfrm>
        </p:grpSpPr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8A76CBF1-63B5-4E5C-AFD5-E5991FEAD26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17689" y="2460949"/>
              <a:ext cx="441853" cy="2807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09F34AFA-F8AF-45C2-82F7-DFA8294A1A39}"/>
                </a:ext>
              </a:extLst>
            </p:cNvPr>
            <p:cNvSpPr txBox="1"/>
            <p:nvPr/>
          </p:nvSpPr>
          <p:spPr>
            <a:xfrm>
              <a:off x="2659395" y="2399989"/>
              <a:ext cx="53991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553AEA85-7D54-467B-B009-8EC21843DDE0}"/>
                </a:ext>
              </a:extLst>
            </p:cNvPr>
            <p:cNvSpPr txBox="1"/>
            <p:nvPr/>
          </p:nvSpPr>
          <p:spPr>
            <a:xfrm>
              <a:off x="2697734" y="1943506"/>
              <a:ext cx="5015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sp>
        <p:nvSpPr>
          <p:cNvPr id="243" name="TextBox 242">
            <a:extLst>
              <a:ext uri="{FF2B5EF4-FFF2-40B4-BE49-F238E27FC236}">
                <a16:creationId xmlns:a16="http://schemas.microsoft.com/office/drawing/2014/main" id="{A982DD26-461A-4080-BECD-C460F3E3860E}"/>
              </a:ext>
            </a:extLst>
          </p:cNvPr>
          <p:cNvSpPr txBox="1"/>
          <p:nvPr/>
        </p:nvSpPr>
        <p:spPr>
          <a:xfrm>
            <a:off x="8476542" y="3115271"/>
            <a:ext cx="4822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BE75B882-88D2-4DF4-BB3B-9987EE4C9DFA}"/>
              </a:ext>
            </a:extLst>
          </p:cNvPr>
          <p:cNvSpPr txBox="1"/>
          <p:nvPr/>
        </p:nvSpPr>
        <p:spPr>
          <a:xfrm>
            <a:off x="8958835" y="311375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45" name="TextBox 244">
            <a:extLst>
              <a:ext uri="{FF2B5EF4-FFF2-40B4-BE49-F238E27FC236}">
                <a16:creationId xmlns:a16="http://schemas.microsoft.com/office/drawing/2014/main" id="{4CB84C98-4406-4C7D-849F-8C819A8D153B}"/>
              </a:ext>
            </a:extLst>
          </p:cNvPr>
          <p:cNvSpPr txBox="1"/>
          <p:nvPr/>
        </p:nvSpPr>
        <p:spPr>
          <a:xfrm>
            <a:off x="9421779" y="3091393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BAE9FD8B-E4E3-40CA-9712-DCE60B8BF308}"/>
              </a:ext>
            </a:extLst>
          </p:cNvPr>
          <p:cNvCxnSpPr>
            <a:cxnSpLocks/>
          </p:cNvCxnSpPr>
          <p:nvPr/>
        </p:nvCxnSpPr>
        <p:spPr>
          <a:xfrm>
            <a:off x="9491913" y="3412223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7" name="TextBox 246">
            <a:extLst>
              <a:ext uri="{FF2B5EF4-FFF2-40B4-BE49-F238E27FC236}">
                <a16:creationId xmlns:a16="http://schemas.microsoft.com/office/drawing/2014/main" id="{24C81B01-7C0E-4829-A456-62A00008F2CC}"/>
              </a:ext>
            </a:extLst>
          </p:cNvPr>
          <p:cNvSpPr txBox="1"/>
          <p:nvPr/>
        </p:nvSpPr>
        <p:spPr>
          <a:xfrm>
            <a:off x="9430017" y="3348134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6F2C1919-7650-4FD2-BE57-3947312435CD}"/>
              </a:ext>
            </a:extLst>
          </p:cNvPr>
          <p:cNvSpPr txBox="1"/>
          <p:nvPr/>
        </p:nvSpPr>
        <p:spPr>
          <a:xfrm>
            <a:off x="6282176" y="4447249"/>
            <a:ext cx="9798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07E28E8D-A161-41B0-8868-C01789400627}"/>
              </a:ext>
            </a:extLst>
          </p:cNvPr>
          <p:cNvGrpSpPr/>
          <p:nvPr/>
        </p:nvGrpSpPr>
        <p:grpSpPr>
          <a:xfrm>
            <a:off x="7126804" y="4418132"/>
            <a:ext cx="1892651" cy="668458"/>
            <a:chOff x="1334074" y="4404383"/>
            <a:chExt cx="1892651" cy="668458"/>
          </a:xfrm>
        </p:grpSpPr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70E74035-3305-4640-BEAB-2A111742334A}"/>
                </a:ext>
              </a:extLst>
            </p:cNvPr>
            <p:cNvSpPr txBox="1"/>
            <p:nvPr/>
          </p:nvSpPr>
          <p:spPr>
            <a:xfrm>
              <a:off x="1334074" y="4441899"/>
              <a:ext cx="5337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21AFF1BC-FF96-46E5-94A7-723545200D9C}"/>
                </a:ext>
              </a:extLst>
            </p:cNvPr>
            <p:cNvSpPr txBox="1"/>
            <p:nvPr/>
          </p:nvSpPr>
          <p:spPr>
            <a:xfrm>
              <a:off x="2693008" y="4432388"/>
              <a:ext cx="5337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45EB6581-C7E8-43C7-B167-761B6B6D6559}"/>
                </a:ext>
              </a:extLst>
            </p:cNvPr>
            <p:cNvSpPr txBox="1"/>
            <p:nvPr/>
          </p:nvSpPr>
          <p:spPr>
            <a:xfrm>
              <a:off x="1816125" y="4426742"/>
              <a:ext cx="44740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7E4E2ACF-2D55-4995-82DA-4C1F569E5224}"/>
                </a:ext>
              </a:extLst>
            </p:cNvPr>
            <p:cNvSpPr txBox="1"/>
            <p:nvPr/>
          </p:nvSpPr>
          <p:spPr>
            <a:xfrm>
              <a:off x="2279069" y="4404383"/>
              <a:ext cx="32955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2</a:t>
              </a:r>
              <a:endParaRPr lang="en-GB" sz="3500" b="1" dirty="0">
                <a:latin typeface="Arial Black" panose="020B0A04020102020204" pitchFamily="34" charset="0"/>
              </a:endParaRPr>
            </a:p>
          </p:txBody>
        </p: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20B509C4-6B71-41EC-B4C8-A32F753FA8CC}"/>
                </a:ext>
              </a:extLst>
            </p:cNvPr>
            <p:cNvCxnSpPr>
              <a:cxnSpLocks/>
            </p:cNvCxnSpPr>
            <p:nvPr/>
          </p:nvCxnSpPr>
          <p:spPr>
            <a:xfrm>
              <a:off x="2349203" y="4725213"/>
              <a:ext cx="210866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503CC5D1-D0DE-48DE-8379-4377F81563C8}"/>
                </a:ext>
              </a:extLst>
            </p:cNvPr>
            <p:cNvSpPr txBox="1"/>
            <p:nvPr/>
          </p:nvSpPr>
          <p:spPr>
            <a:xfrm>
              <a:off x="2287307" y="4661124"/>
              <a:ext cx="32955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4</a:t>
              </a:r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86816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0" grpId="0"/>
      <p:bldP spid="144" grpId="0"/>
      <p:bldP spid="177" grpId="0"/>
      <p:bldP spid="178" grpId="0"/>
      <p:bldP spid="179" grpId="0"/>
      <p:bldP spid="181" grpId="0"/>
      <p:bldP spid="182" grpId="0"/>
      <p:bldP spid="213" grpId="0"/>
      <p:bldP spid="219" grpId="0"/>
      <p:bldP spid="243" grpId="0"/>
      <p:bldP spid="244" grpId="0"/>
      <p:bldP spid="245" grpId="0"/>
      <p:bldP spid="247" grpId="0"/>
      <p:bldP spid="248" grpId="0"/>
    </p:bldLst>
  </p:timing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Rectangle 93"/>
          <p:cNvSpPr/>
          <p:nvPr/>
        </p:nvSpPr>
        <p:spPr>
          <a:xfrm>
            <a:off x="7784540" y="5522213"/>
            <a:ext cx="672885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5" name="Rectangle 94"/>
          <p:cNvSpPr/>
          <p:nvPr/>
        </p:nvSpPr>
        <p:spPr>
          <a:xfrm>
            <a:off x="7784540" y="5017605"/>
            <a:ext cx="672885" cy="52251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7B58FC42-0E57-41DF-A1C4-FE4730A60E84}"/>
              </a:ext>
            </a:extLst>
          </p:cNvPr>
          <p:cNvGrpSpPr/>
          <p:nvPr/>
        </p:nvGrpSpPr>
        <p:grpSpPr>
          <a:xfrm>
            <a:off x="1587598" y="2241759"/>
            <a:ext cx="672885" cy="2043698"/>
            <a:chOff x="1587598" y="2241759"/>
            <a:chExt cx="672885" cy="2043698"/>
          </a:xfrm>
        </p:grpSpPr>
        <p:sp>
          <p:nvSpPr>
            <p:cNvPr id="31" name="Rectangle 30"/>
            <p:cNvSpPr/>
            <p:nvPr/>
          </p:nvSpPr>
          <p:spPr>
            <a:xfrm>
              <a:off x="1587598" y="2241759"/>
              <a:ext cx="672885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" name="Rectangle 32"/>
            <p:cNvSpPr/>
            <p:nvPr/>
          </p:nvSpPr>
          <p:spPr>
            <a:xfrm>
              <a:off x="1587673" y="2267027"/>
              <a:ext cx="672810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45" name="Rectangle 44"/>
          <p:cNvSpPr/>
          <p:nvPr/>
        </p:nvSpPr>
        <p:spPr>
          <a:xfrm>
            <a:off x="1991329" y="4521949"/>
            <a:ext cx="672885" cy="15138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" name="Rectangle 46"/>
          <p:cNvSpPr/>
          <p:nvPr/>
        </p:nvSpPr>
        <p:spPr>
          <a:xfrm>
            <a:off x="2003910" y="4546993"/>
            <a:ext cx="672810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FB0DAD8-6896-4CE2-9879-3635DEF14D49}"/>
              </a:ext>
            </a:extLst>
          </p:cNvPr>
          <p:cNvGrpSpPr/>
          <p:nvPr/>
        </p:nvGrpSpPr>
        <p:grpSpPr>
          <a:xfrm>
            <a:off x="1987702" y="4519782"/>
            <a:ext cx="672960" cy="2018823"/>
            <a:chOff x="1991329" y="4512716"/>
            <a:chExt cx="672960" cy="2018823"/>
          </a:xfrm>
        </p:grpSpPr>
        <p:sp>
          <p:nvSpPr>
            <p:cNvPr id="48" name="Rectangle 47"/>
            <p:cNvSpPr/>
            <p:nvPr/>
          </p:nvSpPr>
          <p:spPr>
            <a:xfrm>
              <a:off x="1991329" y="4512716"/>
              <a:ext cx="672885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" name="Rectangle 48"/>
            <p:cNvSpPr/>
            <p:nvPr/>
          </p:nvSpPr>
          <p:spPr>
            <a:xfrm>
              <a:off x="1991404" y="5017605"/>
              <a:ext cx="672885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" name="Rectangle 49"/>
            <p:cNvSpPr/>
            <p:nvPr/>
          </p:nvSpPr>
          <p:spPr>
            <a:xfrm>
              <a:off x="1991404" y="5522212"/>
              <a:ext cx="672885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" name="Rectangle 50"/>
            <p:cNvSpPr/>
            <p:nvPr/>
          </p:nvSpPr>
          <p:spPr>
            <a:xfrm>
              <a:off x="1991404" y="6026932"/>
              <a:ext cx="672885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66" name="Rectangle 65"/>
          <p:cNvSpPr/>
          <p:nvPr/>
        </p:nvSpPr>
        <p:spPr>
          <a:xfrm>
            <a:off x="5002896" y="4512886"/>
            <a:ext cx="672885" cy="15138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7" name="Rectangle 86"/>
          <p:cNvSpPr/>
          <p:nvPr/>
        </p:nvSpPr>
        <p:spPr>
          <a:xfrm>
            <a:off x="7784540" y="4512886"/>
            <a:ext cx="672885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97" name="Group 96">
            <a:extLst>
              <a:ext uri="{FF2B5EF4-FFF2-40B4-BE49-F238E27FC236}">
                <a16:creationId xmlns:a16="http://schemas.microsoft.com/office/drawing/2014/main" id="{1E3E9518-99DF-49D1-9022-69739609BFD5}"/>
              </a:ext>
            </a:extLst>
          </p:cNvPr>
          <p:cNvGrpSpPr/>
          <p:nvPr/>
        </p:nvGrpSpPr>
        <p:grpSpPr>
          <a:xfrm>
            <a:off x="2395060" y="2241759"/>
            <a:ext cx="672885" cy="2043698"/>
            <a:chOff x="1587598" y="2241759"/>
            <a:chExt cx="672885" cy="2043698"/>
          </a:xfrm>
        </p:grpSpPr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3595F6AC-0FC8-42BE-BFA8-B9DC2C66A126}"/>
                </a:ext>
              </a:extLst>
            </p:cNvPr>
            <p:cNvSpPr/>
            <p:nvPr/>
          </p:nvSpPr>
          <p:spPr>
            <a:xfrm>
              <a:off x="1587598" y="2241759"/>
              <a:ext cx="672885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AFF33798-D41B-44F2-A734-F4E31FBF9E65}"/>
                </a:ext>
              </a:extLst>
            </p:cNvPr>
            <p:cNvSpPr/>
            <p:nvPr/>
          </p:nvSpPr>
          <p:spPr>
            <a:xfrm>
              <a:off x="1587673" y="2267027"/>
              <a:ext cx="672810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B1B91841-C5A0-4388-9747-05B5A3DC615C}"/>
              </a:ext>
            </a:extLst>
          </p:cNvPr>
          <p:cNvGrpSpPr/>
          <p:nvPr/>
        </p:nvGrpSpPr>
        <p:grpSpPr>
          <a:xfrm>
            <a:off x="4604159" y="2241759"/>
            <a:ext cx="672885" cy="2043698"/>
            <a:chOff x="1587598" y="2241759"/>
            <a:chExt cx="672885" cy="2043698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FCFB8167-3065-41F6-8034-34EBE753227C}"/>
                </a:ext>
              </a:extLst>
            </p:cNvPr>
            <p:cNvSpPr/>
            <p:nvPr/>
          </p:nvSpPr>
          <p:spPr>
            <a:xfrm>
              <a:off x="1587598" y="2241759"/>
              <a:ext cx="672885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F37004F2-A972-4E24-8299-0C2A09FC5B0D}"/>
                </a:ext>
              </a:extLst>
            </p:cNvPr>
            <p:cNvSpPr/>
            <p:nvPr/>
          </p:nvSpPr>
          <p:spPr>
            <a:xfrm>
              <a:off x="1587673" y="2267027"/>
              <a:ext cx="672810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228368CD-087F-413C-9FAF-36841F1A89B7}"/>
              </a:ext>
            </a:extLst>
          </p:cNvPr>
          <p:cNvGrpSpPr/>
          <p:nvPr/>
        </p:nvGrpSpPr>
        <p:grpSpPr>
          <a:xfrm>
            <a:off x="5411621" y="2241759"/>
            <a:ext cx="672885" cy="2043698"/>
            <a:chOff x="1587598" y="2241759"/>
            <a:chExt cx="672885" cy="2043698"/>
          </a:xfrm>
        </p:grpSpPr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D081FD4A-958A-4CBD-B16C-8A8ED6A4C2C9}"/>
                </a:ext>
              </a:extLst>
            </p:cNvPr>
            <p:cNvSpPr/>
            <p:nvPr/>
          </p:nvSpPr>
          <p:spPr>
            <a:xfrm>
              <a:off x="1587598" y="2241759"/>
              <a:ext cx="672885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7DDF988C-CE9D-41DF-9D68-53E372CE336B}"/>
                </a:ext>
              </a:extLst>
            </p:cNvPr>
            <p:cNvSpPr/>
            <p:nvPr/>
          </p:nvSpPr>
          <p:spPr>
            <a:xfrm>
              <a:off x="1587673" y="2267027"/>
              <a:ext cx="672810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0F15E1F2-8716-4724-95FA-74B4A59350D8}"/>
              </a:ext>
            </a:extLst>
          </p:cNvPr>
          <p:cNvGrpSpPr/>
          <p:nvPr/>
        </p:nvGrpSpPr>
        <p:grpSpPr>
          <a:xfrm>
            <a:off x="7383305" y="2241759"/>
            <a:ext cx="672885" cy="2043698"/>
            <a:chOff x="1587598" y="2241759"/>
            <a:chExt cx="672885" cy="2043698"/>
          </a:xfrm>
        </p:grpSpPr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69052D01-A307-435A-984A-580BF30944DD}"/>
                </a:ext>
              </a:extLst>
            </p:cNvPr>
            <p:cNvSpPr/>
            <p:nvPr/>
          </p:nvSpPr>
          <p:spPr>
            <a:xfrm>
              <a:off x="1587598" y="2241759"/>
              <a:ext cx="672885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8" name="Rectangle 107">
              <a:extLst>
                <a:ext uri="{FF2B5EF4-FFF2-40B4-BE49-F238E27FC236}">
                  <a16:creationId xmlns:a16="http://schemas.microsoft.com/office/drawing/2014/main" id="{07CA66DC-493B-43A4-894C-E50101754F92}"/>
                </a:ext>
              </a:extLst>
            </p:cNvPr>
            <p:cNvSpPr/>
            <p:nvPr/>
          </p:nvSpPr>
          <p:spPr>
            <a:xfrm>
              <a:off x="1587673" y="2267027"/>
              <a:ext cx="672810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0D5ADBE-5436-4809-8CBC-F04644CA0912}"/>
              </a:ext>
            </a:extLst>
          </p:cNvPr>
          <p:cNvGrpSpPr/>
          <p:nvPr/>
        </p:nvGrpSpPr>
        <p:grpSpPr>
          <a:xfrm>
            <a:off x="8190767" y="2241759"/>
            <a:ext cx="672885" cy="2043698"/>
            <a:chOff x="1587598" y="2241759"/>
            <a:chExt cx="672885" cy="2043698"/>
          </a:xfrm>
        </p:grpSpPr>
        <p:sp>
          <p:nvSpPr>
            <p:cNvPr id="110" name="Rectangle 109">
              <a:extLst>
                <a:ext uri="{FF2B5EF4-FFF2-40B4-BE49-F238E27FC236}">
                  <a16:creationId xmlns:a16="http://schemas.microsoft.com/office/drawing/2014/main" id="{3DD30977-1CEC-4BE9-8C12-CCA00E5D3766}"/>
                </a:ext>
              </a:extLst>
            </p:cNvPr>
            <p:cNvSpPr/>
            <p:nvPr/>
          </p:nvSpPr>
          <p:spPr>
            <a:xfrm>
              <a:off x="1587598" y="2241759"/>
              <a:ext cx="672885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8DEF31FF-AB56-472D-BC21-C7310BE14113}"/>
                </a:ext>
              </a:extLst>
            </p:cNvPr>
            <p:cNvSpPr/>
            <p:nvPr/>
          </p:nvSpPr>
          <p:spPr>
            <a:xfrm>
              <a:off x="1587673" y="2267027"/>
              <a:ext cx="672810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20" name="Rectangle 119">
            <a:extLst>
              <a:ext uri="{FF2B5EF4-FFF2-40B4-BE49-F238E27FC236}">
                <a16:creationId xmlns:a16="http://schemas.microsoft.com/office/drawing/2014/main" id="{3273C9AE-4DE4-4C27-84D5-564D8029D52E}"/>
              </a:ext>
            </a:extLst>
          </p:cNvPr>
          <p:cNvSpPr/>
          <p:nvPr/>
        </p:nvSpPr>
        <p:spPr>
          <a:xfrm>
            <a:off x="5015402" y="4520091"/>
            <a:ext cx="672810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25BD4EB1-C20A-4110-99FA-05F934F74264}"/>
              </a:ext>
            </a:extLst>
          </p:cNvPr>
          <p:cNvGrpSpPr/>
          <p:nvPr/>
        </p:nvGrpSpPr>
        <p:grpSpPr>
          <a:xfrm>
            <a:off x="5011217" y="4519698"/>
            <a:ext cx="672960" cy="2018823"/>
            <a:chOff x="1991329" y="4512716"/>
            <a:chExt cx="672960" cy="2018823"/>
          </a:xfrm>
        </p:grpSpPr>
        <p:sp>
          <p:nvSpPr>
            <p:cNvPr id="122" name="Rectangle 121">
              <a:extLst>
                <a:ext uri="{FF2B5EF4-FFF2-40B4-BE49-F238E27FC236}">
                  <a16:creationId xmlns:a16="http://schemas.microsoft.com/office/drawing/2014/main" id="{2F689F07-A200-44A7-B998-A68B1049C1B6}"/>
                </a:ext>
              </a:extLst>
            </p:cNvPr>
            <p:cNvSpPr/>
            <p:nvPr/>
          </p:nvSpPr>
          <p:spPr>
            <a:xfrm>
              <a:off x="1991329" y="4512716"/>
              <a:ext cx="672885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3" name="Rectangle 122">
              <a:extLst>
                <a:ext uri="{FF2B5EF4-FFF2-40B4-BE49-F238E27FC236}">
                  <a16:creationId xmlns:a16="http://schemas.microsoft.com/office/drawing/2014/main" id="{4D7A0F1A-483A-4473-A1D7-6E75157E84F9}"/>
                </a:ext>
              </a:extLst>
            </p:cNvPr>
            <p:cNvSpPr/>
            <p:nvPr/>
          </p:nvSpPr>
          <p:spPr>
            <a:xfrm>
              <a:off x="1991404" y="5017605"/>
              <a:ext cx="672885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4" name="Rectangle 123">
              <a:extLst>
                <a:ext uri="{FF2B5EF4-FFF2-40B4-BE49-F238E27FC236}">
                  <a16:creationId xmlns:a16="http://schemas.microsoft.com/office/drawing/2014/main" id="{4653A3C2-B714-474B-A910-BE5C0A98AAAA}"/>
                </a:ext>
              </a:extLst>
            </p:cNvPr>
            <p:cNvSpPr/>
            <p:nvPr/>
          </p:nvSpPr>
          <p:spPr>
            <a:xfrm>
              <a:off x="1991404" y="5522212"/>
              <a:ext cx="672885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2CF86F9C-DC88-4022-A0C1-8EFC76104EC9}"/>
                </a:ext>
              </a:extLst>
            </p:cNvPr>
            <p:cNvSpPr/>
            <p:nvPr/>
          </p:nvSpPr>
          <p:spPr>
            <a:xfrm>
              <a:off x="1991404" y="6026932"/>
              <a:ext cx="672885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83E7AECD-5F12-486F-859D-4225E5183799}"/>
              </a:ext>
            </a:extLst>
          </p:cNvPr>
          <p:cNvGrpSpPr/>
          <p:nvPr/>
        </p:nvGrpSpPr>
        <p:grpSpPr>
          <a:xfrm>
            <a:off x="7776497" y="4495047"/>
            <a:ext cx="689752" cy="2036333"/>
            <a:chOff x="1991329" y="4495206"/>
            <a:chExt cx="689752" cy="2036333"/>
          </a:xfrm>
        </p:grpSpPr>
        <p:sp>
          <p:nvSpPr>
            <p:cNvPr id="127" name="Rectangle 126">
              <a:extLst>
                <a:ext uri="{FF2B5EF4-FFF2-40B4-BE49-F238E27FC236}">
                  <a16:creationId xmlns:a16="http://schemas.microsoft.com/office/drawing/2014/main" id="{9125DBB6-3076-4CA4-B3A1-61D62A6116A6}"/>
                </a:ext>
              </a:extLst>
            </p:cNvPr>
            <p:cNvSpPr/>
            <p:nvPr/>
          </p:nvSpPr>
          <p:spPr>
            <a:xfrm>
              <a:off x="2008271" y="4495206"/>
              <a:ext cx="672810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8C70ED1B-DAEE-4B27-B8A9-107FD253F58D}"/>
                </a:ext>
              </a:extLst>
            </p:cNvPr>
            <p:cNvGrpSpPr/>
            <p:nvPr/>
          </p:nvGrpSpPr>
          <p:grpSpPr>
            <a:xfrm>
              <a:off x="1991329" y="4512716"/>
              <a:ext cx="672960" cy="2018823"/>
              <a:chOff x="1991329" y="4512716"/>
              <a:chExt cx="672960" cy="2018823"/>
            </a:xfrm>
          </p:grpSpPr>
          <p:sp>
            <p:nvSpPr>
              <p:cNvPr id="129" name="Rectangle 128">
                <a:extLst>
                  <a:ext uri="{FF2B5EF4-FFF2-40B4-BE49-F238E27FC236}">
                    <a16:creationId xmlns:a16="http://schemas.microsoft.com/office/drawing/2014/main" id="{2E509A52-3EC9-4648-A318-BA582284441B}"/>
                  </a:ext>
                </a:extLst>
              </p:cNvPr>
              <p:cNvSpPr/>
              <p:nvPr/>
            </p:nvSpPr>
            <p:spPr>
              <a:xfrm>
                <a:off x="1991329" y="4512716"/>
                <a:ext cx="672885" cy="504607"/>
              </a:xfrm>
              <a:prstGeom prst="rect">
                <a:avLst/>
              </a:prstGeom>
              <a:noFill/>
              <a:ln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BF5D443D-CCE7-4B9F-807B-1C0D2A3475FF}"/>
                  </a:ext>
                </a:extLst>
              </p:cNvPr>
              <p:cNvSpPr/>
              <p:nvPr/>
            </p:nvSpPr>
            <p:spPr>
              <a:xfrm>
                <a:off x="1991404" y="5017605"/>
                <a:ext cx="672885" cy="504607"/>
              </a:xfrm>
              <a:prstGeom prst="rect">
                <a:avLst/>
              </a:prstGeom>
              <a:noFill/>
              <a:ln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3F9E48CC-9C48-4B08-A83D-579CECE4A67B}"/>
                  </a:ext>
                </a:extLst>
              </p:cNvPr>
              <p:cNvSpPr/>
              <p:nvPr/>
            </p:nvSpPr>
            <p:spPr>
              <a:xfrm>
                <a:off x="1991404" y="5522212"/>
                <a:ext cx="672885" cy="504607"/>
              </a:xfrm>
              <a:prstGeom prst="rect">
                <a:avLst/>
              </a:prstGeom>
              <a:noFill/>
              <a:ln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A82F555C-6F4E-4288-BC56-CE2354D4FF6A}"/>
                  </a:ext>
                </a:extLst>
              </p:cNvPr>
              <p:cNvSpPr/>
              <p:nvPr/>
            </p:nvSpPr>
            <p:spPr>
              <a:xfrm>
                <a:off x="1991404" y="6026932"/>
                <a:ext cx="672885" cy="504607"/>
              </a:xfrm>
              <a:prstGeom prst="rect">
                <a:avLst/>
              </a:prstGeom>
              <a:noFill/>
              <a:ln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A6DF2A1A-ED7D-4766-8588-4A50D9E7C62A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EC227D36-7CF6-4488-9071-7AB73C68D616}"/>
              </a:ext>
            </a:extLst>
          </p:cNvPr>
          <p:cNvGrpSpPr/>
          <p:nvPr/>
        </p:nvGrpSpPr>
        <p:grpSpPr>
          <a:xfrm>
            <a:off x="776066" y="287406"/>
            <a:ext cx="7478433" cy="1858165"/>
            <a:chOff x="776066" y="287406"/>
            <a:chExt cx="7478433" cy="1858165"/>
          </a:xfrm>
        </p:grpSpPr>
        <p:sp>
          <p:nvSpPr>
            <p:cNvPr id="182" name="Rectangle: Rounded Corners 181">
              <a:extLst>
                <a:ext uri="{FF2B5EF4-FFF2-40B4-BE49-F238E27FC236}">
                  <a16:creationId xmlns:a16="http://schemas.microsoft.com/office/drawing/2014/main" id="{DD86BC18-5661-4391-A8CA-B1CF612DD8EA}"/>
                </a:ext>
              </a:extLst>
            </p:cNvPr>
            <p:cNvSpPr/>
            <p:nvPr/>
          </p:nvSpPr>
          <p:spPr>
            <a:xfrm>
              <a:off x="776066" y="483282"/>
              <a:ext cx="3486124" cy="1379327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3" name="Rectangle 182">
              <a:extLst>
                <a:ext uri="{FF2B5EF4-FFF2-40B4-BE49-F238E27FC236}">
                  <a16:creationId xmlns:a16="http://schemas.microsoft.com/office/drawing/2014/main" id="{0A7423AE-68E2-472E-8384-61079E35DA4B}"/>
                </a:ext>
              </a:extLst>
            </p:cNvPr>
            <p:cNvSpPr/>
            <p:nvPr/>
          </p:nvSpPr>
          <p:spPr>
            <a:xfrm>
              <a:off x="2932132" y="600319"/>
              <a:ext cx="1177680" cy="1144720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52E8C32D-E894-4E2B-A9A4-FC23C28D5EC7}"/>
                </a:ext>
              </a:extLst>
            </p:cNvPr>
            <p:cNvGrpSpPr/>
            <p:nvPr/>
          </p:nvGrpSpPr>
          <p:grpSpPr>
            <a:xfrm>
              <a:off x="1229608" y="712172"/>
              <a:ext cx="541334" cy="1032867"/>
              <a:chOff x="2709980" y="5471319"/>
              <a:chExt cx="541334" cy="1032867"/>
            </a:xfrm>
          </p:grpSpPr>
          <p:sp>
            <p:nvSpPr>
              <p:cNvPr id="212" name="TextBox 211">
                <a:extLst>
                  <a:ext uri="{FF2B5EF4-FFF2-40B4-BE49-F238E27FC236}">
                    <a16:creationId xmlns:a16="http://schemas.microsoft.com/office/drawing/2014/main" id="{93B5E264-BE8B-41A1-BEA9-0057468C54A7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213" name="TextBox 212">
                <a:extLst>
                  <a:ext uri="{FF2B5EF4-FFF2-40B4-BE49-F238E27FC236}">
                    <a16:creationId xmlns:a16="http://schemas.microsoft.com/office/drawing/2014/main" id="{8CC49CA6-2FF2-4E3A-A617-DF391A199A9A}"/>
                  </a:ext>
                </a:extLst>
              </p:cNvPr>
              <p:cNvSpPr txBox="1"/>
              <p:nvPr/>
            </p:nvSpPr>
            <p:spPr>
              <a:xfrm>
                <a:off x="2709980" y="5857855"/>
                <a:ext cx="541334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a16:creationId xmlns:a16="http://schemas.microsoft.com/office/drawing/2014/main" id="{5C3EB8F8-CED5-4E26-8654-4C7BABB74C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7B30A4E7-DB01-4A61-BD29-74F95878DD6D}"/>
                </a:ext>
              </a:extLst>
            </p:cNvPr>
            <p:cNvSpPr txBox="1"/>
            <p:nvPr/>
          </p:nvSpPr>
          <p:spPr>
            <a:xfrm>
              <a:off x="1726583" y="905442"/>
              <a:ext cx="36280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x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0F8DFE80-3C8E-4B9A-818F-664DE73D6103}"/>
                </a:ext>
              </a:extLst>
            </p:cNvPr>
            <p:cNvSpPr txBox="1"/>
            <p:nvPr/>
          </p:nvSpPr>
          <p:spPr>
            <a:xfrm>
              <a:off x="2071932" y="897704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AED6AFC9-59F2-4246-B96C-8208A57792A5}"/>
                </a:ext>
              </a:extLst>
            </p:cNvPr>
            <p:cNvSpPr txBox="1"/>
            <p:nvPr/>
          </p:nvSpPr>
          <p:spPr>
            <a:xfrm>
              <a:off x="2448459" y="900676"/>
              <a:ext cx="36280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=</a:t>
              </a:r>
            </a:p>
          </p:txBody>
        </p: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D00D8411-7407-410E-A1DD-293790495F91}"/>
                </a:ext>
              </a:extLst>
            </p:cNvPr>
            <p:cNvGrpSpPr/>
            <p:nvPr/>
          </p:nvGrpSpPr>
          <p:grpSpPr>
            <a:xfrm>
              <a:off x="3429720" y="654371"/>
              <a:ext cx="553072" cy="1107834"/>
              <a:chOff x="3429720" y="654371"/>
              <a:chExt cx="553072" cy="1107834"/>
            </a:xfrm>
          </p:grpSpPr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FDFF0461-CFB8-41BC-83DA-07CF4A4F1EF1}"/>
                  </a:ext>
                </a:extLst>
              </p:cNvPr>
              <p:cNvSpPr txBox="1"/>
              <p:nvPr/>
            </p:nvSpPr>
            <p:spPr>
              <a:xfrm>
                <a:off x="3429720" y="654371"/>
                <a:ext cx="553072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  <p:grpSp>
            <p:nvGrpSpPr>
              <p:cNvPr id="209" name="Group 208">
                <a:extLst>
                  <a:ext uri="{FF2B5EF4-FFF2-40B4-BE49-F238E27FC236}">
                    <a16:creationId xmlns:a16="http://schemas.microsoft.com/office/drawing/2014/main" id="{B1D90FCB-2E1B-4D66-BD21-E84584274892}"/>
                  </a:ext>
                </a:extLst>
              </p:cNvPr>
              <p:cNvGrpSpPr/>
              <p:nvPr/>
            </p:nvGrpSpPr>
            <p:grpSpPr>
              <a:xfrm>
                <a:off x="3443782" y="1131263"/>
                <a:ext cx="477358" cy="630942"/>
                <a:chOff x="3443782" y="1131263"/>
                <a:chExt cx="477358" cy="630942"/>
              </a:xfrm>
            </p:grpSpPr>
            <p:cxnSp>
              <p:nvCxnSpPr>
                <p:cNvPr id="210" name="Straight Connector 209">
                  <a:extLst>
                    <a:ext uri="{FF2B5EF4-FFF2-40B4-BE49-F238E27FC236}">
                      <a16:creationId xmlns:a16="http://schemas.microsoft.com/office/drawing/2014/main" id="{646532BF-6EBE-41B7-BDF1-49B0F54EEE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70041" y="1182130"/>
                  <a:ext cx="44235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11" name="TextBox 210">
                  <a:extLst>
                    <a:ext uri="{FF2B5EF4-FFF2-40B4-BE49-F238E27FC236}">
                      <a16:creationId xmlns:a16="http://schemas.microsoft.com/office/drawing/2014/main" id="{28A38625-73C1-4FB1-8732-720FE6F2BB8F}"/>
                    </a:ext>
                  </a:extLst>
                </p:cNvPr>
                <p:cNvSpPr txBox="1"/>
                <p:nvPr/>
              </p:nvSpPr>
              <p:spPr>
                <a:xfrm>
                  <a:off x="3443782" y="1131263"/>
                  <a:ext cx="47735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</p:grpSp>
        </p:grp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C6466D72-4590-468F-A488-EB07CF73D6A1}"/>
                </a:ext>
              </a:extLst>
            </p:cNvPr>
            <p:cNvSpPr txBox="1"/>
            <p:nvPr/>
          </p:nvSpPr>
          <p:spPr>
            <a:xfrm>
              <a:off x="872833" y="905442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08CD44F0-B001-4A41-8F2E-62C481DDE364}"/>
                </a:ext>
              </a:extLst>
            </p:cNvPr>
            <p:cNvSpPr txBox="1"/>
            <p:nvPr/>
          </p:nvSpPr>
          <p:spPr>
            <a:xfrm>
              <a:off x="3030497" y="910614"/>
              <a:ext cx="47735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E8945309-D650-4E74-B0F7-52C988A58FE8}"/>
                </a:ext>
              </a:extLst>
            </p:cNvPr>
            <p:cNvSpPr txBox="1"/>
            <p:nvPr/>
          </p:nvSpPr>
          <p:spPr>
            <a:xfrm>
              <a:off x="4730190" y="287406"/>
              <a:ext cx="320838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x 3 = 6</a:t>
              </a:r>
            </a:p>
          </p:txBody>
        </p:sp>
        <p:grpSp>
          <p:nvGrpSpPr>
            <p:cNvPr id="192" name="Group 191">
              <a:extLst>
                <a:ext uri="{FF2B5EF4-FFF2-40B4-BE49-F238E27FC236}">
                  <a16:creationId xmlns:a16="http://schemas.microsoft.com/office/drawing/2014/main" id="{30D69D52-9A3C-4173-B628-D720F30142A7}"/>
                </a:ext>
              </a:extLst>
            </p:cNvPr>
            <p:cNvGrpSpPr/>
            <p:nvPr/>
          </p:nvGrpSpPr>
          <p:grpSpPr>
            <a:xfrm>
              <a:off x="4766817" y="1040338"/>
              <a:ext cx="1777629" cy="1070231"/>
              <a:chOff x="1810483" y="3730258"/>
              <a:chExt cx="1777629" cy="1070231"/>
            </a:xfrm>
          </p:grpSpPr>
          <p:cxnSp>
            <p:nvCxnSpPr>
              <p:cNvPr id="202" name="Straight Connector 201">
                <a:extLst>
                  <a:ext uri="{FF2B5EF4-FFF2-40B4-BE49-F238E27FC236}">
                    <a16:creationId xmlns:a16="http://schemas.microsoft.com/office/drawing/2014/main" id="{1CD4C446-7728-456C-B653-7488281CFC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14176" y="4242263"/>
                <a:ext cx="437981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3" name="TextBox 202">
                <a:extLst>
                  <a:ext uri="{FF2B5EF4-FFF2-40B4-BE49-F238E27FC236}">
                    <a16:creationId xmlns:a16="http://schemas.microsoft.com/office/drawing/2014/main" id="{CAFCEC4C-FD09-41CE-9DDA-1A3140563C7B}"/>
                  </a:ext>
                </a:extLst>
              </p:cNvPr>
              <p:cNvSpPr txBox="1"/>
              <p:nvPr/>
            </p:nvSpPr>
            <p:spPr>
              <a:xfrm>
                <a:off x="1814176" y="3730258"/>
                <a:ext cx="491594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  <p:sp>
            <p:nvSpPr>
              <p:cNvPr id="204" name="TextBox 203">
                <a:extLst>
                  <a:ext uri="{FF2B5EF4-FFF2-40B4-BE49-F238E27FC236}">
                    <a16:creationId xmlns:a16="http://schemas.microsoft.com/office/drawing/2014/main" id="{31474272-B293-429C-A7E6-1C2463315C0E}"/>
                  </a:ext>
                </a:extLst>
              </p:cNvPr>
              <p:cNvSpPr txBox="1"/>
              <p:nvPr/>
            </p:nvSpPr>
            <p:spPr>
              <a:xfrm>
                <a:off x="1810483" y="4169547"/>
                <a:ext cx="491594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  <p:sp>
            <p:nvSpPr>
              <p:cNvPr id="205" name="TextBox 204">
                <a:extLst>
                  <a:ext uri="{FF2B5EF4-FFF2-40B4-BE49-F238E27FC236}">
                    <a16:creationId xmlns:a16="http://schemas.microsoft.com/office/drawing/2014/main" id="{E53F2963-21C0-4F95-AE91-2FD528DEC695}"/>
                  </a:ext>
                </a:extLst>
              </p:cNvPr>
              <p:cNvSpPr txBox="1"/>
              <p:nvPr/>
            </p:nvSpPr>
            <p:spPr>
              <a:xfrm>
                <a:off x="2201512" y="3741559"/>
                <a:ext cx="1386600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x 3</a:t>
                </a:r>
              </a:p>
            </p:txBody>
          </p:sp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447089CD-42DD-4476-BEFF-83DBABB3D371}"/>
                  </a:ext>
                </a:extLst>
              </p:cNvPr>
              <p:cNvSpPr txBox="1"/>
              <p:nvPr/>
            </p:nvSpPr>
            <p:spPr>
              <a:xfrm>
                <a:off x="3116459" y="3751620"/>
                <a:ext cx="440400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  <p:sp>
            <p:nvSpPr>
              <p:cNvPr id="207" name="TextBox 206">
                <a:extLst>
                  <a:ext uri="{FF2B5EF4-FFF2-40B4-BE49-F238E27FC236}">
                    <a16:creationId xmlns:a16="http://schemas.microsoft.com/office/drawing/2014/main" id="{195670EA-0B73-4190-8E78-93BB565C8D16}"/>
                  </a:ext>
                </a:extLst>
              </p:cNvPr>
              <p:cNvSpPr txBox="1"/>
              <p:nvPr/>
            </p:nvSpPr>
            <p:spPr>
              <a:xfrm>
                <a:off x="3153419" y="3871928"/>
                <a:ext cx="324871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endParaRPr lang="en-GB" sz="3500" b="1" dirty="0">
                  <a:latin typeface="Arial Black" panose="020B0A04020102020204" pitchFamily="34" charset="0"/>
                </a:endParaRPr>
              </a:p>
            </p:txBody>
          </p:sp>
        </p:grp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6526893A-F388-49F2-BA47-2533565CE65D}"/>
                </a:ext>
              </a:extLst>
            </p:cNvPr>
            <p:cNvGrpSpPr/>
            <p:nvPr/>
          </p:nvGrpSpPr>
          <p:grpSpPr>
            <a:xfrm>
              <a:off x="6472378" y="1058146"/>
              <a:ext cx="539911" cy="1087425"/>
              <a:chOff x="2659395" y="1943506"/>
              <a:chExt cx="539911" cy="1087425"/>
            </a:xfrm>
          </p:grpSpPr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DF013579-B031-4CCF-9B99-76EC9E5D8DF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717689" y="2460949"/>
                <a:ext cx="441853" cy="2807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" name="TextBox 199">
                <a:extLst>
                  <a:ext uri="{FF2B5EF4-FFF2-40B4-BE49-F238E27FC236}">
                    <a16:creationId xmlns:a16="http://schemas.microsoft.com/office/drawing/2014/main" id="{C4873BE8-492D-4D53-AD8D-01A4966B1CD8}"/>
                  </a:ext>
                </a:extLst>
              </p:cNvPr>
              <p:cNvSpPr txBox="1"/>
              <p:nvPr/>
            </p:nvSpPr>
            <p:spPr>
              <a:xfrm>
                <a:off x="2659395" y="2399989"/>
                <a:ext cx="539911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  <p:sp>
            <p:nvSpPr>
              <p:cNvPr id="201" name="TextBox 200">
                <a:extLst>
                  <a:ext uri="{FF2B5EF4-FFF2-40B4-BE49-F238E27FC236}">
                    <a16:creationId xmlns:a16="http://schemas.microsoft.com/office/drawing/2014/main" id="{D4F9593A-873A-4AEA-9BB8-FE10B6782A1A}"/>
                  </a:ext>
                </a:extLst>
              </p:cNvPr>
              <p:cNvSpPr txBox="1"/>
              <p:nvPr/>
            </p:nvSpPr>
            <p:spPr>
              <a:xfrm>
                <a:off x="2697734" y="1943506"/>
                <a:ext cx="501571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</p:grp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6EFFC3D0-51D7-4A24-B528-5A90E2730EF0}"/>
                </a:ext>
              </a:extLst>
            </p:cNvPr>
            <p:cNvSpPr txBox="1"/>
            <p:nvPr/>
          </p:nvSpPr>
          <p:spPr>
            <a:xfrm>
              <a:off x="6971473" y="1053158"/>
              <a:ext cx="48229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C7A1B18-8143-45A6-808B-CA3BAC04A8B8}"/>
                </a:ext>
              </a:extLst>
            </p:cNvPr>
            <p:cNvSpPr txBox="1"/>
            <p:nvPr/>
          </p:nvSpPr>
          <p:spPr>
            <a:xfrm>
              <a:off x="7453766" y="1051639"/>
              <a:ext cx="44740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BE28EDB2-2310-4E37-9F4F-A2514FBBC9BF}"/>
                </a:ext>
              </a:extLst>
            </p:cNvPr>
            <p:cNvSpPr txBox="1"/>
            <p:nvPr/>
          </p:nvSpPr>
          <p:spPr>
            <a:xfrm>
              <a:off x="7916710" y="1029280"/>
              <a:ext cx="32955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1</a:t>
              </a:r>
              <a:endParaRPr lang="en-GB" sz="3500" b="1" dirty="0">
                <a:latin typeface="Arial Black" panose="020B0A04020102020204" pitchFamily="34" charset="0"/>
              </a:endParaRPr>
            </a:p>
          </p:txBody>
        </p: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123579F9-FBD3-4611-9910-67A906A380D0}"/>
                </a:ext>
              </a:extLst>
            </p:cNvPr>
            <p:cNvCxnSpPr>
              <a:cxnSpLocks/>
            </p:cNvCxnSpPr>
            <p:nvPr/>
          </p:nvCxnSpPr>
          <p:spPr>
            <a:xfrm>
              <a:off x="7986844" y="1350110"/>
              <a:ext cx="210866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5B5475B-48C6-4314-92CB-E30DB72D9F14}"/>
                </a:ext>
              </a:extLst>
            </p:cNvPr>
            <p:cNvSpPr txBox="1"/>
            <p:nvPr/>
          </p:nvSpPr>
          <p:spPr>
            <a:xfrm>
              <a:off x="7924948" y="1286021"/>
              <a:ext cx="32955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4</a:t>
              </a:r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07407E-6 L -0.47487 0.14583 " pathEditMode="relative" rAng="0" ptsTypes="AA">
                                      <p:cBhvr>
                                        <p:cTn id="58" dur="2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750" y="7292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1.85185E-6 L -0.22787 0.07106 " pathEditMode="relative" rAng="0" ptsTypes="AA">
                                      <p:cBhvr>
                                        <p:cTn id="60" dur="2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393" y="354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4" grpId="0" animBg="1"/>
      <p:bldP spid="94" grpId="1" animBg="1"/>
      <p:bldP spid="95" grpId="0" animBg="1"/>
      <p:bldP spid="95" grpId="1" animBg="1"/>
      <p:bldP spid="45" grpId="0" animBg="1"/>
      <p:bldP spid="47" grpId="0" animBg="1"/>
      <p:bldP spid="66" grpId="0" animBg="1"/>
      <p:bldP spid="87" grpId="0" animBg="1"/>
      <p:bldP spid="120" grpId="0" animBg="1"/>
    </p:bldLst>
  </p:timing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" name="Rectangle 304">
            <a:extLst>
              <a:ext uri="{FF2B5EF4-FFF2-40B4-BE49-F238E27FC236}">
                <a16:creationId xmlns:a16="http://schemas.microsoft.com/office/drawing/2014/main" id="{60E591F1-967F-4EE9-BC0D-706C72286F9A}"/>
              </a:ext>
            </a:extLst>
          </p:cNvPr>
          <p:cNvSpPr/>
          <p:nvPr/>
        </p:nvSpPr>
        <p:spPr>
          <a:xfrm>
            <a:off x="8029830" y="4594788"/>
            <a:ext cx="336442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8" name="Rectangle 297">
            <a:extLst>
              <a:ext uri="{FF2B5EF4-FFF2-40B4-BE49-F238E27FC236}">
                <a16:creationId xmlns:a16="http://schemas.microsoft.com/office/drawing/2014/main" id="{81D41CC5-D966-4827-A894-D65EE59FBA0E}"/>
              </a:ext>
            </a:extLst>
          </p:cNvPr>
          <p:cNvSpPr/>
          <p:nvPr/>
        </p:nvSpPr>
        <p:spPr>
          <a:xfrm>
            <a:off x="6659040" y="4577462"/>
            <a:ext cx="336442" cy="52193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1" name="Rectangle 290">
            <a:extLst>
              <a:ext uri="{FF2B5EF4-FFF2-40B4-BE49-F238E27FC236}">
                <a16:creationId xmlns:a16="http://schemas.microsoft.com/office/drawing/2014/main" id="{6F26B588-28DF-46F5-B720-8914AE2CB8A2}"/>
              </a:ext>
            </a:extLst>
          </p:cNvPr>
          <p:cNvSpPr/>
          <p:nvPr/>
        </p:nvSpPr>
        <p:spPr>
          <a:xfrm>
            <a:off x="5119210" y="4594788"/>
            <a:ext cx="336442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4" name="Rectangle 283">
            <a:extLst>
              <a:ext uri="{FF2B5EF4-FFF2-40B4-BE49-F238E27FC236}">
                <a16:creationId xmlns:a16="http://schemas.microsoft.com/office/drawing/2014/main" id="{95F44853-0A3E-45E0-A2E9-5CF244C4F6C3}"/>
              </a:ext>
            </a:extLst>
          </p:cNvPr>
          <p:cNvSpPr/>
          <p:nvPr/>
        </p:nvSpPr>
        <p:spPr>
          <a:xfrm>
            <a:off x="3748420" y="4594788"/>
            <a:ext cx="336442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0" name="Rectangle 109"/>
          <p:cNvSpPr/>
          <p:nvPr/>
        </p:nvSpPr>
        <p:spPr>
          <a:xfrm>
            <a:off x="896675" y="4594788"/>
            <a:ext cx="336442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77B4EA32-CE9B-4D8D-A2B9-36CB1EA6A6E8}"/>
              </a:ext>
            </a:extLst>
          </p:cNvPr>
          <p:cNvGrpSpPr/>
          <p:nvPr/>
        </p:nvGrpSpPr>
        <p:grpSpPr>
          <a:xfrm>
            <a:off x="639029" y="2209543"/>
            <a:ext cx="355994" cy="2018654"/>
            <a:chOff x="271526" y="2700582"/>
            <a:chExt cx="355994" cy="2018654"/>
          </a:xfrm>
        </p:grpSpPr>
        <p:sp>
          <p:nvSpPr>
            <p:cNvPr id="116" name="Rectangle 115"/>
            <p:cNvSpPr/>
            <p:nvPr/>
          </p:nvSpPr>
          <p:spPr>
            <a:xfrm>
              <a:off x="291078" y="2700582"/>
              <a:ext cx="336442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7" name="Rectangle 116"/>
            <p:cNvSpPr/>
            <p:nvPr/>
          </p:nvSpPr>
          <p:spPr>
            <a:xfrm>
              <a:off x="271526" y="2700582"/>
              <a:ext cx="336405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E42BEAE6-3496-4169-A65D-12BD72BC07CA}"/>
              </a:ext>
            </a:extLst>
          </p:cNvPr>
          <p:cNvGrpSpPr/>
          <p:nvPr/>
        </p:nvGrpSpPr>
        <p:grpSpPr>
          <a:xfrm>
            <a:off x="866359" y="4577686"/>
            <a:ext cx="337050" cy="2018652"/>
            <a:chOff x="1070216" y="2255891"/>
            <a:chExt cx="337050" cy="2018652"/>
          </a:xfrm>
        </p:grpSpPr>
        <p:sp>
          <p:nvSpPr>
            <p:cNvPr id="118" name="Rectangle 117"/>
            <p:cNvSpPr/>
            <p:nvPr/>
          </p:nvSpPr>
          <p:spPr>
            <a:xfrm>
              <a:off x="1070824" y="3265329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9" name="Rectangle 118"/>
            <p:cNvSpPr/>
            <p:nvPr/>
          </p:nvSpPr>
          <p:spPr>
            <a:xfrm>
              <a:off x="1070824" y="3769936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1" name="Rectangle 160">
              <a:extLst>
                <a:ext uri="{FF2B5EF4-FFF2-40B4-BE49-F238E27FC236}">
                  <a16:creationId xmlns:a16="http://schemas.microsoft.com/office/drawing/2014/main" id="{26FFB3D1-F0B6-4C70-9E6A-6D2D4FB67855}"/>
                </a:ext>
              </a:extLst>
            </p:cNvPr>
            <p:cNvSpPr/>
            <p:nvPr/>
          </p:nvSpPr>
          <p:spPr>
            <a:xfrm>
              <a:off x="1070216" y="2255891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22B6741E-E484-4C07-8C32-5C99BFC191F8}"/>
                </a:ext>
              </a:extLst>
            </p:cNvPr>
            <p:cNvSpPr/>
            <p:nvPr/>
          </p:nvSpPr>
          <p:spPr>
            <a:xfrm>
              <a:off x="1070216" y="2760498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DA3BFB13-2FAD-4EBD-8BCE-97D1CABFFC46}"/>
              </a:ext>
            </a:extLst>
          </p:cNvPr>
          <p:cNvGrpSpPr/>
          <p:nvPr/>
        </p:nvGrpSpPr>
        <p:grpSpPr>
          <a:xfrm>
            <a:off x="1139202" y="2209543"/>
            <a:ext cx="355994" cy="2018654"/>
            <a:chOff x="271526" y="2700582"/>
            <a:chExt cx="355994" cy="2018654"/>
          </a:xfrm>
        </p:grpSpPr>
        <p:sp>
          <p:nvSpPr>
            <p:cNvPr id="242" name="Rectangle 241">
              <a:extLst>
                <a:ext uri="{FF2B5EF4-FFF2-40B4-BE49-F238E27FC236}">
                  <a16:creationId xmlns:a16="http://schemas.microsoft.com/office/drawing/2014/main" id="{3B040040-5DE2-435B-9D22-4225E671503F}"/>
                </a:ext>
              </a:extLst>
            </p:cNvPr>
            <p:cNvSpPr/>
            <p:nvPr/>
          </p:nvSpPr>
          <p:spPr>
            <a:xfrm>
              <a:off x="291078" y="2700582"/>
              <a:ext cx="336442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0317ADC3-671E-4979-A0FC-38D7BA0EE6D0}"/>
                </a:ext>
              </a:extLst>
            </p:cNvPr>
            <p:cNvSpPr/>
            <p:nvPr/>
          </p:nvSpPr>
          <p:spPr>
            <a:xfrm>
              <a:off x="271526" y="2700582"/>
              <a:ext cx="336405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4" name="Group 243">
            <a:extLst>
              <a:ext uri="{FF2B5EF4-FFF2-40B4-BE49-F238E27FC236}">
                <a16:creationId xmlns:a16="http://schemas.microsoft.com/office/drawing/2014/main" id="{52434553-C68B-4171-8915-D0789D914CF7}"/>
              </a:ext>
            </a:extLst>
          </p:cNvPr>
          <p:cNvGrpSpPr/>
          <p:nvPr/>
        </p:nvGrpSpPr>
        <p:grpSpPr>
          <a:xfrm>
            <a:off x="2018063" y="2209319"/>
            <a:ext cx="355994" cy="2018654"/>
            <a:chOff x="271526" y="2700582"/>
            <a:chExt cx="355994" cy="2018654"/>
          </a:xfrm>
        </p:grpSpPr>
        <p:sp>
          <p:nvSpPr>
            <p:cNvPr id="245" name="Rectangle 244">
              <a:extLst>
                <a:ext uri="{FF2B5EF4-FFF2-40B4-BE49-F238E27FC236}">
                  <a16:creationId xmlns:a16="http://schemas.microsoft.com/office/drawing/2014/main" id="{93D13E85-733E-4DA9-810F-AED0474B8622}"/>
                </a:ext>
              </a:extLst>
            </p:cNvPr>
            <p:cNvSpPr/>
            <p:nvPr/>
          </p:nvSpPr>
          <p:spPr>
            <a:xfrm>
              <a:off x="291078" y="2700582"/>
              <a:ext cx="336442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6" name="Rectangle 245">
              <a:extLst>
                <a:ext uri="{FF2B5EF4-FFF2-40B4-BE49-F238E27FC236}">
                  <a16:creationId xmlns:a16="http://schemas.microsoft.com/office/drawing/2014/main" id="{F46EB80E-E1B5-4574-A51E-5849E9DB7360}"/>
                </a:ext>
              </a:extLst>
            </p:cNvPr>
            <p:cNvSpPr/>
            <p:nvPr/>
          </p:nvSpPr>
          <p:spPr>
            <a:xfrm>
              <a:off x="271526" y="2700582"/>
              <a:ext cx="336405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B7856151-73C1-4945-9C20-00557143BAD7}"/>
              </a:ext>
            </a:extLst>
          </p:cNvPr>
          <p:cNvGrpSpPr/>
          <p:nvPr/>
        </p:nvGrpSpPr>
        <p:grpSpPr>
          <a:xfrm>
            <a:off x="2518236" y="2209319"/>
            <a:ext cx="355994" cy="2018654"/>
            <a:chOff x="271526" y="2700582"/>
            <a:chExt cx="355994" cy="2018654"/>
          </a:xfrm>
        </p:grpSpPr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2440E748-E907-4741-867F-C097C9ABF3A0}"/>
                </a:ext>
              </a:extLst>
            </p:cNvPr>
            <p:cNvSpPr/>
            <p:nvPr/>
          </p:nvSpPr>
          <p:spPr>
            <a:xfrm>
              <a:off x="291078" y="2700582"/>
              <a:ext cx="336442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493C54C5-94BA-4165-BA7B-171EB15DE6FD}"/>
                </a:ext>
              </a:extLst>
            </p:cNvPr>
            <p:cNvSpPr/>
            <p:nvPr/>
          </p:nvSpPr>
          <p:spPr>
            <a:xfrm>
              <a:off x="271526" y="2700582"/>
              <a:ext cx="336405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5DE9BEF8-3F63-4B62-A67E-28767E0A0D18}"/>
              </a:ext>
            </a:extLst>
          </p:cNvPr>
          <p:cNvGrpSpPr/>
          <p:nvPr/>
        </p:nvGrpSpPr>
        <p:grpSpPr>
          <a:xfrm>
            <a:off x="3453374" y="2209095"/>
            <a:ext cx="355994" cy="2018654"/>
            <a:chOff x="271526" y="2700582"/>
            <a:chExt cx="355994" cy="2018654"/>
          </a:xfrm>
        </p:grpSpPr>
        <p:sp>
          <p:nvSpPr>
            <p:cNvPr id="251" name="Rectangle 250">
              <a:extLst>
                <a:ext uri="{FF2B5EF4-FFF2-40B4-BE49-F238E27FC236}">
                  <a16:creationId xmlns:a16="http://schemas.microsoft.com/office/drawing/2014/main" id="{14B34889-5A05-40E0-A911-14DB074DD0F1}"/>
                </a:ext>
              </a:extLst>
            </p:cNvPr>
            <p:cNvSpPr/>
            <p:nvPr/>
          </p:nvSpPr>
          <p:spPr>
            <a:xfrm>
              <a:off x="291078" y="2700582"/>
              <a:ext cx="336442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2" name="Rectangle 251">
              <a:extLst>
                <a:ext uri="{FF2B5EF4-FFF2-40B4-BE49-F238E27FC236}">
                  <a16:creationId xmlns:a16="http://schemas.microsoft.com/office/drawing/2014/main" id="{BE3DD34E-CEDC-4312-9FC5-D9BF31ECC97C}"/>
                </a:ext>
              </a:extLst>
            </p:cNvPr>
            <p:cNvSpPr/>
            <p:nvPr/>
          </p:nvSpPr>
          <p:spPr>
            <a:xfrm>
              <a:off x="271526" y="2700582"/>
              <a:ext cx="336405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1B870F94-50D6-45F4-896B-4140D82EC2EF}"/>
              </a:ext>
            </a:extLst>
          </p:cNvPr>
          <p:cNvGrpSpPr/>
          <p:nvPr/>
        </p:nvGrpSpPr>
        <p:grpSpPr>
          <a:xfrm>
            <a:off x="3953547" y="2209095"/>
            <a:ext cx="355994" cy="2018654"/>
            <a:chOff x="271526" y="2700582"/>
            <a:chExt cx="355994" cy="2018654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F5D928F7-5855-4E65-A120-D2132307CA5A}"/>
                </a:ext>
              </a:extLst>
            </p:cNvPr>
            <p:cNvSpPr/>
            <p:nvPr/>
          </p:nvSpPr>
          <p:spPr>
            <a:xfrm>
              <a:off x="291078" y="2700582"/>
              <a:ext cx="336442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F5D37795-5BF3-4A9B-A06F-4D959EA27830}"/>
                </a:ext>
              </a:extLst>
            </p:cNvPr>
            <p:cNvSpPr/>
            <p:nvPr/>
          </p:nvSpPr>
          <p:spPr>
            <a:xfrm>
              <a:off x="271526" y="2700582"/>
              <a:ext cx="336405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A468D919-2AEE-4EB3-9FF5-3B120127FB76}"/>
              </a:ext>
            </a:extLst>
          </p:cNvPr>
          <p:cNvGrpSpPr/>
          <p:nvPr/>
        </p:nvGrpSpPr>
        <p:grpSpPr>
          <a:xfrm>
            <a:off x="4832408" y="2208871"/>
            <a:ext cx="355994" cy="2018654"/>
            <a:chOff x="271526" y="2700582"/>
            <a:chExt cx="355994" cy="2018654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84217775-A614-4D08-87D0-318B112D088F}"/>
                </a:ext>
              </a:extLst>
            </p:cNvPr>
            <p:cNvSpPr/>
            <p:nvPr/>
          </p:nvSpPr>
          <p:spPr>
            <a:xfrm>
              <a:off x="291078" y="2700582"/>
              <a:ext cx="336442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539717C4-22BD-4273-9F1B-C1E159B92D84}"/>
                </a:ext>
              </a:extLst>
            </p:cNvPr>
            <p:cNvSpPr/>
            <p:nvPr/>
          </p:nvSpPr>
          <p:spPr>
            <a:xfrm>
              <a:off x="271526" y="2700582"/>
              <a:ext cx="336405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2463EA3D-D848-45F8-959B-D0ADD80AF3F9}"/>
              </a:ext>
            </a:extLst>
          </p:cNvPr>
          <p:cNvGrpSpPr/>
          <p:nvPr/>
        </p:nvGrpSpPr>
        <p:grpSpPr>
          <a:xfrm>
            <a:off x="5332581" y="2208871"/>
            <a:ext cx="355994" cy="2018654"/>
            <a:chOff x="271526" y="2700582"/>
            <a:chExt cx="355994" cy="2018654"/>
          </a:xfrm>
        </p:grpSpPr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EDBB9BA3-8D8A-4E5C-AD30-1046654054EB}"/>
                </a:ext>
              </a:extLst>
            </p:cNvPr>
            <p:cNvSpPr/>
            <p:nvPr/>
          </p:nvSpPr>
          <p:spPr>
            <a:xfrm>
              <a:off x="291078" y="2700582"/>
              <a:ext cx="336442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99C81893-7E89-43D5-8831-6A4E7544988F}"/>
                </a:ext>
              </a:extLst>
            </p:cNvPr>
            <p:cNvSpPr/>
            <p:nvPr/>
          </p:nvSpPr>
          <p:spPr>
            <a:xfrm>
              <a:off x="271526" y="2700582"/>
              <a:ext cx="336405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FD28699D-6B95-48AB-B0CC-D0DBB86AD056}"/>
              </a:ext>
            </a:extLst>
          </p:cNvPr>
          <p:cNvGrpSpPr/>
          <p:nvPr/>
        </p:nvGrpSpPr>
        <p:grpSpPr>
          <a:xfrm>
            <a:off x="6355621" y="2208647"/>
            <a:ext cx="355994" cy="2018654"/>
            <a:chOff x="271526" y="2700582"/>
            <a:chExt cx="355994" cy="2018654"/>
          </a:xfrm>
        </p:grpSpPr>
        <p:sp>
          <p:nvSpPr>
            <p:cNvPr id="263" name="Rectangle 262">
              <a:extLst>
                <a:ext uri="{FF2B5EF4-FFF2-40B4-BE49-F238E27FC236}">
                  <a16:creationId xmlns:a16="http://schemas.microsoft.com/office/drawing/2014/main" id="{432149FE-D64E-4B66-BF79-E62782EE7842}"/>
                </a:ext>
              </a:extLst>
            </p:cNvPr>
            <p:cNvSpPr/>
            <p:nvPr/>
          </p:nvSpPr>
          <p:spPr>
            <a:xfrm>
              <a:off x="291078" y="2700582"/>
              <a:ext cx="336442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2A20690B-E514-4A92-8D9E-E619C781F975}"/>
                </a:ext>
              </a:extLst>
            </p:cNvPr>
            <p:cNvSpPr/>
            <p:nvPr/>
          </p:nvSpPr>
          <p:spPr>
            <a:xfrm>
              <a:off x="271526" y="2700582"/>
              <a:ext cx="336405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D350F1FD-71C6-4238-A53A-0F15F5A385AE}"/>
              </a:ext>
            </a:extLst>
          </p:cNvPr>
          <p:cNvGrpSpPr/>
          <p:nvPr/>
        </p:nvGrpSpPr>
        <p:grpSpPr>
          <a:xfrm>
            <a:off x="6855794" y="2208647"/>
            <a:ext cx="355994" cy="2018654"/>
            <a:chOff x="271526" y="2700582"/>
            <a:chExt cx="355994" cy="2018654"/>
          </a:xfrm>
        </p:grpSpPr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0E167759-285C-4D6E-8220-CFF283675F83}"/>
                </a:ext>
              </a:extLst>
            </p:cNvPr>
            <p:cNvSpPr/>
            <p:nvPr/>
          </p:nvSpPr>
          <p:spPr>
            <a:xfrm>
              <a:off x="291078" y="2700582"/>
              <a:ext cx="336442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7" name="Rectangle 266">
              <a:extLst>
                <a:ext uri="{FF2B5EF4-FFF2-40B4-BE49-F238E27FC236}">
                  <a16:creationId xmlns:a16="http://schemas.microsoft.com/office/drawing/2014/main" id="{8E59E41E-D5D8-477A-B134-4899FFF6943B}"/>
                </a:ext>
              </a:extLst>
            </p:cNvPr>
            <p:cNvSpPr/>
            <p:nvPr/>
          </p:nvSpPr>
          <p:spPr>
            <a:xfrm>
              <a:off x="271526" y="2700582"/>
              <a:ext cx="336405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2CAA5BEE-6787-422C-BAFB-FA38CDC4278E}"/>
              </a:ext>
            </a:extLst>
          </p:cNvPr>
          <p:cNvGrpSpPr/>
          <p:nvPr/>
        </p:nvGrpSpPr>
        <p:grpSpPr>
          <a:xfrm>
            <a:off x="7734655" y="2208423"/>
            <a:ext cx="355994" cy="2018654"/>
            <a:chOff x="271526" y="2700582"/>
            <a:chExt cx="355994" cy="2018654"/>
          </a:xfrm>
        </p:grpSpPr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E206D11D-C17A-428F-98E9-4A07526B4CD2}"/>
                </a:ext>
              </a:extLst>
            </p:cNvPr>
            <p:cNvSpPr/>
            <p:nvPr/>
          </p:nvSpPr>
          <p:spPr>
            <a:xfrm>
              <a:off x="291078" y="2700582"/>
              <a:ext cx="336442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5234B94E-586A-4415-B6D1-05A3FEC435EE}"/>
                </a:ext>
              </a:extLst>
            </p:cNvPr>
            <p:cNvSpPr/>
            <p:nvPr/>
          </p:nvSpPr>
          <p:spPr>
            <a:xfrm>
              <a:off x="271526" y="2700582"/>
              <a:ext cx="336405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E8895751-CC1F-472B-A016-C9A25AC71146}"/>
              </a:ext>
            </a:extLst>
          </p:cNvPr>
          <p:cNvGrpSpPr/>
          <p:nvPr/>
        </p:nvGrpSpPr>
        <p:grpSpPr>
          <a:xfrm>
            <a:off x="8234828" y="2208423"/>
            <a:ext cx="355994" cy="2018654"/>
            <a:chOff x="271526" y="2700582"/>
            <a:chExt cx="355994" cy="2018654"/>
          </a:xfrm>
        </p:grpSpPr>
        <p:sp>
          <p:nvSpPr>
            <p:cNvPr id="272" name="Rectangle 271">
              <a:extLst>
                <a:ext uri="{FF2B5EF4-FFF2-40B4-BE49-F238E27FC236}">
                  <a16:creationId xmlns:a16="http://schemas.microsoft.com/office/drawing/2014/main" id="{9812626C-3A54-4D45-AD81-C8664127FAA0}"/>
                </a:ext>
              </a:extLst>
            </p:cNvPr>
            <p:cNvSpPr/>
            <p:nvPr/>
          </p:nvSpPr>
          <p:spPr>
            <a:xfrm>
              <a:off x="291078" y="2700582"/>
              <a:ext cx="336442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3" name="Rectangle 272">
              <a:extLst>
                <a:ext uri="{FF2B5EF4-FFF2-40B4-BE49-F238E27FC236}">
                  <a16:creationId xmlns:a16="http://schemas.microsoft.com/office/drawing/2014/main" id="{F31EF91E-2211-44BE-BB47-6038F24EB46A}"/>
                </a:ext>
              </a:extLst>
            </p:cNvPr>
            <p:cNvSpPr/>
            <p:nvPr/>
          </p:nvSpPr>
          <p:spPr>
            <a:xfrm>
              <a:off x="271526" y="2700582"/>
              <a:ext cx="336405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76" name="Rectangle 275">
            <a:extLst>
              <a:ext uri="{FF2B5EF4-FFF2-40B4-BE49-F238E27FC236}">
                <a16:creationId xmlns:a16="http://schemas.microsoft.com/office/drawing/2014/main" id="{66547C03-183C-4A0E-B844-F98025A0DDFD}"/>
              </a:ext>
            </a:extLst>
          </p:cNvPr>
          <p:cNvSpPr/>
          <p:nvPr/>
        </p:nvSpPr>
        <p:spPr>
          <a:xfrm>
            <a:off x="879668" y="4577685"/>
            <a:ext cx="336405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7" name="Rectangle 276">
            <a:extLst>
              <a:ext uri="{FF2B5EF4-FFF2-40B4-BE49-F238E27FC236}">
                <a16:creationId xmlns:a16="http://schemas.microsoft.com/office/drawing/2014/main" id="{B6518869-029B-42D3-8539-DE70FC531952}"/>
              </a:ext>
            </a:extLst>
          </p:cNvPr>
          <p:cNvSpPr/>
          <p:nvPr/>
        </p:nvSpPr>
        <p:spPr>
          <a:xfrm>
            <a:off x="2267465" y="4594788"/>
            <a:ext cx="336442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37EE3391-8836-40E5-90BA-4FA074BEAFB4}"/>
              </a:ext>
            </a:extLst>
          </p:cNvPr>
          <p:cNvGrpSpPr/>
          <p:nvPr/>
        </p:nvGrpSpPr>
        <p:grpSpPr>
          <a:xfrm>
            <a:off x="2237149" y="4577686"/>
            <a:ext cx="337050" cy="2018652"/>
            <a:chOff x="1070216" y="2255891"/>
            <a:chExt cx="337050" cy="2018652"/>
          </a:xfrm>
        </p:grpSpPr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77A3CE31-9350-41E9-AD64-71AD2F5A1BEF}"/>
                </a:ext>
              </a:extLst>
            </p:cNvPr>
            <p:cNvSpPr/>
            <p:nvPr/>
          </p:nvSpPr>
          <p:spPr>
            <a:xfrm>
              <a:off x="1070824" y="3265329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97019225-D821-43FB-AD8E-A63B15A47826}"/>
                </a:ext>
              </a:extLst>
            </p:cNvPr>
            <p:cNvSpPr/>
            <p:nvPr/>
          </p:nvSpPr>
          <p:spPr>
            <a:xfrm>
              <a:off x="1070824" y="3769936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id="{D2C59694-8B55-4F5D-B701-A196BAC63491}"/>
                </a:ext>
              </a:extLst>
            </p:cNvPr>
            <p:cNvSpPr/>
            <p:nvPr/>
          </p:nvSpPr>
          <p:spPr>
            <a:xfrm>
              <a:off x="1070216" y="2255891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9B4C53B1-210D-43B2-9AE2-3E9C54E2C4D2}"/>
                </a:ext>
              </a:extLst>
            </p:cNvPr>
            <p:cNvSpPr/>
            <p:nvPr/>
          </p:nvSpPr>
          <p:spPr>
            <a:xfrm>
              <a:off x="1070216" y="2760498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83" name="Rectangle 282">
            <a:extLst>
              <a:ext uri="{FF2B5EF4-FFF2-40B4-BE49-F238E27FC236}">
                <a16:creationId xmlns:a16="http://schemas.microsoft.com/office/drawing/2014/main" id="{47D3EA6F-2A8F-4FBB-B0C8-C6CD472FFFB1}"/>
              </a:ext>
            </a:extLst>
          </p:cNvPr>
          <p:cNvSpPr/>
          <p:nvPr/>
        </p:nvSpPr>
        <p:spPr>
          <a:xfrm>
            <a:off x="2250458" y="4577685"/>
            <a:ext cx="336405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078DE73B-85FF-4ADB-BE8F-CBCB3B6AFB66}"/>
              </a:ext>
            </a:extLst>
          </p:cNvPr>
          <p:cNvGrpSpPr/>
          <p:nvPr/>
        </p:nvGrpSpPr>
        <p:grpSpPr>
          <a:xfrm>
            <a:off x="3718104" y="4577686"/>
            <a:ext cx="337050" cy="2018652"/>
            <a:chOff x="1070216" y="2255891"/>
            <a:chExt cx="337050" cy="2018652"/>
          </a:xfrm>
        </p:grpSpPr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A6BDEB78-541A-4AB4-8FB8-024733EF3B44}"/>
                </a:ext>
              </a:extLst>
            </p:cNvPr>
            <p:cNvSpPr/>
            <p:nvPr/>
          </p:nvSpPr>
          <p:spPr>
            <a:xfrm>
              <a:off x="1070824" y="3265329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86F36778-512B-419C-A162-5C68678F61AD}"/>
                </a:ext>
              </a:extLst>
            </p:cNvPr>
            <p:cNvSpPr/>
            <p:nvPr/>
          </p:nvSpPr>
          <p:spPr>
            <a:xfrm>
              <a:off x="1070824" y="3769936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8" name="Rectangle 287">
              <a:extLst>
                <a:ext uri="{FF2B5EF4-FFF2-40B4-BE49-F238E27FC236}">
                  <a16:creationId xmlns:a16="http://schemas.microsoft.com/office/drawing/2014/main" id="{696097FF-DEF2-4566-811E-396FEDC1FB0E}"/>
                </a:ext>
              </a:extLst>
            </p:cNvPr>
            <p:cNvSpPr/>
            <p:nvPr/>
          </p:nvSpPr>
          <p:spPr>
            <a:xfrm>
              <a:off x="1070216" y="2255891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9" name="Rectangle 288">
              <a:extLst>
                <a:ext uri="{FF2B5EF4-FFF2-40B4-BE49-F238E27FC236}">
                  <a16:creationId xmlns:a16="http://schemas.microsoft.com/office/drawing/2014/main" id="{DCFCD789-DFA1-4C59-B0FF-9B76E1E9C062}"/>
                </a:ext>
              </a:extLst>
            </p:cNvPr>
            <p:cNvSpPr/>
            <p:nvPr/>
          </p:nvSpPr>
          <p:spPr>
            <a:xfrm>
              <a:off x="1070216" y="2760498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90" name="Rectangle 289">
            <a:extLst>
              <a:ext uri="{FF2B5EF4-FFF2-40B4-BE49-F238E27FC236}">
                <a16:creationId xmlns:a16="http://schemas.microsoft.com/office/drawing/2014/main" id="{5DC731D8-0BC9-4C19-87E1-F072D7F14242}"/>
              </a:ext>
            </a:extLst>
          </p:cNvPr>
          <p:cNvSpPr/>
          <p:nvPr/>
        </p:nvSpPr>
        <p:spPr>
          <a:xfrm>
            <a:off x="3731413" y="4577685"/>
            <a:ext cx="336405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3CB9438D-D980-4889-8FA7-BE955D35442D}"/>
              </a:ext>
            </a:extLst>
          </p:cNvPr>
          <p:cNvGrpSpPr/>
          <p:nvPr/>
        </p:nvGrpSpPr>
        <p:grpSpPr>
          <a:xfrm>
            <a:off x="5088894" y="4577686"/>
            <a:ext cx="337050" cy="2018652"/>
            <a:chOff x="1070216" y="2255891"/>
            <a:chExt cx="337050" cy="2018652"/>
          </a:xfrm>
        </p:grpSpPr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EDF6F935-11E6-4C9E-AE89-EEF41CF3E6C5}"/>
                </a:ext>
              </a:extLst>
            </p:cNvPr>
            <p:cNvSpPr/>
            <p:nvPr/>
          </p:nvSpPr>
          <p:spPr>
            <a:xfrm>
              <a:off x="1070824" y="3265329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4AC02D2C-4C90-4D99-8EAD-B1192E64EAC6}"/>
                </a:ext>
              </a:extLst>
            </p:cNvPr>
            <p:cNvSpPr/>
            <p:nvPr/>
          </p:nvSpPr>
          <p:spPr>
            <a:xfrm>
              <a:off x="1070824" y="3769936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65F81A2D-6A20-456F-93DE-FD19922FB3F9}"/>
                </a:ext>
              </a:extLst>
            </p:cNvPr>
            <p:cNvSpPr/>
            <p:nvPr/>
          </p:nvSpPr>
          <p:spPr>
            <a:xfrm>
              <a:off x="1070216" y="2255891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06901C7C-17DB-4EC9-9878-275E4368381E}"/>
                </a:ext>
              </a:extLst>
            </p:cNvPr>
            <p:cNvSpPr/>
            <p:nvPr/>
          </p:nvSpPr>
          <p:spPr>
            <a:xfrm>
              <a:off x="1070216" y="2760498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97" name="Rectangle 296">
            <a:extLst>
              <a:ext uri="{FF2B5EF4-FFF2-40B4-BE49-F238E27FC236}">
                <a16:creationId xmlns:a16="http://schemas.microsoft.com/office/drawing/2014/main" id="{A8689EA9-0396-4029-A7EA-EDCFD8E8E279}"/>
              </a:ext>
            </a:extLst>
          </p:cNvPr>
          <p:cNvSpPr/>
          <p:nvPr/>
        </p:nvSpPr>
        <p:spPr>
          <a:xfrm>
            <a:off x="5102203" y="4577685"/>
            <a:ext cx="336405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BCD4A59C-64FB-40EE-A7E5-75EC81D4FE33}"/>
              </a:ext>
            </a:extLst>
          </p:cNvPr>
          <p:cNvGrpSpPr/>
          <p:nvPr/>
        </p:nvGrpSpPr>
        <p:grpSpPr>
          <a:xfrm>
            <a:off x="6628724" y="4577686"/>
            <a:ext cx="337050" cy="2018652"/>
            <a:chOff x="1070216" y="2255891"/>
            <a:chExt cx="337050" cy="2018652"/>
          </a:xfrm>
        </p:grpSpPr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8F985CD7-E1A5-4C83-80FF-4A93158AE7A3}"/>
                </a:ext>
              </a:extLst>
            </p:cNvPr>
            <p:cNvSpPr/>
            <p:nvPr/>
          </p:nvSpPr>
          <p:spPr>
            <a:xfrm>
              <a:off x="1070824" y="3265329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97A87AE6-CD86-4794-9A31-02AE23355A6B}"/>
                </a:ext>
              </a:extLst>
            </p:cNvPr>
            <p:cNvSpPr/>
            <p:nvPr/>
          </p:nvSpPr>
          <p:spPr>
            <a:xfrm>
              <a:off x="1070824" y="3769936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BDCC0BDD-1F12-4C1E-9CEA-32C3F3876CCD}"/>
                </a:ext>
              </a:extLst>
            </p:cNvPr>
            <p:cNvSpPr/>
            <p:nvPr/>
          </p:nvSpPr>
          <p:spPr>
            <a:xfrm>
              <a:off x="1070216" y="2255891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84ED63D7-F28A-4E8A-B425-976439E1F6B9}"/>
                </a:ext>
              </a:extLst>
            </p:cNvPr>
            <p:cNvSpPr/>
            <p:nvPr/>
          </p:nvSpPr>
          <p:spPr>
            <a:xfrm>
              <a:off x="1070216" y="2760498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304" name="Rectangle 303">
            <a:extLst>
              <a:ext uri="{FF2B5EF4-FFF2-40B4-BE49-F238E27FC236}">
                <a16:creationId xmlns:a16="http://schemas.microsoft.com/office/drawing/2014/main" id="{D3B13C2D-243D-4915-964B-E943A19374B2}"/>
              </a:ext>
            </a:extLst>
          </p:cNvPr>
          <p:cNvSpPr/>
          <p:nvPr/>
        </p:nvSpPr>
        <p:spPr>
          <a:xfrm>
            <a:off x="6642033" y="4577685"/>
            <a:ext cx="336405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058C46A3-0A58-4E2D-BB5B-6E45F60ABB78}"/>
              </a:ext>
            </a:extLst>
          </p:cNvPr>
          <p:cNvGrpSpPr/>
          <p:nvPr/>
        </p:nvGrpSpPr>
        <p:grpSpPr>
          <a:xfrm>
            <a:off x="7999514" y="4577686"/>
            <a:ext cx="337050" cy="2018652"/>
            <a:chOff x="1070216" y="2255891"/>
            <a:chExt cx="337050" cy="2018652"/>
          </a:xfrm>
        </p:grpSpPr>
        <p:sp>
          <p:nvSpPr>
            <p:cNvPr id="307" name="Rectangle 306">
              <a:extLst>
                <a:ext uri="{FF2B5EF4-FFF2-40B4-BE49-F238E27FC236}">
                  <a16:creationId xmlns:a16="http://schemas.microsoft.com/office/drawing/2014/main" id="{85ABAE42-8A09-416F-9805-50A84EB01EF4}"/>
                </a:ext>
              </a:extLst>
            </p:cNvPr>
            <p:cNvSpPr/>
            <p:nvPr/>
          </p:nvSpPr>
          <p:spPr>
            <a:xfrm>
              <a:off x="1070824" y="3265329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BCF61C83-DB15-4286-9013-D0A123116B9D}"/>
                </a:ext>
              </a:extLst>
            </p:cNvPr>
            <p:cNvSpPr/>
            <p:nvPr/>
          </p:nvSpPr>
          <p:spPr>
            <a:xfrm>
              <a:off x="1070824" y="3769936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9E69B6CF-DB46-4A58-968C-B938DCE58C65}"/>
                </a:ext>
              </a:extLst>
            </p:cNvPr>
            <p:cNvSpPr/>
            <p:nvPr/>
          </p:nvSpPr>
          <p:spPr>
            <a:xfrm>
              <a:off x="1070216" y="2255891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FA2B740C-99A6-4892-ABEB-B6679F023E8E}"/>
                </a:ext>
              </a:extLst>
            </p:cNvPr>
            <p:cNvSpPr/>
            <p:nvPr/>
          </p:nvSpPr>
          <p:spPr>
            <a:xfrm>
              <a:off x="1070216" y="2760498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311" name="Rectangle 310">
            <a:extLst>
              <a:ext uri="{FF2B5EF4-FFF2-40B4-BE49-F238E27FC236}">
                <a16:creationId xmlns:a16="http://schemas.microsoft.com/office/drawing/2014/main" id="{8C89DFA6-091F-4B31-9328-1BFB60C29EB0}"/>
              </a:ext>
            </a:extLst>
          </p:cNvPr>
          <p:cNvSpPr/>
          <p:nvPr/>
        </p:nvSpPr>
        <p:spPr>
          <a:xfrm>
            <a:off x="8012823" y="4577685"/>
            <a:ext cx="336405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B5F493A-4549-4594-A2C8-7DEDC8808D2A}"/>
              </a:ext>
            </a:extLst>
          </p:cNvPr>
          <p:cNvGrpSpPr/>
          <p:nvPr/>
        </p:nvGrpSpPr>
        <p:grpSpPr>
          <a:xfrm>
            <a:off x="2233414" y="4577462"/>
            <a:ext cx="337050" cy="2018653"/>
            <a:chOff x="9683561" y="3968928"/>
            <a:chExt cx="337050" cy="2018653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A48E6D90-64EF-4286-90E4-299B30CA44F6}"/>
                </a:ext>
              </a:extLst>
            </p:cNvPr>
            <p:cNvSpPr/>
            <p:nvPr/>
          </p:nvSpPr>
          <p:spPr>
            <a:xfrm>
              <a:off x="9684169" y="4978143"/>
              <a:ext cx="336442" cy="1009438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F354C6B3-966C-41C8-86D7-1EF68BF54F31}"/>
                </a:ext>
              </a:extLst>
            </p:cNvPr>
            <p:cNvSpPr/>
            <p:nvPr/>
          </p:nvSpPr>
          <p:spPr>
            <a:xfrm>
              <a:off x="9683561" y="3968928"/>
              <a:ext cx="336442" cy="1009438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14" name="Rectangle 113">
            <a:extLst>
              <a:ext uri="{FF2B5EF4-FFF2-40B4-BE49-F238E27FC236}">
                <a16:creationId xmlns:a16="http://schemas.microsoft.com/office/drawing/2014/main" id="{5978E1B1-1299-4ACB-A7FE-22519A8AC4CF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463B114B-2279-4D0B-9CC2-6076B19F203E}"/>
              </a:ext>
            </a:extLst>
          </p:cNvPr>
          <p:cNvGrpSpPr/>
          <p:nvPr/>
        </p:nvGrpSpPr>
        <p:grpSpPr>
          <a:xfrm>
            <a:off x="780669" y="480760"/>
            <a:ext cx="3486124" cy="1379327"/>
            <a:chOff x="780669" y="480760"/>
            <a:chExt cx="3486124" cy="1379327"/>
          </a:xfrm>
        </p:grpSpPr>
        <p:sp>
          <p:nvSpPr>
            <p:cNvPr id="154" name="Rectangle: Rounded Corners 153">
              <a:extLst>
                <a:ext uri="{FF2B5EF4-FFF2-40B4-BE49-F238E27FC236}">
                  <a16:creationId xmlns:a16="http://schemas.microsoft.com/office/drawing/2014/main" id="{48F5A544-5947-471D-856C-75D309D999B4}"/>
                </a:ext>
              </a:extLst>
            </p:cNvPr>
            <p:cNvSpPr/>
            <p:nvPr/>
          </p:nvSpPr>
          <p:spPr>
            <a:xfrm>
              <a:off x="780669" y="480760"/>
              <a:ext cx="3486124" cy="1379327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5" name="Rectangle 154">
              <a:extLst>
                <a:ext uri="{FF2B5EF4-FFF2-40B4-BE49-F238E27FC236}">
                  <a16:creationId xmlns:a16="http://schemas.microsoft.com/office/drawing/2014/main" id="{3250B68C-C844-4C2C-9A02-0DFBFBB6D0B7}"/>
                </a:ext>
              </a:extLst>
            </p:cNvPr>
            <p:cNvSpPr/>
            <p:nvPr/>
          </p:nvSpPr>
          <p:spPr>
            <a:xfrm>
              <a:off x="2936735" y="597797"/>
              <a:ext cx="1177680" cy="1144720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607EE76-7902-4967-BB3B-94845461179A}"/>
                </a:ext>
              </a:extLst>
            </p:cNvPr>
            <p:cNvGrpSpPr/>
            <p:nvPr/>
          </p:nvGrpSpPr>
          <p:grpSpPr>
            <a:xfrm>
              <a:off x="1234211" y="709650"/>
              <a:ext cx="541334" cy="1032867"/>
              <a:chOff x="2709980" y="5471319"/>
              <a:chExt cx="541334" cy="1032867"/>
            </a:xfrm>
          </p:grpSpPr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954AC64F-CF9C-4F95-85C6-5897BD507EE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20F1EC82-EE02-4B7F-8E52-6BEEA34A93F9}"/>
                  </a:ext>
                </a:extLst>
              </p:cNvPr>
              <p:cNvSpPr txBox="1"/>
              <p:nvPr/>
            </p:nvSpPr>
            <p:spPr>
              <a:xfrm>
                <a:off x="2709980" y="5857855"/>
                <a:ext cx="541334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C9A681E3-9EB0-493C-B852-F6059B6E08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1C0FE6A4-DABA-4492-A809-FF5EE00EEF64}"/>
                </a:ext>
              </a:extLst>
            </p:cNvPr>
            <p:cNvSpPr txBox="1"/>
            <p:nvPr/>
          </p:nvSpPr>
          <p:spPr>
            <a:xfrm>
              <a:off x="1731186" y="902920"/>
              <a:ext cx="36280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x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C8781E7A-A1D9-49BA-BC45-F84E577BC718}"/>
                </a:ext>
              </a:extLst>
            </p:cNvPr>
            <p:cNvSpPr txBox="1"/>
            <p:nvPr/>
          </p:nvSpPr>
          <p:spPr>
            <a:xfrm>
              <a:off x="2076535" y="895182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6D71CB7E-49F2-46DF-9285-60079D063F13}"/>
                </a:ext>
              </a:extLst>
            </p:cNvPr>
            <p:cNvSpPr txBox="1"/>
            <p:nvPr/>
          </p:nvSpPr>
          <p:spPr>
            <a:xfrm>
              <a:off x="2453062" y="898154"/>
              <a:ext cx="36280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=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243D2A2A-45C8-4D68-B956-2410B6B305AC}"/>
                </a:ext>
              </a:extLst>
            </p:cNvPr>
            <p:cNvSpPr txBox="1"/>
            <p:nvPr/>
          </p:nvSpPr>
          <p:spPr>
            <a:xfrm>
              <a:off x="877436" y="902920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F21B9A98-6D24-48A0-8B6E-3DBB5066F60E}"/>
                </a:ext>
              </a:extLst>
            </p:cNvPr>
            <p:cNvGrpSpPr/>
            <p:nvPr/>
          </p:nvGrpSpPr>
          <p:grpSpPr>
            <a:xfrm>
              <a:off x="3565250" y="668120"/>
              <a:ext cx="553072" cy="1107834"/>
              <a:chOff x="3429720" y="654371"/>
              <a:chExt cx="553072" cy="1107834"/>
            </a:xfrm>
          </p:grpSpPr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A9A21D6E-1E8E-4FD1-BD55-6D4FDCD0EFDA}"/>
                  </a:ext>
                </a:extLst>
              </p:cNvPr>
              <p:cNvSpPr txBox="1"/>
              <p:nvPr/>
            </p:nvSpPr>
            <p:spPr>
              <a:xfrm>
                <a:off x="3429720" y="654371"/>
                <a:ext cx="553072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  <p:grpSp>
            <p:nvGrpSpPr>
              <p:cNvPr id="165" name="Group 164">
                <a:extLst>
                  <a:ext uri="{FF2B5EF4-FFF2-40B4-BE49-F238E27FC236}">
                    <a16:creationId xmlns:a16="http://schemas.microsoft.com/office/drawing/2014/main" id="{D3F599F3-B667-47F2-9541-A5BDEAB7A675}"/>
                  </a:ext>
                </a:extLst>
              </p:cNvPr>
              <p:cNvGrpSpPr/>
              <p:nvPr/>
            </p:nvGrpSpPr>
            <p:grpSpPr>
              <a:xfrm>
                <a:off x="3443782" y="1131263"/>
                <a:ext cx="477358" cy="630942"/>
                <a:chOff x="3443782" y="1131263"/>
                <a:chExt cx="477358" cy="630942"/>
              </a:xfrm>
            </p:grpSpPr>
            <p:cxnSp>
              <p:nvCxnSpPr>
                <p:cNvPr id="166" name="Straight Connector 165">
                  <a:extLst>
                    <a:ext uri="{FF2B5EF4-FFF2-40B4-BE49-F238E27FC236}">
                      <a16:creationId xmlns:a16="http://schemas.microsoft.com/office/drawing/2014/main" id="{65030848-6E5D-4D79-99A8-60095C2B60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70041" y="1182130"/>
                  <a:ext cx="44235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7" name="TextBox 166">
                  <a:extLst>
                    <a:ext uri="{FF2B5EF4-FFF2-40B4-BE49-F238E27FC236}">
                      <a16:creationId xmlns:a16="http://schemas.microsoft.com/office/drawing/2014/main" id="{B446055B-9566-427D-A143-67FC66EF2557}"/>
                    </a:ext>
                  </a:extLst>
                </p:cNvPr>
                <p:cNvSpPr txBox="1"/>
                <p:nvPr/>
              </p:nvSpPr>
              <p:spPr>
                <a:xfrm>
                  <a:off x="3443782" y="1131263"/>
                  <a:ext cx="47735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</p:grpSp>
        </p:grp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886C7C2A-6B0D-4C48-9BFF-5BAC4509F3C7}"/>
                </a:ext>
              </a:extLst>
            </p:cNvPr>
            <p:cNvSpPr txBox="1"/>
            <p:nvPr/>
          </p:nvSpPr>
          <p:spPr>
            <a:xfrm>
              <a:off x="2891067" y="906257"/>
              <a:ext cx="80663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13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676FEFF8-2851-42F5-83C2-82BC318F4A00}"/>
              </a:ext>
            </a:extLst>
          </p:cNvPr>
          <p:cNvGrpSpPr/>
          <p:nvPr/>
        </p:nvGrpSpPr>
        <p:grpSpPr>
          <a:xfrm>
            <a:off x="4713892" y="273431"/>
            <a:ext cx="3524309" cy="1824860"/>
            <a:chOff x="4713892" y="273431"/>
            <a:chExt cx="3524309" cy="1824860"/>
          </a:xfrm>
        </p:grpSpPr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7943BECC-C8EB-4911-811D-D624A32EA790}"/>
                </a:ext>
              </a:extLst>
            </p:cNvPr>
            <p:cNvSpPr txBox="1"/>
            <p:nvPr/>
          </p:nvSpPr>
          <p:spPr>
            <a:xfrm>
              <a:off x="4713892" y="273431"/>
              <a:ext cx="320838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x 6 = 1 2</a:t>
              </a:r>
            </a:p>
          </p:txBody>
        </p:sp>
        <p:grpSp>
          <p:nvGrpSpPr>
            <p:cNvPr id="172" name="Group 171">
              <a:extLst>
                <a:ext uri="{FF2B5EF4-FFF2-40B4-BE49-F238E27FC236}">
                  <a16:creationId xmlns:a16="http://schemas.microsoft.com/office/drawing/2014/main" id="{CB875872-7BD1-426B-9214-571382ACA54C}"/>
                </a:ext>
              </a:extLst>
            </p:cNvPr>
            <p:cNvGrpSpPr/>
            <p:nvPr/>
          </p:nvGrpSpPr>
          <p:grpSpPr>
            <a:xfrm>
              <a:off x="4750519" y="1010866"/>
              <a:ext cx="1777629" cy="1070231"/>
              <a:chOff x="1810483" y="3730258"/>
              <a:chExt cx="1777629" cy="1070231"/>
            </a:xfrm>
          </p:grpSpPr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B80F43F-5C35-4702-8E1F-2547DA73BF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14176" y="4242263"/>
                <a:ext cx="437981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2CBE5A29-A06F-46D1-8DBA-F8979ECDEADA}"/>
                  </a:ext>
                </a:extLst>
              </p:cNvPr>
              <p:cNvSpPr txBox="1"/>
              <p:nvPr/>
            </p:nvSpPr>
            <p:spPr>
              <a:xfrm>
                <a:off x="1814176" y="3730258"/>
                <a:ext cx="491594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73286EEE-25C4-47D6-AE04-776807F140A0}"/>
                  </a:ext>
                </a:extLst>
              </p:cNvPr>
              <p:cNvSpPr txBox="1"/>
              <p:nvPr/>
            </p:nvSpPr>
            <p:spPr>
              <a:xfrm>
                <a:off x="1810483" y="4169547"/>
                <a:ext cx="491594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D38324C9-B0C0-4F65-AFC5-57C0F73B5E10}"/>
                  </a:ext>
                </a:extLst>
              </p:cNvPr>
              <p:cNvSpPr txBox="1"/>
              <p:nvPr/>
            </p:nvSpPr>
            <p:spPr>
              <a:xfrm>
                <a:off x="2201512" y="3741559"/>
                <a:ext cx="1386600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x 6</a:t>
                </a:r>
              </a:p>
            </p:txBody>
          </p:sp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DCF95321-1FF8-4CE4-A5EE-034D01845827}"/>
                  </a:ext>
                </a:extLst>
              </p:cNvPr>
              <p:cNvSpPr txBox="1"/>
              <p:nvPr/>
            </p:nvSpPr>
            <p:spPr>
              <a:xfrm>
                <a:off x="3116459" y="3751620"/>
                <a:ext cx="440400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011DD542-1B5E-4233-B33D-B33583D27067}"/>
                  </a:ext>
                </a:extLst>
              </p:cNvPr>
              <p:cNvSpPr txBox="1"/>
              <p:nvPr/>
            </p:nvSpPr>
            <p:spPr>
              <a:xfrm>
                <a:off x="3153419" y="3871928"/>
                <a:ext cx="324871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endParaRPr lang="en-GB" sz="3500" b="1" dirty="0">
                  <a:latin typeface="Arial Black" panose="020B0A04020102020204" pitchFamily="34" charset="0"/>
                </a:endParaRPr>
              </a:p>
            </p:txBody>
          </p: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B8E6FA74-5242-4EDF-8FFD-FCE932445A97}"/>
                </a:ext>
              </a:extLst>
            </p:cNvPr>
            <p:cNvGrpSpPr/>
            <p:nvPr/>
          </p:nvGrpSpPr>
          <p:grpSpPr>
            <a:xfrm>
              <a:off x="6470435" y="1010866"/>
              <a:ext cx="539911" cy="1087425"/>
              <a:chOff x="2659395" y="1943506"/>
              <a:chExt cx="539911" cy="1087425"/>
            </a:xfrm>
          </p:grpSpPr>
          <p:cxnSp>
            <p:nvCxnSpPr>
              <p:cNvPr id="180" name="Straight Connector 179">
                <a:extLst>
                  <a:ext uri="{FF2B5EF4-FFF2-40B4-BE49-F238E27FC236}">
                    <a16:creationId xmlns:a16="http://schemas.microsoft.com/office/drawing/2014/main" id="{7C74E31C-D9C7-45DB-A69A-9EB6FD493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717689" y="2460949"/>
                <a:ext cx="441853" cy="2807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CBA5B775-B903-447E-A05D-00F2C6B831DC}"/>
                  </a:ext>
                </a:extLst>
              </p:cNvPr>
              <p:cNvSpPr txBox="1"/>
              <p:nvPr/>
            </p:nvSpPr>
            <p:spPr>
              <a:xfrm>
                <a:off x="2659395" y="2399989"/>
                <a:ext cx="539911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B433D602-C6BA-44FE-81D1-7FE4DC5BB1B6}"/>
                  </a:ext>
                </a:extLst>
              </p:cNvPr>
              <p:cNvSpPr txBox="1"/>
              <p:nvPr/>
            </p:nvSpPr>
            <p:spPr>
              <a:xfrm>
                <a:off x="2697734" y="1943506"/>
                <a:ext cx="501571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</p:grp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B5E1ABB6-7828-42BB-A53A-94CD710C9A52}"/>
                </a:ext>
              </a:extLst>
            </p:cNvPr>
            <p:cNvSpPr txBox="1"/>
            <p:nvPr/>
          </p:nvSpPr>
          <p:spPr>
            <a:xfrm>
              <a:off x="6955175" y="1023686"/>
              <a:ext cx="48229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D9BB5026-DD73-4303-8969-559649A27272}"/>
                </a:ext>
              </a:extLst>
            </p:cNvPr>
            <p:cNvSpPr txBox="1"/>
            <p:nvPr/>
          </p:nvSpPr>
          <p:spPr>
            <a:xfrm>
              <a:off x="7437468" y="1022167"/>
              <a:ext cx="44740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EECF8245-62FF-4AE3-A7D5-0735BD63137F}"/>
                </a:ext>
              </a:extLst>
            </p:cNvPr>
            <p:cNvSpPr txBox="1"/>
            <p:nvPr/>
          </p:nvSpPr>
          <p:spPr>
            <a:xfrm>
              <a:off x="7900412" y="999808"/>
              <a:ext cx="32955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2</a:t>
              </a:r>
              <a:endParaRPr lang="en-GB" sz="3500" b="1" dirty="0">
                <a:latin typeface="Arial Black" panose="020B0A04020102020204" pitchFamily="34" charset="0"/>
              </a:endParaRPr>
            </a:p>
          </p:txBody>
        </p: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A513E0DE-D5E0-4E54-9DDE-BA3D9E5E095D}"/>
                </a:ext>
              </a:extLst>
            </p:cNvPr>
            <p:cNvCxnSpPr>
              <a:cxnSpLocks/>
            </p:cNvCxnSpPr>
            <p:nvPr/>
          </p:nvCxnSpPr>
          <p:spPr>
            <a:xfrm>
              <a:off x="7970546" y="1320638"/>
              <a:ext cx="210866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8E827916-6154-43C2-83BE-E6D813EC5D33}"/>
                </a:ext>
              </a:extLst>
            </p:cNvPr>
            <p:cNvSpPr txBox="1"/>
            <p:nvPr/>
          </p:nvSpPr>
          <p:spPr>
            <a:xfrm>
              <a:off x="7908650" y="1256549"/>
              <a:ext cx="32955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4</a:t>
              </a:r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5833E-6 -2.96296E-6 L -0.23489 0.07107 " pathEditMode="relative" rAng="0" ptsTypes="AA">
                                      <p:cBhvr>
                                        <p:cTn id="100" dur="20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745" y="3542"/>
                                    </p:animMotion>
                                  </p:childTnLst>
                                </p:cTn>
                              </p:par>
                              <p:par>
                                <p:cTn id="101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5833E-6 -2.96296E-6 L -0.34739 0.14422 " pathEditMode="relative" rAng="0" ptsTypes="AA">
                                      <p:cBhvr>
                                        <p:cTn id="102" dur="200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370" y="7199"/>
                                    </p:animMotion>
                                  </p:childTnLst>
                                </p:cTn>
                              </p:par>
                              <p:par>
                                <p:cTn id="103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4.07407E-6 L -0.4737 0.21829 " pathEditMode="relative" rAng="0" ptsTypes="AA">
                                      <p:cBhvr>
                                        <p:cTn id="104" dur="2000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685" y="10903"/>
                                    </p:animMotion>
                                  </p:childTnLst>
                                </p:cTn>
                              </p:par>
                              <p:par>
                                <p:cTn id="105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2.96296E-6 L -0.47435 0.07107 " pathEditMode="relative" rAng="0" ptsTypes="AA">
                                      <p:cBhvr>
                                        <p:cTn id="106" dur="2000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724" y="354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9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1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500"/>
                            </p:stCondLst>
                            <p:childTnLst>
                              <p:par>
                                <p:cTn id="1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5" grpId="0" animBg="1"/>
      <p:bldP spid="305" grpId="1" animBg="1"/>
      <p:bldP spid="298" grpId="0" animBg="1"/>
      <p:bldP spid="298" grpId="1" animBg="1"/>
      <p:bldP spid="291" grpId="0" animBg="1"/>
      <p:bldP spid="291" grpId="1" animBg="1"/>
      <p:bldP spid="284" grpId="0" animBg="1"/>
      <p:bldP spid="284" grpId="1" animBg="1"/>
      <p:bldP spid="110" grpId="0" animBg="1"/>
      <p:bldP spid="276" grpId="0" animBg="1"/>
      <p:bldP spid="277" grpId="0" animBg="1"/>
      <p:bldP spid="283" grpId="0" animBg="1"/>
      <p:bldP spid="290" grpId="0" animBg="1"/>
      <p:bldP spid="290" grpId="1" animBg="1"/>
      <p:bldP spid="297" grpId="0" animBg="1"/>
      <p:bldP spid="297" grpId="1" animBg="1"/>
      <p:bldP spid="304" grpId="0" animBg="1"/>
      <p:bldP spid="304" grpId="1" animBg="1"/>
      <p:bldP spid="311" grpId="0" animBg="1"/>
      <p:bldP spid="311" grpId="1" animBg="1"/>
    </p:bldLst>
  </p:timing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5" name="Rectangle: Rounded Corners 184">
            <a:extLst>
              <a:ext uri="{FF2B5EF4-FFF2-40B4-BE49-F238E27FC236}">
                <a16:creationId xmlns:a16="http://schemas.microsoft.com/office/drawing/2014/main" id="{7A0BA80E-7270-457E-B1AC-F7AA3C8413DE}"/>
              </a:ext>
            </a:extLst>
          </p:cNvPr>
          <p:cNvSpPr/>
          <p:nvPr/>
        </p:nvSpPr>
        <p:spPr>
          <a:xfrm>
            <a:off x="776066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B1DEE4F6-A181-4C6C-AE7B-9BD108739BC3}"/>
              </a:ext>
            </a:extLst>
          </p:cNvPr>
          <p:cNvSpPr/>
          <p:nvPr/>
        </p:nvSpPr>
        <p:spPr>
          <a:xfrm>
            <a:off x="2932132" y="600319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E4618BCA-1FDC-427B-B779-14844A2F96A2}"/>
              </a:ext>
            </a:extLst>
          </p:cNvPr>
          <p:cNvGrpSpPr/>
          <p:nvPr/>
        </p:nvGrpSpPr>
        <p:grpSpPr>
          <a:xfrm>
            <a:off x="1229608" y="712172"/>
            <a:ext cx="541334" cy="1032867"/>
            <a:chOff x="2709980" y="5471319"/>
            <a:chExt cx="541334" cy="1032867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1690F281-9689-4426-84EC-06F694A8B2C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EFBB1F18-1815-49C8-9C07-F0121B09C50F}"/>
                </a:ext>
              </a:extLst>
            </p:cNvPr>
            <p:cNvSpPr txBox="1"/>
            <p:nvPr/>
          </p:nvSpPr>
          <p:spPr>
            <a:xfrm>
              <a:off x="2709980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11BB49A4-0D88-41CD-9EFA-07547D5C5BC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1" name="TextBox 190">
            <a:extLst>
              <a:ext uri="{FF2B5EF4-FFF2-40B4-BE49-F238E27FC236}">
                <a16:creationId xmlns:a16="http://schemas.microsoft.com/office/drawing/2014/main" id="{F1720F05-BD5E-4D83-B18D-BA006F441B97}"/>
              </a:ext>
            </a:extLst>
          </p:cNvPr>
          <p:cNvSpPr txBox="1"/>
          <p:nvPr/>
        </p:nvSpPr>
        <p:spPr>
          <a:xfrm>
            <a:off x="1679515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E9CC5DBC-5C7E-4F7A-B9D5-3F6457C7C7A2}"/>
              </a:ext>
            </a:extLst>
          </p:cNvPr>
          <p:cNvSpPr txBox="1"/>
          <p:nvPr/>
        </p:nvSpPr>
        <p:spPr>
          <a:xfrm>
            <a:off x="1944182" y="897704"/>
            <a:ext cx="6527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60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7FE31AB9-7BF9-43B4-8F81-DB4358AB1FF8}"/>
              </a:ext>
            </a:extLst>
          </p:cNvPr>
          <p:cNvSpPr txBox="1"/>
          <p:nvPr/>
        </p:nvSpPr>
        <p:spPr>
          <a:xfrm>
            <a:off x="2448459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2857D50E-B3BD-480A-8F64-995DDFBF5888}"/>
              </a:ext>
            </a:extLst>
          </p:cNvPr>
          <p:cNvSpPr txBox="1"/>
          <p:nvPr/>
        </p:nvSpPr>
        <p:spPr>
          <a:xfrm>
            <a:off x="872833" y="90544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153" name="Rectangle: Rounded Corners 152">
            <a:extLst>
              <a:ext uri="{FF2B5EF4-FFF2-40B4-BE49-F238E27FC236}">
                <a16:creationId xmlns:a16="http://schemas.microsoft.com/office/drawing/2014/main" id="{2809B25D-693F-456C-8A13-6340EEE63746}"/>
              </a:ext>
            </a:extLst>
          </p:cNvPr>
          <p:cNvSpPr/>
          <p:nvPr/>
        </p:nvSpPr>
        <p:spPr>
          <a:xfrm>
            <a:off x="6134308" y="480760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1F35A3E5-B089-4406-90F6-29FAD129C5BD}"/>
              </a:ext>
            </a:extLst>
          </p:cNvPr>
          <p:cNvSpPr/>
          <p:nvPr/>
        </p:nvSpPr>
        <p:spPr>
          <a:xfrm>
            <a:off x="8290374" y="597797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A8DA512F-4D2C-4883-9EEE-7EB837940266}"/>
              </a:ext>
            </a:extLst>
          </p:cNvPr>
          <p:cNvGrpSpPr/>
          <p:nvPr/>
        </p:nvGrpSpPr>
        <p:grpSpPr>
          <a:xfrm>
            <a:off x="7411572" y="709919"/>
            <a:ext cx="548092" cy="1032867"/>
            <a:chOff x="2724738" y="5471319"/>
            <a:chExt cx="548092" cy="103286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2866B555-139F-420C-A7E7-6548AFF2513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6D7EF9C8-AC01-4DB5-A56F-8067F5C80B59}"/>
                </a:ext>
              </a:extLst>
            </p:cNvPr>
            <p:cNvSpPr txBox="1"/>
            <p:nvPr/>
          </p:nvSpPr>
          <p:spPr>
            <a:xfrm>
              <a:off x="2731496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3CC32DCC-FE31-4CCD-9E0F-5FCCB8A0BB8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5F3AB3DE-4742-4A5A-944C-3D2CB0674DA3}"/>
              </a:ext>
            </a:extLst>
          </p:cNvPr>
          <p:cNvSpPr txBox="1"/>
          <p:nvPr/>
        </p:nvSpPr>
        <p:spPr>
          <a:xfrm>
            <a:off x="6805124" y="902920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7C92FDA6-E2F0-4471-9CD7-D0524B39D3E2}"/>
              </a:ext>
            </a:extLst>
          </p:cNvPr>
          <p:cNvSpPr txBox="1"/>
          <p:nvPr/>
        </p:nvSpPr>
        <p:spPr>
          <a:xfrm>
            <a:off x="6279941" y="897703"/>
            <a:ext cx="6527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13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593C7F79-ED14-4C7F-AC60-04C5D368A69D}"/>
              </a:ext>
            </a:extLst>
          </p:cNvPr>
          <p:cNvSpPr txBox="1"/>
          <p:nvPr/>
        </p:nvSpPr>
        <p:spPr>
          <a:xfrm>
            <a:off x="7806701" y="898154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349D9025-4EE7-432F-8480-5A5A6053D278}"/>
              </a:ext>
            </a:extLst>
          </p:cNvPr>
          <p:cNvSpPr txBox="1"/>
          <p:nvPr/>
        </p:nvSpPr>
        <p:spPr>
          <a:xfrm>
            <a:off x="7072310" y="90318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8B59F939-7561-4FCE-8BD1-335A9A7DB73E}"/>
              </a:ext>
            </a:extLst>
          </p:cNvPr>
          <p:cNvSpPr txBox="1"/>
          <p:nvPr/>
        </p:nvSpPr>
        <p:spPr>
          <a:xfrm>
            <a:off x="3158250" y="910614"/>
            <a:ext cx="89256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80</a:t>
            </a:r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C1CD48FD-4EAA-40C6-BEC4-EA6ADD54BC0B}"/>
              </a:ext>
            </a:extLst>
          </p:cNvPr>
          <p:cNvGrpSpPr/>
          <p:nvPr/>
        </p:nvGrpSpPr>
        <p:grpSpPr>
          <a:xfrm>
            <a:off x="8918889" y="668120"/>
            <a:ext cx="553072" cy="1107834"/>
            <a:chOff x="3429720" y="654371"/>
            <a:chExt cx="553072" cy="1107834"/>
          </a:xfrm>
        </p:grpSpPr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247842F2-1C11-4EF0-BAAA-6381A538ED40}"/>
                </a:ext>
              </a:extLst>
            </p:cNvPr>
            <p:cNvSpPr txBox="1"/>
            <p:nvPr/>
          </p:nvSpPr>
          <p:spPr>
            <a:xfrm>
              <a:off x="3429720" y="654371"/>
              <a:ext cx="5530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206" name="Group 205">
              <a:extLst>
                <a:ext uri="{FF2B5EF4-FFF2-40B4-BE49-F238E27FC236}">
                  <a16:creationId xmlns:a16="http://schemas.microsoft.com/office/drawing/2014/main" id="{5B28E0CE-213C-4E6B-AD0A-AE593111CF95}"/>
                </a:ext>
              </a:extLst>
            </p:cNvPr>
            <p:cNvGrpSpPr/>
            <p:nvPr/>
          </p:nvGrpSpPr>
          <p:grpSpPr>
            <a:xfrm>
              <a:off x="3443782" y="1131263"/>
              <a:ext cx="477358" cy="630942"/>
              <a:chOff x="3443782" y="1131263"/>
              <a:chExt cx="477358" cy="630942"/>
            </a:xfrm>
          </p:grpSpPr>
          <p:cxnSp>
            <p:nvCxnSpPr>
              <p:cNvPr id="207" name="Straight Connector 206">
                <a:extLst>
                  <a:ext uri="{FF2B5EF4-FFF2-40B4-BE49-F238E27FC236}">
                    <a16:creationId xmlns:a16="http://schemas.microsoft.com/office/drawing/2014/main" id="{58B0F7F5-91FE-46DD-A201-738F165487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70041" y="1182130"/>
                <a:ext cx="44235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2A4A574F-C381-4554-8905-EA6512917ABB}"/>
                  </a:ext>
                </a:extLst>
              </p:cNvPr>
              <p:cNvSpPr txBox="1"/>
              <p:nvPr/>
            </p:nvSpPr>
            <p:spPr>
              <a:xfrm>
                <a:off x="3443782" y="1131263"/>
                <a:ext cx="47735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</p:grpSp>
      <p:sp>
        <p:nvSpPr>
          <p:cNvPr id="213" name="TextBox 212">
            <a:extLst>
              <a:ext uri="{FF2B5EF4-FFF2-40B4-BE49-F238E27FC236}">
                <a16:creationId xmlns:a16="http://schemas.microsoft.com/office/drawing/2014/main" id="{AA78EB9C-ED68-430A-BF41-CECC9EBF2BA4}"/>
              </a:ext>
            </a:extLst>
          </p:cNvPr>
          <p:cNvSpPr txBox="1"/>
          <p:nvPr/>
        </p:nvSpPr>
        <p:spPr>
          <a:xfrm>
            <a:off x="8244706" y="906257"/>
            <a:ext cx="8066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19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52DE418A-76BA-40E2-B4E5-D882AFD081CD}"/>
              </a:ext>
            </a:extLst>
          </p:cNvPr>
          <p:cNvSpPr txBox="1"/>
          <p:nvPr/>
        </p:nvSpPr>
        <p:spPr>
          <a:xfrm>
            <a:off x="885748" y="2203846"/>
            <a:ext cx="32083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 6 0 = 6 0</a:t>
            </a:r>
          </a:p>
        </p:txBody>
      </p: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568FF8E4-2436-4D1F-852B-318C3B229290}"/>
              </a:ext>
            </a:extLst>
          </p:cNvPr>
          <p:cNvGrpSpPr/>
          <p:nvPr/>
        </p:nvGrpSpPr>
        <p:grpSpPr>
          <a:xfrm>
            <a:off x="922375" y="3094015"/>
            <a:ext cx="2196951" cy="1070231"/>
            <a:chOff x="1810483" y="3730258"/>
            <a:chExt cx="2196951" cy="1070231"/>
          </a:xfrm>
        </p:grpSpPr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9C982D82-7EC3-47C9-89D5-8FDE1D29B62C}"/>
                </a:ext>
              </a:extLst>
            </p:cNvPr>
            <p:cNvCxnSpPr>
              <a:cxnSpLocks/>
            </p:cNvCxnSpPr>
            <p:nvPr/>
          </p:nvCxnSpPr>
          <p:spPr>
            <a:xfrm>
              <a:off x="1814176" y="4242263"/>
              <a:ext cx="437981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450855A9-31A2-42B8-B5A1-D717609395C0}"/>
                </a:ext>
              </a:extLst>
            </p:cNvPr>
            <p:cNvSpPr txBox="1"/>
            <p:nvPr/>
          </p:nvSpPr>
          <p:spPr>
            <a:xfrm>
              <a:off x="1814176" y="3730258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820E8258-8077-4F4A-BF98-111AE7FEA797}"/>
                </a:ext>
              </a:extLst>
            </p:cNvPr>
            <p:cNvSpPr txBox="1"/>
            <p:nvPr/>
          </p:nvSpPr>
          <p:spPr>
            <a:xfrm>
              <a:off x="1810483" y="4169547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387ED8F-760D-49B7-9B9E-84CF2BE7AF75}"/>
                </a:ext>
              </a:extLst>
            </p:cNvPr>
            <p:cNvSpPr txBox="1"/>
            <p:nvPr/>
          </p:nvSpPr>
          <p:spPr>
            <a:xfrm>
              <a:off x="2201512" y="3741559"/>
              <a:ext cx="13866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 6 0</a:t>
              </a:r>
            </a:p>
          </p:txBody>
        </p: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2B5B3978-DB76-4B0B-A475-8FA549EF4EDE}"/>
                </a:ext>
              </a:extLst>
            </p:cNvPr>
            <p:cNvSpPr txBox="1"/>
            <p:nvPr/>
          </p:nvSpPr>
          <p:spPr>
            <a:xfrm>
              <a:off x="3567034" y="3751620"/>
              <a:ext cx="4404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25F6DB56-3EF7-4F09-93EE-D2B40C338954}"/>
                </a:ext>
              </a:extLst>
            </p:cNvPr>
            <p:cNvSpPr txBox="1"/>
            <p:nvPr/>
          </p:nvSpPr>
          <p:spPr>
            <a:xfrm>
              <a:off x="3153419" y="3871928"/>
              <a:ext cx="3248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CFD4DE62-C20E-47E5-AB6E-B95C909E3659}"/>
              </a:ext>
            </a:extLst>
          </p:cNvPr>
          <p:cNvGrpSpPr/>
          <p:nvPr/>
        </p:nvGrpSpPr>
        <p:grpSpPr>
          <a:xfrm>
            <a:off x="3133535" y="3094015"/>
            <a:ext cx="958954" cy="1087425"/>
            <a:chOff x="2240352" y="1943506"/>
            <a:chExt cx="958954" cy="1087425"/>
          </a:xfrm>
        </p:grpSpPr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1CAA087A-2BA5-4DF9-A0C4-5F8C7AB384F6}"/>
                </a:ext>
              </a:extLst>
            </p:cNvPr>
            <p:cNvCxnSpPr>
              <a:cxnSpLocks/>
            </p:cNvCxnSpPr>
            <p:nvPr/>
          </p:nvCxnSpPr>
          <p:spPr>
            <a:xfrm>
              <a:off x="2240352" y="2460949"/>
              <a:ext cx="919190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24D3D2C8-659F-4F9B-9438-3EABE342A480}"/>
                </a:ext>
              </a:extLst>
            </p:cNvPr>
            <p:cNvSpPr txBox="1"/>
            <p:nvPr/>
          </p:nvSpPr>
          <p:spPr>
            <a:xfrm>
              <a:off x="2434807" y="2399989"/>
              <a:ext cx="53991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C6213BDB-7B47-4F1A-A09E-A685974A1A0B}"/>
                </a:ext>
              </a:extLst>
            </p:cNvPr>
            <p:cNvSpPr txBox="1"/>
            <p:nvPr/>
          </p:nvSpPr>
          <p:spPr>
            <a:xfrm>
              <a:off x="2240352" y="1943506"/>
              <a:ext cx="95895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6 0</a:t>
              </a:r>
            </a:p>
          </p:txBody>
        </p: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D465F335-4C85-4575-90D9-C56F295386CB}"/>
              </a:ext>
            </a:extLst>
          </p:cNvPr>
          <p:cNvSpPr txBox="1"/>
          <p:nvPr/>
        </p:nvSpPr>
        <p:spPr>
          <a:xfrm>
            <a:off x="4024961" y="3106835"/>
            <a:ext cx="147593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 2 0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87386017-CA6C-4A10-8A4F-DF57D6622123}"/>
              </a:ext>
            </a:extLst>
          </p:cNvPr>
          <p:cNvSpPr txBox="1"/>
          <p:nvPr/>
        </p:nvSpPr>
        <p:spPr>
          <a:xfrm>
            <a:off x="6243314" y="2204877"/>
            <a:ext cx="32083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 1 3 = 1 3</a:t>
            </a:r>
          </a:p>
        </p:txBody>
      </p: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987A837A-D544-4D24-BD12-C241A35C886E}"/>
              </a:ext>
            </a:extLst>
          </p:cNvPr>
          <p:cNvGrpSpPr/>
          <p:nvPr/>
        </p:nvGrpSpPr>
        <p:grpSpPr>
          <a:xfrm>
            <a:off x="6270213" y="3095046"/>
            <a:ext cx="2196951" cy="1070231"/>
            <a:chOff x="1810483" y="3730258"/>
            <a:chExt cx="2196951" cy="1070231"/>
          </a:xfrm>
        </p:grpSpPr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3992FEB2-73BD-44CB-953F-BF11AFD39046}"/>
                </a:ext>
              </a:extLst>
            </p:cNvPr>
            <p:cNvCxnSpPr>
              <a:cxnSpLocks/>
            </p:cNvCxnSpPr>
            <p:nvPr/>
          </p:nvCxnSpPr>
          <p:spPr>
            <a:xfrm>
              <a:off x="1814176" y="4242263"/>
              <a:ext cx="437981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AB1E5DCD-CEBB-47FB-A4A6-0CD005D235D0}"/>
                </a:ext>
              </a:extLst>
            </p:cNvPr>
            <p:cNvSpPr txBox="1"/>
            <p:nvPr/>
          </p:nvSpPr>
          <p:spPr>
            <a:xfrm>
              <a:off x="1814176" y="3730258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5387E553-4240-40F6-BA7A-D19CFD09C123}"/>
                </a:ext>
              </a:extLst>
            </p:cNvPr>
            <p:cNvSpPr txBox="1"/>
            <p:nvPr/>
          </p:nvSpPr>
          <p:spPr>
            <a:xfrm>
              <a:off x="1810483" y="4169547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540F0174-14D2-4800-9530-565F16E13C90}"/>
                </a:ext>
              </a:extLst>
            </p:cNvPr>
            <p:cNvSpPr txBox="1"/>
            <p:nvPr/>
          </p:nvSpPr>
          <p:spPr>
            <a:xfrm>
              <a:off x="2201512" y="3741559"/>
              <a:ext cx="13866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 1 3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B11C0770-5F2A-4969-90BA-BCFB45F6598C}"/>
                </a:ext>
              </a:extLst>
            </p:cNvPr>
            <p:cNvSpPr txBox="1"/>
            <p:nvPr/>
          </p:nvSpPr>
          <p:spPr>
            <a:xfrm>
              <a:off x="3567034" y="3751620"/>
              <a:ext cx="4404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BE22669E-57CA-469D-B651-A1F4CB0C889C}"/>
                </a:ext>
              </a:extLst>
            </p:cNvPr>
            <p:cNvSpPr txBox="1"/>
            <p:nvPr/>
          </p:nvSpPr>
          <p:spPr>
            <a:xfrm>
              <a:off x="3153419" y="3871928"/>
              <a:ext cx="3248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500B518F-F935-42C9-8730-9B5F3F237004}"/>
              </a:ext>
            </a:extLst>
          </p:cNvPr>
          <p:cNvGrpSpPr/>
          <p:nvPr/>
        </p:nvGrpSpPr>
        <p:grpSpPr>
          <a:xfrm>
            <a:off x="8481373" y="3095046"/>
            <a:ext cx="958954" cy="1087425"/>
            <a:chOff x="2240352" y="1943506"/>
            <a:chExt cx="958954" cy="1087425"/>
          </a:xfrm>
        </p:grpSpPr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C9B4C321-E2C7-4AA0-A276-FC2E880B07BC}"/>
                </a:ext>
              </a:extLst>
            </p:cNvPr>
            <p:cNvCxnSpPr>
              <a:cxnSpLocks/>
            </p:cNvCxnSpPr>
            <p:nvPr/>
          </p:nvCxnSpPr>
          <p:spPr>
            <a:xfrm>
              <a:off x="2240352" y="2460949"/>
              <a:ext cx="919190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BFFC964-0A1D-41A3-8E71-61277226F195}"/>
                </a:ext>
              </a:extLst>
            </p:cNvPr>
            <p:cNvSpPr txBox="1"/>
            <p:nvPr/>
          </p:nvSpPr>
          <p:spPr>
            <a:xfrm>
              <a:off x="2466891" y="2399989"/>
              <a:ext cx="53991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F9331C08-79C6-490F-B6F4-948DFD4C24B3}"/>
                </a:ext>
              </a:extLst>
            </p:cNvPr>
            <p:cNvSpPr txBox="1"/>
            <p:nvPr/>
          </p:nvSpPr>
          <p:spPr>
            <a:xfrm>
              <a:off x="2240352" y="1943506"/>
              <a:ext cx="95895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1 3</a:t>
              </a:r>
            </a:p>
          </p:txBody>
        </p:sp>
      </p:grpSp>
      <p:sp>
        <p:nvSpPr>
          <p:cNvPr id="196" name="TextBox 195">
            <a:extLst>
              <a:ext uri="{FF2B5EF4-FFF2-40B4-BE49-F238E27FC236}">
                <a16:creationId xmlns:a16="http://schemas.microsoft.com/office/drawing/2014/main" id="{3E545875-A9FA-42E1-8E4B-E3B491DC87C1}"/>
              </a:ext>
            </a:extLst>
          </p:cNvPr>
          <p:cNvSpPr txBox="1"/>
          <p:nvPr/>
        </p:nvSpPr>
        <p:spPr>
          <a:xfrm>
            <a:off x="9372799" y="3107866"/>
            <a:ext cx="4822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9A7381CA-BDFE-46A8-8678-20BF5218D065}"/>
              </a:ext>
            </a:extLst>
          </p:cNvPr>
          <p:cNvSpPr txBox="1"/>
          <p:nvPr/>
        </p:nvSpPr>
        <p:spPr>
          <a:xfrm>
            <a:off x="9808531" y="310634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D480A8E8-24D1-4A4A-825E-F398F69949A5}"/>
              </a:ext>
            </a:extLst>
          </p:cNvPr>
          <p:cNvSpPr txBox="1"/>
          <p:nvPr/>
        </p:nvSpPr>
        <p:spPr>
          <a:xfrm>
            <a:off x="10215058" y="3077456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199" name="Straight Connector 198">
            <a:extLst>
              <a:ext uri="{FF2B5EF4-FFF2-40B4-BE49-F238E27FC236}">
                <a16:creationId xmlns:a16="http://schemas.microsoft.com/office/drawing/2014/main" id="{F4407C49-F2FE-49EC-B8E9-1758FA32592B}"/>
              </a:ext>
            </a:extLst>
          </p:cNvPr>
          <p:cNvCxnSpPr>
            <a:cxnSpLocks/>
          </p:cNvCxnSpPr>
          <p:nvPr/>
        </p:nvCxnSpPr>
        <p:spPr>
          <a:xfrm>
            <a:off x="10285192" y="3398286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2621EF39-7642-4019-8F02-020DE37101F9}"/>
              </a:ext>
            </a:extLst>
          </p:cNvPr>
          <p:cNvSpPr txBox="1"/>
          <p:nvPr/>
        </p:nvSpPr>
        <p:spPr>
          <a:xfrm>
            <a:off x="10223296" y="3334197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69E13474-122F-4C73-809B-6DF99350D998}"/>
              </a:ext>
            </a:extLst>
          </p:cNvPr>
          <p:cNvSpPr txBox="1"/>
          <p:nvPr/>
        </p:nvSpPr>
        <p:spPr>
          <a:xfrm>
            <a:off x="6662901" y="4460210"/>
            <a:ext cx="98711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99AFAD0F-63E3-4AD3-8960-CCD9643A920F}"/>
              </a:ext>
            </a:extLst>
          </p:cNvPr>
          <p:cNvSpPr txBox="1"/>
          <p:nvPr/>
        </p:nvSpPr>
        <p:spPr>
          <a:xfrm>
            <a:off x="6283321" y="4898688"/>
            <a:ext cx="10625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  </a:t>
            </a: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AF453BCE-8D3D-4F63-B5D9-F2ED8E821C3E}"/>
              </a:ext>
            </a:extLst>
          </p:cNvPr>
          <p:cNvSpPr txBox="1"/>
          <p:nvPr/>
        </p:nvSpPr>
        <p:spPr>
          <a:xfrm>
            <a:off x="7121208" y="490522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9768FB0E-FCDF-469B-A667-C81D12D999D8}"/>
              </a:ext>
            </a:extLst>
          </p:cNvPr>
          <p:cNvSpPr txBox="1"/>
          <p:nvPr/>
        </p:nvSpPr>
        <p:spPr>
          <a:xfrm>
            <a:off x="7542249" y="4850929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15" name="Straight Connector 214">
            <a:extLst>
              <a:ext uri="{FF2B5EF4-FFF2-40B4-BE49-F238E27FC236}">
                <a16:creationId xmlns:a16="http://schemas.microsoft.com/office/drawing/2014/main" id="{90A53387-CAEC-4B7D-B32D-25BEB82CF31B}"/>
              </a:ext>
            </a:extLst>
          </p:cNvPr>
          <p:cNvCxnSpPr>
            <a:cxnSpLocks/>
          </p:cNvCxnSpPr>
          <p:nvPr/>
        </p:nvCxnSpPr>
        <p:spPr>
          <a:xfrm>
            <a:off x="7612383" y="5171759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D6F46B24-C757-4E41-A597-1AA810676F04}"/>
              </a:ext>
            </a:extLst>
          </p:cNvPr>
          <p:cNvSpPr txBox="1"/>
          <p:nvPr/>
        </p:nvSpPr>
        <p:spPr>
          <a:xfrm>
            <a:off x="7550487" y="5107670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17" name="Straight Connector 216">
            <a:extLst>
              <a:ext uri="{FF2B5EF4-FFF2-40B4-BE49-F238E27FC236}">
                <a16:creationId xmlns:a16="http://schemas.microsoft.com/office/drawing/2014/main" id="{155CB195-E93E-404A-8ABD-4F36BED04598}"/>
              </a:ext>
            </a:extLst>
          </p:cNvPr>
          <p:cNvCxnSpPr>
            <a:cxnSpLocks/>
          </p:cNvCxnSpPr>
          <p:nvPr/>
        </p:nvCxnSpPr>
        <p:spPr>
          <a:xfrm>
            <a:off x="6283321" y="5412247"/>
            <a:ext cx="180066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0" name="TextBox 229">
            <a:extLst>
              <a:ext uri="{FF2B5EF4-FFF2-40B4-BE49-F238E27FC236}">
                <a16:creationId xmlns:a16="http://schemas.microsoft.com/office/drawing/2014/main" id="{3B87138B-E82E-4EFD-9B98-BABC7CF9BA5C}"/>
              </a:ext>
            </a:extLst>
          </p:cNvPr>
          <p:cNvSpPr txBox="1"/>
          <p:nvPr/>
        </p:nvSpPr>
        <p:spPr>
          <a:xfrm>
            <a:off x="7560820" y="5367991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31" name="Straight Connector 230">
            <a:extLst>
              <a:ext uri="{FF2B5EF4-FFF2-40B4-BE49-F238E27FC236}">
                <a16:creationId xmlns:a16="http://schemas.microsoft.com/office/drawing/2014/main" id="{9F71CD56-7CD7-4B76-A395-09280FA8DF00}"/>
              </a:ext>
            </a:extLst>
          </p:cNvPr>
          <p:cNvCxnSpPr>
            <a:cxnSpLocks/>
          </p:cNvCxnSpPr>
          <p:nvPr/>
        </p:nvCxnSpPr>
        <p:spPr>
          <a:xfrm>
            <a:off x="7630954" y="5688821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5" name="TextBox 234">
            <a:extLst>
              <a:ext uri="{FF2B5EF4-FFF2-40B4-BE49-F238E27FC236}">
                <a16:creationId xmlns:a16="http://schemas.microsoft.com/office/drawing/2014/main" id="{4B65915B-592D-4FA9-9CB1-A934144B8B5D}"/>
              </a:ext>
            </a:extLst>
          </p:cNvPr>
          <p:cNvSpPr txBox="1"/>
          <p:nvPr/>
        </p:nvSpPr>
        <p:spPr>
          <a:xfrm>
            <a:off x="7569058" y="5624732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3DE11762-0939-41DE-B4BB-F77B275C669A}"/>
              </a:ext>
            </a:extLst>
          </p:cNvPr>
          <p:cNvSpPr txBox="1"/>
          <p:nvPr/>
        </p:nvSpPr>
        <p:spPr>
          <a:xfrm>
            <a:off x="7143098" y="536667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2AF290B1-A485-455D-9FDC-0BE083C98AAE}"/>
              </a:ext>
            </a:extLst>
          </p:cNvPr>
          <p:cNvSpPr txBox="1"/>
          <p:nvPr/>
        </p:nvSpPr>
        <p:spPr>
          <a:xfrm>
            <a:off x="6685632" y="536209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665B60A9-DAD3-40A5-9679-C49CA74053D7}"/>
              </a:ext>
            </a:extLst>
          </p:cNvPr>
          <p:cNvSpPr txBox="1"/>
          <p:nvPr/>
        </p:nvSpPr>
        <p:spPr>
          <a:xfrm>
            <a:off x="908625" y="4442964"/>
            <a:ext cx="36863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0 + 2 0 = 8 0</a:t>
            </a:r>
          </a:p>
        </p:txBody>
      </p:sp>
    </p:spTree>
    <p:extLst>
      <p:ext uri="{BB962C8B-B14F-4D97-AF65-F5344CB8AC3E}">
        <p14:creationId xmlns:p14="http://schemas.microsoft.com/office/powerpoint/2010/main" val="34843237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0" grpId="0"/>
      <p:bldP spid="213" grpId="0"/>
      <p:bldP spid="133" grpId="0"/>
      <p:bldP spid="161" grpId="0"/>
      <p:bldP spid="162" grpId="0"/>
      <p:bldP spid="196" grpId="0"/>
      <p:bldP spid="197" grpId="0"/>
      <p:bldP spid="198" grpId="0"/>
      <p:bldP spid="200" grpId="0"/>
      <p:bldP spid="201" grpId="0"/>
      <p:bldP spid="211" grpId="0"/>
      <p:bldP spid="212" grpId="0"/>
      <p:bldP spid="214" grpId="0"/>
      <p:bldP spid="216" grpId="0"/>
      <p:bldP spid="230" grpId="0"/>
      <p:bldP spid="235" grpId="0"/>
      <p:bldP spid="236" grpId="0"/>
      <p:bldP spid="237" grpId="0"/>
      <p:bldP spid="132" grpId="0"/>
    </p:bldLst>
  </p:timing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DBDEC6AC-E332-48F7-AEE1-2E4C068D3E0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5584" y="145962"/>
            <a:ext cx="11840831" cy="5095485"/>
          </a:xfrm>
          <a:prstGeom prst="rect">
            <a:avLst/>
          </a:prstGeom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BC6EF04C-3121-4B8F-96FD-16D375DAB1EF}"/>
              </a:ext>
            </a:extLst>
          </p:cNvPr>
          <p:cNvSpPr txBox="1"/>
          <p:nvPr/>
        </p:nvSpPr>
        <p:spPr>
          <a:xfrm>
            <a:off x="8679794" y="3955721"/>
            <a:ext cx="98013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6 0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C9748B3-DEB7-4A85-876D-31D57C804377}"/>
              </a:ext>
            </a:extLst>
          </p:cNvPr>
          <p:cNvSpPr txBox="1"/>
          <p:nvPr/>
        </p:nvSpPr>
        <p:spPr>
          <a:xfrm>
            <a:off x="1773856" y="1951588"/>
            <a:ext cx="32083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 4 0 = 4 0</a:t>
            </a: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EC1F575-08A8-4054-9C96-6EA81AB86D6F}"/>
              </a:ext>
            </a:extLst>
          </p:cNvPr>
          <p:cNvGrpSpPr/>
          <p:nvPr/>
        </p:nvGrpSpPr>
        <p:grpSpPr>
          <a:xfrm>
            <a:off x="1810483" y="2841757"/>
            <a:ext cx="2196951" cy="1070231"/>
            <a:chOff x="1810483" y="3730258"/>
            <a:chExt cx="2196951" cy="1070231"/>
          </a:xfrm>
        </p:grpSpPr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00B40F2A-808E-47DB-A68E-30993A228EFD}"/>
                </a:ext>
              </a:extLst>
            </p:cNvPr>
            <p:cNvCxnSpPr>
              <a:cxnSpLocks/>
            </p:cNvCxnSpPr>
            <p:nvPr/>
          </p:nvCxnSpPr>
          <p:spPr>
            <a:xfrm>
              <a:off x="1814176" y="4242263"/>
              <a:ext cx="437981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D5A7AF2-3527-488C-A7E6-D01F55073B5C}"/>
                </a:ext>
              </a:extLst>
            </p:cNvPr>
            <p:cNvSpPr txBox="1"/>
            <p:nvPr/>
          </p:nvSpPr>
          <p:spPr>
            <a:xfrm>
              <a:off x="1814176" y="3730258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BB63313A-F2D7-4371-9AED-A4D3059D15C6}"/>
                </a:ext>
              </a:extLst>
            </p:cNvPr>
            <p:cNvSpPr txBox="1"/>
            <p:nvPr/>
          </p:nvSpPr>
          <p:spPr>
            <a:xfrm>
              <a:off x="1810483" y="4169547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A2684745-CAF9-4A52-AD3E-7B3B6363055B}"/>
                </a:ext>
              </a:extLst>
            </p:cNvPr>
            <p:cNvSpPr txBox="1"/>
            <p:nvPr/>
          </p:nvSpPr>
          <p:spPr>
            <a:xfrm>
              <a:off x="2201512" y="3741559"/>
              <a:ext cx="13866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 4 0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27891943-8AC3-44E0-9D62-60EA773FC5E0}"/>
                </a:ext>
              </a:extLst>
            </p:cNvPr>
            <p:cNvSpPr txBox="1"/>
            <p:nvPr/>
          </p:nvSpPr>
          <p:spPr>
            <a:xfrm>
              <a:off x="3567034" y="3751620"/>
              <a:ext cx="4404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498C8D6-6386-4B2F-9743-51C72BB09743}"/>
                </a:ext>
              </a:extLst>
            </p:cNvPr>
            <p:cNvSpPr txBox="1"/>
            <p:nvPr/>
          </p:nvSpPr>
          <p:spPr>
            <a:xfrm>
              <a:off x="3153419" y="3871928"/>
              <a:ext cx="3248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995FAB9-B98B-4D3E-B9EA-645DA88461B8}"/>
              </a:ext>
            </a:extLst>
          </p:cNvPr>
          <p:cNvGrpSpPr/>
          <p:nvPr/>
        </p:nvGrpSpPr>
        <p:grpSpPr>
          <a:xfrm>
            <a:off x="4021643" y="2841757"/>
            <a:ext cx="958954" cy="1087425"/>
            <a:chOff x="2240352" y="1943506"/>
            <a:chExt cx="958954" cy="1087425"/>
          </a:xfrm>
        </p:grpSpPr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0E56AAC9-E814-4200-98CD-0C1DC50C4844}"/>
                </a:ext>
              </a:extLst>
            </p:cNvPr>
            <p:cNvCxnSpPr>
              <a:cxnSpLocks/>
            </p:cNvCxnSpPr>
            <p:nvPr/>
          </p:nvCxnSpPr>
          <p:spPr>
            <a:xfrm>
              <a:off x="2240352" y="2460949"/>
              <a:ext cx="919190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3C234DAB-2600-43A3-9719-CB29C8B9D2E2}"/>
                </a:ext>
              </a:extLst>
            </p:cNvPr>
            <p:cNvSpPr txBox="1"/>
            <p:nvPr/>
          </p:nvSpPr>
          <p:spPr>
            <a:xfrm>
              <a:off x="2659395" y="2399989"/>
              <a:ext cx="53991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17BDCF1D-584C-4832-A9C5-D16BF4C1E416}"/>
                </a:ext>
              </a:extLst>
            </p:cNvPr>
            <p:cNvSpPr txBox="1"/>
            <p:nvPr/>
          </p:nvSpPr>
          <p:spPr>
            <a:xfrm>
              <a:off x="2240352" y="1943506"/>
              <a:ext cx="95895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4 0</a:t>
              </a: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7FFEA31B-3DAD-4B0C-BC70-CE39624F049C}"/>
              </a:ext>
            </a:extLst>
          </p:cNvPr>
          <p:cNvSpPr txBox="1"/>
          <p:nvPr/>
        </p:nvSpPr>
        <p:spPr>
          <a:xfrm>
            <a:off x="4913069" y="2854577"/>
            <a:ext cx="32083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 2 0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CB124E4-7DD3-4F04-B2AE-A29B453F3C53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</a:t>
            </a:r>
          </a:p>
        </p:txBody>
      </p:sp>
    </p:spTree>
    <p:extLst>
      <p:ext uri="{BB962C8B-B14F-4D97-AF65-F5344CB8AC3E}">
        <p14:creationId xmlns:p14="http://schemas.microsoft.com/office/powerpoint/2010/main" val="10689472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0"/>
      <p:bldP spid="29" grpId="0"/>
    </p:bldLst>
  </p:timing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DBDEC6AC-E332-48F7-AEE1-2E4C068D3E0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5584" y="145962"/>
            <a:ext cx="11840831" cy="5095485"/>
          </a:xfrm>
          <a:prstGeom prst="rect">
            <a:avLst/>
          </a:prstGeom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BC6EF04C-3121-4B8F-96FD-16D375DAB1EF}"/>
              </a:ext>
            </a:extLst>
          </p:cNvPr>
          <p:cNvSpPr txBox="1"/>
          <p:nvPr/>
        </p:nvSpPr>
        <p:spPr>
          <a:xfrm>
            <a:off x="8679794" y="3955721"/>
            <a:ext cx="98013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8 0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C9748B3-DEB7-4A85-876D-31D57C804377}"/>
              </a:ext>
            </a:extLst>
          </p:cNvPr>
          <p:cNvSpPr txBox="1"/>
          <p:nvPr/>
        </p:nvSpPr>
        <p:spPr>
          <a:xfrm>
            <a:off x="1773856" y="1951588"/>
            <a:ext cx="32083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 6 0 = 6 0</a:t>
            </a: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EC1F575-08A8-4054-9C96-6EA81AB86D6F}"/>
              </a:ext>
            </a:extLst>
          </p:cNvPr>
          <p:cNvGrpSpPr/>
          <p:nvPr/>
        </p:nvGrpSpPr>
        <p:grpSpPr>
          <a:xfrm>
            <a:off x="1810483" y="2841757"/>
            <a:ext cx="2196951" cy="1070231"/>
            <a:chOff x="1810483" y="3730258"/>
            <a:chExt cx="2196951" cy="1070231"/>
          </a:xfrm>
        </p:grpSpPr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00B40F2A-808E-47DB-A68E-30993A228EFD}"/>
                </a:ext>
              </a:extLst>
            </p:cNvPr>
            <p:cNvCxnSpPr>
              <a:cxnSpLocks/>
            </p:cNvCxnSpPr>
            <p:nvPr/>
          </p:nvCxnSpPr>
          <p:spPr>
            <a:xfrm>
              <a:off x="1814176" y="4242263"/>
              <a:ext cx="437981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D5A7AF2-3527-488C-A7E6-D01F55073B5C}"/>
                </a:ext>
              </a:extLst>
            </p:cNvPr>
            <p:cNvSpPr txBox="1"/>
            <p:nvPr/>
          </p:nvSpPr>
          <p:spPr>
            <a:xfrm>
              <a:off x="1814176" y="3730258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BB63313A-F2D7-4371-9AED-A4D3059D15C6}"/>
                </a:ext>
              </a:extLst>
            </p:cNvPr>
            <p:cNvSpPr txBox="1"/>
            <p:nvPr/>
          </p:nvSpPr>
          <p:spPr>
            <a:xfrm>
              <a:off x="1810483" y="4169547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A2684745-CAF9-4A52-AD3E-7B3B6363055B}"/>
                </a:ext>
              </a:extLst>
            </p:cNvPr>
            <p:cNvSpPr txBox="1"/>
            <p:nvPr/>
          </p:nvSpPr>
          <p:spPr>
            <a:xfrm>
              <a:off x="2201512" y="3741559"/>
              <a:ext cx="13866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 6 0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27891943-8AC3-44E0-9D62-60EA773FC5E0}"/>
                </a:ext>
              </a:extLst>
            </p:cNvPr>
            <p:cNvSpPr txBox="1"/>
            <p:nvPr/>
          </p:nvSpPr>
          <p:spPr>
            <a:xfrm>
              <a:off x="3567034" y="3751620"/>
              <a:ext cx="4404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498C8D6-6386-4B2F-9743-51C72BB09743}"/>
                </a:ext>
              </a:extLst>
            </p:cNvPr>
            <p:cNvSpPr txBox="1"/>
            <p:nvPr/>
          </p:nvSpPr>
          <p:spPr>
            <a:xfrm>
              <a:off x="3153419" y="3871928"/>
              <a:ext cx="3248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995FAB9-B98B-4D3E-B9EA-645DA88461B8}"/>
              </a:ext>
            </a:extLst>
          </p:cNvPr>
          <p:cNvGrpSpPr/>
          <p:nvPr/>
        </p:nvGrpSpPr>
        <p:grpSpPr>
          <a:xfrm>
            <a:off x="4021643" y="2841757"/>
            <a:ext cx="958954" cy="1087425"/>
            <a:chOff x="2240352" y="1943506"/>
            <a:chExt cx="958954" cy="1087425"/>
          </a:xfrm>
        </p:grpSpPr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0E56AAC9-E814-4200-98CD-0C1DC50C4844}"/>
                </a:ext>
              </a:extLst>
            </p:cNvPr>
            <p:cNvCxnSpPr>
              <a:cxnSpLocks/>
            </p:cNvCxnSpPr>
            <p:nvPr/>
          </p:nvCxnSpPr>
          <p:spPr>
            <a:xfrm>
              <a:off x="2240352" y="2460949"/>
              <a:ext cx="919190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3C234DAB-2600-43A3-9719-CB29C8B9D2E2}"/>
                </a:ext>
              </a:extLst>
            </p:cNvPr>
            <p:cNvSpPr txBox="1"/>
            <p:nvPr/>
          </p:nvSpPr>
          <p:spPr>
            <a:xfrm>
              <a:off x="2659395" y="2399989"/>
              <a:ext cx="53991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17BDCF1D-584C-4832-A9C5-D16BF4C1E416}"/>
                </a:ext>
              </a:extLst>
            </p:cNvPr>
            <p:cNvSpPr txBox="1"/>
            <p:nvPr/>
          </p:nvSpPr>
          <p:spPr>
            <a:xfrm>
              <a:off x="2240352" y="1943506"/>
              <a:ext cx="95895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6 0</a:t>
              </a: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7FFEA31B-3DAD-4B0C-BC70-CE39624F049C}"/>
              </a:ext>
            </a:extLst>
          </p:cNvPr>
          <p:cNvSpPr txBox="1"/>
          <p:nvPr/>
        </p:nvSpPr>
        <p:spPr>
          <a:xfrm>
            <a:off x="4913069" y="2854577"/>
            <a:ext cx="32083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 2 0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1B5F49D0-E916-4D48-AF62-4E8A2CA719D7}"/>
              </a:ext>
            </a:extLst>
          </p:cNvPr>
          <p:cNvSpPr/>
          <p:nvPr/>
        </p:nvSpPr>
        <p:spPr>
          <a:xfrm>
            <a:off x="1755864" y="508784"/>
            <a:ext cx="1722426" cy="76544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042AD105-6986-4C18-B4E4-170CCA6A1D13}"/>
              </a:ext>
            </a:extLst>
          </p:cNvPr>
          <p:cNvSpPr/>
          <p:nvPr/>
        </p:nvSpPr>
        <p:spPr>
          <a:xfrm>
            <a:off x="1778206" y="516092"/>
            <a:ext cx="1915124" cy="87300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32B37A06-DE76-4FA5-A051-2121F650713A}"/>
              </a:ext>
            </a:extLst>
          </p:cNvPr>
          <p:cNvGrpSpPr/>
          <p:nvPr/>
        </p:nvGrpSpPr>
        <p:grpSpPr>
          <a:xfrm>
            <a:off x="1879840" y="453300"/>
            <a:ext cx="432475" cy="1045656"/>
            <a:chOff x="2663508" y="5471318"/>
            <a:chExt cx="596382" cy="1045656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533FC7B-9F4E-402D-81A9-0D1F26121DC9}"/>
                </a:ext>
              </a:extLst>
            </p:cNvPr>
            <p:cNvSpPr txBox="1"/>
            <p:nvPr/>
          </p:nvSpPr>
          <p:spPr>
            <a:xfrm>
              <a:off x="2663508" y="5471318"/>
              <a:ext cx="577392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5A9871A4-205D-47A3-80AB-4A61B56AB0EA}"/>
                </a:ext>
              </a:extLst>
            </p:cNvPr>
            <p:cNvSpPr txBox="1"/>
            <p:nvPr/>
          </p:nvSpPr>
          <p:spPr>
            <a:xfrm>
              <a:off x="2674263" y="5870643"/>
              <a:ext cx="57739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DB2558B-6C90-4F62-B9E8-DB3D5B6516E2}"/>
                </a:ext>
              </a:extLst>
            </p:cNvPr>
            <p:cNvCxnSpPr>
              <a:cxnSpLocks/>
            </p:cNvCxnSpPr>
            <p:nvPr/>
          </p:nvCxnSpPr>
          <p:spPr>
            <a:xfrm>
              <a:off x="2680837" y="6002129"/>
              <a:ext cx="579053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F0C3E7E5-2959-4359-9C79-043201198853}"/>
              </a:ext>
            </a:extLst>
          </p:cNvPr>
          <p:cNvSpPr txBox="1"/>
          <p:nvPr/>
        </p:nvSpPr>
        <p:spPr>
          <a:xfrm>
            <a:off x="2380296" y="610010"/>
            <a:ext cx="139493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</a:rPr>
              <a:t>x 60 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444E3BC9-4885-4F8E-97BC-75230B086025}"/>
              </a:ext>
            </a:extLst>
          </p:cNvPr>
          <p:cNvSpPr txBox="1"/>
          <p:nvPr/>
        </p:nvSpPr>
        <p:spPr>
          <a:xfrm>
            <a:off x="1531663" y="65399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1B28011-529E-4C5A-B422-B9173442A1AF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2018WDN</a:t>
            </a:r>
          </a:p>
        </p:txBody>
      </p:sp>
    </p:spTree>
    <p:extLst>
      <p:ext uri="{BB962C8B-B14F-4D97-AF65-F5344CB8AC3E}">
        <p14:creationId xmlns:p14="http://schemas.microsoft.com/office/powerpoint/2010/main" val="2169132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0"/>
      <p:bldP spid="29" grpId="0"/>
    </p:bldLst>
  </p:timing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060F1B18-5282-48C8-8B6C-DFB0FE1D535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4226" y="200193"/>
            <a:ext cx="11763548" cy="500415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4044397-617A-4176-B1FF-7961CCF9D079}"/>
              </a:ext>
            </a:extLst>
          </p:cNvPr>
          <p:cNvSpPr txBox="1"/>
          <p:nvPr/>
        </p:nvSpPr>
        <p:spPr>
          <a:xfrm>
            <a:off x="1773856" y="1951588"/>
            <a:ext cx="32083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 1 0 = 1 0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1BB13A6-5E9B-4EBA-AF07-2F0460784CED}"/>
              </a:ext>
            </a:extLst>
          </p:cNvPr>
          <p:cNvGrpSpPr/>
          <p:nvPr/>
        </p:nvGrpSpPr>
        <p:grpSpPr>
          <a:xfrm>
            <a:off x="1810483" y="2841757"/>
            <a:ext cx="2196951" cy="1070231"/>
            <a:chOff x="1810483" y="3730258"/>
            <a:chExt cx="2196951" cy="1070231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1AE2B1B7-95F6-4B91-B014-C6A02DD757DB}"/>
                </a:ext>
              </a:extLst>
            </p:cNvPr>
            <p:cNvCxnSpPr>
              <a:cxnSpLocks/>
            </p:cNvCxnSpPr>
            <p:nvPr/>
          </p:nvCxnSpPr>
          <p:spPr>
            <a:xfrm>
              <a:off x="1814176" y="4242263"/>
              <a:ext cx="437981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AFFD38FC-1DBB-46E6-91CF-B2E4DDCCB763}"/>
                </a:ext>
              </a:extLst>
            </p:cNvPr>
            <p:cNvSpPr txBox="1"/>
            <p:nvPr/>
          </p:nvSpPr>
          <p:spPr>
            <a:xfrm>
              <a:off x="1814176" y="3730258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14142406-70BB-4E5B-A67B-87F789F1598C}"/>
                </a:ext>
              </a:extLst>
            </p:cNvPr>
            <p:cNvSpPr txBox="1"/>
            <p:nvPr/>
          </p:nvSpPr>
          <p:spPr>
            <a:xfrm>
              <a:off x="1810483" y="4169547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A557F53E-F0F3-4071-B758-47B9ECB62295}"/>
                </a:ext>
              </a:extLst>
            </p:cNvPr>
            <p:cNvSpPr txBox="1"/>
            <p:nvPr/>
          </p:nvSpPr>
          <p:spPr>
            <a:xfrm>
              <a:off x="2201512" y="3741559"/>
              <a:ext cx="13866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 1 0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76080E2-AE36-4673-A3F3-A3A344E56CBE}"/>
                </a:ext>
              </a:extLst>
            </p:cNvPr>
            <p:cNvSpPr txBox="1"/>
            <p:nvPr/>
          </p:nvSpPr>
          <p:spPr>
            <a:xfrm>
              <a:off x="3567034" y="3751620"/>
              <a:ext cx="4404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82051319-115F-47A3-9154-AC9D617DC95B}"/>
                </a:ext>
              </a:extLst>
            </p:cNvPr>
            <p:cNvSpPr txBox="1"/>
            <p:nvPr/>
          </p:nvSpPr>
          <p:spPr>
            <a:xfrm>
              <a:off x="3153419" y="3871928"/>
              <a:ext cx="3248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DEA3E73D-CBFC-4392-B475-2ACB9ECFD91A}"/>
              </a:ext>
            </a:extLst>
          </p:cNvPr>
          <p:cNvGrpSpPr/>
          <p:nvPr/>
        </p:nvGrpSpPr>
        <p:grpSpPr>
          <a:xfrm>
            <a:off x="4009286" y="2841757"/>
            <a:ext cx="958954" cy="1087425"/>
            <a:chOff x="2240352" y="1943506"/>
            <a:chExt cx="958954" cy="1087425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0BA884B6-8C80-4E3A-8337-3670C0498AE4}"/>
                </a:ext>
              </a:extLst>
            </p:cNvPr>
            <p:cNvCxnSpPr>
              <a:cxnSpLocks/>
            </p:cNvCxnSpPr>
            <p:nvPr/>
          </p:nvCxnSpPr>
          <p:spPr>
            <a:xfrm>
              <a:off x="2240352" y="2460949"/>
              <a:ext cx="919190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3FC38C5-3118-4EBA-BFAB-89CFAE7E1ABC}"/>
                </a:ext>
              </a:extLst>
            </p:cNvPr>
            <p:cNvSpPr txBox="1"/>
            <p:nvPr/>
          </p:nvSpPr>
          <p:spPr>
            <a:xfrm>
              <a:off x="2659395" y="2399989"/>
              <a:ext cx="53991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A8E21135-AEFC-4491-B444-634DE2DBB6BD}"/>
                </a:ext>
              </a:extLst>
            </p:cNvPr>
            <p:cNvSpPr txBox="1"/>
            <p:nvPr/>
          </p:nvSpPr>
          <p:spPr>
            <a:xfrm>
              <a:off x="2240352" y="1943506"/>
              <a:ext cx="95895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3 0</a:t>
              </a: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89DA476C-90E8-4019-972A-E6504502CB04}"/>
              </a:ext>
            </a:extLst>
          </p:cNvPr>
          <p:cNvSpPr txBox="1"/>
          <p:nvPr/>
        </p:nvSpPr>
        <p:spPr>
          <a:xfrm>
            <a:off x="4913069" y="2854577"/>
            <a:ext cx="4822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8559A511-9352-40E4-942E-C9B5350D60F6}"/>
              </a:ext>
            </a:extLst>
          </p:cNvPr>
          <p:cNvSpPr txBox="1"/>
          <p:nvPr/>
        </p:nvSpPr>
        <p:spPr>
          <a:xfrm>
            <a:off x="5395362" y="285305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433C8361-D1BA-4E2D-B63A-DF1403CB74D4}"/>
              </a:ext>
            </a:extLst>
          </p:cNvPr>
          <p:cNvSpPr txBox="1"/>
          <p:nvPr/>
        </p:nvSpPr>
        <p:spPr>
          <a:xfrm>
            <a:off x="5858306" y="2830699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82F5681C-8F2B-4B35-8E9F-AE4DFA7766CC}"/>
              </a:ext>
            </a:extLst>
          </p:cNvPr>
          <p:cNvCxnSpPr>
            <a:cxnSpLocks/>
          </p:cNvCxnSpPr>
          <p:nvPr/>
        </p:nvCxnSpPr>
        <p:spPr>
          <a:xfrm>
            <a:off x="5928440" y="3151529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10675BB8-F98E-4CBD-9790-BD170F034CBA}"/>
              </a:ext>
            </a:extLst>
          </p:cNvPr>
          <p:cNvSpPr txBox="1"/>
          <p:nvPr/>
        </p:nvSpPr>
        <p:spPr>
          <a:xfrm>
            <a:off x="5866544" y="3087440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D32427B2-64C7-445E-B548-452D6CE42432}"/>
              </a:ext>
            </a:extLst>
          </p:cNvPr>
          <p:cNvSpPr txBox="1"/>
          <p:nvPr/>
        </p:nvSpPr>
        <p:spPr>
          <a:xfrm>
            <a:off x="7584346" y="1951588"/>
            <a:ext cx="98711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1904B85E-566B-4A0A-BA8B-C06EB09B5E30}"/>
              </a:ext>
            </a:extLst>
          </p:cNvPr>
          <p:cNvSpPr txBox="1"/>
          <p:nvPr/>
        </p:nvSpPr>
        <p:spPr>
          <a:xfrm>
            <a:off x="7146710" y="2390066"/>
            <a:ext cx="10625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B3A80D80-C12B-4710-99EB-ED93F7CB4ACD}"/>
              </a:ext>
            </a:extLst>
          </p:cNvPr>
          <p:cNvSpPr txBox="1"/>
          <p:nvPr/>
        </p:nvSpPr>
        <p:spPr>
          <a:xfrm>
            <a:off x="8025615" y="239659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ED8466A-7EF7-414B-A1F0-1997F2D05CAA}"/>
              </a:ext>
            </a:extLst>
          </p:cNvPr>
          <p:cNvSpPr txBox="1"/>
          <p:nvPr/>
        </p:nvSpPr>
        <p:spPr>
          <a:xfrm>
            <a:off x="8405638" y="2342307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93342F04-FDD2-4F36-9DDD-855E14F92B52}"/>
              </a:ext>
            </a:extLst>
          </p:cNvPr>
          <p:cNvCxnSpPr>
            <a:cxnSpLocks/>
          </p:cNvCxnSpPr>
          <p:nvPr/>
        </p:nvCxnSpPr>
        <p:spPr>
          <a:xfrm>
            <a:off x="8475772" y="2663137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C1F0C2FD-4B07-4D1E-81BC-5C8A9CBF9C1A}"/>
              </a:ext>
            </a:extLst>
          </p:cNvPr>
          <p:cNvSpPr txBox="1"/>
          <p:nvPr/>
        </p:nvSpPr>
        <p:spPr>
          <a:xfrm>
            <a:off x="8413876" y="2599048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F15A0CF5-EEE2-48AD-90BB-F876325EA5EC}"/>
              </a:ext>
            </a:extLst>
          </p:cNvPr>
          <p:cNvCxnSpPr>
            <a:cxnSpLocks/>
          </p:cNvCxnSpPr>
          <p:nvPr/>
        </p:nvCxnSpPr>
        <p:spPr>
          <a:xfrm>
            <a:off x="7146710" y="2922457"/>
            <a:ext cx="180066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>
            <a:extLst>
              <a:ext uri="{FF2B5EF4-FFF2-40B4-BE49-F238E27FC236}">
                <a16:creationId xmlns:a16="http://schemas.microsoft.com/office/drawing/2014/main" id="{A460DE8B-73F8-4EC0-BB3E-30EF67978D65}"/>
              </a:ext>
            </a:extLst>
          </p:cNvPr>
          <p:cNvSpPr txBox="1"/>
          <p:nvPr/>
        </p:nvSpPr>
        <p:spPr>
          <a:xfrm>
            <a:off x="8424209" y="2867473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C5C0BD37-DBD5-4C0F-B8D6-4749070CACFB}"/>
              </a:ext>
            </a:extLst>
          </p:cNvPr>
          <p:cNvCxnSpPr>
            <a:cxnSpLocks/>
          </p:cNvCxnSpPr>
          <p:nvPr/>
        </p:nvCxnSpPr>
        <p:spPr>
          <a:xfrm>
            <a:off x="8494343" y="3188303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9">
            <a:extLst>
              <a:ext uri="{FF2B5EF4-FFF2-40B4-BE49-F238E27FC236}">
                <a16:creationId xmlns:a16="http://schemas.microsoft.com/office/drawing/2014/main" id="{8128C730-AF3B-426A-9313-B46B790F0F46}"/>
              </a:ext>
            </a:extLst>
          </p:cNvPr>
          <p:cNvSpPr txBox="1"/>
          <p:nvPr/>
        </p:nvSpPr>
        <p:spPr>
          <a:xfrm>
            <a:off x="8432447" y="3124214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57A7229-A4D2-40AB-98DA-C9451CD5A937}"/>
              </a:ext>
            </a:extLst>
          </p:cNvPr>
          <p:cNvSpPr txBox="1"/>
          <p:nvPr/>
        </p:nvSpPr>
        <p:spPr>
          <a:xfrm>
            <a:off x="8006487" y="287688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E72D601C-52BB-4FD1-BE56-2B7F774F1044}"/>
              </a:ext>
            </a:extLst>
          </p:cNvPr>
          <p:cNvSpPr txBox="1"/>
          <p:nvPr/>
        </p:nvSpPr>
        <p:spPr>
          <a:xfrm>
            <a:off x="7549021" y="287230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8D297EC4-6B66-4C6F-9E66-F68C21E3C340}"/>
              </a:ext>
            </a:extLst>
          </p:cNvPr>
          <p:cNvSpPr txBox="1"/>
          <p:nvPr/>
        </p:nvSpPr>
        <p:spPr>
          <a:xfrm>
            <a:off x="9364011" y="3896818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5DA70DB7-5BFE-404D-A141-2BCA994C5DBB}"/>
              </a:ext>
            </a:extLst>
          </p:cNvPr>
          <p:cNvCxnSpPr>
            <a:cxnSpLocks/>
          </p:cNvCxnSpPr>
          <p:nvPr/>
        </p:nvCxnSpPr>
        <p:spPr>
          <a:xfrm>
            <a:off x="9434145" y="4217648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6A5941AF-7D65-48CF-9D80-2155E36B1B3E}"/>
              </a:ext>
            </a:extLst>
          </p:cNvPr>
          <p:cNvSpPr txBox="1"/>
          <p:nvPr/>
        </p:nvSpPr>
        <p:spPr>
          <a:xfrm>
            <a:off x="9372249" y="4153559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07FF6892-BB35-4889-BCDB-F69D53C47282}"/>
              </a:ext>
            </a:extLst>
          </p:cNvPr>
          <p:cNvSpPr txBox="1"/>
          <p:nvPr/>
        </p:nvSpPr>
        <p:spPr>
          <a:xfrm>
            <a:off x="8946289" y="393273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85BC0C25-3670-46B9-AB8A-EF8E48F93F54}"/>
              </a:ext>
            </a:extLst>
          </p:cNvPr>
          <p:cNvSpPr txBox="1"/>
          <p:nvPr/>
        </p:nvSpPr>
        <p:spPr>
          <a:xfrm>
            <a:off x="8488823" y="392815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365F4362-CAF7-402E-A8F1-D123D0F24EFC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2019</a:t>
            </a:r>
          </a:p>
        </p:txBody>
      </p:sp>
    </p:spTree>
    <p:extLst>
      <p:ext uri="{BB962C8B-B14F-4D97-AF65-F5344CB8AC3E}">
        <p14:creationId xmlns:p14="http://schemas.microsoft.com/office/powerpoint/2010/main" val="11851778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5" grpId="0"/>
      <p:bldP spid="26" grpId="0"/>
      <p:bldP spid="28" grpId="0"/>
      <p:bldP spid="30" grpId="0"/>
      <p:bldP spid="31" grpId="0"/>
      <p:bldP spid="32" grpId="0"/>
      <p:bldP spid="33" grpId="0"/>
      <p:bldP spid="34" grpId="0"/>
      <p:bldP spid="36" grpId="0"/>
      <p:bldP spid="38" grpId="0"/>
      <p:bldP spid="40" grpId="0"/>
      <p:bldP spid="42" grpId="0"/>
      <p:bldP spid="43" grpId="0"/>
      <p:bldP spid="44" grpId="0"/>
      <p:bldP spid="46" grpId="0"/>
      <p:bldP spid="47" grpId="0"/>
      <p:bldP spid="48" grpId="0"/>
    </p:bldLst>
  </p:timing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5880AC8D-6326-47B4-BE58-D2D5A055D49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1501" y="123192"/>
            <a:ext cx="11833667" cy="5079493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1B39B4D-8F17-4BF2-8736-61F94A29930B}"/>
              </a:ext>
            </a:extLst>
          </p:cNvPr>
          <p:cNvSpPr txBox="1"/>
          <p:nvPr/>
        </p:nvSpPr>
        <p:spPr>
          <a:xfrm>
            <a:off x="1856986" y="1923878"/>
            <a:ext cx="32083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 1 7 = 1 7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8C9A757-980C-4956-B09B-4A4F40746FB4}"/>
              </a:ext>
            </a:extLst>
          </p:cNvPr>
          <p:cNvGrpSpPr/>
          <p:nvPr/>
        </p:nvGrpSpPr>
        <p:grpSpPr>
          <a:xfrm>
            <a:off x="1893613" y="2814047"/>
            <a:ext cx="2196951" cy="1070231"/>
            <a:chOff x="1810483" y="3730258"/>
            <a:chExt cx="2196951" cy="1070231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461462F6-3919-4CDF-9869-4D098ECD4E3D}"/>
                </a:ext>
              </a:extLst>
            </p:cNvPr>
            <p:cNvCxnSpPr>
              <a:cxnSpLocks/>
            </p:cNvCxnSpPr>
            <p:nvPr/>
          </p:nvCxnSpPr>
          <p:spPr>
            <a:xfrm>
              <a:off x="1814176" y="4242263"/>
              <a:ext cx="437981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3EA2FAC-2B9B-46C0-A2F2-ED8959876D1D}"/>
                </a:ext>
              </a:extLst>
            </p:cNvPr>
            <p:cNvSpPr txBox="1"/>
            <p:nvPr/>
          </p:nvSpPr>
          <p:spPr>
            <a:xfrm>
              <a:off x="1814176" y="3730258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9290375D-34FE-4C60-903E-127FCA6F0A73}"/>
                </a:ext>
              </a:extLst>
            </p:cNvPr>
            <p:cNvSpPr txBox="1"/>
            <p:nvPr/>
          </p:nvSpPr>
          <p:spPr>
            <a:xfrm>
              <a:off x="1810483" y="4169547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86029361-9124-4973-A4D7-DFBD402BC956}"/>
                </a:ext>
              </a:extLst>
            </p:cNvPr>
            <p:cNvSpPr txBox="1"/>
            <p:nvPr/>
          </p:nvSpPr>
          <p:spPr>
            <a:xfrm>
              <a:off x="2201512" y="3741559"/>
              <a:ext cx="13866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 1 7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7C06D14E-51F4-41E8-8F24-C994A8C91F18}"/>
                </a:ext>
              </a:extLst>
            </p:cNvPr>
            <p:cNvSpPr txBox="1"/>
            <p:nvPr/>
          </p:nvSpPr>
          <p:spPr>
            <a:xfrm>
              <a:off x="3567034" y="3751620"/>
              <a:ext cx="4404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6F700E05-CB5B-4BF9-9EF5-DDDAD9F2C64A}"/>
                </a:ext>
              </a:extLst>
            </p:cNvPr>
            <p:cNvSpPr txBox="1"/>
            <p:nvPr/>
          </p:nvSpPr>
          <p:spPr>
            <a:xfrm>
              <a:off x="3153419" y="3871928"/>
              <a:ext cx="3248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2F5D1B1-CD70-49D8-8E98-E9B137514EF6}"/>
              </a:ext>
            </a:extLst>
          </p:cNvPr>
          <p:cNvGrpSpPr/>
          <p:nvPr/>
        </p:nvGrpSpPr>
        <p:grpSpPr>
          <a:xfrm>
            <a:off x="4104773" y="2814047"/>
            <a:ext cx="958954" cy="1087425"/>
            <a:chOff x="2240352" y="1943506"/>
            <a:chExt cx="958954" cy="1087425"/>
          </a:xfrm>
        </p:grpSpPr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CA3087C3-0F6C-46A5-A33D-FF39F32B3269}"/>
                </a:ext>
              </a:extLst>
            </p:cNvPr>
            <p:cNvCxnSpPr>
              <a:cxnSpLocks/>
            </p:cNvCxnSpPr>
            <p:nvPr/>
          </p:nvCxnSpPr>
          <p:spPr>
            <a:xfrm>
              <a:off x="2240352" y="2460949"/>
              <a:ext cx="919190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7B78F901-415C-4FE8-8F8C-6A3306CDFFB5}"/>
                </a:ext>
              </a:extLst>
            </p:cNvPr>
            <p:cNvSpPr txBox="1"/>
            <p:nvPr/>
          </p:nvSpPr>
          <p:spPr>
            <a:xfrm>
              <a:off x="2659395" y="2399989"/>
              <a:ext cx="53991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D9419360-A1DD-4692-B594-40F1E33155A0}"/>
                </a:ext>
              </a:extLst>
            </p:cNvPr>
            <p:cNvSpPr txBox="1"/>
            <p:nvPr/>
          </p:nvSpPr>
          <p:spPr>
            <a:xfrm>
              <a:off x="2240352" y="1943506"/>
              <a:ext cx="95895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1 7</a:t>
              </a:r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AEFBD0F8-1E25-4E80-88A5-34A95471720D}"/>
              </a:ext>
            </a:extLst>
          </p:cNvPr>
          <p:cNvSpPr txBox="1"/>
          <p:nvPr/>
        </p:nvSpPr>
        <p:spPr>
          <a:xfrm>
            <a:off x="4996199" y="2826867"/>
            <a:ext cx="4822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CCCFAD8-3509-4037-AA4A-D9CDC06A1A80}"/>
              </a:ext>
            </a:extLst>
          </p:cNvPr>
          <p:cNvSpPr txBox="1"/>
          <p:nvPr/>
        </p:nvSpPr>
        <p:spPr>
          <a:xfrm>
            <a:off x="5431931" y="282534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689D4F2-9E7F-4E90-9F98-A122E696DA72}"/>
              </a:ext>
            </a:extLst>
          </p:cNvPr>
          <p:cNvSpPr txBox="1"/>
          <p:nvPr/>
        </p:nvSpPr>
        <p:spPr>
          <a:xfrm>
            <a:off x="5838458" y="2796457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5B11AF05-AED5-4167-AFF2-394069750DF4}"/>
              </a:ext>
            </a:extLst>
          </p:cNvPr>
          <p:cNvCxnSpPr>
            <a:cxnSpLocks/>
          </p:cNvCxnSpPr>
          <p:nvPr/>
        </p:nvCxnSpPr>
        <p:spPr>
          <a:xfrm>
            <a:off x="5908592" y="3117287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AA556E24-A063-442D-B010-8C86DD5E743D}"/>
              </a:ext>
            </a:extLst>
          </p:cNvPr>
          <p:cNvSpPr txBox="1"/>
          <p:nvPr/>
        </p:nvSpPr>
        <p:spPr>
          <a:xfrm>
            <a:off x="5846696" y="3053198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76D4D80A-B2C8-4F1C-84C2-43B201DB3650}"/>
              </a:ext>
            </a:extLst>
          </p:cNvPr>
          <p:cNvSpPr txBox="1"/>
          <p:nvPr/>
        </p:nvSpPr>
        <p:spPr>
          <a:xfrm>
            <a:off x="7667476" y="1923878"/>
            <a:ext cx="98711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1 7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237C38DC-A6E6-44A9-9689-76E037B9E6ED}"/>
              </a:ext>
            </a:extLst>
          </p:cNvPr>
          <p:cNvSpPr txBox="1"/>
          <p:nvPr/>
        </p:nvSpPr>
        <p:spPr>
          <a:xfrm>
            <a:off x="7229840" y="2362356"/>
            <a:ext cx="10625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  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B7C1C64-8FB0-4CE7-928A-F2CA1B89444D}"/>
              </a:ext>
            </a:extLst>
          </p:cNvPr>
          <p:cNvSpPr txBox="1"/>
          <p:nvPr/>
        </p:nvSpPr>
        <p:spPr>
          <a:xfrm>
            <a:off x="8082241" y="236888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18B375DE-D1BC-435A-84A2-420191DB52F3}"/>
              </a:ext>
            </a:extLst>
          </p:cNvPr>
          <p:cNvSpPr txBox="1"/>
          <p:nvPr/>
        </p:nvSpPr>
        <p:spPr>
          <a:xfrm>
            <a:off x="8488768" y="2314597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172DD680-5C86-4A5A-B7F0-B1600D35179D}"/>
              </a:ext>
            </a:extLst>
          </p:cNvPr>
          <p:cNvCxnSpPr>
            <a:cxnSpLocks/>
          </p:cNvCxnSpPr>
          <p:nvPr/>
        </p:nvCxnSpPr>
        <p:spPr>
          <a:xfrm>
            <a:off x="8558902" y="2635427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D59519EF-CFAA-4EE1-BE25-A0E4DB9BA6FF}"/>
              </a:ext>
            </a:extLst>
          </p:cNvPr>
          <p:cNvSpPr txBox="1"/>
          <p:nvPr/>
        </p:nvSpPr>
        <p:spPr>
          <a:xfrm>
            <a:off x="8497006" y="2571338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25C39B86-6C4D-4B25-A7DA-40E331FE3C85}"/>
              </a:ext>
            </a:extLst>
          </p:cNvPr>
          <p:cNvCxnSpPr>
            <a:cxnSpLocks/>
          </p:cNvCxnSpPr>
          <p:nvPr/>
        </p:nvCxnSpPr>
        <p:spPr>
          <a:xfrm>
            <a:off x="7229840" y="2875915"/>
            <a:ext cx="180066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1C3B9CDF-CDD4-4F21-92D8-3A8BEAF00E40}"/>
              </a:ext>
            </a:extLst>
          </p:cNvPr>
          <p:cNvSpPr txBox="1"/>
          <p:nvPr/>
        </p:nvSpPr>
        <p:spPr>
          <a:xfrm>
            <a:off x="8507339" y="2860687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524472C3-7D0E-4E11-B05F-78C979612525}"/>
              </a:ext>
            </a:extLst>
          </p:cNvPr>
          <p:cNvCxnSpPr>
            <a:cxnSpLocks/>
          </p:cNvCxnSpPr>
          <p:nvPr/>
        </p:nvCxnSpPr>
        <p:spPr>
          <a:xfrm>
            <a:off x="8577473" y="3181517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41369AEA-6D7B-4E76-A5AB-9459CAA1EB30}"/>
              </a:ext>
            </a:extLst>
          </p:cNvPr>
          <p:cNvSpPr txBox="1"/>
          <p:nvPr/>
        </p:nvSpPr>
        <p:spPr>
          <a:xfrm>
            <a:off x="8515577" y="3117428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04FD891E-93DC-4D15-8281-36E92B8DFC03}"/>
              </a:ext>
            </a:extLst>
          </p:cNvPr>
          <p:cNvSpPr txBox="1"/>
          <p:nvPr/>
        </p:nvSpPr>
        <p:spPr>
          <a:xfrm>
            <a:off x="7748410" y="1695957"/>
            <a:ext cx="34417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32F890D0-7B25-4EC8-B73A-3616CF27FE8E}"/>
              </a:ext>
            </a:extLst>
          </p:cNvPr>
          <p:cNvSpPr txBox="1"/>
          <p:nvPr/>
        </p:nvSpPr>
        <p:spPr>
          <a:xfrm>
            <a:off x="8089617" y="283033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8356BAB9-0BD1-4E86-AC29-0A94CE04AD9D}"/>
              </a:ext>
            </a:extLst>
          </p:cNvPr>
          <p:cNvSpPr txBox="1"/>
          <p:nvPr/>
        </p:nvSpPr>
        <p:spPr>
          <a:xfrm>
            <a:off x="7632151" y="282576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5B178A26-EDD9-4244-A12D-7D8E973AC630}"/>
              </a:ext>
            </a:extLst>
          </p:cNvPr>
          <p:cNvSpPr txBox="1"/>
          <p:nvPr/>
        </p:nvSpPr>
        <p:spPr>
          <a:xfrm>
            <a:off x="9447141" y="3891826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AF3A5CEF-09B2-49E9-912F-ADAD78CEA4BE}"/>
              </a:ext>
            </a:extLst>
          </p:cNvPr>
          <p:cNvCxnSpPr>
            <a:cxnSpLocks/>
          </p:cNvCxnSpPr>
          <p:nvPr/>
        </p:nvCxnSpPr>
        <p:spPr>
          <a:xfrm>
            <a:off x="9517275" y="4212656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extBox 46">
            <a:extLst>
              <a:ext uri="{FF2B5EF4-FFF2-40B4-BE49-F238E27FC236}">
                <a16:creationId xmlns:a16="http://schemas.microsoft.com/office/drawing/2014/main" id="{4DA77593-11C9-427A-A76B-AA02C0F71522}"/>
              </a:ext>
            </a:extLst>
          </p:cNvPr>
          <p:cNvSpPr txBox="1"/>
          <p:nvPr/>
        </p:nvSpPr>
        <p:spPr>
          <a:xfrm>
            <a:off x="9455379" y="4148567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072BE170-8CA3-4EDC-A3EC-4159F46E8CC4}"/>
              </a:ext>
            </a:extLst>
          </p:cNvPr>
          <p:cNvSpPr txBox="1"/>
          <p:nvPr/>
        </p:nvSpPr>
        <p:spPr>
          <a:xfrm>
            <a:off x="9029419" y="390502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8885C862-0881-41EB-8240-323056D857AD}"/>
              </a:ext>
            </a:extLst>
          </p:cNvPr>
          <p:cNvSpPr txBox="1"/>
          <p:nvPr/>
        </p:nvSpPr>
        <p:spPr>
          <a:xfrm>
            <a:off x="8571953" y="390044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C8443B56-3F3F-4D33-9F09-05B6C11BCFE3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</a:t>
            </a:r>
          </a:p>
        </p:txBody>
      </p:sp>
    </p:spTree>
    <p:extLst>
      <p:ext uri="{BB962C8B-B14F-4D97-AF65-F5344CB8AC3E}">
        <p14:creationId xmlns:p14="http://schemas.microsoft.com/office/powerpoint/2010/main" val="1244529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/>
      <p:bldP spid="23" grpId="0"/>
      <p:bldP spid="24" grpId="0"/>
      <p:bldP spid="26" grpId="0"/>
      <p:bldP spid="32" grpId="0"/>
      <p:bldP spid="33" grpId="0"/>
      <p:bldP spid="34" grpId="0"/>
      <p:bldP spid="35" grpId="0"/>
      <p:bldP spid="37" grpId="0"/>
      <p:bldP spid="39" grpId="0"/>
      <p:bldP spid="41" grpId="0"/>
      <p:bldP spid="42" grpId="0"/>
      <p:bldP spid="43" grpId="0"/>
      <p:bldP spid="44" grpId="0"/>
      <p:bldP spid="45" grpId="0"/>
      <p:bldP spid="47" grpId="0"/>
      <p:bldP spid="48" grpId="0"/>
      <p:bldP spid="49" grpId="0"/>
    </p:bldLst>
  </p:timing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5880AC8D-6326-47B4-BE58-D2D5A055D49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1501" y="123192"/>
            <a:ext cx="11833667" cy="5079493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1B39B4D-8F17-4BF2-8736-61F94A29930B}"/>
              </a:ext>
            </a:extLst>
          </p:cNvPr>
          <p:cNvSpPr txBox="1"/>
          <p:nvPr/>
        </p:nvSpPr>
        <p:spPr>
          <a:xfrm>
            <a:off x="1856986" y="1923878"/>
            <a:ext cx="32083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 1 3 = 1 3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8C9A757-980C-4956-B09B-4A4F40746FB4}"/>
              </a:ext>
            </a:extLst>
          </p:cNvPr>
          <p:cNvGrpSpPr/>
          <p:nvPr/>
        </p:nvGrpSpPr>
        <p:grpSpPr>
          <a:xfrm>
            <a:off x="1893613" y="2814047"/>
            <a:ext cx="2196951" cy="1070231"/>
            <a:chOff x="1810483" y="3730258"/>
            <a:chExt cx="2196951" cy="1070231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461462F6-3919-4CDF-9869-4D098ECD4E3D}"/>
                </a:ext>
              </a:extLst>
            </p:cNvPr>
            <p:cNvCxnSpPr>
              <a:cxnSpLocks/>
            </p:cNvCxnSpPr>
            <p:nvPr/>
          </p:nvCxnSpPr>
          <p:spPr>
            <a:xfrm>
              <a:off x="1814176" y="4242263"/>
              <a:ext cx="437981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3EA2FAC-2B9B-46C0-A2F2-ED8959876D1D}"/>
                </a:ext>
              </a:extLst>
            </p:cNvPr>
            <p:cNvSpPr txBox="1"/>
            <p:nvPr/>
          </p:nvSpPr>
          <p:spPr>
            <a:xfrm>
              <a:off x="1814176" y="3730258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9290375D-34FE-4C60-903E-127FCA6F0A73}"/>
                </a:ext>
              </a:extLst>
            </p:cNvPr>
            <p:cNvSpPr txBox="1"/>
            <p:nvPr/>
          </p:nvSpPr>
          <p:spPr>
            <a:xfrm>
              <a:off x="1810483" y="4169547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86029361-9124-4973-A4D7-DFBD402BC956}"/>
                </a:ext>
              </a:extLst>
            </p:cNvPr>
            <p:cNvSpPr txBox="1"/>
            <p:nvPr/>
          </p:nvSpPr>
          <p:spPr>
            <a:xfrm>
              <a:off x="2201512" y="3741559"/>
              <a:ext cx="13866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 1 3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7C06D14E-51F4-41E8-8F24-C994A8C91F18}"/>
                </a:ext>
              </a:extLst>
            </p:cNvPr>
            <p:cNvSpPr txBox="1"/>
            <p:nvPr/>
          </p:nvSpPr>
          <p:spPr>
            <a:xfrm>
              <a:off x="3567034" y="3751620"/>
              <a:ext cx="4404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6F700E05-CB5B-4BF9-9EF5-DDDAD9F2C64A}"/>
                </a:ext>
              </a:extLst>
            </p:cNvPr>
            <p:cNvSpPr txBox="1"/>
            <p:nvPr/>
          </p:nvSpPr>
          <p:spPr>
            <a:xfrm>
              <a:off x="3153419" y="3871928"/>
              <a:ext cx="3248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2F5D1B1-CD70-49D8-8E98-E9B137514EF6}"/>
              </a:ext>
            </a:extLst>
          </p:cNvPr>
          <p:cNvGrpSpPr/>
          <p:nvPr/>
        </p:nvGrpSpPr>
        <p:grpSpPr>
          <a:xfrm>
            <a:off x="4104773" y="2814047"/>
            <a:ext cx="958954" cy="1087425"/>
            <a:chOff x="2240352" y="1943506"/>
            <a:chExt cx="958954" cy="1087425"/>
          </a:xfrm>
        </p:grpSpPr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CA3087C3-0F6C-46A5-A33D-FF39F32B3269}"/>
                </a:ext>
              </a:extLst>
            </p:cNvPr>
            <p:cNvCxnSpPr>
              <a:cxnSpLocks/>
            </p:cNvCxnSpPr>
            <p:nvPr/>
          </p:nvCxnSpPr>
          <p:spPr>
            <a:xfrm>
              <a:off x="2240352" y="2460949"/>
              <a:ext cx="919190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7B78F901-415C-4FE8-8F8C-6A3306CDFFB5}"/>
                </a:ext>
              </a:extLst>
            </p:cNvPr>
            <p:cNvSpPr txBox="1"/>
            <p:nvPr/>
          </p:nvSpPr>
          <p:spPr>
            <a:xfrm>
              <a:off x="2659395" y="2399989"/>
              <a:ext cx="53991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D9419360-A1DD-4692-B594-40F1E33155A0}"/>
                </a:ext>
              </a:extLst>
            </p:cNvPr>
            <p:cNvSpPr txBox="1"/>
            <p:nvPr/>
          </p:nvSpPr>
          <p:spPr>
            <a:xfrm>
              <a:off x="2240352" y="1943506"/>
              <a:ext cx="95895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1 3</a:t>
              </a:r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AEFBD0F8-1E25-4E80-88A5-34A95471720D}"/>
              </a:ext>
            </a:extLst>
          </p:cNvPr>
          <p:cNvSpPr txBox="1"/>
          <p:nvPr/>
        </p:nvSpPr>
        <p:spPr>
          <a:xfrm>
            <a:off x="4996199" y="2826867"/>
            <a:ext cx="4822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CCCFAD8-3509-4037-AA4A-D9CDC06A1A80}"/>
              </a:ext>
            </a:extLst>
          </p:cNvPr>
          <p:cNvSpPr txBox="1"/>
          <p:nvPr/>
        </p:nvSpPr>
        <p:spPr>
          <a:xfrm>
            <a:off x="5431931" y="282534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689D4F2-9E7F-4E90-9F98-A122E696DA72}"/>
              </a:ext>
            </a:extLst>
          </p:cNvPr>
          <p:cNvSpPr txBox="1"/>
          <p:nvPr/>
        </p:nvSpPr>
        <p:spPr>
          <a:xfrm>
            <a:off x="5838458" y="2796457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5B11AF05-AED5-4167-AFF2-394069750DF4}"/>
              </a:ext>
            </a:extLst>
          </p:cNvPr>
          <p:cNvCxnSpPr>
            <a:cxnSpLocks/>
          </p:cNvCxnSpPr>
          <p:nvPr/>
        </p:nvCxnSpPr>
        <p:spPr>
          <a:xfrm>
            <a:off x="5908592" y="3117287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AA556E24-A063-442D-B010-8C86DD5E743D}"/>
              </a:ext>
            </a:extLst>
          </p:cNvPr>
          <p:cNvSpPr txBox="1"/>
          <p:nvPr/>
        </p:nvSpPr>
        <p:spPr>
          <a:xfrm>
            <a:off x="5846696" y="3053198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76D4D80A-B2C8-4F1C-84C2-43B201DB3650}"/>
              </a:ext>
            </a:extLst>
          </p:cNvPr>
          <p:cNvSpPr txBox="1"/>
          <p:nvPr/>
        </p:nvSpPr>
        <p:spPr>
          <a:xfrm>
            <a:off x="7609420" y="1923878"/>
            <a:ext cx="98711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237C38DC-A6E6-44A9-9689-76E037B9E6ED}"/>
              </a:ext>
            </a:extLst>
          </p:cNvPr>
          <p:cNvSpPr txBox="1"/>
          <p:nvPr/>
        </p:nvSpPr>
        <p:spPr>
          <a:xfrm>
            <a:off x="7229840" y="2362356"/>
            <a:ext cx="10625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  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B7C1C64-8FB0-4CE7-928A-F2CA1B89444D}"/>
              </a:ext>
            </a:extLst>
          </p:cNvPr>
          <p:cNvSpPr txBox="1"/>
          <p:nvPr/>
        </p:nvSpPr>
        <p:spPr>
          <a:xfrm>
            <a:off x="8067727" y="236888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18B375DE-D1BC-435A-84A2-420191DB52F3}"/>
              </a:ext>
            </a:extLst>
          </p:cNvPr>
          <p:cNvSpPr txBox="1"/>
          <p:nvPr/>
        </p:nvSpPr>
        <p:spPr>
          <a:xfrm>
            <a:off x="8488768" y="2314597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172DD680-5C86-4A5A-B7F0-B1600D35179D}"/>
              </a:ext>
            </a:extLst>
          </p:cNvPr>
          <p:cNvCxnSpPr>
            <a:cxnSpLocks/>
          </p:cNvCxnSpPr>
          <p:nvPr/>
        </p:nvCxnSpPr>
        <p:spPr>
          <a:xfrm>
            <a:off x="8558902" y="2635427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D59519EF-CFAA-4EE1-BE25-A0E4DB9BA6FF}"/>
              </a:ext>
            </a:extLst>
          </p:cNvPr>
          <p:cNvSpPr txBox="1"/>
          <p:nvPr/>
        </p:nvSpPr>
        <p:spPr>
          <a:xfrm>
            <a:off x="8497006" y="2571338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25C39B86-6C4D-4B25-A7DA-40E331FE3C85}"/>
              </a:ext>
            </a:extLst>
          </p:cNvPr>
          <p:cNvCxnSpPr>
            <a:cxnSpLocks/>
          </p:cNvCxnSpPr>
          <p:nvPr/>
        </p:nvCxnSpPr>
        <p:spPr>
          <a:xfrm>
            <a:off x="7229840" y="2875915"/>
            <a:ext cx="180066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1C3B9CDF-CDD4-4F21-92D8-3A8BEAF00E40}"/>
              </a:ext>
            </a:extLst>
          </p:cNvPr>
          <p:cNvSpPr txBox="1"/>
          <p:nvPr/>
        </p:nvSpPr>
        <p:spPr>
          <a:xfrm>
            <a:off x="8507339" y="2831659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524472C3-7D0E-4E11-B05F-78C979612525}"/>
              </a:ext>
            </a:extLst>
          </p:cNvPr>
          <p:cNvCxnSpPr>
            <a:cxnSpLocks/>
          </p:cNvCxnSpPr>
          <p:nvPr/>
        </p:nvCxnSpPr>
        <p:spPr>
          <a:xfrm>
            <a:off x="8577473" y="3152489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41369AEA-6D7B-4E76-A5AB-9459CAA1EB30}"/>
              </a:ext>
            </a:extLst>
          </p:cNvPr>
          <p:cNvSpPr txBox="1"/>
          <p:nvPr/>
        </p:nvSpPr>
        <p:spPr>
          <a:xfrm>
            <a:off x="8515577" y="3088400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32F890D0-7B25-4EC8-B73A-3616CF27FE8E}"/>
              </a:ext>
            </a:extLst>
          </p:cNvPr>
          <p:cNvSpPr txBox="1"/>
          <p:nvPr/>
        </p:nvSpPr>
        <p:spPr>
          <a:xfrm>
            <a:off x="8089617" y="283033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8356BAB9-0BD1-4E86-AC29-0A94CE04AD9D}"/>
              </a:ext>
            </a:extLst>
          </p:cNvPr>
          <p:cNvSpPr txBox="1"/>
          <p:nvPr/>
        </p:nvSpPr>
        <p:spPr>
          <a:xfrm>
            <a:off x="7632151" y="282576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5B178A26-EDD9-4244-A12D-7D8E973AC630}"/>
              </a:ext>
            </a:extLst>
          </p:cNvPr>
          <p:cNvSpPr txBox="1"/>
          <p:nvPr/>
        </p:nvSpPr>
        <p:spPr>
          <a:xfrm>
            <a:off x="9447141" y="3891826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AF3A5CEF-09B2-49E9-912F-ADAD78CEA4BE}"/>
              </a:ext>
            </a:extLst>
          </p:cNvPr>
          <p:cNvCxnSpPr>
            <a:cxnSpLocks/>
          </p:cNvCxnSpPr>
          <p:nvPr/>
        </p:nvCxnSpPr>
        <p:spPr>
          <a:xfrm>
            <a:off x="9517275" y="4212656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extBox 46">
            <a:extLst>
              <a:ext uri="{FF2B5EF4-FFF2-40B4-BE49-F238E27FC236}">
                <a16:creationId xmlns:a16="http://schemas.microsoft.com/office/drawing/2014/main" id="{4DA77593-11C9-427A-A76B-AA02C0F71522}"/>
              </a:ext>
            </a:extLst>
          </p:cNvPr>
          <p:cNvSpPr txBox="1"/>
          <p:nvPr/>
        </p:nvSpPr>
        <p:spPr>
          <a:xfrm>
            <a:off x="9455379" y="4148567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072BE170-8CA3-4EDC-A3EC-4159F46E8CC4}"/>
              </a:ext>
            </a:extLst>
          </p:cNvPr>
          <p:cNvSpPr txBox="1"/>
          <p:nvPr/>
        </p:nvSpPr>
        <p:spPr>
          <a:xfrm>
            <a:off x="9029419" y="390502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8885C862-0881-41EB-8240-323056D857AD}"/>
              </a:ext>
            </a:extLst>
          </p:cNvPr>
          <p:cNvSpPr txBox="1"/>
          <p:nvPr/>
        </p:nvSpPr>
        <p:spPr>
          <a:xfrm>
            <a:off x="8571953" y="390044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8093EDD8-9E89-419E-8726-083E6C07FAD8}"/>
              </a:ext>
            </a:extLst>
          </p:cNvPr>
          <p:cNvSpPr/>
          <p:nvPr/>
        </p:nvSpPr>
        <p:spPr>
          <a:xfrm>
            <a:off x="1693735" y="571191"/>
            <a:ext cx="2782957" cy="76849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700A7E74-A2AE-4640-93F6-2F63495AC280}"/>
              </a:ext>
            </a:extLst>
          </p:cNvPr>
          <p:cNvSpPr txBox="1"/>
          <p:nvPr/>
        </p:nvSpPr>
        <p:spPr>
          <a:xfrm>
            <a:off x="1859320" y="575028"/>
            <a:ext cx="278295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13 x 1      =</a:t>
            </a: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8E6D1D29-BE08-426A-8F28-5B56FB0D8D06}"/>
              </a:ext>
            </a:extLst>
          </p:cNvPr>
          <p:cNvGrpSpPr/>
          <p:nvPr/>
        </p:nvGrpSpPr>
        <p:grpSpPr>
          <a:xfrm>
            <a:off x="3078866" y="362880"/>
            <a:ext cx="442756" cy="1045655"/>
            <a:chOff x="2724738" y="5471319"/>
            <a:chExt cx="442756" cy="1045655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EDD85DB0-F5B2-4F5B-8F01-DE855A853967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CC39B9E3-8419-42EE-9DD9-5EF9ADFB8A82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67074E03-741C-4BB0-BB11-770486457E1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" name="TextBox 55">
            <a:extLst>
              <a:ext uri="{FF2B5EF4-FFF2-40B4-BE49-F238E27FC236}">
                <a16:creationId xmlns:a16="http://schemas.microsoft.com/office/drawing/2014/main" id="{EFA66DE5-191F-47E8-9075-1DA6D500E292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2015WDN</a:t>
            </a:r>
          </a:p>
        </p:txBody>
      </p:sp>
    </p:spTree>
    <p:extLst>
      <p:ext uri="{BB962C8B-B14F-4D97-AF65-F5344CB8AC3E}">
        <p14:creationId xmlns:p14="http://schemas.microsoft.com/office/powerpoint/2010/main" val="7948953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/>
      <p:bldP spid="23" grpId="0"/>
      <p:bldP spid="24" grpId="0"/>
      <p:bldP spid="26" grpId="0"/>
      <p:bldP spid="32" grpId="0"/>
      <p:bldP spid="33" grpId="0"/>
      <p:bldP spid="34" grpId="0"/>
      <p:bldP spid="35" grpId="0"/>
      <p:bldP spid="37" grpId="0"/>
      <p:bldP spid="39" grpId="0"/>
      <p:bldP spid="41" grpId="0"/>
      <p:bldP spid="43" grpId="0"/>
      <p:bldP spid="44" grpId="0"/>
      <p:bldP spid="45" grpId="0"/>
      <p:bldP spid="47" grpId="0"/>
      <p:bldP spid="48" grpId="0"/>
      <p:bldP spid="49" grpId="0"/>
    </p:bldLst>
  </p:timing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19D455F-48C7-4841-8203-6EE3863E44B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4378" y="128538"/>
            <a:ext cx="11835330" cy="5093118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4044397-617A-4176-B1FF-7961CCF9D079}"/>
              </a:ext>
            </a:extLst>
          </p:cNvPr>
          <p:cNvSpPr txBox="1"/>
          <p:nvPr/>
        </p:nvSpPr>
        <p:spPr>
          <a:xfrm>
            <a:off x="1773856" y="1951588"/>
            <a:ext cx="32083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 5 7 = 5 7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1BB13A6-5E9B-4EBA-AF07-2F0460784CED}"/>
              </a:ext>
            </a:extLst>
          </p:cNvPr>
          <p:cNvGrpSpPr/>
          <p:nvPr/>
        </p:nvGrpSpPr>
        <p:grpSpPr>
          <a:xfrm>
            <a:off x="1810483" y="2841757"/>
            <a:ext cx="2196951" cy="1070231"/>
            <a:chOff x="1810483" y="3730258"/>
            <a:chExt cx="2196951" cy="1070231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1AE2B1B7-95F6-4B91-B014-C6A02DD757DB}"/>
                </a:ext>
              </a:extLst>
            </p:cNvPr>
            <p:cNvCxnSpPr>
              <a:cxnSpLocks/>
            </p:cNvCxnSpPr>
            <p:nvPr/>
          </p:nvCxnSpPr>
          <p:spPr>
            <a:xfrm>
              <a:off x="1814176" y="4242263"/>
              <a:ext cx="437981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AFFD38FC-1DBB-46E6-91CF-B2E4DDCCB763}"/>
                </a:ext>
              </a:extLst>
            </p:cNvPr>
            <p:cNvSpPr txBox="1"/>
            <p:nvPr/>
          </p:nvSpPr>
          <p:spPr>
            <a:xfrm>
              <a:off x="1814176" y="3730258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4142406-70BB-4E5B-A67B-87F789F1598C}"/>
                </a:ext>
              </a:extLst>
            </p:cNvPr>
            <p:cNvSpPr txBox="1"/>
            <p:nvPr/>
          </p:nvSpPr>
          <p:spPr>
            <a:xfrm>
              <a:off x="1810483" y="4169547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A557F53E-F0F3-4071-B758-47B9ECB62295}"/>
                </a:ext>
              </a:extLst>
            </p:cNvPr>
            <p:cNvSpPr txBox="1"/>
            <p:nvPr/>
          </p:nvSpPr>
          <p:spPr>
            <a:xfrm>
              <a:off x="2201512" y="3741559"/>
              <a:ext cx="13866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 5 7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D76080E2-AE36-4673-A3F3-A3A344E56CBE}"/>
                </a:ext>
              </a:extLst>
            </p:cNvPr>
            <p:cNvSpPr txBox="1"/>
            <p:nvPr/>
          </p:nvSpPr>
          <p:spPr>
            <a:xfrm>
              <a:off x="3567034" y="3751620"/>
              <a:ext cx="4404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82051319-115F-47A3-9154-AC9D617DC95B}"/>
                </a:ext>
              </a:extLst>
            </p:cNvPr>
            <p:cNvSpPr txBox="1"/>
            <p:nvPr/>
          </p:nvSpPr>
          <p:spPr>
            <a:xfrm>
              <a:off x="3153419" y="3871928"/>
              <a:ext cx="3248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DEA3E73D-CBFC-4392-B475-2ACB9ECFD91A}"/>
              </a:ext>
            </a:extLst>
          </p:cNvPr>
          <p:cNvGrpSpPr/>
          <p:nvPr/>
        </p:nvGrpSpPr>
        <p:grpSpPr>
          <a:xfrm>
            <a:off x="4021643" y="2841757"/>
            <a:ext cx="958954" cy="1087425"/>
            <a:chOff x="2240352" y="1943506"/>
            <a:chExt cx="958954" cy="1087425"/>
          </a:xfrm>
        </p:grpSpPr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BA884B6-8C80-4E3A-8337-3670C0498AE4}"/>
                </a:ext>
              </a:extLst>
            </p:cNvPr>
            <p:cNvCxnSpPr>
              <a:cxnSpLocks/>
            </p:cNvCxnSpPr>
            <p:nvPr/>
          </p:nvCxnSpPr>
          <p:spPr>
            <a:xfrm>
              <a:off x="2240352" y="2460949"/>
              <a:ext cx="919190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33FC38C5-3118-4EBA-BFAB-89CFAE7E1ABC}"/>
                </a:ext>
              </a:extLst>
            </p:cNvPr>
            <p:cNvSpPr txBox="1"/>
            <p:nvPr/>
          </p:nvSpPr>
          <p:spPr>
            <a:xfrm>
              <a:off x="2659395" y="2399989"/>
              <a:ext cx="53991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8E21135-AEFC-4491-B444-634DE2DBB6BD}"/>
                </a:ext>
              </a:extLst>
            </p:cNvPr>
            <p:cNvSpPr txBox="1"/>
            <p:nvPr/>
          </p:nvSpPr>
          <p:spPr>
            <a:xfrm>
              <a:off x="2240352" y="1943506"/>
              <a:ext cx="95895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5 7</a:t>
              </a:r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89DA476C-90E8-4019-972A-E6504502CB04}"/>
              </a:ext>
            </a:extLst>
          </p:cNvPr>
          <p:cNvSpPr txBox="1"/>
          <p:nvPr/>
        </p:nvSpPr>
        <p:spPr>
          <a:xfrm>
            <a:off x="4913069" y="2854577"/>
            <a:ext cx="4822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70E8F65-9C5E-49A9-B784-2EAC20B936AC}"/>
              </a:ext>
            </a:extLst>
          </p:cNvPr>
          <p:cNvSpPr txBox="1"/>
          <p:nvPr/>
        </p:nvSpPr>
        <p:spPr>
          <a:xfrm>
            <a:off x="4011799" y="4626114"/>
            <a:ext cx="9589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5 7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207F84C-1E87-401B-8903-AE64E4461E30}"/>
              </a:ext>
            </a:extLst>
          </p:cNvPr>
          <p:cNvSpPr txBox="1"/>
          <p:nvPr/>
        </p:nvSpPr>
        <p:spPr>
          <a:xfrm>
            <a:off x="3537181" y="4639177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95A7666-C830-4A53-B9B0-98B40849A769}"/>
              </a:ext>
            </a:extLst>
          </p:cNvPr>
          <p:cNvCxnSpPr>
            <a:cxnSpLocks/>
          </p:cNvCxnSpPr>
          <p:nvPr/>
        </p:nvCxnSpPr>
        <p:spPr>
          <a:xfrm>
            <a:off x="4011798" y="4688734"/>
            <a:ext cx="90127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46916CC9-88C3-427D-B87E-F88317FB7EBA}"/>
              </a:ext>
            </a:extLst>
          </p:cNvPr>
          <p:cNvCxnSpPr>
            <a:cxnSpLocks/>
          </p:cNvCxnSpPr>
          <p:nvPr/>
        </p:nvCxnSpPr>
        <p:spPr>
          <a:xfrm>
            <a:off x="4030750" y="4688734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45C2AB6E-D79A-4F77-8773-98A5065EB35A}"/>
              </a:ext>
            </a:extLst>
          </p:cNvPr>
          <p:cNvSpPr txBox="1"/>
          <p:nvPr/>
        </p:nvSpPr>
        <p:spPr>
          <a:xfrm>
            <a:off x="4021643" y="415951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03D4DF8C-3540-493B-B42A-C8A61CE64FF3}"/>
              </a:ext>
            </a:extLst>
          </p:cNvPr>
          <p:cNvSpPr txBox="1"/>
          <p:nvPr/>
        </p:nvSpPr>
        <p:spPr>
          <a:xfrm>
            <a:off x="4304270" y="4639177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CBDBBD2-4DE6-4686-B1AD-8C5FF3B8725E}"/>
              </a:ext>
            </a:extLst>
          </p:cNvPr>
          <p:cNvSpPr txBox="1"/>
          <p:nvPr/>
        </p:nvSpPr>
        <p:spPr>
          <a:xfrm>
            <a:off x="4436408" y="416604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4CE5A12F-DD28-4F6F-B25B-A2E8DFB09DE5}"/>
              </a:ext>
            </a:extLst>
          </p:cNvPr>
          <p:cNvSpPr txBox="1"/>
          <p:nvPr/>
        </p:nvSpPr>
        <p:spPr>
          <a:xfrm>
            <a:off x="4842935" y="4137152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022D2C5F-E8A0-4C8B-85E0-ABC28782980D}"/>
              </a:ext>
            </a:extLst>
          </p:cNvPr>
          <p:cNvCxnSpPr>
            <a:cxnSpLocks/>
          </p:cNvCxnSpPr>
          <p:nvPr/>
        </p:nvCxnSpPr>
        <p:spPr>
          <a:xfrm>
            <a:off x="4913069" y="4457982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1E906FE5-7A72-4F5F-B540-59E7B2B4440D}"/>
              </a:ext>
            </a:extLst>
          </p:cNvPr>
          <p:cNvSpPr txBox="1"/>
          <p:nvPr/>
        </p:nvSpPr>
        <p:spPr>
          <a:xfrm>
            <a:off x="4851173" y="4393893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8559A511-9352-40E4-942E-C9B5350D60F6}"/>
              </a:ext>
            </a:extLst>
          </p:cNvPr>
          <p:cNvSpPr txBox="1"/>
          <p:nvPr/>
        </p:nvSpPr>
        <p:spPr>
          <a:xfrm>
            <a:off x="5395362" y="285305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C282573A-5826-49E4-8D18-2A3AFCEC566E}"/>
              </a:ext>
            </a:extLst>
          </p:cNvPr>
          <p:cNvSpPr txBox="1"/>
          <p:nvPr/>
        </p:nvSpPr>
        <p:spPr>
          <a:xfrm>
            <a:off x="5810127" y="285959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433C8361-D1BA-4E2D-B63A-DF1403CB74D4}"/>
              </a:ext>
            </a:extLst>
          </p:cNvPr>
          <p:cNvSpPr txBox="1"/>
          <p:nvPr/>
        </p:nvSpPr>
        <p:spPr>
          <a:xfrm>
            <a:off x="6216654" y="2830699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82F5681C-8F2B-4B35-8E9F-AE4DFA7766CC}"/>
              </a:ext>
            </a:extLst>
          </p:cNvPr>
          <p:cNvCxnSpPr>
            <a:cxnSpLocks/>
          </p:cNvCxnSpPr>
          <p:nvPr/>
        </p:nvCxnSpPr>
        <p:spPr>
          <a:xfrm>
            <a:off x="6286788" y="3151529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10675BB8-F98E-4CBD-9790-BD170F034CBA}"/>
              </a:ext>
            </a:extLst>
          </p:cNvPr>
          <p:cNvSpPr txBox="1"/>
          <p:nvPr/>
        </p:nvSpPr>
        <p:spPr>
          <a:xfrm>
            <a:off x="6224892" y="3087440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32427B2-64C7-445E-B548-452D6CE42432}"/>
              </a:ext>
            </a:extLst>
          </p:cNvPr>
          <p:cNvSpPr txBox="1"/>
          <p:nvPr/>
        </p:nvSpPr>
        <p:spPr>
          <a:xfrm>
            <a:off x="7584346" y="1951588"/>
            <a:ext cx="98711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5 7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904B85E-566B-4A0A-BA8B-C06EB09B5E30}"/>
              </a:ext>
            </a:extLst>
          </p:cNvPr>
          <p:cNvSpPr txBox="1"/>
          <p:nvPr/>
        </p:nvSpPr>
        <p:spPr>
          <a:xfrm>
            <a:off x="7146710" y="2390066"/>
            <a:ext cx="10625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+ 2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B3A80D80-C12B-4710-99EB-ED93F7CB4ACD}"/>
              </a:ext>
            </a:extLst>
          </p:cNvPr>
          <p:cNvSpPr txBox="1"/>
          <p:nvPr/>
        </p:nvSpPr>
        <p:spPr>
          <a:xfrm>
            <a:off x="7999111" y="239659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4ED8466A-7EF7-414B-A1F0-1997F2D05CAA}"/>
              </a:ext>
            </a:extLst>
          </p:cNvPr>
          <p:cNvSpPr txBox="1"/>
          <p:nvPr/>
        </p:nvSpPr>
        <p:spPr>
          <a:xfrm>
            <a:off x="8405638" y="2342307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93342F04-FDD2-4F36-9DDD-855E14F92B52}"/>
              </a:ext>
            </a:extLst>
          </p:cNvPr>
          <p:cNvCxnSpPr>
            <a:cxnSpLocks/>
          </p:cNvCxnSpPr>
          <p:nvPr/>
        </p:nvCxnSpPr>
        <p:spPr>
          <a:xfrm>
            <a:off x="8475772" y="2663137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9">
            <a:extLst>
              <a:ext uri="{FF2B5EF4-FFF2-40B4-BE49-F238E27FC236}">
                <a16:creationId xmlns:a16="http://schemas.microsoft.com/office/drawing/2014/main" id="{C1F0C2FD-4B07-4D1E-81BC-5C8A9CBF9C1A}"/>
              </a:ext>
            </a:extLst>
          </p:cNvPr>
          <p:cNvSpPr txBox="1"/>
          <p:nvPr/>
        </p:nvSpPr>
        <p:spPr>
          <a:xfrm>
            <a:off x="8413876" y="2599048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F15A0CF5-EEE2-48AD-90BB-F876325EA5EC}"/>
              </a:ext>
            </a:extLst>
          </p:cNvPr>
          <p:cNvCxnSpPr>
            <a:cxnSpLocks/>
          </p:cNvCxnSpPr>
          <p:nvPr/>
        </p:nvCxnSpPr>
        <p:spPr>
          <a:xfrm>
            <a:off x="7146710" y="2922457"/>
            <a:ext cx="180066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A460DE8B-73F8-4EC0-BB3E-30EF67978D65}"/>
              </a:ext>
            </a:extLst>
          </p:cNvPr>
          <p:cNvSpPr txBox="1"/>
          <p:nvPr/>
        </p:nvSpPr>
        <p:spPr>
          <a:xfrm>
            <a:off x="8424209" y="2867473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C5C0BD37-DBD5-4C0F-B8D6-4749070CACFB}"/>
              </a:ext>
            </a:extLst>
          </p:cNvPr>
          <p:cNvCxnSpPr>
            <a:cxnSpLocks/>
          </p:cNvCxnSpPr>
          <p:nvPr/>
        </p:nvCxnSpPr>
        <p:spPr>
          <a:xfrm>
            <a:off x="8494343" y="3188303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extBox 43">
            <a:extLst>
              <a:ext uri="{FF2B5EF4-FFF2-40B4-BE49-F238E27FC236}">
                <a16:creationId xmlns:a16="http://schemas.microsoft.com/office/drawing/2014/main" id="{8128C730-AF3B-426A-9313-B46B790F0F46}"/>
              </a:ext>
            </a:extLst>
          </p:cNvPr>
          <p:cNvSpPr txBox="1"/>
          <p:nvPr/>
        </p:nvSpPr>
        <p:spPr>
          <a:xfrm>
            <a:off x="8432447" y="3124214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D57A6A56-1D14-4DAE-8102-38C325AB1785}"/>
              </a:ext>
            </a:extLst>
          </p:cNvPr>
          <p:cNvSpPr txBox="1"/>
          <p:nvPr/>
        </p:nvSpPr>
        <p:spPr>
          <a:xfrm>
            <a:off x="7665280" y="1723667"/>
            <a:ext cx="34417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657A7229-A4D2-40AB-98DA-C9451CD5A937}"/>
              </a:ext>
            </a:extLst>
          </p:cNvPr>
          <p:cNvSpPr txBox="1"/>
          <p:nvPr/>
        </p:nvSpPr>
        <p:spPr>
          <a:xfrm>
            <a:off x="8006487" y="287688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E72D601C-52BB-4FD1-BE56-2B7F774F1044}"/>
              </a:ext>
            </a:extLst>
          </p:cNvPr>
          <p:cNvSpPr txBox="1"/>
          <p:nvPr/>
        </p:nvSpPr>
        <p:spPr>
          <a:xfrm>
            <a:off x="7549021" y="287230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8D297EC4-6B66-4C6F-9E66-F68C21E3C340}"/>
              </a:ext>
            </a:extLst>
          </p:cNvPr>
          <p:cNvSpPr txBox="1"/>
          <p:nvPr/>
        </p:nvSpPr>
        <p:spPr>
          <a:xfrm>
            <a:off x="9364011" y="3896818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5DA70DB7-5BFE-404D-A141-2BCA994C5DBB}"/>
              </a:ext>
            </a:extLst>
          </p:cNvPr>
          <p:cNvCxnSpPr>
            <a:cxnSpLocks/>
          </p:cNvCxnSpPr>
          <p:nvPr/>
        </p:nvCxnSpPr>
        <p:spPr>
          <a:xfrm>
            <a:off x="9434145" y="4217648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Box 49">
            <a:extLst>
              <a:ext uri="{FF2B5EF4-FFF2-40B4-BE49-F238E27FC236}">
                <a16:creationId xmlns:a16="http://schemas.microsoft.com/office/drawing/2014/main" id="{6A5941AF-7D65-48CF-9D80-2155E36B1B3E}"/>
              </a:ext>
            </a:extLst>
          </p:cNvPr>
          <p:cNvSpPr txBox="1"/>
          <p:nvPr/>
        </p:nvSpPr>
        <p:spPr>
          <a:xfrm>
            <a:off x="9372249" y="4153559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07FF6892-BB35-4889-BCDB-F69D53C47282}"/>
              </a:ext>
            </a:extLst>
          </p:cNvPr>
          <p:cNvSpPr txBox="1"/>
          <p:nvPr/>
        </p:nvSpPr>
        <p:spPr>
          <a:xfrm>
            <a:off x="8946289" y="393273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85BC0C25-3670-46B9-AB8A-EF8E48F93F54}"/>
              </a:ext>
            </a:extLst>
          </p:cNvPr>
          <p:cNvSpPr txBox="1"/>
          <p:nvPr/>
        </p:nvSpPr>
        <p:spPr>
          <a:xfrm>
            <a:off x="8488823" y="392815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560CC896-5A0E-4724-88FE-E1C3B382867A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</a:t>
            </a:r>
          </a:p>
        </p:txBody>
      </p:sp>
    </p:spTree>
    <p:extLst>
      <p:ext uri="{BB962C8B-B14F-4D97-AF65-F5344CB8AC3E}">
        <p14:creationId xmlns:p14="http://schemas.microsoft.com/office/powerpoint/2010/main" val="29348151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/>
      <p:bldP spid="17" grpId="0"/>
      <p:bldP spid="18" grpId="0"/>
      <p:bldP spid="21" grpId="0"/>
      <p:bldP spid="22" grpId="0"/>
      <p:bldP spid="23" grpId="0"/>
      <p:bldP spid="24" grpId="0"/>
      <p:bldP spid="27" grpId="0"/>
      <p:bldP spid="29" grpId="0"/>
      <p:bldP spid="30" grpId="0"/>
      <p:bldP spid="31" grpId="0"/>
      <p:bldP spid="33" grpId="0"/>
      <p:bldP spid="34" grpId="0"/>
      <p:bldP spid="36" grpId="0"/>
      <p:bldP spid="37" grpId="0"/>
      <p:bldP spid="38" grpId="0"/>
      <p:bldP spid="40" grpId="0"/>
      <p:bldP spid="42" grpId="0"/>
      <p:bldP spid="44" grpId="0"/>
      <p:bldP spid="45" grpId="0"/>
      <p:bldP spid="46" grpId="0"/>
      <p:bldP spid="47" grpId="0"/>
      <p:bldP spid="48" grpId="0"/>
      <p:bldP spid="50" grpId="0"/>
      <p:bldP spid="51" grpId="0"/>
      <p:bldP spid="52" grpId="0"/>
    </p:bldLst>
  </p:timing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19D455F-48C7-4841-8203-6EE3863E44B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4378" y="128538"/>
            <a:ext cx="11835330" cy="5093118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4044397-617A-4176-B1FF-7961CCF9D079}"/>
              </a:ext>
            </a:extLst>
          </p:cNvPr>
          <p:cNvSpPr txBox="1"/>
          <p:nvPr/>
        </p:nvSpPr>
        <p:spPr>
          <a:xfrm>
            <a:off x="1773856" y="1951588"/>
            <a:ext cx="32083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 3 9 = 3 9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1BB13A6-5E9B-4EBA-AF07-2F0460784CED}"/>
              </a:ext>
            </a:extLst>
          </p:cNvPr>
          <p:cNvGrpSpPr/>
          <p:nvPr/>
        </p:nvGrpSpPr>
        <p:grpSpPr>
          <a:xfrm>
            <a:off x="1810483" y="2841757"/>
            <a:ext cx="2196951" cy="1070231"/>
            <a:chOff x="1810483" y="3730258"/>
            <a:chExt cx="2196951" cy="1070231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1AE2B1B7-95F6-4B91-B014-C6A02DD757DB}"/>
                </a:ext>
              </a:extLst>
            </p:cNvPr>
            <p:cNvCxnSpPr>
              <a:cxnSpLocks/>
            </p:cNvCxnSpPr>
            <p:nvPr/>
          </p:nvCxnSpPr>
          <p:spPr>
            <a:xfrm>
              <a:off x="1814176" y="4242263"/>
              <a:ext cx="437981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AFFD38FC-1DBB-46E6-91CF-B2E4DDCCB763}"/>
                </a:ext>
              </a:extLst>
            </p:cNvPr>
            <p:cNvSpPr txBox="1"/>
            <p:nvPr/>
          </p:nvSpPr>
          <p:spPr>
            <a:xfrm>
              <a:off x="1814176" y="3730258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4142406-70BB-4E5B-A67B-87F789F1598C}"/>
                </a:ext>
              </a:extLst>
            </p:cNvPr>
            <p:cNvSpPr txBox="1"/>
            <p:nvPr/>
          </p:nvSpPr>
          <p:spPr>
            <a:xfrm>
              <a:off x="1810483" y="4169547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A557F53E-F0F3-4071-B758-47B9ECB62295}"/>
                </a:ext>
              </a:extLst>
            </p:cNvPr>
            <p:cNvSpPr txBox="1"/>
            <p:nvPr/>
          </p:nvSpPr>
          <p:spPr>
            <a:xfrm>
              <a:off x="2201512" y="3741559"/>
              <a:ext cx="13866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 3 9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D76080E2-AE36-4673-A3F3-A3A344E56CBE}"/>
                </a:ext>
              </a:extLst>
            </p:cNvPr>
            <p:cNvSpPr txBox="1"/>
            <p:nvPr/>
          </p:nvSpPr>
          <p:spPr>
            <a:xfrm>
              <a:off x="3567034" y="3751620"/>
              <a:ext cx="4404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82051319-115F-47A3-9154-AC9D617DC95B}"/>
                </a:ext>
              </a:extLst>
            </p:cNvPr>
            <p:cNvSpPr txBox="1"/>
            <p:nvPr/>
          </p:nvSpPr>
          <p:spPr>
            <a:xfrm>
              <a:off x="3153419" y="3871928"/>
              <a:ext cx="3248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DEA3E73D-CBFC-4392-B475-2ACB9ECFD91A}"/>
              </a:ext>
            </a:extLst>
          </p:cNvPr>
          <p:cNvGrpSpPr/>
          <p:nvPr/>
        </p:nvGrpSpPr>
        <p:grpSpPr>
          <a:xfrm>
            <a:off x="4021643" y="2841757"/>
            <a:ext cx="958954" cy="1087425"/>
            <a:chOff x="2240352" y="1943506"/>
            <a:chExt cx="958954" cy="1087425"/>
          </a:xfrm>
        </p:grpSpPr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BA884B6-8C80-4E3A-8337-3670C0498AE4}"/>
                </a:ext>
              </a:extLst>
            </p:cNvPr>
            <p:cNvCxnSpPr>
              <a:cxnSpLocks/>
            </p:cNvCxnSpPr>
            <p:nvPr/>
          </p:nvCxnSpPr>
          <p:spPr>
            <a:xfrm>
              <a:off x="2240352" y="2460949"/>
              <a:ext cx="919190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33FC38C5-3118-4EBA-BFAB-89CFAE7E1ABC}"/>
                </a:ext>
              </a:extLst>
            </p:cNvPr>
            <p:cNvSpPr txBox="1"/>
            <p:nvPr/>
          </p:nvSpPr>
          <p:spPr>
            <a:xfrm>
              <a:off x="2659395" y="2399989"/>
              <a:ext cx="53991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8E21135-AEFC-4491-B444-634DE2DBB6BD}"/>
                </a:ext>
              </a:extLst>
            </p:cNvPr>
            <p:cNvSpPr txBox="1"/>
            <p:nvPr/>
          </p:nvSpPr>
          <p:spPr>
            <a:xfrm>
              <a:off x="2240352" y="1943506"/>
              <a:ext cx="95895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3 9</a:t>
              </a:r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89DA476C-90E8-4019-972A-E6504502CB04}"/>
              </a:ext>
            </a:extLst>
          </p:cNvPr>
          <p:cNvSpPr txBox="1"/>
          <p:nvPr/>
        </p:nvSpPr>
        <p:spPr>
          <a:xfrm>
            <a:off x="4913069" y="2854577"/>
            <a:ext cx="4822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70E8F65-9C5E-49A9-B784-2EAC20B936AC}"/>
              </a:ext>
            </a:extLst>
          </p:cNvPr>
          <p:cNvSpPr txBox="1"/>
          <p:nvPr/>
        </p:nvSpPr>
        <p:spPr>
          <a:xfrm>
            <a:off x="4011799" y="4626114"/>
            <a:ext cx="9589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3 9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207F84C-1E87-401B-8903-AE64E4461E30}"/>
              </a:ext>
            </a:extLst>
          </p:cNvPr>
          <p:cNvSpPr txBox="1"/>
          <p:nvPr/>
        </p:nvSpPr>
        <p:spPr>
          <a:xfrm>
            <a:off x="3537181" y="4639177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95A7666-C830-4A53-B9B0-98B40849A769}"/>
              </a:ext>
            </a:extLst>
          </p:cNvPr>
          <p:cNvCxnSpPr>
            <a:cxnSpLocks/>
          </p:cNvCxnSpPr>
          <p:nvPr/>
        </p:nvCxnSpPr>
        <p:spPr>
          <a:xfrm>
            <a:off x="4011798" y="4688734"/>
            <a:ext cx="90127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46916CC9-88C3-427D-B87E-F88317FB7EBA}"/>
              </a:ext>
            </a:extLst>
          </p:cNvPr>
          <p:cNvCxnSpPr>
            <a:cxnSpLocks/>
          </p:cNvCxnSpPr>
          <p:nvPr/>
        </p:nvCxnSpPr>
        <p:spPr>
          <a:xfrm>
            <a:off x="4030750" y="4688734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45C2AB6E-D79A-4F77-8773-98A5065EB35A}"/>
              </a:ext>
            </a:extLst>
          </p:cNvPr>
          <p:cNvSpPr txBox="1"/>
          <p:nvPr/>
        </p:nvSpPr>
        <p:spPr>
          <a:xfrm>
            <a:off x="4021643" y="415951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03D4DF8C-3540-493B-B42A-C8A61CE64FF3}"/>
              </a:ext>
            </a:extLst>
          </p:cNvPr>
          <p:cNvSpPr txBox="1"/>
          <p:nvPr/>
        </p:nvSpPr>
        <p:spPr>
          <a:xfrm>
            <a:off x="4304270" y="4639177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CBDBBD2-4DE6-4686-B1AD-8C5FF3B8725E}"/>
              </a:ext>
            </a:extLst>
          </p:cNvPr>
          <p:cNvSpPr txBox="1"/>
          <p:nvPr/>
        </p:nvSpPr>
        <p:spPr>
          <a:xfrm>
            <a:off x="4436408" y="416604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4CE5A12F-DD28-4F6F-B25B-A2E8DFB09DE5}"/>
              </a:ext>
            </a:extLst>
          </p:cNvPr>
          <p:cNvSpPr txBox="1"/>
          <p:nvPr/>
        </p:nvSpPr>
        <p:spPr>
          <a:xfrm>
            <a:off x="4842935" y="4137152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022D2C5F-E8A0-4C8B-85E0-ABC28782980D}"/>
              </a:ext>
            </a:extLst>
          </p:cNvPr>
          <p:cNvCxnSpPr>
            <a:cxnSpLocks/>
          </p:cNvCxnSpPr>
          <p:nvPr/>
        </p:nvCxnSpPr>
        <p:spPr>
          <a:xfrm>
            <a:off x="4913069" y="4457982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1E906FE5-7A72-4F5F-B540-59E7B2B4440D}"/>
              </a:ext>
            </a:extLst>
          </p:cNvPr>
          <p:cNvSpPr txBox="1"/>
          <p:nvPr/>
        </p:nvSpPr>
        <p:spPr>
          <a:xfrm>
            <a:off x="4851173" y="4393893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8559A511-9352-40E4-942E-C9B5350D60F6}"/>
              </a:ext>
            </a:extLst>
          </p:cNvPr>
          <p:cNvSpPr txBox="1"/>
          <p:nvPr/>
        </p:nvSpPr>
        <p:spPr>
          <a:xfrm>
            <a:off x="5395362" y="285305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C282573A-5826-49E4-8D18-2A3AFCEC566E}"/>
              </a:ext>
            </a:extLst>
          </p:cNvPr>
          <p:cNvSpPr txBox="1"/>
          <p:nvPr/>
        </p:nvSpPr>
        <p:spPr>
          <a:xfrm>
            <a:off x="5810127" y="285959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433C8361-D1BA-4E2D-B63A-DF1403CB74D4}"/>
              </a:ext>
            </a:extLst>
          </p:cNvPr>
          <p:cNvSpPr txBox="1"/>
          <p:nvPr/>
        </p:nvSpPr>
        <p:spPr>
          <a:xfrm>
            <a:off x="6216654" y="2830699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82F5681C-8F2B-4B35-8E9F-AE4DFA7766CC}"/>
              </a:ext>
            </a:extLst>
          </p:cNvPr>
          <p:cNvCxnSpPr>
            <a:cxnSpLocks/>
          </p:cNvCxnSpPr>
          <p:nvPr/>
        </p:nvCxnSpPr>
        <p:spPr>
          <a:xfrm>
            <a:off x="6286788" y="3151529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10675BB8-F98E-4CBD-9790-BD170F034CBA}"/>
              </a:ext>
            </a:extLst>
          </p:cNvPr>
          <p:cNvSpPr txBox="1"/>
          <p:nvPr/>
        </p:nvSpPr>
        <p:spPr>
          <a:xfrm>
            <a:off x="6224892" y="3087440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32427B2-64C7-445E-B548-452D6CE42432}"/>
              </a:ext>
            </a:extLst>
          </p:cNvPr>
          <p:cNvSpPr txBox="1"/>
          <p:nvPr/>
        </p:nvSpPr>
        <p:spPr>
          <a:xfrm>
            <a:off x="7584346" y="1951588"/>
            <a:ext cx="98711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3 9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904B85E-566B-4A0A-BA8B-C06EB09B5E30}"/>
              </a:ext>
            </a:extLst>
          </p:cNvPr>
          <p:cNvSpPr txBox="1"/>
          <p:nvPr/>
        </p:nvSpPr>
        <p:spPr>
          <a:xfrm>
            <a:off x="7146710" y="2390066"/>
            <a:ext cx="10625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+ 1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B3A80D80-C12B-4710-99EB-ED93F7CB4ACD}"/>
              </a:ext>
            </a:extLst>
          </p:cNvPr>
          <p:cNvSpPr txBox="1"/>
          <p:nvPr/>
        </p:nvSpPr>
        <p:spPr>
          <a:xfrm>
            <a:off x="8025615" y="239659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4ED8466A-7EF7-414B-A1F0-1997F2D05CAA}"/>
              </a:ext>
            </a:extLst>
          </p:cNvPr>
          <p:cNvSpPr txBox="1"/>
          <p:nvPr/>
        </p:nvSpPr>
        <p:spPr>
          <a:xfrm>
            <a:off x="8405638" y="2342307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93342F04-FDD2-4F36-9DDD-855E14F92B52}"/>
              </a:ext>
            </a:extLst>
          </p:cNvPr>
          <p:cNvCxnSpPr>
            <a:cxnSpLocks/>
          </p:cNvCxnSpPr>
          <p:nvPr/>
        </p:nvCxnSpPr>
        <p:spPr>
          <a:xfrm>
            <a:off x="8475772" y="2663137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9">
            <a:extLst>
              <a:ext uri="{FF2B5EF4-FFF2-40B4-BE49-F238E27FC236}">
                <a16:creationId xmlns:a16="http://schemas.microsoft.com/office/drawing/2014/main" id="{C1F0C2FD-4B07-4D1E-81BC-5C8A9CBF9C1A}"/>
              </a:ext>
            </a:extLst>
          </p:cNvPr>
          <p:cNvSpPr txBox="1"/>
          <p:nvPr/>
        </p:nvSpPr>
        <p:spPr>
          <a:xfrm>
            <a:off x="8413876" y="2599048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F15A0CF5-EEE2-48AD-90BB-F876325EA5EC}"/>
              </a:ext>
            </a:extLst>
          </p:cNvPr>
          <p:cNvCxnSpPr>
            <a:cxnSpLocks/>
          </p:cNvCxnSpPr>
          <p:nvPr/>
        </p:nvCxnSpPr>
        <p:spPr>
          <a:xfrm>
            <a:off x="7146710" y="2922457"/>
            <a:ext cx="180066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A460DE8B-73F8-4EC0-BB3E-30EF67978D65}"/>
              </a:ext>
            </a:extLst>
          </p:cNvPr>
          <p:cNvSpPr txBox="1"/>
          <p:nvPr/>
        </p:nvSpPr>
        <p:spPr>
          <a:xfrm>
            <a:off x="8424209" y="2867473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C5C0BD37-DBD5-4C0F-B8D6-4749070CACFB}"/>
              </a:ext>
            </a:extLst>
          </p:cNvPr>
          <p:cNvCxnSpPr>
            <a:cxnSpLocks/>
          </p:cNvCxnSpPr>
          <p:nvPr/>
        </p:nvCxnSpPr>
        <p:spPr>
          <a:xfrm>
            <a:off x="8494343" y="3188303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extBox 43">
            <a:extLst>
              <a:ext uri="{FF2B5EF4-FFF2-40B4-BE49-F238E27FC236}">
                <a16:creationId xmlns:a16="http://schemas.microsoft.com/office/drawing/2014/main" id="{8128C730-AF3B-426A-9313-B46B790F0F46}"/>
              </a:ext>
            </a:extLst>
          </p:cNvPr>
          <p:cNvSpPr txBox="1"/>
          <p:nvPr/>
        </p:nvSpPr>
        <p:spPr>
          <a:xfrm>
            <a:off x="8432447" y="3124214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D57A6A56-1D14-4DAE-8102-38C325AB1785}"/>
              </a:ext>
            </a:extLst>
          </p:cNvPr>
          <p:cNvSpPr txBox="1"/>
          <p:nvPr/>
        </p:nvSpPr>
        <p:spPr>
          <a:xfrm>
            <a:off x="7665280" y="1723667"/>
            <a:ext cx="34417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657A7229-A4D2-40AB-98DA-C9451CD5A937}"/>
              </a:ext>
            </a:extLst>
          </p:cNvPr>
          <p:cNvSpPr txBox="1"/>
          <p:nvPr/>
        </p:nvSpPr>
        <p:spPr>
          <a:xfrm>
            <a:off x="8006487" y="287688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E72D601C-52BB-4FD1-BE56-2B7F774F1044}"/>
              </a:ext>
            </a:extLst>
          </p:cNvPr>
          <p:cNvSpPr txBox="1"/>
          <p:nvPr/>
        </p:nvSpPr>
        <p:spPr>
          <a:xfrm>
            <a:off x="7549021" y="287230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8D297EC4-6B66-4C6F-9E66-F68C21E3C340}"/>
              </a:ext>
            </a:extLst>
          </p:cNvPr>
          <p:cNvSpPr txBox="1"/>
          <p:nvPr/>
        </p:nvSpPr>
        <p:spPr>
          <a:xfrm>
            <a:off x="9364011" y="3896818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5DA70DB7-5BFE-404D-A141-2BCA994C5DBB}"/>
              </a:ext>
            </a:extLst>
          </p:cNvPr>
          <p:cNvCxnSpPr>
            <a:cxnSpLocks/>
          </p:cNvCxnSpPr>
          <p:nvPr/>
        </p:nvCxnSpPr>
        <p:spPr>
          <a:xfrm>
            <a:off x="9434145" y="4217648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Box 49">
            <a:extLst>
              <a:ext uri="{FF2B5EF4-FFF2-40B4-BE49-F238E27FC236}">
                <a16:creationId xmlns:a16="http://schemas.microsoft.com/office/drawing/2014/main" id="{6A5941AF-7D65-48CF-9D80-2155E36B1B3E}"/>
              </a:ext>
            </a:extLst>
          </p:cNvPr>
          <p:cNvSpPr txBox="1"/>
          <p:nvPr/>
        </p:nvSpPr>
        <p:spPr>
          <a:xfrm>
            <a:off x="9372249" y="4153559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07FF6892-BB35-4889-BCDB-F69D53C47282}"/>
              </a:ext>
            </a:extLst>
          </p:cNvPr>
          <p:cNvSpPr txBox="1"/>
          <p:nvPr/>
        </p:nvSpPr>
        <p:spPr>
          <a:xfrm>
            <a:off x="8946289" y="393273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85BC0C25-3670-46B9-AB8A-EF8E48F93F54}"/>
              </a:ext>
            </a:extLst>
          </p:cNvPr>
          <p:cNvSpPr txBox="1"/>
          <p:nvPr/>
        </p:nvSpPr>
        <p:spPr>
          <a:xfrm>
            <a:off x="8488823" y="392815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0704B688-FCD6-4933-8761-31C49C169A33}"/>
              </a:ext>
            </a:extLst>
          </p:cNvPr>
          <p:cNvSpPr/>
          <p:nvPr/>
        </p:nvSpPr>
        <p:spPr>
          <a:xfrm>
            <a:off x="1524000" y="569842"/>
            <a:ext cx="2782957" cy="69493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89E4149F-9316-4BFB-B91F-4CC3992035A4}"/>
              </a:ext>
            </a:extLst>
          </p:cNvPr>
          <p:cNvGrpSpPr/>
          <p:nvPr/>
        </p:nvGrpSpPr>
        <p:grpSpPr>
          <a:xfrm>
            <a:off x="2041844" y="362880"/>
            <a:ext cx="442756" cy="1045655"/>
            <a:chOff x="2724738" y="5471319"/>
            <a:chExt cx="442756" cy="1045655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7729B887-325E-48F3-8AD5-2741966D2B7C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7F7FEC72-119F-4BFB-A05F-E3782AF8EB8D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1F96CB4-C021-4D96-8C3F-C0FEC4F6C2B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5BED48C6-1B20-4DA2-ACED-44EC543D953A}"/>
              </a:ext>
            </a:extLst>
          </p:cNvPr>
          <p:cNvSpPr txBox="1"/>
          <p:nvPr/>
        </p:nvSpPr>
        <p:spPr>
          <a:xfrm>
            <a:off x="2540673" y="547029"/>
            <a:ext cx="330209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 39 =  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DE02902F-61A6-4ABB-A527-6612F181FC2A}"/>
              </a:ext>
            </a:extLst>
          </p:cNvPr>
          <p:cNvSpPr txBox="1"/>
          <p:nvPr/>
        </p:nvSpPr>
        <p:spPr>
          <a:xfrm>
            <a:off x="1632045" y="58386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1953FA6D-606E-4375-B491-5B46C39430F1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2017WDN</a:t>
            </a:r>
          </a:p>
        </p:txBody>
      </p:sp>
    </p:spTree>
    <p:extLst>
      <p:ext uri="{BB962C8B-B14F-4D97-AF65-F5344CB8AC3E}">
        <p14:creationId xmlns:p14="http://schemas.microsoft.com/office/powerpoint/2010/main" val="4796781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6" grpId="0"/>
      <p:bldP spid="17" grpId="0"/>
      <p:bldP spid="18" grpId="0"/>
      <p:bldP spid="21" grpId="0"/>
      <p:bldP spid="22" grpId="0"/>
      <p:bldP spid="23" grpId="0"/>
      <p:bldP spid="24" grpId="0"/>
      <p:bldP spid="27" grpId="0"/>
      <p:bldP spid="29" grpId="0"/>
      <p:bldP spid="30" grpId="0"/>
      <p:bldP spid="31" grpId="0"/>
      <p:bldP spid="33" grpId="0"/>
      <p:bldP spid="34" grpId="0"/>
      <p:bldP spid="36" grpId="0"/>
      <p:bldP spid="37" grpId="0"/>
      <p:bldP spid="38" grpId="0"/>
      <p:bldP spid="40" grpId="0"/>
      <p:bldP spid="42" grpId="0"/>
      <p:bldP spid="44" grpId="0"/>
      <p:bldP spid="45" grpId="0"/>
      <p:bldP spid="46" grpId="0"/>
      <p:bldP spid="47" grpId="0"/>
      <p:bldP spid="48" grpId="0"/>
      <p:bldP spid="50" grpId="0"/>
      <p:bldP spid="51" grpId="0"/>
      <p:bldP spid="52" grpId="0"/>
    </p:bldLst>
  </p:timing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DB31F33-708C-4430-B343-E9D94F448A9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/>
              <a:t>Multiply a mixed number by a whole number by converting to an improper fraction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ADB0F88-9F96-46D0-89DB-91C21C8B3C0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56654496"/>
      </p:ext>
    </p:extLst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5" name="Rectangle: Rounded Corners 184">
            <a:extLst>
              <a:ext uri="{FF2B5EF4-FFF2-40B4-BE49-F238E27FC236}">
                <a16:creationId xmlns:a16="http://schemas.microsoft.com/office/drawing/2014/main" id="{7A0BA80E-7270-457E-B1AC-F7AA3C8413DE}"/>
              </a:ext>
            </a:extLst>
          </p:cNvPr>
          <p:cNvSpPr/>
          <p:nvPr/>
        </p:nvSpPr>
        <p:spPr>
          <a:xfrm>
            <a:off x="776066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B1DEE4F6-A181-4C6C-AE7B-9BD108739BC3}"/>
              </a:ext>
            </a:extLst>
          </p:cNvPr>
          <p:cNvSpPr/>
          <p:nvPr/>
        </p:nvSpPr>
        <p:spPr>
          <a:xfrm>
            <a:off x="2932132" y="600319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E4618BCA-1FDC-427B-B779-14844A2F96A2}"/>
              </a:ext>
            </a:extLst>
          </p:cNvPr>
          <p:cNvGrpSpPr/>
          <p:nvPr/>
        </p:nvGrpSpPr>
        <p:grpSpPr>
          <a:xfrm>
            <a:off x="1229608" y="712172"/>
            <a:ext cx="541334" cy="1032867"/>
            <a:chOff x="2709980" y="5471319"/>
            <a:chExt cx="541334" cy="1032867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1690F281-9689-4426-84EC-06F694A8B2C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EFBB1F18-1815-49C8-9C07-F0121B09C50F}"/>
                </a:ext>
              </a:extLst>
            </p:cNvPr>
            <p:cNvSpPr txBox="1"/>
            <p:nvPr/>
          </p:nvSpPr>
          <p:spPr>
            <a:xfrm>
              <a:off x="2709980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11BB49A4-0D88-41CD-9EFA-07547D5C5BC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1" name="TextBox 190">
            <a:extLst>
              <a:ext uri="{FF2B5EF4-FFF2-40B4-BE49-F238E27FC236}">
                <a16:creationId xmlns:a16="http://schemas.microsoft.com/office/drawing/2014/main" id="{F1720F05-BD5E-4D83-B18D-BA006F441B97}"/>
              </a:ext>
            </a:extLst>
          </p:cNvPr>
          <p:cNvSpPr txBox="1"/>
          <p:nvPr/>
        </p:nvSpPr>
        <p:spPr>
          <a:xfrm>
            <a:off x="1726583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72EF424C-9BA5-4522-846E-A358EB0D16C1}"/>
              </a:ext>
            </a:extLst>
          </p:cNvPr>
          <p:cNvSpPr txBox="1"/>
          <p:nvPr/>
        </p:nvSpPr>
        <p:spPr>
          <a:xfrm>
            <a:off x="457752" y="2203220"/>
            <a:ext cx="101315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cxnSp>
        <p:nvCxnSpPr>
          <p:cNvPr id="196" name="Straight Connector 195">
            <a:extLst>
              <a:ext uri="{FF2B5EF4-FFF2-40B4-BE49-F238E27FC236}">
                <a16:creationId xmlns:a16="http://schemas.microsoft.com/office/drawing/2014/main" id="{FAF64D3D-8B30-4153-B851-19E536F6DEA6}"/>
              </a:ext>
            </a:extLst>
          </p:cNvPr>
          <p:cNvCxnSpPr>
            <a:cxnSpLocks/>
          </p:cNvCxnSpPr>
          <p:nvPr/>
        </p:nvCxnSpPr>
        <p:spPr>
          <a:xfrm>
            <a:off x="464664" y="2713206"/>
            <a:ext cx="89084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TextBox 196">
            <a:extLst>
              <a:ext uri="{FF2B5EF4-FFF2-40B4-BE49-F238E27FC236}">
                <a16:creationId xmlns:a16="http://schemas.microsoft.com/office/drawing/2014/main" id="{D5D5E24D-CD01-4F88-AF96-0249038242AB}"/>
              </a:ext>
            </a:extLst>
          </p:cNvPr>
          <p:cNvSpPr txBox="1"/>
          <p:nvPr/>
        </p:nvSpPr>
        <p:spPr>
          <a:xfrm>
            <a:off x="635656" y="2635508"/>
            <a:ext cx="76223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A379835C-033E-41DF-9F95-E826E8DD07C4}"/>
              </a:ext>
            </a:extLst>
          </p:cNvPr>
          <p:cNvSpPr txBox="1"/>
          <p:nvPr/>
        </p:nvSpPr>
        <p:spPr>
          <a:xfrm>
            <a:off x="2718074" y="2407301"/>
            <a:ext cx="6155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BB5593F5-42D4-4B7D-802D-E9183931057C}"/>
              </a:ext>
            </a:extLst>
          </p:cNvPr>
          <p:cNvSpPr txBox="1"/>
          <p:nvPr/>
        </p:nvSpPr>
        <p:spPr>
          <a:xfrm>
            <a:off x="3108694" y="2189751"/>
            <a:ext cx="100091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3 3</a:t>
            </a:r>
          </a:p>
        </p:txBody>
      </p: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8D36DF84-635A-42C7-921E-017337F9EE0E}"/>
              </a:ext>
            </a:extLst>
          </p:cNvPr>
          <p:cNvGrpSpPr/>
          <p:nvPr/>
        </p:nvGrpSpPr>
        <p:grpSpPr>
          <a:xfrm>
            <a:off x="3173601" y="2666643"/>
            <a:ext cx="873405" cy="630942"/>
            <a:chOff x="10744572" y="2666643"/>
            <a:chExt cx="903291" cy="630942"/>
          </a:xfrm>
        </p:grpSpPr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02D44A06-AF13-47D2-97DF-63F13350C204}"/>
                </a:ext>
              </a:extLst>
            </p:cNvPr>
            <p:cNvCxnSpPr>
              <a:cxnSpLocks/>
            </p:cNvCxnSpPr>
            <p:nvPr/>
          </p:nvCxnSpPr>
          <p:spPr>
            <a:xfrm>
              <a:off x="10744572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8D8F7F87-08CB-4973-9DD1-5140B536297A}"/>
                </a:ext>
              </a:extLst>
            </p:cNvPr>
            <p:cNvSpPr txBox="1"/>
            <p:nvPr/>
          </p:nvSpPr>
          <p:spPr>
            <a:xfrm>
              <a:off x="10898760" y="2666643"/>
              <a:ext cx="74910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218" name="TextBox 217">
            <a:extLst>
              <a:ext uri="{FF2B5EF4-FFF2-40B4-BE49-F238E27FC236}">
                <a16:creationId xmlns:a16="http://schemas.microsoft.com/office/drawing/2014/main" id="{E9CC5DBC-5C7E-4F7A-B9D5-3F6457C7C7A2}"/>
              </a:ext>
            </a:extLst>
          </p:cNvPr>
          <p:cNvSpPr txBox="1"/>
          <p:nvPr/>
        </p:nvSpPr>
        <p:spPr>
          <a:xfrm>
            <a:off x="2071932" y="8977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7FE31AB9-7BF9-43B4-8F81-DB4358AB1FF8}"/>
              </a:ext>
            </a:extLst>
          </p:cNvPr>
          <p:cNvSpPr txBox="1"/>
          <p:nvPr/>
        </p:nvSpPr>
        <p:spPr>
          <a:xfrm>
            <a:off x="2448459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75AB552C-0C59-4F98-96E4-4AABB0BC3D1F}"/>
              </a:ext>
            </a:extLst>
          </p:cNvPr>
          <p:cNvSpPr txBox="1"/>
          <p:nvPr/>
        </p:nvSpPr>
        <p:spPr>
          <a:xfrm>
            <a:off x="2018552" y="2205989"/>
            <a:ext cx="5787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238" name="Straight Connector 237">
            <a:extLst>
              <a:ext uri="{FF2B5EF4-FFF2-40B4-BE49-F238E27FC236}">
                <a16:creationId xmlns:a16="http://schemas.microsoft.com/office/drawing/2014/main" id="{BD68365E-3069-4883-A6E6-470B6006F356}"/>
              </a:ext>
            </a:extLst>
          </p:cNvPr>
          <p:cNvCxnSpPr>
            <a:cxnSpLocks/>
          </p:cNvCxnSpPr>
          <p:nvPr/>
        </p:nvCxnSpPr>
        <p:spPr>
          <a:xfrm>
            <a:off x="1800175" y="2715975"/>
            <a:ext cx="89084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9" name="TextBox 238">
            <a:extLst>
              <a:ext uri="{FF2B5EF4-FFF2-40B4-BE49-F238E27FC236}">
                <a16:creationId xmlns:a16="http://schemas.microsoft.com/office/drawing/2014/main" id="{31074B1D-81F0-4D6C-BD59-E47A67CB4D33}"/>
              </a:ext>
            </a:extLst>
          </p:cNvPr>
          <p:cNvSpPr txBox="1"/>
          <p:nvPr/>
        </p:nvSpPr>
        <p:spPr>
          <a:xfrm>
            <a:off x="2013819" y="2638277"/>
            <a:ext cx="7195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74D55F8-91C2-4D3F-8420-1BC0BD8BF8F7}"/>
              </a:ext>
            </a:extLst>
          </p:cNvPr>
          <p:cNvSpPr txBox="1"/>
          <p:nvPr/>
        </p:nvSpPr>
        <p:spPr>
          <a:xfrm>
            <a:off x="1333755" y="2367415"/>
            <a:ext cx="5787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253" name="TextBox 252">
            <a:extLst>
              <a:ext uri="{FF2B5EF4-FFF2-40B4-BE49-F238E27FC236}">
                <a16:creationId xmlns:a16="http://schemas.microsoft.com/office/drawing/2014/main" id="{A4004B63-A0D4-4B25-94C2-863289FFC6CE}"/>
              </a:ext>
            </a:extLst>
          </p:cNvPr>
          <p:cNvSpPr txBox="1"/>
          <p:nvPr/>
        </p:nvSpPr>
        <p:spPr>
          <a:xfrm>
            <a:off x="3429720" y="654371"/>
            <a:ext cx="55307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C543D3B-EAF1-43E9-9DE2-91489BADB424}"/>
              </a:ext>
            </a:extLst>
          </p:cNvPr>
          <p:cNvGrpSpPr/>
          <p:nvPr/>
        </p:nvGrpSpPr>
        <p:grpSpPr>
          <a:xfrm>
            <a:off x="3443782" y="1131263"/>
            <a:ext cx="477358" cy="630942"/>
            <a:chOff x="3443782" y="1131263"/>
            <a:chExt cx="477358" cy="630942"/>
          </a:xfrm>
        </p:grpSpPr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221A84FA-5AD7-44AA-B30A-3FDD2BFD106B}"/>
                </a:ext>
              </a:extLst>
            </p:cNvPr>
            <p:cNvCxnSpPr>
              <a:cxnSpLocks/>
            </p:cNvCxnSpPr>
            <p:nvPr/>
          </p:nvCxnSpPr>
          <p:spPr>
            <a:xfrm>
              <a:off x="3470041" y="1182130"/>
              <a:ext cx="44235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2DF1A0-F549-4F40-8B43-1FBABC33486D}"/>
                </a:ext>
              </a:extLst>
            </p:cNvPr>
            <p:cNvSpPr txBox="1"/>
            <p:nvPr/>
          </p:nvSpPr>
          <p:spPr>
            <a:xfrm>
              <a:off x="3443782" y="1131263"/>
              <a:ext cx="47735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2857D50E-B3BD-480A-8F64-995DDFBF5888}"/>
              </a:ext>
            </a:extLst>
          </p:cNvPr>
          <p:cNvSpPr txBox="1"/>
          <p:nvPr/>
        </p:nvSpPr>
        <p:spPr>
          <a:xfrm>
            <a:off x="872833" y="90544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153" name="Rectangle: Rounded Corners 152">
            <a:extLst>
              <a:ext uri="{FF2B5EF4-FFF2-40B4-BE49-F238E27FC236}">
                <a16:creationId xmlns:a16="http://schemas.microsoft.com/office/drawing/2014/main" id="{2809B25D-693F-456C-8A13-6340EEE63746}"/>
              </a:ext>
            </a:extLst>
          </p:cNvPr>
          <p:cNvSpPr/>
          <p:nvPr/>
        </p:nvSpPr>
        <p:spPr>
          <a:xfrm>
            <a:off x="6134308" y="480760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1F35A3E5-B089-4406-90F6-29FAD129C5BD}"/>
              </a:ext>
            </a:extLst>
          </p:cNvPr>
          <p:cNvSpPr/>
          <p:nvPr/>
        </p:nvSpPr>
        <p:spPr>
          <a:xfrm>
            <a:off x="8290374" y="597797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A8DA512F-4D2C-4883-9EEE-7EB837940266}"/>
              </a:ext>
            </a:extLst>
          </p:cNvPr>
          <p:cNvGrpSpPr/>
          <p:nvPr/>
        </p:nvGrpSpPr>
        <p:grpSpPr>
          <a:xfrm>
            <a:off x="6587850" y="709650"/>
            <a:ext cx="541334" cy="1032867"/>
            <a:chOff x="2709980" y="5471319"/>
            <a:chExt cx="541334" cy="103286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2866B555-139F-420C-A7E7-6548AFF2513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6D7EF9C8-AC01-4DB5-A56F-8067F5C80B59}"/>
                </a:ext>
              </a:extLst>
            </p:cNvPr>
            <p:cNvSpPr txBox="1"/>
            <p:nvPr/>
          </p:nvSpPr>
          <p:spPr>
            <a:xfrm>
              <a:off x="2709980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3CC32DCC-FE31-4CCD-9E0F-5FCCB8A0BB8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5F3AB3DE-4742-4A5A-944C-3D2CB0674DA3}"/>
              </a:ext>
            </a:extLst>
          </p:cNvPr>
          <p:cNvSpPr txBox="1"/>
          <p:nvPr/>
        </p:nvSpPr>
        <p:spPr>
          <a:xfrm>
            <a:off x="7084825" y="902920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C40B9F1B-A4D8-486D-87D4-B73276EF81D0}"/>
              </a:ext>
            </a:extLst>
          </p:cNvPr>
          <p:cNvSpPr txBox="1"/>
          <p:nvPr/>
        </p:nvSpPr>
        <p:spPr>
          <a:xfrm>
            <a:off x="5815994" y="2200698"/>
            <a:ext cx="101315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9A2A686C-38A3-4012-ADA2-FB1D7666A9E2}"/>
              </a:ext>
            </a:extLst>
          </p:cNvPr>
          <p:cNvCxnSpPr>
            <a:cxnSpLocks/>
          </p:cNvCxnSpPr>
          <p:nvPr/>
        </p:nvCxnSpPr>
        <p:spPr>
          <a:xfrm>
            <a:off x="5822906" y="2710684"/>
            <a:ext cx="44325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" name="TextBox 161">
            <a:extLst>
              <a:ext uri="{FF2B5EF4-FFF2-40B4-BE49-F238E27FC236}">
                <a16:creationId xmlns:a16="http://schemas.microsoft.com/office/drawing/2014/main" id="{CCFF2788-3903-46D3-A983-37437637ECBC}"/>
              </a:ext>
            </a:extLst>
          </p:cNvPr>
          <p:cNvSpPr txBox="1"/>
          <p:nvPr/>
        </p:nvSpPr>
        <p:spPr>
          <a:xfrm>
            <a:off x="5801798" y="2632986"/>
            <a:ext cx="37926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36A94FE7-D22B-42BF-A6E3-E2B23AB686B8}"/>
              </a:ext>
            </a:extLst>
          </p:cNvPr>
          <p:cNvSpPr txBox="1"/>
          <p:nvPr/>
        </p:nvSpPr>
        <p:spPr>
          <a:xfrm>
            <a:off x="7176988" y="2404779"/>
            <a:ext cx="6155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339DF1C0-3164-4AD4-A67C-788A62776050}"/>
              </a:ext>
            </a:extLst>
          </p:cNvPr>
          <p:cNvSpPr txBox="1"/>
          <p:nvPr/>
        </p:nvSpPr>
        <p:spPr>
          <a:xfrm>
            <a:off x="7567607" y="2187229"/>
            <a:ext cx="94368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5 4</a:t>
            </a:r>
          </a:p>
        </p:txBody>
      </p: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9E878B12-EDC5-4874-B26A-8FA97AE3F91F}"/>
              </a:ext>
            </a:extLst>
          </p:cNvPr>
          <p:cNvGrpSpPr/>
          <p:nvPr/>
        </p:nvGrpSpPr>
        <p:grpSpPr>
          <a:xfrm>
            <a:off x="7632811" y="2664121"/>
            <a:ext cx="878491" cy="630942"/>
            <a:chOff x="10744572" y="2666643"/>
            <a:chExt cx="903291" cy="630942"/>
          </a:xfrm>
        </p:grpSpPr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1915C7FE-0A3E-43D2-9726-D23857171D3B}"/>
                </a:ext>
              </a:extLst>
            </p:cNvPr>
            <p:cNvCxnSpPr>
              <a:cxnSpLocks/>
            </p:cNvCxnSpPr>
            <p:nvPr/>
          </p:nvCxnSpPr>
          <p:spPr>
            <a:xfrm>
              <a:off x="10744572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771389A5-24B4-4C40-BE2E-C6D216D56C1F}"/>
                </a:ext>
              </a:extLst>
            </p:cNvPr>
            <p:cNvSpPr txBox="1"/>
            <p:nvPr/>
          </p:nvSpPr>
          <p:spPr>
            <a:xfrm>
              <a:off x="10908815" y="2666643"/>
              <a:ext cx="73904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7C92FDA6-E2F0-4471-9CD7-D0524B39D3E2}"/>
              </a:ext>
            </a:extLst>
          </p:cNvPr>
          <p:cNvSpPr txBox="1"/>
          <p:nvPr/>
        </p:nvSpPr>
        <p:spPr>
          <a:xfrm>
            <a:off x="7430174" y="89518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593C7F79-ED14-4C7F-AC60-04C5D368A69D}"/>
              </a:ext>
            </a:extLst>
          </p:cNvPr>
          <p:cNvSpPr txBox="1"/>
          <p:nvPr/>
        </p:nvSpPr>
        <p:spPr>
          <a:xfrm>
            <a:off x="7806701" y="898154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D03A55C6-D723-49E5-BE37-73FE443432FC}"/>
              </a:ext>
            </a:extLst>
          </p:cNvPr>
          <p:cNvSpPr txBox="1"/>
          <p:nvPr/>
        </p:nvSpPr>
        <p:spPr>
          <a:xfrm>
            <a:off x="6701044" y="2203467"/>
            <a:ext cx="3864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cxnSp>
        <p:nvCxnSpPr>
          <p:cNvPr id="171" name="Straight Connector 170">
            <a:extLst>
              <a:ext uri="{FF2B5EF4-FFF2-40B4-BE49-F238E27FC236}">
                <a16:creationId xmlns:a16="http://schemas.microsoft.com/office/drawing/2014/main" id="{75FA29C7-C0C1-4687-844D-FEBD7C636D90}"/>
              </a:ext>
            </a:extLst>
          </p:cNvPr>
          <p:cNvCxnSpPr>
            <a:cxnSpLocks/>
          </p:cNvCxnSpPr>
          <p:nvPr/>
        </p:nvCxnSpPr>
        <p:spPr>
          <a:xfrm>
            <a:off x="6711265" y="2713453"/>
            <a:ext cx="451280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2" name="TextBox 171">
            <a:extLst>
              <a:ext uri="{FF2B5EF4-FFF2-40B4-BE49-F238E27FC236}">
                <a16:creationId xmlns:a16="http://schemas.microsoft.com/office/drawing/2014/main" id="{A4B0E582-3FFA-4C3D-B47A-A532DCCD8F39}"/>
              </a:ext>
            </a:extLst>
          </p:cNvPr>
          <p:cNvSpPr txBox="1"/>
          <p:nvPr/>
        </p:nvSpPr>
        <p:spPr>
          <a:xfrm>
            <a:off x="6696312" y="2635755"/>
            <a:ext cx="36452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6335339E-29CF-4A50-AA1C-E24189BBA625}"/>
              </a:ext>
            </a:extLst>
          </p:cNvPr>
          <p:cNvSpPr txBox="1"/>
          <p:nvPr/>
        </p:nvSpPr>
        <p:spPr>
          <a:xfrm>
            <a:off x="6244845" y="2364893"/>
            <a:ext cx="5787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349D9025-4EE7-432F-8480-5A5A6053D278}"/>
              </a:ext>
            </a:extLst>
          </p:cNvPr>
          <p:cNvSpPr txBox="1"/>
          <p:nvPr/>
        </p:nvSpPr>
        <p:spPr>
          <a:xfrm>
            <a:off x="6231075" y="90292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8B59F939-7561-4FCE-8BD1-335A9A7DB73E}"/>
              </a:ext>
            </a:extLst>
          </p:cNvPr>
          <p:cNvSpPr txBox="1"/>
          <p:nvPr/>
        </p:nvSpPr>
        <p:spPr>
          <a:xfrm>
            <a:off x="3030497" y="910614"/>
            <a:ext cx="4773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5282A1C9-67B1-4F76-886A-EFB6C1EAA191}"/>
              </a:ext>
            </a:extLst>
          </p:cNvPr>
          <p:cNvSpPr txBox="1"/>
          <p:nvPr/>
        </p:nvSpPr>
        <p:spPr>
          <a:xfrm>
            <a:off x="9835200" y="2645856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5 4</a:t>
            </a: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69C6D8B0-33C0-4F1A-8722-C7AF05685179}"/>
              </a:ext>
            </a:extLst>
          </p:cNvPr>
          <p:cNvSpPr txBox="1"/>
          <p:nvPr/>
        </p:nvSpPr>
        <p:spPr>
          <a:xfrm>
            <a:off x="9360583" y="2658919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214" name="Straight Connector 213">
            <a:extLst>
              <a:ext uri="{FF2B5EF4-FFF2-40B4-BE49-F238E27FC236}">
                <a16:creationId xmlns:a16="http://schemas.microsoft.com/office/drawing/2014/main" id="{D6C3D060-C064-432C-876C-C4564C76E338}"/>
              </a:ext>
            </a:extLst>
          </p:cNvPr>
          <p:cNvCxnSpPr>
            <a:cxnSpLocks/>
          </p:cNvCxnSpPr>
          <p:nvPr/>
        </p:nvCxnSpPr>
        <p:spPr>
          <a:xfrm>
            <a:off x="9835200" y="2708476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" name="Straight Connector 214">
            <a:extLst>
              <a:ext uri="{FF2B5EF4-FFF2-40B4-BE49-F238E27FC236}">
                <a16:creationId xmlns:a16="http://schemas.microsoft.com/office/drawing/2014/main" id="{251BC2CA-074C-4D3B-9046-533188B874CD}"/>
              </a:ext>
            </a:extLst>
          </p:cNvPr>
          <p:cNvCxnSpPr>
            <a:cxnSpLocks/>
          </p:cNvCxnSpPr>
          <p:nvPr/>
        </p:nvCxnSpPr>
        <p:spPr>
          <a:xfrm>
            <a:off x="9854152" y="2708476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0D86F062-83FF-461D-A321-5701E2E47D0B}"/>
              </a:ext>
            </a:extLst>
          </p:cNvPr>
          <p:cNvSpPr txBox="1"/>
          <p:nvPr/>
        </p:nvSpPr>
        <p:spPr>
          <a:xfrm>
            <a:off x="9835571" y="220816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092EEF88-AE3B-456F-A042-DC84739A8CEE}"/>
              </a:ext>
            </a:extLst>
          </p:cNvPr>
          <p:cNvSpPr txBox="1"/>
          <p:nvPr/>
        </p:nvSpPr>
        <p:spPr>
          <a:xfrm>
            <a:off x="10258577" y="220816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ED5A073C-454A-4477-9B75-E32E1D35888C}"/>
              </a:ext>
            </a:extLst>
          </p:cNvPr>
          <p:cNvSpPr txBox="1"/>
          <p:nvPr/>
        </p:nvSpPr>
        <p:spPr>
          <a:xfrm>
            <a:off x="10145822" y="2692431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C59FCB50-BC96-4ECE-A7F1-8AAAB2131647}"/>
              </a:ext>
            </a:extLst>
          </p:cNvPr>
          <p:cNvSpPr txBox="1"/>
          <p:nvPr/>
        </p:nvSpPr>
        <p:spPr>
          <a:xfrm>
            <a:off x="10691157" y="2169068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F31A7A63-5EA3-4296-9BC7-95D8474A9D1B}"/>
              </a:ext>
            </a:extLst>
          </p:cNvPr>
          <p:cNvGrpSpPr/>
          <p:nvPr/>
        </p:nvGrpSpPr>
        <p:grpSpPr>
          <a:xfrm>
            <a:off x="10686379" y="2425943"/>
            <a:ext cx="447403" cy="400110"/>
            <a:chOff x="1739891" y="3773739"/>
            <a:chExt cx="447403" cy="400110"/>
          </a:xfrm>
        </p:grpSpPr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865BAD4F-7C40-44CA-83F1-329AF4AE0B03}"/>
                </a:ext>
              </a:extLst>
            </p:cNvPr>
            <p:cNvCxnSpPr>
              <a:cxnSpLocks/>
            </p:cNvCxnSpPr>
            <p:nvPr/>
          </p:nvCxnSpPr>
          <p:spPr>
            <a:xfrm>
              <a:off x="1807634" y="3835526"/>
              <a:ext cx="23253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83A46D9E-6BA1-4A5F-88D1-2837444FB4EF}"/>
                </a:ext>
              </a:extLst>
            </p:cNvPr>
            <p:cNvSpPr txBox="1"/>
            <p:nvPr/>
          </p:nvSpPr>
          <p:spPr>
            <a:xfrm>
              <a:off x="1739891" y="3773739"/>
              <a:ext cx="447403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279" name="TextBox 278">
            <a:extLst>
              <a:ext uri="{FF2B5EF4-FFF2-40B4-BE49-F238E27FC236}">
                <a16:creationId xmlns:a16="http://schemas.microsoft.com/office/drawing/2014/main" id="{715B6E53-264C-4700-80C8-5A4490183E42}"/>
              </a:ext>
            </a:extLst>
          </p:cNvPr>
          <p:cNvSpPr txBox="1"/>
          <p:nvPr/>
        </p:nvSpPr>
        <p:spPr>
          <a:xfrm>
            <a:off x="8928338" y="680989"/>
            <a:ext cx="55307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4577FB2A-9757-4D37-8055-D89EB8C7C761}"/>
              </a:ext>
            </a:extLst>
          </p:cNvPr>
          <p:cNvGrpSpPr/>
          <p:nvPr/>
        </p:nvGrpSpPr>
        <p:grpSpPr>
          <a:xfrm>
            <a:off x="8942400" y="1157881"/>
            <a:ext cx="477358" cy="630942"/>
            <a:chOff x="3443782" y="1131263"/>
            <a:chExt cx="477358" cy="630942"/>
          </a:xfrm>
        </p:grpSpPr>
        <p:cxnSp>
          <p:nvCxnSpPr>
            <p:cNvPr id="281" name="Straight Connector 280">
              <a:extLst>
                <a:ext uri="{FF2B5EF4-FFF2-40B4-BE49-F238E27FC236}">
                  <a16:creationId xmlns:a16="http://schemas.microsoft.com/office/drawing/2014/main" id="{6529A012-ACF1-4ECB-BF7C-A5F003D93F02}"/>
                </a:ext>
              </a:extLst>
            </p:cNvPr>
            <p:cNvCxnSpPr>
              <a:cxnSpLocks/>
            </p:cNvCxnSpPr>
            <p:nvPr/>
          </p:nvCxnSpPr>
          <p:spPr>
            <a:xfrm>
              <a:off x="3470041" y="1182130"/>
              <a:ext cx="44235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E818B9A5-1866-4276-951C-97305672071F}"/>
                </a:ext>
              </a:extLst>
            </p:cNvPr>
            <p:cNvSpPr txBox="1"/>
            <p:nvPr/>
          </p:nvSpPr>
          <p:spPr>
            <a:xfrm>
              <a:off x="3443782" y="1131263"/>
              <a:ext cx="47735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283" name="TextBox 282">
            <a:extLst>
              <a:ext uri="{FF2B5EF4-FFF2-40B4-BE49-F238E27FC236}">
                <a16:creationId xmlns:a16="http://schemas.microsoft.com/office/drawing/2014/main" id="{DC0142A1-3C6B-467D-B11D-D0A9E30A0FBA}"/>
              </a:ext>
            </a:extLst>
          </p:cNvPr>
          <p:cNvSpPr txBox="1"/>
          <p:nvPr/>
        </p:nvSpPr>
        <p:spPr>
          <a:xfrm>
            <a:off x="8264369" y="911655"/>
            <a:ext cx="88142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13</a:t>
            </a:r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F4937583-ADC8-4893-9F16-E19EDF4D2E19}"/>
              </a:ext>
            </a:extLst>
          </p:cNvPr>
          <p:cNvGrpSpPr/>
          <p:nvPr/>
        </p:nvGrpSpPr>
        <p:grpSpPr>
          <a:xfrm>
            <a:off x="5801798" y="3548392"/>
            <a:ext cx="1990743" cy="1065999"/>
            <a:chOff x="5801798" y="3548392"/>
            <a:chExt cx="1990743" cy="1065999"/>
          </a:xfrm>
        </p:grpSpPr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6254B765-D814-4438-A8F8-E5E97BE6536D}"/>
                </a:ext>
              </a:extLst>
            </p:cNvPr>
            <p:cNvSpPr txBox="1"/>
            <p:nvPr/>
          </p:nvSpPr>
          <p:spPr>
            <a:xfrm>
              <a:off x="5815994" y="3548392"/>
              <a:ext cx="101315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6B15CAEC-A383-43FB-B937-16E2FD45410E}"/>
                </a:ext>
              </a:extLst>
            </p:cNvPr>
            <p:cNvCxnSpPr>
              <a:cxnSpLocks/>
            </p:cNvCxnSpPr>
            <p:nvPr/>
          </p:nvCxnSpPr>
          <p:spPr>
            <a:xfrm>
              <a:off x="5822906" y="4058378"/>
              <a:ext cx="44325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157E71A6-770B-4DA5-880C-79179A331F41}"/>
                </a:ext>
              </a:extLst>
            </p:cNvPr>
            <p:cNvSpPr txBox="1"/>
            <p:nvPr/>
          </p:nvSpPr>
          <p:spPr>
            <a:xfrm>
              <a:off x="5801798" y="3980680"/>
              <a:ext cx="37926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8BBBF01E-1188-42F3-B974-D294CAD15839}"/>
                </a:ext>
              </a:extLst>
            </p:cNvPr>
            <p:cNvSpPr txBox="1"/>
            <p:nvPr/>
          </p:nvSpPr>
          <p:spPr>
            <a:xfrm>
              <a:off x="7176988" y="3752473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C6680ABE-06AF-4379-BD6B-DB65D5390BFE}"/>
                </a:ext>
              </a:extLst>
            </p:cNvPr>
            <p:cNvSpPr txBox="1"/>
            <p:nvPr/>
          </p:nvSpPr>
          <p:spPr>
            <a:xfrm>
              <a:off x="6701044" y="3551161"/>
              <a:ext cx="38649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cxnSp>
          <p:nvCxnSpPr>
            <p:cNvPr id="289" name="Straight Connector 288">
              <a:extLst>
                <a:ext uri="{FF2B5EF4-FFF2-40B4-BE49-F238E27FC236}">
                  <a16:creationId xmlns:a16="http://schemas.microsoft.com/office/drawing/2014/main" id="{509776E4-7380-4672-A055-A33E9AE591AD}"/>
                </a:ext>
              </a:extLst>
            </p:cNvPr>
            <p:cNvCxnSpPr>
              <a:cxnSpLocks/>
            </p:cNvCxnSpPr>
            <p:nvPr/>
          </p:nvCxnSpPr>
          <p:spPr>
            <a:xfrm>
              <a:off x="6711265" y="4061147"/>
              <a:ext cx="451280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5824A816-1302-48A1-8315-B55EA8AF6631}"/>
                </a:ext>
              </a:extLst>
            </p:cNvPr>
            <p:cNvSpPr txBox="1"/>
            <p:nvPr/>
          </p:nvSpPr>
          <p:spPr>
            <a:xfrm>
              <a:off x="6696312" y="3983449"/>
              <a:ext cx="36452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C7B07590-35D0-45D6-89F7-F8EF8261D23F}"/>
                </a:ext>
              </a:extLst>
            </p:cNvPr>
            <p:cNvSpPr txBox="1"/>
            <p:nvPr/>
          </p:nvSpPr>
          <p:spPr>
            <a:xfrm>
              <a:off x="6244845" y="3712587"/>
              <a:ext cx="57875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</p:grpSp>
      <p:cxnSp>
        <p:nvCxnSpPr>
          <p:cNvPr id="292" name="Straight Connector 291">
            <a:extLst>
              <a:ext uri="{FF2B5EF4-FFF2-40B4-BE49-F238E27FC236}">
                <a16:creationId xmlns:a16="http://schemas.microsoft.com/office/drawing/2014/main" id="{72955488-8DF2-43E7-AEB6-C06840EFFD7D}"/>
              </a:ext>
            </a:extLst>
          </p:cNvPr>
          <p:cNvCxnSpPr>
            <a:cxnSpLocks/>
          </p:cNvCxnSpPr>
          <p:nvPr/>
        </p:nvCxnSpPr>
        <p:spPr>
          <a:xfrm flipH="1">
            <a:off x="5819358" y="4061739"/>
            <a:ext cx="448848" cy="449426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Straight Connector 292">
            <a:extLst>
              <a:ext uri="{FF2B5EF4-FFF2-40B4-BE49-F238E27FC236}">
                <a16:creationId xmlns:a16="http://schemas.microsoft.com/office/drawing/2014/main" id="{63526975-EAC4-4297-A3EC-E2BA6AC518AA}"/>
              </a:ext>
            </a:extLst>
          </p:cNvPr>
          <p:cNvCxnSpPr>
            <a:cxnSpLocks/>
          </p:cNvCxnSpPr>
          <p:nvPr/>
        </p:nvCxnSpPr>
        <p:spPr>
          <a:xfrm flipV="1">
            <a:off x="6708670" y="3613225"/>
            <a:ext cx="446105" cy="444309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TextBox 293">
            <a:extLst>
              <a:ext uri="{FF2B5EF4-FFF2-40B4-BE49-F238E27FC236}">
                <a16:creationId xmlns:a16="http://schemas.microsoft.com/office/drawing/2014/main" id="{4E5E31DA-92C7-4141-A033-069473050C9C}"/>
              </a:ext>
            </a:extLst>
          </p:cNvPr>
          <p:cNvSpPr txBox="1"/>
          <p:nvPr/>
        </p:nvSpPr>
        <p:spPr>
          <a:xfrm>
            <a:off x="5879547" y="4415276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295" name="TextBox 294">
            <a:extLst>
              <a:ext uri="{FF2B5EF4-FFF2-40B4-BE49-F238E27FC236}">
                <a16:creationId xmlns:a16="http://schemas.microsoft.com/office/drawing/2014/main" id="{3F8B9E07-8EB4-436A-A5FD-15CFD1D6AB64}"/>
              </a:ext>
            </a:extLst>
          </p:cNvPr>
          <p:cNvSpPr txBox="1"/>
          <p:nvPr/>
        </p:nvSpPr>
        <p:spPr>
          <a:xfrm>
            <a:off x="6787950" y="3330731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  <a:endParaRPr lang="en-GB" sz="2400" b="1" dirty="0">
              <a:latin typeface="Arial Black" panose="020B0A04020102020204" pitchFamily="34" charset="0"/>
            </a:endParaRPr>
          </a:p>
        </p:txBody>
      </p:sp>
      <p:sp>
        <p:nvSpPr>
          <p:cNvPr id="296" name="TextBox 295">
            <a:extLst>
              <a:ext uri="{FF2B5EF4-FFF2-40B4-BE49-F238E27FC236}">
                <a16:creationId xmlns:a16="http://schemas.microsoft.com/office/drawing/2014/main" id="{BC709E10-F745-4630-9E99-A24311F2C6DB}"/>
              </a:ext>
            </a:extLst>
          </p:cNvPr>
          <p:cNvSpPr txBox="1"/>
          <p:nvPr/>
        </p:nvSpPr>
        <p:spPr>
          <a:xfrm>
            <a:off x="7557319" y="3535489"/>
            <a:ext cx="94368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2 7</a:t>
            </a:r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34C75859-AC7E-4C4A-B6F6-8F604B58D938}"/>
              </a:ext>
            </a:extLst>
          </p:cNvPr>
          <p:cNvGrpSpPr/>
          <p:nvPr/>
        </p:nvGrpSpPr>
        <p:grpSpPr>
          <a:xfrm>
            <a:off x="7622523" y="4012381"/>
            <a:ext cx="878491" cy="630942"/>
            <a:chOff x="10744572" y="2666643"/>
            <a:chExt cx="903291" cy="630942"/>
          </a:xfrm>
        </p:grpSpPr>
        <p:cxnSp>
          <p:nvCxnSpPr>
            <p:cNvPr id="298" name="Straight Connector 297">
              <a:extLst>
                <a:ext uri="{FF2B5EF4-FFF2-40B4-BE49-F238E27FC236}">
                  <a16:creationId xmlns:a16="http://schemas.microsoft.com/office/drawing/2014/main" id="{7BDFF881-753D-4E92-A7E9-C31F459E92EB}"/>
                </a:ext>
              </a:extLst>
            </p:cNvPr>
            <p:cNvCxnSpPr>
              <a:cxnSpLocks/>
            </p:cNvCxnSpPr>
            <p:nvPr/>
          </p:nvCxnSpPr>
          <p:spPr>
            <a:xfrm>
              <a:off x="10744572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7E1DEA6B-637F-4BCE-A440-52AE739286C3}"/>
                </a:ext>
              </a:extLst>
            </p:cNvPr>
            <p:cNvSpPr txBox="1"/>
            <p:nvPr/>
          </p:nvSpPr>
          <p:spPr>
            <a:xfrm>
              <a:off x="10908815" y="2666643"/>
              <a:ext cx="73904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sp>
        <p:nvSpPr>
          <p:cNvPr id="300" name="TextBox 299">
            <a:extLst>
              <a:ext uri="{FF2B5EF4-FFF2-40B4-BE49-F238E27FC236}">
                <a16:creationId xmlns:a16="http://schemas.microsoft.com/office/drawing/2014/main" id="{5A448484-1856-4423-9A9B-6D171749C335}"/>
              </a:ext>
            </a:extLst>
          </p:cNvPr>
          <p:cNvSpPr txBox="1"/>
          <p:nvPr/>
        </p:nvSpPr>
        <p:spPr>
          <a:xfrm>
            <a:off x="9818737" y="3991599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2 7</a:t>
            </a:r>
          </a:p>
        </p:txBody>
      </p:sp>
      <p:sp>
        <p:nvSpPr>
          <p:cNvPr id="301" name="TextBox 300">
            <a:extLst>
              <a:ext uri="{FF2B5EF4-FFF2-40B4-BE49-F238E27FC236}">
                <a16:creationId xmlns:a16="http://schemas.microsoft.com/office/drawing/2014/main" id="{DA741A0B-97B5-483C-B7ED-1B00753161D6}"/>
              </a:ext>
            </a:extLst>
          </p:cNvPr>
          <p:cNvSpPr txBox="1"/>
          <p:nvPr/>
        </p:nvSpPr>
        <p:spPr>
          <a:xfrm>
            <a:off x="9344120" y="4004662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302" name="Straight Connector 301">
            <a:extLst>
              <a:ext uri="{FF2B5EF4-FFF2-40B4-BE49-F238E27FC236}">
                <a16:creationId xmlns:a16="http://schemas.microsoft.com/office/drawing/2014/main" id="{FDC8E341-B95B-4E7E-A02E-70BCA97444A3}"/>
              </a:ext>
            </a:extLst>
          </p:cNvPr>
          <p:cNvCxnSpPr>
            <a:cxnSpLocks/>
          </p:cNvCxnSpPr>
          <p:nvPr/>
        </p:nvCxnSpPr>
        <p:spPr>
          <a:xfrm>
            <a:off x="9818737" y="4054219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3" name="Straight Connector 302">
            <a:extLst>
              <a:ext uri="{FF2B5EF4-FFF2-40B4-BE49-F238E27FC236}">
                <a16:creationId xmlns:a16="http://schemas.microsoft.com/office/drawing/2014/main" id="{26517BEC-1FCD-47F4-9483-711303FAE7DD}"/>
              </a:ext>
            </a:extLst>
          </p:cNvPr>
          <p:cNvCxnSpPr>
            <a:cxnSpLocks/>
          </p:cNvCxnSpPr>
          <p:nvPr/>
        </p:nvCxnSpPr>
        <p:spPr>
          <a:xfrm>
            <a:off x="9837689" y="4054219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4" name="TextBox 303">
            <a:extLst>
              <a:ext uri="{FF2B5EF4-FFF2-40B4-BE49-F238E27FC236}">
                <a16:creationId xmlns:a16="http://schemas.microsoft.com/office/drawing/2014/main" id="{AD16C917-B18A-43CA-8713-D40F5AF73793}"/>
              </a:ext>
            </a:extLst>
          </p:cNvPr>
          <p:cNvSpPr txBox="1"/>
          <p:nvPr/>
        </p:nvSpPr>
        <p:spPr>
          <a:xfrm>
            <a:off x="9819108" y="355390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05" name="TextBox 304">
            <a:extLst>
              <a:ext uri="{FF2B5EF4-FFF2-40B4-BE49-F238E27FC236}">
                <a16:creationId xmlns:a16="http://schemas.microsoft.com/office/drawing/2014/main" id="{D7EB4F39-2C96-446E-A332-737517CD3340}"/>
              </a:ext>
            </a:extLst>
          </p:cNvPr>
          <p:cNvSpPr txBox="1"/>
          <p:nvPr/>
        </p:nvSpPr>
        <p:spPr>
          <a:xfrm>
            <a:off x="10242114" y="355390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C2C5CC9F-3C66-47F8-9053-0676C439BAFE}"/>
              </a:ext>
            </a:extLst>
          </p:cNvPr>
          <p:cNvSpPr txBox="1"/>
          <p:nvPr/>
        </p:nvSpPr>
        <p:spPr>
          <a:xfrm>
            <a:off x="10674694" y="3514811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1EBA41D3-3EBD-4514-B624-C8E77E336C9C}"/>
              </a:ext>
            </a:extLst>
          </p:cNvPr>
          <p:cNvGrpSpPr/>
          <p:nvPr/>
        </p:nvGrpSpPr>
        <p:grpSpPr>
          <a:xfrm>
            <a:off x="10669916" y="3771686"/>
            <a:ext cx="447403" cy="400110"/>
            <a:chOff x="1739891" y="3773739"/>
            <a:chExt cx="447403" cy="400110"/>
          </a:xfrm>
        </p:grpSpPr>
        <p:cxnSp>
          <p:nvCxnSpPr>
            <p:cNvPr id="309" name="Straight Connector 308">
              <a:extLst>
                <a:ext uri="{FF2B5EF4-FFF2-40B4-BE49-F238E27FC236}">
                  <a16:creationId xmlns:a16="http://schemas.microsoft.com/office/drawing/2014/main" id="{EA9930C8-FD4C-4F24-BD53-897F21052DAC}"/>
                </a:ext>
              </a:extLst>
            </p:cNvPr>
            <p:cNvCxnSpPr>
              <a:cxnSpLocks/>
            </p:cNvCxnSpPr>
            <p:nvPr/>
          </p:nvCxnSpPr>
          <p:spPr>
            <a:xfrm>
              <a:off x="1807634" y="3835526"/>
              <a:ext cx="23253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57A67357-C543-4ADE-B846-50B5BCF02B57}"/>
                </a:ext>
              </a:extLst>
            </p:cNvPr>
            <p:cNvSpPr txBox="1"/>
            <p:nvPr/>
          </p:nvSpPr>
          <p:spPr>
            <a:xfrm>
              <a:off x="1739891" y="3773739"/>
              <a:ext cx="447403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57704A3B-7B00-400E-8844-2F0578BA0D14}"/>
              </a:ext>
            </a:extLst>
          </p:cNvPr>
          <p:cNvGrpSpPr/>
          <p:nvPr/>
        </p:nvGrpSpPr>
        <p:grpSpPr>
          <a:xfrm>
            <a:off x="8907132" y="680989"/>
            <a:ext cx="553072" cy="1107834"/>
            <a:chOff x="3582120" y="806771"/>
            <a:chExt cx="553072" cy="1107834"/>
          </a:xfrm>
        </p:grpSpPr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0888D233-90D1-4072-ABDD-101F016A0B19}"/>
                </a:ext>
              </a:extLst>
            </p:cNvPr>
            <p:cNvSpPr txBox="1"/>
            <p:nvPr/>
          </p:nvSpPr>
          <p:spPr>
            <a:xfrm>
              <a:off x="3582120" y="806771"/>
              <a:ext cx="5530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312" name="Group 311">
              <a:extLst>
                <a:ext uri="{FF2B5EF4-FFF2-40B4-BE49-F238E27FC236}">
                  <a16:creationId xmlns:a16="http://schemas.microsoft.com/office/drawing/2014/main" id="{883D0FF9-85DC-45EF-A026-CCC9E6E3E46E}"/>
                </a:ext>
              </a:extLst>
            </p:cNvPr>
            <p:cNvGrpSpPr/>
            <p:nvPr/>
          </p:nvGrpSpPr>
          <p:grpSpPr>
            <a:xfrm>
              <a:off x="3596182" y="1283663"/>
              <a:ext cx="477358" cy="630942"/>
              <a:chOff x="3443782" y="1131263"/>
              <a:chExt cx="477358" cy="630942"/>
            </a:xfrm>
          </p:grpSpPr>
          <p:cxnSp>
            <p:nvCxnSpPr>
              <p:cNvPr id="313" name="Straight Connector 312">
                <a:extLst>
                  <a:ext uri="{FF2B5EF4-FFF2-40B4-BE49-F238E27FC236}">
                    <a16:creationId xmlns:a16="http://schemas.microsoft.com/office/drawing/2014/main" id="{ED4C4FCD-648F-46D3-AE78-262EDFA479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70041" y="1182130"/>
                <a:ext cx="44235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4" name="TextBox 313">
                <a:extLst>
                  <a:ext uri="{FF2B5EF4-FFF2-40B4-BE49-F238E27FC236}">
                    <a16:creationId xmlns:a16="http://schemas.microsoft.com/office/drawing/2014/main" id="{51E02961-9C62-4C70-895E-49176CBE7A03}"/>
                  </a:ext>
                </a:extLst>
              </p:cNvPr>
              <p:cNvSpPr txBox="1"/>
              <p:nvPr/>
            </p:nvSpPr>
            <p:spPr>
              <a:xfrm>
                <a:off x="3443782" y="1131263"/>
                <a:ext cx="47735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188476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>
                      <p:stCondLst>
                        <p:cond delay="indefinite"/>
                      </p:stCondLst>
                      <p:childTnLst>
                        <p:par>
                          <p:cTn id="198" fill="hold">
                            <p:stCondLst>
                              <p:cond delay="0"/>
                            </p:stCondLst>
                            <p:childTnLst>
                              <p:par>
                                <p:cTn id="1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0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3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5" fill="hold">
                            <p:stCondLst>
                              <p:cond delay="500"/>
                            </p:stCondLst>
                            <p:childTnLst>
                              <p:par>
                                <p:cTn id="2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" grpId="0"/>
      <p:bldP spid="197" grpId="0"/>
      <p:bldP spid="194" grpId="0"/>
      <p:bldP spid="198" grpId="0"/>
      <p:bldP spid="231" grpId="0"/>
      <p:bldP spid="239" grpId="0"/>
      <p:bldP spid="240" grpId="0"/>
      <p:bldP spid="253" grpId="0"/>
      <p:bldP spid="160" grpId="0"/>
      <p:bldP spid="162" grpId="0"/>
      <p:bldP spid="163" grpId="0"/>
      <p:bldP spid="164" grpId="0"/>
      <p:bldP spid="170" grpId="0"/>
      <p:bldP spid="172" grpId="0"/>
      <p:bldP spid="173" grpId="0"/>
      <p:bldP spid="210" grpId="0"/>
      <p:bldP spid="211" grpId="0"/>
      <p:bldP spid="212" grpId="0"/>
      <p:bldP spid="216" grpId="0"/>
      <p:bldP spid="217" grpId="0"/>
      <p:bldP spid="230" grpId="0"/>
      <p:bldP spid="235" grpId="0"/>
      <p:bldP spid="279" grpId="0"/>
      <p:bldP spid="279" grpId="1"/>
      <p:bldP spid="283" grpId="0"/>
      <p:bldP spid="294" grpId="0"/>
      <p:bldP spid="295" grpId="0"/>
      <p:bldP spid="296" grpId="0"/>
      <p:bldP spid="300" grpId="0"/>
      <p:bldP spid="301" grpId="0"/>
      <p:bldP spid="304" grpId="0"/>
      <p:bldP spid="305" grpId="0"/>
      <p:bldP spid="307" grpId="0"/>
    </p:bldLst>
  </p:timing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Rectangle 93"/>
          <p:cNvSpPr/>
          <p:nvPr/>
        </p:nvSpPr>
        <p:spPr>
          <a:xfrm>
            <a:off x="9056692" y="5087571"/>
            <a:ext cx="672885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5" name="Rectangle 94"/>
          <p:cNvSpPr/>
          <p:nvPr/>
        </p:nvSpPr>
        <p:spPr>
          <a:xfrm>
            <a:off x="9056692" y="4582963"/>
            <a:ext cx="672885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" name="Rectangle 30"/>
          <p:cNvSpPr/>
          <p:nvPr/>
        </p:nvSpPr>
        <p:spPr>
          <a:xfrm>
            <a:off x="1587673" y="4078243"/>
            <a:ext cx="672885" cy="201865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2" name="Group 31"/>
          <p:cNvGrpSpPr/>
          <p:nvPr/>
        </p:nvGrpSpPr>
        <p:grpSpPr>
          <a:xfrm>
            <a:off x="1587673" y="4078243"/>
            <a:ext cx="672885" cy="2018654"/>
            <a:chOff x="3209876" y="4317578"/>
            <a:chExt cx="720080" cy="2160240"/>
          </a:xfrm>
        </p:grpSpPr>
        <p:sp>
          <p:nvSpPr>
            <p:cNvPr id="33" name="Rectangle 32"/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" name="Rectangle 33"/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" name="Rectangle 34"/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" name="Rectangle 35"/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" name="Rectangle 36"/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38" name="Rectangle 37"/>
          <p:cNvSpPr/>
          <p:nvPr/>
        </p:nvSpPr>
        <p:spPr>
          <a:xfrm>
            <a:off x="2395134" y="4078243"/>
            <a:ext cx="672885" cy="201865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9" name="Group 38"/>
          <p:cNvGrpSpPr/>
          <p:nvPr/>
        </p:nvGrpSpPr>
        <p:grpSpPr>
          <a:xfrm>
            <a:off x="2395134" y="4078243"/>
            <a:ext cx="672885" cy="2018654"/>
            <a:chOff x="3209876" y="4317578"/>
            <a:chExt cx="720080" cy="2160240"/>
          </a:xfrm>
        </p:grpSpPr>
        <p:sp>
          <p:nvSpPr>
            <p:cNvPr id="40" name="Rectangle 39"/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" name="Rectangle 40"/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" name="Rectangle 41"/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" name="Rectangle 42"/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" name="Rectangle 43"/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45" name="Rectangle 44"/>
          <p:cNvSpPr/>
          <p:nvPr/>
        </p:nvSpPr>
        <p:spPr>
          <a:xfrm>
            <a:off x="3202596" y="4078244"/>
            <a:ext cx="672885" cy="15138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46" name="Group 45"/>
          <p:cNvGrpSpPr/>
          <p:nvPr/>
        </p:nvGrpSpPr>
        <p:grpSpPr>
          <a:xfrm>
            <a:off x="3202596" y="4078243"/>
            <a:ext cx="672885" cy="2018654"/>
            <a:chOff x="3209876" y="4317578"/>
            <a:chExt cx="720080" cy="2160240"/>
          </a:xfrm>
        </p:grpSpPr>
        <p:sp>
          <p:nvSpPr>
            <p:cNvPr id="47" name="Rectangle 46"/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" name="Rectangle 47"/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" name="Rectangle 48"/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" name="Rectangle 49"/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" name="Rectangle 50"/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52" name="Rectangle 51"/>
          <p:cNvSpPr/>
          <p:nvPr/>
        </p:nvSpPr>
        <p:spPr>
          <a:xfrm>
            <a:off x="4548365" y="4078243"/>
            <a:ext cx="672885" cy="201865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53" name="Group 52"/>
          <p:cNvGrpSpPr/>
          <p:nvPr/>
        </p:nvGrpSpPr>
        <p:grpSpPr>
          <a:xfrm>
            <a:off x="4548365" y="4078243"/>
            <a:ext cx="672885" cy="2018654"/>
            <a:chOff x="3209876" y="4317578"/>
            <a:chExt cx="720080" cy="2160240"/>
          </a:xfrm>
        </p:grpSpPr>
        <p:sp>
          <p:nvSpPr>
            <p:cNvPr id="54" name="Rectangle 53"/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" name="Rectangle 54"/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" name="Rectangle 55"/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" name="Rectangle 56"/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" name="Rectangle 57"/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59" name="Rectangle 58"/>
          <p:cNvSpPr/>
          <p:nvPr/>
        </p:nvSpPr>
        <p:spPr>
          <a:xfrm>
            <a:off x="5355827" y="4078243"/>
            <a:ext cx="672885" cy="201865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60" name="Group 59"/>
          <p:cNvGrpSpPr/>
          <p:nvPr/>
        </p:nvGrpSpPr>
        <p:grpSpPr>
          <a:xfrm>
            <a:off x="5355827" y="4078243"/>
            <a:ext cx="672885" cy="2018654"/>
            <a:chOff x="3209876" y="4317578"/>
            <a:chExt cx="720080" cy="2160240"/>
          </a:xfrm>
        </p:grpSpPr>
        <p:sp>
          <p:nvSpPr>
            <p:cNvPr id="61" name="Rectangle 60"/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" name="Rectangle 61"/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" name="Rectangle 62"/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4" name="Rectangle 63"/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" name="Rectangle 64"/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66" name="Rectangle 65"/>
          <p:cNvSpPr/>
          <p:nvPr/>
        </p:nvSpPr>
        <p:spPr>
          <a:xfrm>
            <a:off x="6163288" y="4078244"/>
            <a:ext cx="672885" cy="15138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67" name="Group 66"/>
          <p:cNvGrpSpPr/>
          <p:nvPr/>
        </p:nvGrpSpPr>
        <p:grpSpPr>
          <a:xfrm>
            <a:off x="6163288" y="4078243"/>
            <a:ext cx="672885" cy="2018654"/>
            <a:chOff x="3209876" y="4317578"/>
            <a:chExt cx="720080" cy="2160240"/>
          </a:xfrm>
        </p:grpSpPr>
        <p:sp>
          <p:nvSpPr>
            <p:cNvPr id="68" name="Rectangle 67"/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" name="Rectangle 68"/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" name="Rectangle 69"/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" name="Rectangle 70"/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2" name="Rectangle 71"/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73" name="Rectangle 72"/>
          <p:cNvSpPr/>
          <p:nvPr/>
        </p:nvSpPr>
        <p:spPr>
          <a:xfrm>
            <a:off x="7441769" y="4078243"/>
            <a:ext cx="672885" cy="201865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74" name="Group 73"/>
          <p:cNvGrpSpPr/>
          <p:nvPr/>
        </p:nvGrpSpPr>
        <p:grpSpPr>
          <a:xfrm>
            <a:off x="7441769" y="4078243"/>
            <a:ext cx="672885" cy="2018654"/>
            <a:chOff x="3209876" y="4317578"/>
            <a:chExt cx="720080" cy="2160240"/>
          </a:xfrm>
        </p:grpSpPr>
        <p:sp>
          <p:nvSpPr>
            <p:cNvPr id="75" name="Rectangle 74"/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6" name="Rectangle 75"/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7" name="Rectangle 76"/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8" name="Rectangle 77"/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9" name="Rectangle 78"/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80" name="Rectangle 79"/>
          <p:cNvSpPr/>
          <p:nvPr/>
        </p:nvSpPr>
        <p:spPr>
          <a:xfrm>
            <a:off x="8249231" y="4078243"/>
            <a:ext cx="672885" cy="201865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81" name="Group 80"/>
          <p:cNvGrpSpPr/>
          <p:nvPr/>
        </p:nvGrpSpPr>
        <p:grpSpPr>
          <a:xfrm>
            <a:off x="8249231" y="4078243"/>
            <a:ext cx="672885" cy="2018654"/>
            <a:chOff x="3209876" y="4317578"/>
            <a:chExt cx="720080" cy="2160240"/>
          </a:xfrm>
        </p:grpSpPr>
        <p:sp>
          <p:nvSpPr>
            <p:cNvPr id="82" name="Rectangle 81"/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83" name="Rectangle 82"/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84" name="Rectangle 83"/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85" name="Rectangle 84"/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86" name="Rectangle 85"/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87" name="Rectangle 86"/>
          <p:cNvSpPr/>
          <p:nvPr/>
        </p:nvSpPr>
        <p:spPr>
          <a:xfrm>
            <a:off x="9056692" y="4078244"/>
            <a:ext cx="672885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88" name="Group 87"/>
          <p:cNvGrpSpPr/>
          <p:nvPr/>
        </p:nvGrpSpPr>
        <p:grpSpPr>
          <a:xfrm>
            <a:off x="9056692" y="4078243"/>
            <a:ext cx="672885" cy="2018654"/>
            <a:chOff x="3209876" y="4317578"/>
            <a:chExt cx="720080" cy="2160240"/>
          </a:xfrm>
        </p:grpSpPr>
        <p:sp>
          <p:nvSpPr>
            <p:cNvPr id="89" name="Rectangle 88"/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0" name="Rectangle 89"/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1" name="Rectangle 90"/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2" name="Rectangle 91"/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3" name="Rectangle 92"/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D958BBCF-2D74-44F3-BBAC-3821DD5E8D1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34A01DF9-070C-4BF1-A42C-F7024C0504B5}"/>
              </a:ext>
            </a:extLst>
          </p:cNvPr>
          <p:cNvGrpSpPr/>
          <p:nvPr/>
        </p:nvGrpSpPr>
        <p:grpSpPr>
          <a:xfrm>
            <a:off x="457752" y="483282"/>
            <a:ext cx="3804438" cy="2814303"/>
            <a:chOff x="457752" y="483282"/>
            <a:chExt cx="3804438" cy="2814303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B1A8D77B-F38F-4052-A436-91A16094FA59}"/>
                </a:ext>
              </a:extLst>
            </p:cNvPr>
            <p:cNvSpPr/>
            <p:nvPr/>
          </p:nvSpPr>
          <p:spPr>
            <a:xfrm>
              <a:off x="776066" y="483282"/>
              <a:ext cx="3486124" cy="1379327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B76E40A9-19C8-4011-96A4-FFB0BFB10325}"/>
                </a:ext>
              </a:extLst>
            </p:cNvPr>
            <p:cNvSpPr/>
            <p:nvPr/>
          </p:nvSpPr>
          <p:spPr>
            <a:xfrm>
              <a:off x="2932132" y="600319"/>
              <a:ext cx="1177680" cy="1144720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4DFAA9D0-6BD6-47B5-9A55-7734F9DB2F45}"/>
                </a:ext>
              </a:extLst>
            </p:cNvPr>
            <p:cNvGrpSpPr/>
            <p:nvPr/>
          </p:nvGrpSpPr>
          <p:grpSpPr>
            <a:xfrm>
              <a:off x="1229608" y="712172"/>
              <a:ext cx="541334" cy="1032867"/>
              <a:chOff x="2709980" y="5471319"/>
              <a:chExt cx="541334" cy="1032867"/>
            </a:xfrm>
          </p:grpSpPr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E86D9430-BE4C-4B9D-9383-E965D2C601BF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2F493B88-FC3A-457F-8F13-ABE05CE20260}"/>
                  </a:ext>
                </a:extLst>
              </p:cNvPr>
              <p:cNvSpPr txBox="1"/>
              <p:nvPr/>
            </p:nvSpPr>
            <p:spPr>
              <a:xfrm>
                <a:off x="2709980" y="5857855"/>
                <a:ext cx="541334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55F42B1E-3CE6-4553-85CF-8691F1AAC2C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908BE530-CDAA-4FB1-953F-B06C8EF7A0F5}"/>
                </a:ext>
              </a:extLst>
            </p:cNvPr>
            <p:cNvSpPr txBox="1"/>
            <p:nvPr/>
          </p:nvSpPr>
          <p:spPr>
            <a:xfrm>
              <a:off x="1726583" y="905442"/>
              <a:ext cx="36280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x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B09092CC-6932-437F-930E-D3610A592EB3}"/>
                </a:ext>
              </a:extLst>
            </p:cNvPr>
            <p:cNvSpPr txBox="1"/>
            <p:nvPr/>
          </p:nvSpPr>
          <p:spPr>
            <a:xfrm>
              <a:off x="457752" y="2203220"/>
              <a:ext cx="101315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E49CFFAE-BC7C-4E09-A226-9380B75DBED6}"/>
                </a:ext>
              </a:extLst>
            </p:cNvPr>
            <p:cNvCxnSpPr>
              <a:cxnSpLocks/>
            </p:cNvCxnSpPr>
            <p:nvPr/>
          </p:nvCxnSpPr>
          <p:spPr>
            <a:xfrm>
              <a:off x="464664" y="2713206"/>
              <a:ext cx="89084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0D2687A0-6CCB-4A56-8A48-7B7E1AD7318D}"/>
                </a:ext>
              </a:extLst>
            </p:cNvPr>
            <p:cNvSpPr txBox="1"/>
            <p:nvPr/>
          </p:nvSpPr>
          <p:spPr>
            <a:xfrm>
              <a:off x="635656" y="2635508"/>
              <a:ext cx="76223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4AF0988B-D505-4717-B1E0-877E9F26D389}"/>
                </a:ext>
              </a:extLst>
            </p:cNvPr>
            <p:cNvSpPr txBox="1"/>
            <p:nvPr/>
          </p:nvSpPr>
          <p:spPr>
            <a:xfrm>
              <a:off x="2718074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CDE82A6E-CE97-4069-8BAB-411E72DE0223}"/>
                </a:ext>
              </a:extLst>
            </p:cNvPr>
            <p:cNvSpPr txBox="1"/>
            <p:nvPr/>
          </p:nvSpPr>
          <p:spPr>
            <a:xfrm>
              <a:off x="3108694" y="2189751"/>
              <a:ext cx="100091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3 3</a:t>
              </a:r>
            </a:p>
          </p:txBody>
        </p:sp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0F80DFE5-F76D-42A7-B817-598F0B987C30}"/>
                </a:ext>
              </a:extLst>
            </p:cNvPr>
            <p:cNvGrpSpPr/>
            <p:nvPr/>
          </p:nvGrpSpPr>
          <p:grpSpPr>
            <a:xfrm>
              <a:off x="3173601" y="2666643"/>
              <a:ext cx="873405" cy="630942"/>
              <a:chOff x="10744572" y="2666643"/>
              <a:chExt cx="903291" cy="630942"/>
            </a:xfrm>
          </p:grpSpPr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AB2D8398-FE92-4672-A9EE-9221E54FA2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4572" y="2717510"/>
                <a:ext cx="885782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A5284EA7-EF3F-4B5E-BD57-1F001371735D}"/>
                  </a:ext>
                </a:extLst>
              </p:cNvPr>
              <p:cNvSpPr txBox="1"/>
              <p:nvPr/>
            </p:nvSpPr>
            <p:spPr>
              <a:xfrm>
                <a:off x="10898760" y="2666643"/>
                <a:ext cx="749103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03A5A625-5D7A-4280-A9E4-3B0C342CE369}"/>
                </a:ext>
              </a:extLst>
            </p:cNvPr>
            <p:cNvSpPr txBox="1"/>
            <p:nvPr/>
          </p:nvSpPr>
          <p:spPr>
            <a:xfrm>
              <a:off x="2071932" y="897704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65CDFB55-C8BC-4745-BDFC-FBA05893F34C}"/>
                </a:ext>
              </a:extLst>
            </p:cNvPr>
            <p:cNvSpPr txBox="1"/>
            <p:nvPr/>
          </p:nvSpPr>
          <p:spPr>
            <a:xfrm>
              <a:off x="2448459" y="900676"/>
              <a:ext cx="36280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=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11E0A350-28EC-462C-90D4-3183B37FC055}"/>
                </a:ext>
              </a:extLst>
            </p:cNvPr>
            <p:cNvSpPr txBox="1"/>
            <p:nvPr/>
          </p:nvSpPr>
          <p:spPr>
            <a:xfrm>
              <a:off x="2018552" y="2205989"/>
              <a:ext cx="57875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4A4F447C-57BC-4643-AC80-A959755619F5}"/>
                </a:ext>
              </a:extLst>
            </p:cNvPr>
            <p:cNvCxnSpPr>
              <a:cxnSpLocks/>
            </p:cNvCxnSpPr>
            <p:nvPr/>
          </p:nvCxnSpPr>
          <p:spPr>
            <a:xfrm>
              <a:off x="1800175" y="2715975"/>
              <a:ext cx="89084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26418E90-4166-44C5-A776-FA2D92C6209B}"/>
                </a:ext>
              </a:extLst>
            </p:cNvPr>
            <p:cNvSpPr txBox="1"/>
            <p:nvPr/>
          </p:nvSpPr>
          <p:spPr>
            <a:xfrm>
              <a:off x="2013819" y="2638277"/>
              <a:ext cx="71958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3B50A034-5225-4558-96BC-DDF8127499A1}"/>
                </a:ext>
              </a:extLst>
            </p:cNvPr>
            <p:cNvSpPr txBox="1"/>
            <p:nvPr/>
          </p:nvSpPr>
          <p:spPr>
            <a:xfrm>
              <a:off x="1333755" y="2367415"/>
              <a:ext cx="57875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70E215D1-85BF-478B-BC2F-D4D20C95F157}"/>
                </a:ext>
              </a:extLst>
            </p:cNvPr>
            <p:cNvSpPr txBox="1"/>
            <p:nvPr/>
          </p:nvSpPr>
          <p:spPr>
            <a:xfrm>
              <a:off x="3429720" y="654371"/>
              <a:ext cx="5530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119" name="Group 118">
              <a:extLst>
                <a:ext uri="{FF2B5EF4-FFF2-40B4-BE49-F238E27FC236}">
                  <a16:creationId xmlns:a16="http://schemas.microsoft.com/office/drawing/2014/main" id="{B58914BD-7605-4A71-877D-7BA0FCA5241B}"/>
                </a:ext>
              </a:extLst>
            </p:cNvPr>
            <p:cNvGrpSpPr/>
            <p:nvPr/>
          </p:nvGrpSpPr>
          <p:grpSpPr>
            <a:xfrm>
              <a:off x="3443782" y="1131263"/>
              <a:ext cx="477358" cy="630942"/>
              <a:chOff x="3443782" y="1131263"/>
              <a:chExt cx="477358" cy="630942"/>
            </a:xfrm>
          </p:grpSpPr>
          <p:cxnSp>
            <p:nvCxnSpPr>
              <p:cNvPr id="120" name="Straight Connector 119">
                <a:extLst>
                  <a:ext uri="{FF2B5EF4-FFF2-40B4-BE49-F238E27FC236}">
                    <a16:creationId xmlns:a16="http://schemas.microsoft.com/office/drawing/2014/main" id="{C70B7C92-98D8-4A0A-9814-3E37733E84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70041" y="1182130"/>
                <a:ext cx="44235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1" name="TextBox 120">
                <a:extLst>
                  <a:ext uri="{FF2B5EF4-FFF2-40B4-BE49-F238E27FC236}">
                    <a16:creationId xmlns:a16="http://schemas.microsoft.com/office/drawing/2014/main" id="{EC72BFA6-01A9-4CC4-BACA-B14E82DA7EE7}"/>
                  </a:ext>
                </a:extLst>
              </p:cNvPr>
              <p:cNvSpPr txBox="1"/>
              <p:nvPr/>
            </p:nvSpPr>
            <p:spPr>
              <a:xfrm>
                <a:off x="3443782" y="1131263"/>
                <a:ext cx="47735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6931187E-A731-41EE-81FB-A941FAD6ADCC}"/>
                </a:ext>
              </a:extLst>
            </p:cNvPr>
            <p:cNvSpPr txBox="1"/>
            <p:nvPr/>
          </p:nvSpPr>
          <p:spPr>
            <a:xfrm>
              <a:off x="872833" y="905442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7CB672EE-1652-4A12-8AE2-2CF3AF2D4C15}"/>
                </a:ext>
              </a:extLst>
            </p:cNvPr>
            <p:cNvSpPr txBox="1"/>
            <p:nvPr/>
          </p:nvSpPr>
          <p:spPr>
            <a:xfrm>
              <a:off x="3030497" y="910614"/>
              <a:ext cx="47735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2.59259E-6 L -0.48021 0.14722 " pathEditMode="relative" rAng="0" ptsTypes="AA">
                                      <p:cBhvr>
                                        <p:cTn id="70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4010" y="736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000"/>
                            </p:stCondLst>
                            <p:childTnLst>
                              <p:par>
                                <p:cTn id="72" presetID="0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3.7037E-6 L -0.23724 0.07107 " pathEditMode="relative" rAng="0" ptsTypes="AA">
                                      <p:cBhvr>
                                        <p:cTn id="73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862" y="354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4" grpId="0" animBg="1"/>
      <p:bldP spid="94" grpId="1" animBg="1"/>
      <p:bldP spid="95" grpId="0" animBg="1"/>
      <p:bldP spid="95" grpId="1" animBg="1"/>
      <p:bldP spid="31" grpId="0" animBg="1"/>
      <p:bldP spid="38" grpId="0" animBg="1"/>
      <p:bldP spid="45" grpId="0" animBg="1"/>
      <p:bldP spid="52" grpId="0" animBg="1"/>
      <p:bldP spid="59" grpId="0" animBg="1"/>
      <p:bldP spid="66" grpId="0" animBg="1"/>
      <p:bldP spid="73" grpId="0" animBg="1"/>
      <p:bldP spid="80" grpId="0" animBg="1"/>
      <p:bldP spid="87" grpId="0" animBg="1"/>
    </p:bldLst>
  </p:timing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" name="Rectangle 234"/>
          <p:cNvSpPr/>
          <p:nvPr/>
        </p:nvSpPr>
        <p:spPr>
          <a:xfrm>
            <a:off x="9460423" y="5817797"/>
            <a:ext cx="336442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4" name="Rectangle 223"/>
          <p:cNvSpPr/>
          <p:nvPr/>
        </p:nvSpPr>
        <p:spPr>
          <a:xfrm>
            <a:off x="9460423" y="4303750"/>
            <a:ext cx="336442" cy="15138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6" name="Rectangle 235"/>
          <p:cNvSpPr/>
          <p:nvPr/>
        </p:nvSpPr>
        <p:spPr>
          <a:xfrm>
            <a:off x="9931442" y="5313077"/>
            <a:ext cx="336442" cy="10092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2" name="Rectangle 211"/>
          <p:cNvSpPr/>
          <p:nvPr/>
        </p:nvSpPr>
        <p:spPr>
          <a:xfrm>
            <a:off x="9931442" y="4292864"/>
            <a:ext cx="336442" cy="10092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8" name="Rectangle 217"/>
          <p:cNvSpPr/>
          <p:nvPr/>
        </p:nvSpPr>
        <p:spPr>
          <a:xfrm>
            <a:off x="10402462" y="4303750"/>
            <a:ext cx="336442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0" name="Rectangle 199"/>
          <p:cNvSpPr/>
          <p:nvPr/>
        </p:nvSpPr>
        <p:spPr>
          <a:xfrm>
            <a:off x="8652962" y="4303750"/>
            <a:ext cx="336442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4" name="Rectangle 233"/>
          <p:cNvSpPr/>
          <p:nvPr/>
        </p:nvSpPr>
        <p:spPr>
          <a:xfrm>
            <a:off x="8181942" y="5313189"/>
            <a:ext cx="336442" cy="10092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30" name="Group 229"/>
          <p:cNvGrpSpPr/>
          <p:nvPr/>
        </p:nvGrpSpPr>
        <p:grpSpPr>
          <a:xfrm>
            <a:off x="847500" y="4303750"/>
            <a:ext cx="1278481" cy="2018654"/>
            <a:chOff x="905620" y="4605610"/>
            <a:chExt cx="1368152" cy="2160240"/>
          </a:xfrm>
        </p:grpSpPr>
        <p:sp>
          <p:nvSpPr>
            <p:cNvPr id="103" name="Rectangle 102"/>
            <p:cNvSpPr/>
            <p:nvPr/>
          </p:nvSpPr>
          <p:spPr>
            <a:xfrm>
              <a:off x="1409676" y="4605610"/>
              <a:ext cx="360040" cy="216024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5" name="Rectangle 104"/>
            <p:cNvSpPr/>
            <p:nvPr/>
          </p:nvSpPr>
          <p:spPr>
            <a:xfrm>
              <a:off x="1409676" y="460561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6" name="Rectangle 105"/>
            <p:cNvSpPr/>
            <p:nvPr/>
          </p:nvSpPr>
          <p:spPr>
            <a:xfrm>
              <a:off x="1409676" y="460561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7" name="Rectangle 106"/>
            <p:cNvSpPr/>
            <p:nvPr/>
          </p:nvSpPr>
          <p:spPr>
            <a:xfrm>
              <a:off x="1409676" y="514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8" name="Rectangle 107"/>
            <p:cNvSpPr/>
            <p:nvPr/>
          </p:nvSpPr>
          <p:spPr>
            <a:xfrm>
              <a:off x="1409676" y="568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9" name="Rectangle 108"/>
            <p:cNvSpPr/>
            <p:nvPr/>
          </p:nvSpPr>
          <p:spPr>
            <a:xfrm>
              <a:off x="1409676" y="622585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0" name="Rectangle 109"/>
            <p:cNvSpPr/>
            <p:nvPr/>
          </p:nvSpPr>
          <p:spPr>
            <a:xfrm>
              <a:off x="1913732" y="4605610"/>
              <a:ext cx="360040" cy="5400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1" name="Rectangle 110"/>
            <p:cNvSpPr/>
            <p:nvPr/>
          </p:nvSpPr>
          <p:spPr>
            <a:xfrm>
              <a:off x="1913732" y="460561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2" name="Rectangle 111"/>
            <p:cNvSpPr/>
            <p:nvPr/>
          </p:nvSpPr>
          <p:spPr>
            <a:xfrm>
              <a:off x="1913732" y="460561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3" name="Rectangle 112"/>
            <p:cNvSpPr/>
            <p:nvPr/>
          </p:nvSpPr>
          <p:spPr>
            <a:xfrm>
              <a:off x="1913732" y="514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4" name="Rectangle 113"/>
            <p:cNvSpPr/>
            <p:nvPr/>
          </p:nvSpPr>
          <p:spPr>
            <a:xfrm>
              <a:off x="1913732" y="568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5" name="Rectangle 114"/>
            <p:cNvSpPr/>
            <p:nvPr/>
          </p:nvSpPr>
          <p:spPr>
            <a:xfrm>
              <a:off x="1913732" y="622585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6" name="Rectangle 115"/>
            <p:cNvSpPr/>
            <p:nvPr/>
          </p:nvSpPr>
          <p:spPr>
            <a:xfrm>
              <a:off x="905620" y="4605610"/>
              <a:ext cx="360040" cy="216024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7" name="Rectangle 116"/>
            <p:cNvSpPr/>
            <p:nvPr/>
          </p:nvSpPr>
          <p:spPr>
            <a:xfrm>
              <a:off x="905620" y="460561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8" name="Rectangle 117"/>
            <p:cNvSpPr/>
            <p:nvPr/>
          </p:nvSpPr>
          <p:spPr>
            <a:xfrm>
              <a:off x="905620" y="460561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9" name="Rectangle 118"/>
            <p:cNvSpPr/>
            <p:nvPr/>
          </p:nvSpPr>
          <p:spPr>
            <a:xfrm>
              <a:off x="905620" y="514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0" name="Rectangle 119"/>
            <p:cNvSpPr/>
            <p:nvPr/>
          </p:nvSpPr>
          <p:spPr>
            <a:xfrm>
              <a:off x="905620" y="568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1" name="Rectangle 120"/>
            <p:cNvSpPr/>
            <p:nvPr/>
          </p:nvSpPr>
          <p:spPr>
            <a:xfrm>
              <a:off x="905620" y="622585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1" name="Group 230"/>
          <p:cNvGrpSpPr/>
          <p:nvPr/>
        </p:nvGrpSpPr>
        <p:grpSpPr>
          <a:xfrm>
            <a:off x="2529711" y="4303750"/>
            <a:ext cx="1278481" cy="2018654"/>
            <a:chOff x="2705820" y="4605610"/>
            <a:chExt cx="1368152" cy="2160240"/>
          </a:xfrm>
        </p:grpSpPr>
        <p:sp>
          <p:nvSpPr>
            <p:cNvPr id="122" name="Rectangle 121"/>
            <p:cNvSpPr/>
            <p:nvPr/>
          </p:nvSpPr>
          <p:spPr>
            <a:xfrm>
              <a:off x="3209876" y="4605610"/>
              <a:ext cx="360040" cy="216024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3" name="Rectangle 122"/>
            <p:cNvSpPr/>
            <p:nvPr/>
          </p:nvSpPr>
          <p:spPr>
            <a:xfrm>
              <a:off x="3209876" y="460561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4" name="Rectangle 123"/>
            <p:cNvSpPr/>
            <p:nvPr/>
          </p:nvSpPr>
          <p:spPr>
            <a:xfrm>
              <a:off x="3209876" y="460561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5" name="Rectangle 124"/>
            <p:cNvSpPr/>
            <p:nvPr/>
          </p:nvSpPr>
          <p:spPr>
            <a:xfrm>
              <a:off x="3209876" y="514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6" name="Rectangle 125"/>
            <p:cNvSpPr/>
            <p:nvPr/>
          </p:nvSpPr>
          <p:spPr>
            <a:xfrm>
              <a:off x="3209876" y="568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7" name="Rectangle 126"/>
            <p:cNvSpPr/>
            <p:nvPr/>
          </p:nvSpPr>
          <p:spPr>
            <a:xfrm>
              <a:off x="3209876" y="622585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8" name="Rectangle 127"/>
            <p:cNvSpPr/>
            <p:nvPr/>
          </p:nvSpPr>
          <p:spPr>
            <a:xfrm>
              <a:off x="3713932" y="4605610"/>
              <a:ext cx="360040" cy="5400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9" name="Rectangle 128"/>
            <p:cNvSpPr/>
            <p:nvPr/>
          </p:nvSpPr>
          <p:spPr>
            <a:xfrm>
              <a:off x="3713932" y="460561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0" name="Rectangle 129"/>
            <p:cNvSpPr/>
            <p:nvPr/>
          </p:nvSpPr>
          <p:spPr>
            <a:xfrm>
              <a:off x="3713932" y="460561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1" name="Rectangle 130"/>
            <p:cNvSpPr/>
            <p:nvPr/>
          </p:nvSpPr>
          <p:spPr>
            <a:xfrm>
              <a:off x="3713932" y="514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2" name="Rectangle 131"/>
            <p:cNvSpPr/>
            <p:nvPr/>
          </p:nvSpPr>
          <p:spPr>
            <a:xfrm>
              <a:off x="3713932" y="568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3" name="Rectangle 132"/>
            <p:cNvSpPr/>
            <p:nvPr/>
          </p:nvSpPr>
          <p:spPr>
            <a:xfrm>
              <a:off x="3713932" y="622585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4" name="Rectangle 133"/>
            <p:cNvSpPr/>
            <p:nvPr/>
          </p:nvSpPr>
          <p:spPr>
            <a:xfrm>
              <a:off x="2705820" y="4605610"/>
              <a:ext cx="360040" cy="216024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5" name="Rectangle 134"/>
            <p:cNvSpPr/>
            <p:nvPr/>
          </p:nvSpPr>
          <p:spPr>
            <a:xfrm>
              <a:off x="2705820" y="460561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6" name="Rectangle 135"/>
            <p:cNvSpPr/>
            <p:nvPr/>
          </p:nvSpPr>
          <p:spPr>
            <a:xfrm>
              <a:off x="2705820" y="460561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7" name="Rectangle 136"/>
            <p:cNvSpPr/>
            <p:nvPr/>
          </p:nvSpPr>
          <p:spPr>
            <a:xfrm>
              <a:off x="2705820" y="514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8" name="Rectangle 137"/>
            <p:cNvSpPr/>
            <p:nvPr/>
          </p:nvSpPr>
          <p:spPr>
            <a:xfrm>
              <a:off x="2705820" y="568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9" name="Rectangle 138"/>
            <p:cNvSpPr/>
            <p:nvPr/>
          </p:nvSpPr>
          <p:spPr>
            <a:xfrm>
              <a:off x="2705820" y="622585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2" name="Group 231"/>
          <p:cNvGrpSpPr/>
          <p:nvPr/>
        </p:nvGrpSpPr>
        <p:grpSpPr>
          <a:xfrm>
            <a:off x="4279211" y="4303750"/>
            <a:ext cx="1278481" cy="2018654"/>
            <a:chOff x="4578028" y="4605610"/>
            <a:chExt cx="1368152" cy="2160240"/>
          </a:xfrm>
        </p:grpSpPr>
        <p:sp>
          <p:nvSpPr>
            <p:cNvPr id="140" name="Rectangle 139"/>
            <p:cNvSpPr/>
            <p:nvPr/>
          </p:nvSpPr>
          <p:spPr>
            <a:xfrm>
              <a:off x="5082084" y="4605610"/>
              <a:ext cx="360040" cy="216024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1" name="Rectangle 140"/>
            <p:cNvSpPr/>
            <p:nvPr/>
          </p:nvSpPr>
          <p:spPr>
            <a:xfrm>
              <a:off x="5082084" y="460561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2" name="Rectangle 141"/>
            <p:cNvSpPr/>
            <p:nvPr/>
          </p:nvSpPr>
          <p:spPr>
            <a:xfrm>
              <a:off x="5082084" y="460561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3" name="Rectangle 142"/>
            <p:cNvSpPr/>
            <p:nvPr/>
          </p:nvSpPr>
          <p:spPr>
            <a:xfrm>
              <a:off x="5082084" y="514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4" name="Rectangle 143"/>
            <p:cNvSpPr/>
            <p:nvPr/>
          </p:nvSpPr>
          <p:spPr>
            <a:xfrm>
              <a:off x="5082084" y="568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5" name="Rectangle 144"/>
            <p:cNvSpPr/>
            <p:nvPr/>
          </p:nvSpPr>
          <p:spPr>
            <a:xfrm>
              <a:off x="5082084" y="622585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6" name="Rectangle 145"/>
            <p:cNvSpPr/>
            <p:nvPr/>
          </p:nvSpPr>
          <p:spPr>
            <a:xfrm>
              <a:off x="5586140" y="4605610"/>
              <a:ext cx="360040" cy="5400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7" name="Rectangle 146"/>
            <p:cNvSpPr/>
            <p:nvPr/>
          </p:nvSpPr>
          <p:spPr>
            <a:xfrm>
              <a:off x="5586140" y="460561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8" name="Rectangle 147"/>
            <p:cNvSpPr/>
            <p:nvPr/>
          </p:nvSpPr>
          <p:spPr>
            <a:xfrm>
              <a:off x="5586140" y="460561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9" name="Rectangle 148"/>
            <p:cNvSpPr/>
            <p:nvPr/>
          </p:nvSpPr>
          <p:spPr>
            <a:xfrm>
              <a:off x="5586140" y="514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0" name="Rectangle 149"/>
            <p:cNvSpPr/>
            <p:nvPr/>
          </p:nvSpPr>
          <p:spPr>
            <a:xfrm>
              <a:off x="5586140" y="568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1" name="Rectangle 150"/>
            <p:cNvSpPr/>
            <p:nvPr/>
          </p:nvSpPr>
          <p:spPr>
            <a:xfrm>
              <a:off x="5586140" y="622585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2" name="Rectangle 151"/>
            <p:cNvSpPr/>
            <p:nvPr/>
          </p:nvSpPr>
          <p:spPr>
            <a:xfrm>
              <a:off x="4578028" y="4605610"/>
              <a:ext cx="360040" cy="216024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3" name="Rectangle 152"/>
            <p:cNvSpPr/>
            <p:nvPr/>
          </p:nvSpPr>
          <p:spPr>
            <a:xfrm>
              <a:off x="4578028" y="460561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4" name="Rectangle 153"/>
            <p:cNvSpPr/>
            <p:nvPr/>
          </p:nvSpPr>
          <p:spPr>
            <a:xfrm>
              <a:off x="4578028" y="460561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5" name="Rectangle 154"/>
            <p:cNvSpPr/>
            <p:nvPr/>
          </p:nvSpPr>
          <p:spPr>
            <a:xfrm>
              <a:off x="4578028" y="514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6" name="Rectangle 155"/>
            <p:cNvSpPr/>
            <p:nvPr/>
          </p:nvSpPr>
          <p:spPr>
            <a:xfrm>
              <a:off x="4578028" y="568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7" name="Rectangle 156"/>
            <p:cNvSpPr/>
            <p:nvPr/>
          </p:nvSpPr>
          <p:spPr>
            <a:xfrm>
              <a:off x="4578028" y="622585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3" name="Group 232"/>
          <p:cNvGrpSpPr/>
          <p:nvPr/>
        </p:nvGrpSpPr>
        <p:grpSpPr>
          <a:xfrm>
            <a:off x="6028711" y="4303750"/>
            <a:ext cx="1278481" cy="2018654"/>
            <a:chOff x="6450236" y="4605610"/>
            <a:chExt cx="1368152" cy="2160240"/>
          </a:xfrm>
        </p:grpSpPr>
        <p:sp>
          <p:nvSpPr>
            <p:cNvPr id="176" name="Rectangle 175"/>
            <p:cNvSpPr/>
            <p:nvPr/>
          </p:nvSpPr>
          <p:spPr>
            <a:xfrm>
              <a:off x="6954292" y="4605610"/>
              <a:ext cx="360040" cy="216024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7" name="Rectangle 176"/>
            <p:cNvSpPr/>
            <p:nvPr/>
          </p:nvSpPr>
          <p:spPr>
            <a:xfrm>
              <a:off x="6954292" y="460561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8" name="Rectangle 177"/>
            <p:cNvSpPr/>
            <p:nvPr/>
          </p:nvSpPr>
          <p:spPr>
            <a:xfrm>
              <a:off x="6954292" y="460561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9" name="Rectangle 178"/>
            <p:cNvSpPr/>
            <p:nvPr/>
          </p:nvSpPr>
          <p:spPr>
            <a:xfrm>
              <a:off x="6954292" y="514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0" name="Rectangle 179"/>
            <p:cNvSpPr/>
            <p:nvPr/>
          </p:nvSpPr>
          <p:spPr>
            <a:xfrm>
              <a:off x="6954292" y="568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1" name="Rectangle 180"/>
            <p:cNvSpPr/>
            <p:nvPr/>
          </p:nvSpPr>
          <p:spPr>
            <a:xfrm>
              <a:off x="6954292" y="622585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2" name="Rectangle 181"/>
            <p:cNvSpPr/>
            <p:nvPr/>
          </p:nvSpPr>
          <p:spPr>
            <a:xfrm>
              <a:off x="7458348" y="4605610"/>
              <a:ext cx="360040" cy="5400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3" name="Rectangle 182"/>
            <p:cNvSpPr/>
            <p:nvPr/>
          </p:nvSpPr>
          <p:spPr>
            <a:xfrm>
              <a:off x="7458348" y="460561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4" name="Rectangle 183"/>
            <p:cNvSpPr/>
            <p:nvPr/>
          </p:nvSpPr>
          <p:spPr>
            <a:xfrm>
              <a:off x="7458348" y="460561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5" name="Rectangle 184"/>
            <p:cNvSpPr/>
            <p:nvPr/>
          </p:nvSpPr>
          <p:spPr>
            <a:xfrm>
              <a:off x="7458348" y="514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6" name="Rectangle 185"/>
            <p:cNvSpPr/>
            <p:nvPr/>
          </p:nvSpPr>
          <p:spPr>
            <a:xfrm>
              <a:off x="7458348" y="568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7" name="Rectangle 186"/>
            <p:cNvSpPr/>
            <p:nvPr/>
          </p:nvSpPr>
          <p:spPr>
            <a:xfrm>
              <a:off x="7458348" y="622585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8" name="Rectangle 187"/>
            <p:cNvSpPr/>
            <p:nvPr/>
          </p:nvSpPr>
          <p:spPr>
            <a:xfrm>
              <a:off x="6450236" y="4605610"/>
              <a:ext cx="360040" cy="216024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9" name="Rectangle 188"/>
            <p:cNvSpPr/>
            <p:nvPr/>
          </p:nvSpPr>
          <p:spPr>
            <a:xfrm>
              <a:off x="6450236" y="460561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0" name="Rectangle 189"/>
            <p:cNvSpPr/>
            <p:nvPr/>
          </p:nvSpPr>
          <p:spPr>
            <a:xfrm>
              <a:off x="6450236" y="460561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1" name="Rectangle 190"/>
            <p:cNvSpPr/>
            <p:nvPr/>
          </p:nvSpPr>
          <p:spPr>
            <a:xfrm>
              <a:off x="6450236" y="514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2" name="Rectangle 191"/>
            <p:cNvSpPr/>
            <p:nvPr/>
          </p:nvSpPr>
          <p:spPr>
            <a:xfrm>
              <a:off x="6450236" y="568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3" name="Rectangle 192"/>
            <p:cNvSpPr/>
            <p:nvPr/>
          </p:nvSpPr>
          <p:spPr>
            <a:xfrm>
              <a:off x="6450236" y="622585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94" name="Rectangle 193"/>
          <p:cNvSpPr/>
          <p:nvPr/>
        </p:nvSpPr>
        <p:spPr>
          <a:xfrm>
            <a:off x="8181942" y="4303750"/>
            <a:ext cx="336442" cy="10092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5" name="Rectangle 194"/>
          <p:cNvSpPr/>
          <p:nvPr/>
        </p:nvSpPr>
        <p:spPr>
          <a:xfrm>
            <a:off x="8181942" y="4303750"/>
            <a:ext cx="336405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6" name="Rectangle 195"/>
          <p:cNvSpPr/>
          <p:nvPr/>
        </p:nvSpPr>
        <p:spPr>
          <a:xfrm>
            <a:off x="8181942" y="4303750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7" name="Rectangle 196"/>
          <p:cNvSpPr/>
          <p:nvPr/>
        </p:nvSpPr>
        <p:spPr>
          <a:xfrm>
            <a:off x="8181942" y="4808470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8" name="Rectangle 197"/>
          <p:cNvSpPr/>
          <p:nvPr/>
        </p:nvSpPr>
        <p:spPr>
          <a:xfrm>
            <a:off x="8181942" y="5313077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9" name="Rectangle 198"/>
          <p:cNvSpPr/>
          <p:nvPr/>
        </p:nvSpPr>
        <p:spPr>
          <a:xfrm>
            <a:off x="8181942" y="5817797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1" name="Rectangle 200"/>
          <p:cNvSpPr/>
          <p:nvPr/>
        </p:nvSpPr>
        <p:spPr>
          <a:xfrm>
            <a:off x="8652962" y="4303750"/>
            <a:ext cx="336405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2" name="Rectangle 201"/>
          <p:cNvSpPr/>
          <p:nvPr/>
        </p:nvSpPr>
        <p:spPr>
          <a:xfrm>
            <a:off x="8652962" y="4303750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3" name="Rectangle 202"/>
          <p:cNvSpPr/>
          <p:nvPr/>
        </p:nvSpPr>
        <p:spPr>
          <a:xfrm>
            <a:off x="8652962" y="4808470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4" name="Rectangle 203"/>
          <p:cNvSpPr/>
          <p:nvPr/>
        </p:nvSpPr>
        <p:spPr>
          <a:xfrm>
            <a:off x="8652962" y="5313077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5" name="Rectangle 204"/>
          <p:cNvSpPr/>
          <p:nvPr/>
        </p:nvSpPr>
        <p:spPr>
          <a:xfrm>
            <a:off x="8652962" y="5817797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6" name="Rectangle 205"/>
          <p:cNvSpPr/>
          <p:nvPr/>
        </p:nvSpPr>
        <p:spPr>
          <a:xfrm>
            <a:off x="7710923" y="4303750"/>
            <a:ext cx="336442" cy="201865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7" name="Rectangle 206"/>
          <p:cNvSpPr/>
          <p:nvPr/>
        </p:nvSpPr>
        <p:spPr>
          <a:xfrm>
            <a:off x="7710923" y="4303750"/>
            <a:ext cx="336405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8" name="Rectangle 207"/>
          <p:cNvSpPr/>
          <p:nvPr/>
        </p:nvSpPr>
        <p:spPr>
          <a:xfrm>
            <a:off x="7710923" y="4303750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9" name="Rectangle 208"/>
          <p:cNvSpPr/>
          <p:nvPr/>
        </p:nvSpPr>
        <p:spPr>
          <a:xfrm>
            <a:off x="7710923" y="4808470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0" name="Rectangle 209"/>
          <p:cNvSpPr/>
          <p:nvPr/>
        </p:nvSpPr>
        <p:spPr>
          <a:xfrm>
            <a:off x="7710923" y="5313077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1" name="Rectangle 210"/>
          <p:cNvSpPr/>
          <p:nvPr/>
        </p:nvSpPr>
        <p:spPr>
          <a:xfrm>
            <a:off x="7710923" y="5817797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3" name="Rectangle 212"/>
          <p:cNvSpPr/>
          <p:nvPr/>
        </p:nvSpPr>
        <p:spPr>
          <a:xfrm>
            <a:off x="9931442" y="4303750"/>
            <a:ext cx="336405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4" name="Rectangle 213"/>
          <p:cNvSpPr/>
          <p:nvPr/>
        </p:nvSpPr>
        <p:spPr>
          <a:xfrm>
            <a:off x="9931442" y="4303750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5" name="Rectangle 214"/>
          <p:cNvSpPr/>
          <p:nvPr/>
        </p:nvSpPr>
        <p:spPr>
          <a:xfrm>
            <a:off x="9931442" y="4808470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6" name="Rectangle 215"/>
          <p:cNvSpPr/>
          <p:nvPr/>
        </p:nvSpPr>
        <p:spPr>
          <a:xfrm>
            <a:off x="9931442" y="5313077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7" name="Rectangle 216"/>
          <p:cNvSpPr/>
          <p:nvPr/>
        </p:nvSpPr>
        <p:spPr>
          <a:xfrm>
            <a:off x="9931442" y="5817797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9" name="Rectangle 218"/>
          <p:cNvSpPr/>
          <p:nvPr/>
        </p:nvSpPr>
        <p:spPr>
          <a:xfrm>
            <a:off x="10402462" y="4303750"/>
            <a:ext cx="336405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0" name="Rectangle 219"/>
          <p:cNvSpPr/>
          <p:nvPr/>
        </p:nvSpPr>
        <p:spPr>
          <a:xfrm>
            <a:off x="10402462" y="4303750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1" name="Rectangle 220"/>
          <p:cNvSpPr/>
          <p:nvPr/>
        </p:nvSpPr>
        <p:spPr>
          <a:xfrm>
            <a:off x="10402462" y="4808470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2" name="Rectangle 221"/>
          <p:cNvSpPr/>
          <p:nvPr/>
        </p:nvSpPr>
        <p:spPr>
          <a:xfrm>
            <a:off x="10402462" y="5313077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3" name="Rectangle 222"/>
          <p:cNvSpPr/>
          <p:nvPr/>
        </p:nvSpPr>
        <p:spPr>
          <a:xfrm>
            <a:off x="10402462" y="5817797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5" name="Rectangle 224"/>
          <p:cNvSpPr/>
          <p:nvPr/>
        </p:nvSpPr>
        <p:spPr>
          <a:xfrm>
            <a:off x="9460423" y="4303750"/>
            <a:ext cx="336405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6" name="Rectangle 225"/>
          <p:cNvSpPr/>
          <p:nvPr/>
        </p:nvSpPr>
        <p:spPr>
          <a:xfrm>
            <a:off x="9460423" y="4303750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7" name="Rectangle 226"/>
          <p:cNvSpPr/>
          <p:nvPr/>
        </p:nvSpPr>
        <p:spPr>
          <a:xfrm>
            <a:off x="9460423" y="4808470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8" name="Rectangle 227"/>
          <p:cNvSpPr/>
          <p:nvPr/>
        </p:nvSpPr>
        <p:spPr>
          <a:xfrm>
            <a:off x="9460423" y="5313077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9" name="Rectangle 228"/>
          <p:cNvSpPr/>
          <p:nvPr/>
        </p:nvSpPr>
        <p:spPr>
          <a:xfrm>
            <a:off x="9460423" y="5817797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7" name="Rectangle 236"/>
          <p:cNvSpPr/>
          <p:nvPr/>
        </p:nvSpPr>
        <p:spPr>
          <a:xfrm>
            <a:off x="8181942" y="4303750"/>
            <a:ext cx="336442" cy="10093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8" name="Rectangle 237"/>
          <p:cNvSpPr/>
          <p:nvPr/>
        </p:nvSpPr>
        <p:spPr>
          <a:xfrm>
            <a:off x="8181942" y="5313077"/>
            <a:ext cx="336442" cy="10093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1" name="Rectangle 160">
            <a:extLst>
              <a:ext uri="{FF2B5EF4-FFF2-40B4-BE49-F238E27FC236}">
                <a16:creationId xmlns:a16="http://schemas.microsoft.com/office/drawing/2014/main" id="{29B2D00D-EF5A-448E-8DC8-DD577DA1C21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76BB35DD-9420-415F-A483-7D97E3CBE3C7}"/>
              </a:ext>
            </a:extLst>
          </p:cNvPr>
          <p:cNvGrpSpPr/>
          <p:nvPr/>
        </p:nvGrpSpPr>
        <p:grpSpPr>
          <a:xfrm>
            <a:off x="446731" y="480760"/>
            <a:ext cx="11552517" cy="2979448"/>
            <a:chOff x="446731" y="480760"/>
            <a:chExt cx="11552517" cy="2979448"/>
          </a:xfrm>
        </p:grpSpPr>
        <p:sp>
          <p:nvSpPr>
            <p:cNvPr id="310" name="Rectangle: Rounded Corners 309">
              <a:extLst>
                <a:ext uri="{FF2B5EF4-FFF2-40B4-BE49-F238E27FC236}">
                  <a16:creationId xmlns:a16="http://schemas.microsoft.com/office/drawing/2014/main" id="{DD9A4001-99EF-4FE7-9A74-10E3EC3AF055}"/>
                </a:ext>
              </a:extLst>
            </p:cNvPr>
            <p:cNvSpPr/>
            <p:nvPr/>
          </p:nvSpPr>
          <p:spPr>
            <a:xfrm>
              <a:off x="779241" y="480760"/>
              <a:ext cx="3486124" cy="1379327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11" name="Rectangle 310">
              <a:extLst>
                <a:ext uri="{FF2B5EF4-FFF2-40B4-BE49-F238E27FC236}">
                  <a16:creationId xmlns:a16="http://schemas.microsoft.com/office/drawing/2014/main" id="{07293C40-B480-456B-BA24-477D544C0D29}"/>
                </a:ext>
              </a:extLst>
            </p:cNvPr>
            <p:cNvSpPr/>
            <p:nvPr/>
          </p:nvSpPr>
          <p:spPr>
            <a:xfrm>
              <a:off x="2935307" y="597797"/>
              <a:ext cx="1177680" cy="1144720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312" name="Group 311">
              <a:extLst>
                <a:ext uri="{FF2B5EF4-FFF2-40B4-BE49-F238E27FC236}">
                  <a16:creationId xmlns:a16="http://schemas.microsoft.com/office/drawing/2014/main" id="{FBF9375D-131B-4395-B92A-39467B326D43}"/>
                </a:ext>
              </a:extLst>
            </p:cNvPr>
            <p:cNvGrpSpPr/>
            <p:nvPr/>
          </p:nvGrpSpPr>
          <p:grpSpPr>
            <a:xfrm>
              <a:off x="1232783" y="709650"/>
              <a:ext cx="541334" cy="1032867"/>
              <a:chOff x="2709980" y="5471319"/>
              <a:chExt cx="541334" cy="1032867"/>
            </a:xfrm>
          </p:grpSpPr>
          <p:sp>
            <p:nvSpPr>
              <p:cNvPr id="313" name="TextBox 312">
                <a:extLst>
                  <a:ext uri="{FF2B5EF4-FFF2-40B4-BE49-F238E27FC236}">
                    <a16:creationId xmlns:a16="http://schemas.microsoft.com/office/drawing/2014/main" id="{5E97C6DA-B7C0-4E50-B5CD-6C6F5A1A4AC1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314" name="TextBox 313">
                <a:extLst>
                  <a:ext uri="{FF2B5EF4-FFF2-40B4-BE49-F238E27FC236}">
                    <a16:creationId xmlns:a16="http://schemas.microsoft.com/office/drawing/2014/main" id="{C4632976-1435-4681-9C91-93D475E0BB4E}"/>
                  </a:ext>
                </a:extLst>
              </p:cNvPr>
              <p:cNvSpPr txBox="1"/>
              <p:nvPr/>
            </p:nvSpPr>
            <p:spPr>
              <a:xfrm>
                <a:off x="2709980" y="5857855"/>
                <a:ext cx="541334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315" name="Straight Connector 314">
                <a:extLst>
                  <a:ext uri="{FF2B5EF4-FFF2-40B4-BE49-F238E27FC236}">
                    <a16:creationId xmlns:a16="http://schemas.microsoft.com/office/drawing/2014/main" id="{479D47CE-DD37-47FE-A7A0-48F99EBCC5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A86BBCCC-A709-4B3C-889E-6DB814C11F91}"/>
                </a:ext>
              </a:extLst>
            </p:cNvPr>
            <p:cNvSpPr txBox="1"/>
            <p:nvPr/>
          </p:nvSpPr>
          <p:spPr>
            <a:xfrm>
              <a:off x="1729758" y="902920"/>
              <a:ext cx="36280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x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CA83355F-8CF2-4983-AC60-B9DD10C584B6}"/>
                </a:ext>
              </a:extLst>
            </p:cNvPr>
            <p:cNvSpPr txBox="1"/>
            <p:nvPr/>
          </p:nvSpPr>
          <p:spPr>
            <a:xfrm>
              <a:off x="460927" y="2200698"/>
              <a:ext cx="101315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E68C5CDB-BD27-4E88-AC12-FE0079F7E9C5}"/>
                </a:ext>
              </a:extLst>
            </p:cNvPr>
            <p:cNvCxnSpPr>
              <a:cxnSpLocks/>
            </p:cNvCxnSpPr>
            <p:nvPr/>
          </p:nvCxnSpPr>
          <p:spPr>
            <a:xfrm>
              <a:off x="467839" y="2710684"/>
              <a:ext cx="44325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93DE6120-12B3-42ED-B051-B6BE58118892}"/>
                </a:ext>
              </a:extLst>
            </p:cNvPr>
            <p:cNvSpPr txBox="1"/>
            <p:nvPr/>
          </p:nvSpPr>
          <p:spPr>
            <a:xfrm>
              <a:off x="446731" y="2632986"/>
              <a:ext cx="37926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D714C0FA-B07A-430F-A30E-A8B4F954AFE0}"/>
                </a:ext>
              </a:extLst>
            </p:cNvPr>
            <p:cNvSpPr txBox="1"/>
            <p:nvPr/>
          </p:nvSpPr>
          <p:spPr>
            <a:xfrm>
              <a:off x="1821921" y="2404779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321" name="TextBox 320">
              <a:extLst>
                <a:ext uri="{FF2B5EF4-FFF2-40B4-BE49-F238E27FC236}">
                  <a16:creationId xmlns:a16="http://schemas.microsoft.com/office/drawing/2014/main" id="{182D75E9-273C-490E-9554-BEA7A41FB75D}"/>
                </a:ext>
              </a:extLst>
            </p:cNvPr>
            <p:cNvSpPr txBox="1"/>
            <p:nvPr/>
          </p:nvSpPr>
          <p:spPr>
            <a:xfrm>
              <a:off x="2212540" y="2187229"/>
              <a:ext cx="94368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5 4</a:t>
              </a:r>
            </a:p>
          </p:txBody>
        </p:sp>
        <p:grpSp>
          <p:nvGrpSpPr>
            <p:cNvPr id="322" name="Group 321">
              <a:extLst>
                <a:ext uri="{FF2B5EF4-FFF2-40B4-BE49-F238E27FC236}">
                  <a16:creationId xmlns:a16="http://schemas.microsoft.com/office/drawing/2014/main" id="{E59D6F2F-4EDC-45A0-9CFE-CAF2D04F79CD}"/>
                </a:ext>
              </a:extLst>
            </p:cNvPr>
            <p:cNvGrpSpPr/>
            <p:nvPr/>
          </p:nvGrpSpPr>
          <p:grpSpPr>
            <a:xfrm>
              <a:off x="2277744" y="2664121"/>
              <a:ext cx="878491" cy="630942"/>
              <a:chOff x="10744572" y="2666643"/>
              <a:chExt cx="903291" cy="630942"/>
            </a:xfrm>
          </p:grpSpPr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BF581195-71F9-4204-A22E-48EA1B433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4572" y="2717510"/>
                <a:ext cx="885782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4" name="TextBox 323">
                <a:extLst>
                  <a:ext uri="{FF2B5EF4-FFF2-40B4-BE49-F238E27FC236}">
                    <a16:creationId xmlns:a16="http://schemas.microsoft.com/office/drawing/2014/main" id="{32D2BBD4-990F-42A4-A520-5B3337203C1B}"/>
                  </a:ext>
                </a:extLst>
              </p:cNvPr>
              <p:cNvSpPr txBox="1"/>
              <p:nvPr/>
            </p:nvSpPr>
            <p:spPr>
              <a:xfrm>
                <a:off x="10908815" y="2666643"/>
                <a:ext cx="73904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FCB7971C-D022-4A53-8AD5-BFED6FE2C2AB}"/>
                </a:ext>
              </a:extLst>
            </p:cNvPr>
            <p:cNvSpPr txBox="1"/>
            <p:nvPr/>
          </p:nvSpPr>
          <p:spPr>
            <a:xfrm>
              <a:off x="2075107" y="895182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sp>
          <p:nvSpPr>
            <p:cNvPr id="326" name="TextBox 325">
              <a:extLst>
                <a:ext uri="{FF2B5EF4-FFF2-40B4-BE49-F238E27FC236}">
                  <a16:creationId xmlns:a16="http://schemas.microsoft.com/office/drawing/2014/main" id="{906BBACA-AD57-4316-8292-ADD82C67B765}"/>
                </a:ext>
              </a:extLst>
            </p:cNvPr>
            <p:cNvSpPr txBox="1"/>
            <p:nvPr/>
          </p:nvSpPr>
          <p:spPr>
            <a:xfrm>
              <a:off x="2451634" y="898154"/>
              <a:ext cx="36280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=</a:t>
              </a: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B5EB1946-012B-4F2B-A062-FF86986FC966}"/>
                </a:ext>
              </a:extLst>
            </p:cNvPr>
            <p:cNvSpPr txBox="1"/>
            <p:nvPr/>
          </p:nvSpPr>
          <p:spPr>
            <a:xfrm>
              <a:off x="1345977" y="2203467"/>
              <a:ext cx="38649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0237CCC1-EA90-4921-81FC-F6CB223CDC4E}"/>
                </a:ext>
              </a:extLst>
            </p:cNvPr>
            <p:cNvCxnSpPr>
              <a:cxnSpLocks/>
            </p:cNvCxnSpPr>
            <p:nvPr/>
          </p:nvCxnSpPr>
          <p:spPr>
            <a:xfrm>
              <a:off x="1356198" y="2713453"/>
              <a:ext cx="451280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ECB792D0-8157-4CC4-A9AE-998327C89EC1}"/>
                </a:ext>
              </a:extLst>
            </p:cNvPr>
            <p:cNvSpPr txBox="1"/>
            <p:nvPr/>
          </p:nvSpPr>
          <p:spPr>
            <a:xfrm>
              <a:off x="1341245" y="2635755"/>
              <a:ext cx="36452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E32415DA-87A6-46AB-9207-55BD075549E6}"/>
                </a:ext>
              </a:extLst>
            </p:cNvPr>
            <p:cNvSpPr txBox="1"/>
            <p:nvPr/>
          </p:nvSpPr>
          <p:spPr>
            <a:xfrm>
              <a:off x="889778" y="2364893"/>
              <a:ext cx="57875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DFBA2371-4258-4601-A455-82383B01FAD7}"/>
                </a:ext>
              </a:extLst>
            </p:cNvPr>
            <p:cNvSpPr txBox="1"/>
            <p:nvPr/>
          </p:nvSpPr>
          <p:spPr>
            <a:xfrm>
              <a:off x="876008" y="902920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D62B81D3-FFEF-408A-902E-A977BC8F6FC3}"/>
                </a:ext>
              </a:extLst>
            </p:cNvPr>
            <p:cNvSpPr txBox="1"/>
            <p:nvPr/>
          </p:nvSpPr>
          <p:spPr>
            <a:xfrm>
              <a:off x="4480133" y="2645856"/>
              <a:ext cx="107625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5 4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976C07E1-52A0-463B-AEEE-B3BA3992428F}"/>
                </a:ext>
              </a:extLst>
            </p:cNvPr>
            <p:cNvSpPr txBox="1"/>
            <p:nvPr/>
          </p:nvSpPr>
          <p:spPr>
            <a:xfrm>
              <a:off x="4005516" y="2658919"/>
              <a:ext cx="4746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298F7696-6FA2-4B08-935C-2DC94DD8C2CA}"/>
                </a:ext>
              </a:extLst>
            </p:cNvPr>
            <p:cNvCxnSpPr>
              <a:cxnSpLocks/>
            </p:cNvCxnSpPr>
            <p:nvPr/>
          </p:nvCxnSpPr>
          <p:spPr>
            <a:xfrm>
              <a:off x="4480133" y="2708476"/>
              <a:ext cx="90675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750E47B7-BA18-4F7C-A095-88F33724B684}"/>
                </a:ext>
              </a:extLst>
            </p:cNvPr>
            <p:cNvCxnSpPr>
              <a:cxnSpLocks/>
            </p:cNvCxnSpPr>
            <p:nvPr/>
          </p:nvCxnSpPr>
          <p:spPr>
            <a:xfrm>
              <a:off x="4499085" y="2708476"/>
              <a:ext cx="0" cy="458532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8E3E862E-D480-4962-AAAA-33CF819F07AE}"/>
                </a:ext>
              </a:extLst>
            </p:cNvPr>
            <p:cNvSpPr txBox="1"/>
            <p:nvPr/>
          </p:nvSpPr>
          <p:spPr>
            <a:xfrm>
              <a:off x="4480504" y="2208166"/>
              <a:ext cx="44740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6FFF99FF-3B07-411A-BDCF-40B4CA4E41BD}"/>
                </a:ext>
              </a:extLst>
            </p:cNvPr>
            <p:cNvSpPr txBox="1"/>
            <p:nvPr/>
          </p:nvSpPr>
          <p:spPr>
            <a:xfrm>
              <a:off x="4903510" y="2208166"/>
              <a:ext cx="44740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79748D0B-CBD9-47DF-86AC-E1E48533D177}"/>
                </a:ext>
              </a:extLst>
            </p:cNvPr>
            <p:cNvSpPr txBox="1"/>
            <p:nvPr/>
          </p:nvSpPr>
          <p:spPr>
            <a:xfrm>
              <a:off x="4790755" y="2692431"/>
              <a:ext cx="447403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24176FAD-0D5E-4D00-A384-FB3DC3AD5429}"/>
                </a:ext>
              </a:extLst>
            </p:cNvPr>
            <p:cNvSpPr txBox="1"/>
            <p:nvPr/>
          </p:nvSpPr>
          <p:spPr>
            <a:xfrm>
              <a:off x="5336090" y="2169068"/>
              <a:ext cx="447403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2</a:t>
              </a:r>
            </a:p>
          </p:txBody>
        </p:sp>
        <p:grpSp>
          <p:nvGrpSpPr>
            <p:cNvPr id="340" name="Group 339">
              <a:extLst>
                <a:ext uri="{FF2B5EF4-FFF2-40B4-BE49-F238E27FC236}">
                  <a16:creationId xmlns:a16="http://schemas.microsoft.com/office/drawing/2014/main" id="{705E55FC-7206-4184-BAD1-D64E95257489}"/>
                </a:ext>
              </a:extLst>
            </p:cNvPr>
            <p:cNvGrpSpPr/>
            <p:nvPr/>
          </p:nvGrpSpPr>
          <p:grpSpPr>
            <a:xfrm>
              <a:off x="5331312" y="2425943"/>
              <a:ext cx="447403" cy="400110"/>
              <a:chOff x="1739891" y="3773739"/>
              <a:chExt cx="447403" cy="400110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920415B4-2F4F-4501-A4A2-B9BA0D7954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07634" y="3835526"/>
                <a:ext cx="23253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2" name="TextBox 341">
                <a:extLst>
                  <a:ext uri="{FF2B5EF4-FFF2-40B4-BE49-F238E27FC236}">
                    <a16:creationId xmlns:a16="http://schemas.microsoft.com/office/drawing/2014/main" id="{C7C267B7-269A-4C32-B92D-F901848D8CE0}"/>
                  </a:ext>
                </a:extLst>
              </p:cNvPr>
              <p:cNvSpPr txBox="1"/>
              <p:nvPr/>
            </p:nvSpPr>
            <p:spPr>
              <a:xfrm>
                <a:off x="1739891" y="3773739"/>
                <a:ext cx="447403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797B8CEA-0069-4C51-9679-28FBFE9C0B62}"/>
                </a:ext>
              </a:extLst>
            </p:cNvPr>
            <p:cNvSpPr txBox="1"/>
            <p:nvPr/>
          </p:nvSpPr>
          <p:spPr>
            <a:xfrm>
              <a:off x="2909302" y="911655"/>
              <a:ext cx="88142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13</a:t>
              </a:r>
            </a:p>
          </p:txBody>
        </p:sp>
        <p:grpSp>
          <p:nvGrpSpPr>
            <p:cNvPr id="348" name="Group 347">
              <a:extLst>
                <a:ext uri="{FF2B5EF4-FFF2-40B4-BE49-F238E27FC236}">
                  <a16:creationId xmlns:a16="http://schemas.microsoft.com/office/drawing/2014/main" id="{7DFF5EC6-1A4C-49A7-A33A-1D01213B1864}"/>
                </a:ext>
              </a:extLst>
            </p:cNvPr>
            <p:cNvGrpSpPr/>
            <p:nvPr/>
          </p:nvGrpSpPr>
          <p:grpSpPr>
            <a:xfrm>
              <a:off x="3590383" y="681104"/>
              <a:ext cx="553072" cy="1107834"/>
              <a:chOff x="3582120" y="806771"/>
              <a:chExt cx="553072" cy="1107834"/>
            </a:xfrm>
          </p:grpSpPr>
          <p:sp>
            <p:nvSpPr>
              <p:cNvPr id="349" name="TextBox 348">
                <a:extLst>
                  <a:ext uri="{FF2B5EF4-FFF2-40B4-BE49-F238E27FC236}">
                    <a16:creationId xmlns:a16="http://schemas.microsoft.com/office/drawing/2014/main" id="{A64AECCD-BA94-40E9-AB07-2B10B9369588}"/>
                  </a:ext>
                </a:extLst>
              </p:cNvPr>
              <p:cNvSpPr txBox="1"/>
              <p:nvPr/>
            </p:nvSpPr>
            <p:spPr>
              <a:xfrm>
                <a:off x="3582120" y="806771"/>
                <a:ext cx="553072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  <p:grpSp>
            <p:nvGrpSpPr>
              <p:cNvPr id="350" name="Group 349">
                <a:extLst>
                  <a:ext uri="{FF2B5EF4-FFF2-40B4-BE49-F238E27FC236}">
                    <a16:creationId xmlns:a16="http://schemas.microsoft.com/office/drawing/2014/main" id="{869FB75D-1A28-43DD-80D9-C081E4D0CF98}"/>
                  </a:ext>
                </a:extLst>
              </p:cNvPr>
              <p:cNvGrpSpPr/>
              <p:nvPr/>
            </p:nvGrpSpPr>
            <p:grpSpPr>
              <a:xfrm>
                <a:off x="3596182" y="1283663"/>
                <a:ext cx="477358" cy="630942"/>
                <a:chOff x="3443782" y="1131263"/>
                <a:chExt cx="477358" cy="630942"/>
              </a:xfrm>
            </p:grpSpPr>
            <p:cxnSp>
              <p:nvCxnSpPr>
                <p:cNvPr id="351" name="Straight Connector 350">
                  <a:extLst>
                    <a:ext uri="{FF2B5EF4-FFF2-40B4-BE49-F238E27FC236}">
                      <a16:creationId xmlns:a16="http://schemas.microsoft.com/office/drawing/2014/main" id="{FF961B06-AABC-4368-9F8C-BABB2A9724C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70041" y="1182130"/>
                  <a:ext cx="44235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52" name="TextBox 351">
                  <a:extLst>
                    <a:ext uri="{FF2B5EF4-FFF2-40B4-BE49-F238E27FC236}">
                      <a16:creationId xmlns:a16="http://schemas.microsoft.com/office/drawing/2014/main" id="{4D71F7A8-9F15-41AF-B52B-BB1CB66A7B63}"/>
                    </a:ext>
                  </a:extLst>
                </p:cNvPr>
                <p:cNvSpPr txBox="1"/>
                <p:nvPr/>
              </p:nvSpPr>
              <p:spPr>
                <a:xfrm>
                  <a:off x="3443782" y="1131263"/>
                  <a:ext cx="47735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2</a:t>
                  </a:r>
                </a:p>
              </p:txBody>
            </p:sp>
          </p:grpSp>
        </p:grpSp>
        <p:grpSp>
          <p:nvGrpSpPr>
            <p:cNvPr id="353" name="Group 352">
              <a:extLst>
                <a:ext uri="{FF2B5EF4-FFF2-40B4-BE49-F238E27FC236}">
                  <a16:creationId xmlns:a16="http://schemas.microsoft.com/office/drawing/2014/main" id="{61D08663-9502-49F9-B860-401FF31C5856}"/>
                </a:ext>
              </a:extLst>
            </p:cNvPr>
            <p:cNvGrpSpPr/>
            <p:nvPr/>
          </p:nvGrpSpPr>
          <p:grpSpPr>
            <a:xfrm>
              <a:off x="6678949" y="2193214"/>
              <a:ext cx="1990743" cy="1065999"/>
              <a:chOff x="5801798" y="3548392"/>
              <a:chExt cx="1990743" cy="1065999"/>
            </a:xfrm>
          </p:grpSpPr>
          <p:sp>
            <p:nvSpPr>
              <p:cNvPr id="354" name="TextBox 353">
                <a:extLst>
                  <a:ext uri="{FF2B5EF4-FFF2-40B4-BE49-F238E27FC236}">
                    <a16:creationId xmlns:a16="http://schemas.microsoft.com/office/drawing/2014/main" id="{B6829EEF-48A8-45C4-8AE4-62E3DEEC8648}"/>
                  </a:ext>
                </a:extLst>
              </p:cNvPr>
              <p:cNvSpPr txBox="1"/>
              <p:nvPr/>
            </p:nvSpPr>
            <p:spPr>
              <a:xfrm>
                <a:off x="5815994" y="3548392"/>
                <a:ext cx="101315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  <p:cxnSp>
            <p:nvCxnSpPr>
              <p:cNvPr id="355" name="Straight Connector 354">
                <a:extLst>
                  <a:ext uri="{FF2B5EF4-FFF2-40B4-BE49-F238E27FC236}">
                    <a16:creationId xmlns:a16="http://schemas.microsoft.com/office/drawing/2014/main" id="{630DA2A3-A1A3-42C9-865B-B8D5586555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22906" y="4058378"/>
                <a:ext cx="44325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6" name="TextBox 355">
                <a:extLst>
                  <a:ext uri="{FF2B5EF4-FFF2-40B4-BE49-F238E27FC236}">
                    <a16:creationId xmlns:a16="http://schemas.microsoft.com/office/drawing/2014/main" id="{8E8063E3-38A2-41CD-8BBA-DC834C0F7593}"/>
                  </a:ext>
                </a:extLst>
              </p:cNvPr>
              <p:cNvSpPr txBox="1"/>
              <p:nvPr/>
            </p:nvSpPr>
            <p:spPr>
              <a:xfrm>
                <a:off x="5801798" y="3980680"/>
                <a:ext cx="379263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  <p:sp>
            <p:nvSpPr>
              <p:cNvPr id="357" name="TextBox 356">
                <a:extLst>
                  <a:ext uri="{FF2B5EF4-FFF2-40B4-BE49-F238E27FC236}">
                    <a16:creationId xmlns:a16="http://schemas.microsoft.com/office/drawing/2014/main" id="{5F7819ED-4E2A-4C13-B6A0-5C7846C0B26E}"/>
                  </a:ext>
                </a:extLst>
              </p:cNvPr>
              <p:cNvSpPr txBox="1"/>
              <p:nvPr/>
            </p:nvSpPr>
            <p:spPr>
              <a:xfrm>
                <a:off x="7176988" y="3752473"/>
                <a:ext cx="615553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  <p:sp>
            <p:nvSpPr>
              <p:cNvPr id="358" name="TextBox 357">
                <a:extLst>
                  <a:ext uri="{FF2B5EF4-FFF2-40B4-BE49-F238E27FC236}">
                    <a16:creationId xmlns:a16="http://schemas.microsoft.com/office/drawing/2014/main" id="{61362CEC-AFEC-4354-A87D-242C5787EF2A}"/>
                  </a:ext>
                </a:extLst>
              </p:cNvPr>
              <p:cNvSpPr txBox="1"/>
              <p:nvPr/>
            </p:nvSpPr>
            <p:spPr>
              <a:xfrm>
                <a:off x="6701044" y="3551161"/>
                <a:ext cx="386493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  <p:cxnSp>
            <p:nvCxnSpPr>
              <p:cNvPr id="359" name="Straight Connector 358">
                <a:extLst>
                  <a:ext uri="{FF2B5EF4-FFF2-40B4-BE49-F238E27FC236}">
                    <a16:creationId xmlns:a16="http://schemas.microsoft.com/office/drawing/2014/main" id="{8765FCFC-351B-4173-8795-030B964625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11265" y="4061147"/>
                <a:ext cx="451280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0" name="TextBox 359">
                <a:extLst>
                  <a:ext uri="{FF2B5EF4-FFF2-40B4-BE49-F238E27FC236}">
                    <a16:creationId xmlns:a16="http://schemas.microsoft.com/office/drawing/2014/main" id="{5DF72C40-CA5B-4228-B9F1-C4BFFCA8E572}"/>
                  </a:ext>
                </a:extLst>
              </p:cNvPr>
              <p:cNvSpPr txBox="1"/>
              <p:nvPr/>
            </p:nvSpPr>
            <p:spPr>
              <a:xfrm>
                <a:off x="6696312" y="3983449"/>
                <a:ext cx="364523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  <p:sp>
            <p:nvSpPr>
              <p:cNvPr id="361" name="TextBox 360">
                <a:extLst>
                  <a:ext uri="{FF2B5EF4-FFF2-40B4-BE49-F238E27FC236}">
                    <a16:creationId xmlns:a16="http://schemas.microsoft.com/office/drawing/2014/main" id="{6A03C05A-9474-4872-81BE-D6A6D61E9858}"/>
                  </a:ext>
                </a:extLst>
              </p:cNvPr>
              <p:cNvSpPr txBox="1"/>
              <p:nvPr/>
            </p:nvSpPr>
            <p:spPr>
              <a:xfrm>
                <a:off x="6244845" y="3712587"/>
                <a:ext cx="578754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x</a:t>
                </a:r>
              </a:p>
            </p:txBody>
          </p:sp>
        </p:grpSp>
        <p:cxnSp>
          <p:nvCxnSpPr>
            <p:cNvPr id="362" name="Straight Connector 361">
              <a:extLst>
                <a:ext uri="{FF2B5EF4-FFF2-40B4-BE49-F238E27FC236}">
                  <a16:creationId xmlns:a16="http://schemas.microsoft.com/office/drawing/2014/main" id="{85C888BE-8CB1-485E-87D9-66842E94E2B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96509" y="2706561"/>
              <a:ext cx="448848" cy="449426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Straight Connector 362">
              <a:extLst>
                <a:ext uri="{FF2B5EF4-FFF2-40B4-BE49-F238E27FC236}">
                  <a16:creationId xmlns:a16="http://schemas.microsoft.com/office/drawing/2014/main" id="{06EAE937-D8CF-4DE5-A0D6-2786DE9900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585821" y="2258047"/>
              <a:ext cx="446105" cy="444309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4876D709-3F7F-4683-AF31-6FBB04A1582D}"/>
                </a:ext>
              </a:extLst>
            </p:cNvPr>
            <p:cNvSpPr txBox="1"/>
            <p:nvPr/>
          </p:nvSpPr>
          <p:spPr>
            <a:xfrm>
              <a:off x="6756698" y="3060098"/>
              <a:ext cx="49008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2</a:t>
              </a:r>
              <a:endParaRPr lang="en-GB" sz="2400" b="1" dirty="0">
                <a:latin typeface="Arial Black" panose="020B0A04020102020204" pitchFamily="34" charset="0"/>
              </a:endParaRP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F4D3D5A9-38A9-4BBF-82AA-1341189890D2}"/>
                </a:ext>
              </a:extLst>
            </p:cNvPr>
            <p:cNvSpPr txBox="1"/>
            <p:nvPr/>
          </p:nvSpPr>
          <p:spPr>
            <a:xfrm>
              <a:off x="7665101" y="1975553"/>
              <a:ext cx="49008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3</a:t>
              </a:r>
              <a:endParaRPr lang="en-GB" sz="2400" b="1" dirty="0">
                <a:latin typeface="Arial Black" panose="020B0A04020102020204" pitchFamily="34" charset="0"/>
              </a:endParaRPr>
            </a:p>
          </p:txBody>
        </p:sp>
        <p:sp>
          <p:nvSpPr>
            <p:cNvPr id="366" name="TextBox 365">
              <a:extLst>
                <a:ext uri="{FF2B5EF4-FFF2-40B4-BE49-F238E27FC236}">
                  <a16:creationId xmlns:a16="http://schemas.microsoft.com/office/drawing/2014/main" id="{D6C606AE-0E49-4FB9-B1B2-72FE9149F403}"/>
                </a:ext>
              </a:extLst>
            </p:cNvPr>
            <p:cNvSpPr txBox="1"/>
            <p:nvPr/>
          </p:nvSpPr>
          <p:spPr>
            <a:xfrm>
              <a:off x="8434470" y="2180311"/>
              <a:ext cx="94368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2 7</a:t>
              </a:r>
            </a:p>
          </p:txBody>
        </p: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322CFCC7-51F7-4A63-8BF9-495D114A99F1}"/>
                </a:ext>
              </a:extLst>
            </p:cNvPr>
            <p:cNvGrpSpPr/>
            <p:nvPr/>
          </p:nvGrpSpPr>
          <p:grpSpPr>
            <a:xfrm>
              <a:off x="8499674" y="2657203"/>
              <a:ext cx="878491" cy="630942"/>
              <a:chOff x="10744572" y="2666643"/>
              <a:chExt cx="903291" cy="630942"/>
            </a:xfrm>
          </p:grpSpPr>
          <p:cxnSp>
            <p:nvCxnSpPr>
              <p:cNvPr id="368" name="Straight Connector 367">
                <a:extLst>
                  <a:ext uri="{FF2B5EF4-FFF2-40B4-BE49-F238E27FC236}">
                    <a16:creationId xmlns:a16="http://schemas.microsoft.com/office/drawing/2014/main" id="{33E1D68B-FAB5-4C08-AE7F-DE2EF5EDC8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4572" y="2717510"/>
                <a:ext cx="885782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609AABCA-20FF-4891-81A7-6D21B8AB02A5}"/>
                  </a:ext>
                </a:extLst>
              </p:cNvPr>
              <p:cNvSpPr txBox="1"/>
              <p:nvPr/>
            </p:nvSpPr>
            <p:spPr>
              <a:xfrm>
                <a:off x="10908815" y="2666643"/>
                <a:ext cx="73904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A873882A-3FB0-48C7-BA4A-715DC0718E54}"/>
                </a:ext>
              </a:extLst>
            </p:cNvPr>
            <p:cNvSpPr txBox="1"/>
            <p:nvPr/>
          </p:nvSpPr>
          <p:spPr>
            <a:xfrm>
              <a:off x="10695888" y="2636421"/>
              <a:ext cx="107625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2 7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F7A9EAA6-8AC5-4BF7-AB37-2D2E9116B340}"/>
                </a:ext>
              </a:extLst>
            </p:cNvPr>
            <p:cNvSpPr txBox="1"/>
            <p:nvPr/>
          </p:nvSpPr>
          <p:spPr>
            <a:xfrm>
              <a:off x="10221271" y="2649484"/>
              <a:ext cx="4746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3D9B1E17-AB4A-4E44-B0FC-4ECB464A3E87}"/>
                </a:ext>
              </a:extLst>
            </p:cNvPr>
            <p:cNvCxnSpPr>
              <a:cxnSpLocks/>
            </p:cNvCxnSpPr>
            <p:nvPr/>
          </p:nvCxnSpPr>
          <p:spPr>
            <a:xfrm>
              <a:off x="10695888" y="2699041"/>
              <a:ext cx="90675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6EB428F0-EB28-4353-A878-0A4780B57D91}"/>
                </a:ext>
              </a:extLst>
            </p:cNvPr>
            <p:cNvCxnSpPr>
              <a:cxnSpLocks/>
            </p:cNvCxnSpPr>
            <p:nvPr/>
          </p:nvCxnSpPr>
          <p:spPr>
            <a:xfrm>
              <a:off x="10714840" y="2699041"/>
              <a:ext cx="0" cy="458532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CF4767C5-DE68-48C4-857C-B6E46B33207B}"/>
                </a:ext>
              </a:extLst>
            </p:cNvPr>
            <p:cNvSpPr txBox="1"/>
            <p:nvPr/>
          </p:nvSpPr>
          <p:spPr>
            <a:xfrm>
              <a:off x="10696259" y="2198731"/>
              <a:ext cx="44740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375" name="TextBox 374">
              <a:extLst>
                <a:ext uri="{FF2B5EF4-FFF2-40B4-BE49-F238E27FC236}">
                  <a16:creationId xmlns:a16="http://schemas.microsoft.com/office/drawing/2014/main" id="{B3DDDF10-226C-4E25-B80A-FF539F1E987F}"/>
                </a:ext>
              </a:extLst>
            </p:cNvPr>
            <p:cNvSpPr txBox="1"/>
            <p:nvPr/>
          </p:nvSpPr>
          <p:spPr>
            <a:xfrm>
              <a:off x="11119265" y="2198731"/>
              <a:ext cx="44740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466D6AC5-D095-49AF-A4F1-F55EAA8E2756}"/>
                </a:ext>
              </a:extLst>
            </p:cNvPr>
            <p:cNvSpPr txBox="1"/>
            <p:nvPr/>
          </p:nvSpPr>
          <p:spPr>
            <a:xfrm>
              <a:off x="11551845" y="2159633"/>
              <a:ext cx="447403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377" name="Group 376">
              <a:extLst>
                <a:ext uri="{FF2B5EF4-FFF2-40B4-BE49-F238E27FC236}">
                  <a16:creationId xmlns:a16="http://schemas.microsoft.com/office/drawing/2014/main" id="{A17F6FE9-98F7-482C-A874-77FA7A5DAFB6}"/>
                </a:ext>
              </a:extLst>
            </p:cNvPr>
            <p:cNvGrpSpPr/>
            <p:nvPr/>
          </p:nvGrpSpPr>
          <p:grpSpPr>
            <a:xfrm>
              <a:off x="11547067" y="2416508"/>
              <a:ext cx="447403" cy="400110"/>
              <a:chOff x="1739891" y="3773739"/>
              <a:chExt cx="447403" cy="400110"/>
            </a:xfrm>
          </p:grpSpPr>
          <p:cxnSp>
            <p:nvCxnSpPr>
              <p:cNvPr id="378" name="Straight Connector 377">
                <a:extLst>
                  <a:ext uri="{FF2B5EF4-FFF2-40B4-BE49-F238E27FC236}">
                    <a16:creationId xmlns:a16="http://schemas.microsoft.com/office/drawing/2014/main" id="{EEE6965F-353C-43C3-B26B-E974D76D5F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07634" y="3835526"/>
                <a:ext cx="23253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9" name="TextBox 378">
                <a:extLst>
                  <a:ext uri="{FF2B5EF4-FFF2-40B4-BE49-F238E27FC236}">
                    <a16:creationId xmlns:a16="http://schemas.microsoft.com/office/drawing/2014/main" id="{5C224EE7-F57D-47E7-A628-71EFDA532071}"/>
                  </a:ext>
                </a:extLst>
              </p:cNvPr>
              <p:cNvSpPr txBox="1"/>
              <p:nvPr/>
            </p:nvSpPr>
            <p:spPr>
              <a:xfrm>
                <a:off x="1739891" y="3773739"/>
                <a:ext cx="447403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5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8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1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3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2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8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1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4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7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3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6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2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5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8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1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86 3.7037E-7 L -0.52709 -0.07593 " pathEditMode="relative" rAng="0" ptsTypes="AA">
                                      <p:cBhvr>
                                        <p:cTn id="145" dur="10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497" y="-379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1000"/>
                            </p:stCondLst>
                            <p:childTnLst>
                              <p:par>
                                <p:cTn id="147" presetID="0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8 0.00259 L -0.56312 0.22107 " pathEditMode="relative" rAng="0" ptsTypes="AA">
                                      <p:cBhvr>
                                        <p:cTn id="148" dur="10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8300" y="109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>
                            <p:stCondLst>
                              <p:cond delay="2000"/>
                            </p:stCondLst>
                            <p:childTnLst>
                              <p:par>
                                <p:cTn id="150" presetID="0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73 -2.96296E-6 L -0.49297 0.07361 " pathEditMode="relative" rAng="0" ptsTypes="AA">
                                      <p:cBhvr>
                                        <p:cTn id="151" dur="10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4518" y="368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3000"/>
                            </p:stCondLst>
                            <p:childTnLst>
                              <p:par>
                                <p:cTn id="153" presetID="0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8593E-7 7.35033E-6 L -0.34777 -0.14717 " pathEditMode="relative" ptsTypes="AA">
                                      <p:cBhvr>
                                        <p:cTn id="154" dur="1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4000"/>
                            </p:stCondLst>
                            <p:childTnLst>
                              <p:par>
                                <p:cTn id="156" presetID="0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74 0.00509 L -0.38633 0.14722 " pathEditMode="relative" rAng="0" ptsTypes="AA">
                                      <p:cBhvr>
                                        <p:cTn id="157" dur="10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180" y="7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>
                            <p:stCondLst>
                              <p:cond delay="5000"/>
                            </p:stCondLst>
                            <p:childTnLst>
                              <p:par>
                                <p:cTn id="159" presetID="0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8 3.13865E-6 L -0.24285 -0.07355 " pathEditMode="relative" rAng="0" ptsTypes="AA">
                                      <p:cBhvr>
                                        <p:cTn id="16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300" y="-37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1" fill="hold">
                            <p:stCondLst>
                              <p:cond delay="6000"/>
                            </p:stCondLst>
                            <p:childTnLst>
                              <p:par>
                                <p:cTn id="162" presetID="0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67 2.74064E-6 L -0.28143 0.21847 " pathEditMode="relative" rAng="0" ptsTypes="AA">
                                      <p:cBhvr>
                                        <p:cTn id="163" dur="1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900" y="109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3" presetClass="exit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67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3" presetClass="exit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70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" presetID="3" presetClass="exit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73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" presetID="3" presetClass="exit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76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0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3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" grpId="0" animBg="1"/>
      <p:bldP spid="235" grpId="1" animBg="1"/>
      <p:bldP spid="224" grpId="0" animBg="1"/>
      <p:bldP spid="224" grpId="1" animBg="1"/>
      <p:bldP spid="236" grpId="0" animBg="1"/>
      <p:bldP spid="236" grpId="1" animBg="1"/>
      <p:bldP spid="212" grpId="0" animBg="1"/>
      <p:bldP spid="212" grpId="1" animBg="1"/>
      <p:bldP spid="218" grpId="0" animBg="1"/>
      <p:bldP spid="218" grpId="1" animBg="1"/>
      <p:bldP spid="200" grpId="0" animBg="1"/>
      <p:bldP spid="200" grpId="1" animBg="1"/>
      <p:bldP spid="234" grpId="0" animBg="1"/>
      <p:bldP spid="234" grpId="1" animBg="1"/>
      <p:bldP spid="194" grpId="0" animBg="1"/>
      <p:bldP spid="195" grpId="0" animBg="1"/>
      <p:bldP spid="196" grpId="0" animBg="1"/>
      <p:bldP spid="196" grpId="1" animBg="1"/>
      <p:bldP spid="197" grpId="0" animBg="1"/>
      <p:bldP spid="197" grpId="1" animBg="1"/>
      <p:bldP spid="198" grpId="0" animBg="1"/>
      <p:bldP spid="198" grpId="1" animBg="1"/>
      <p:bldP spid="199" grpId="0" animBg="1"/>
      <p:bldP spid="199" grpId="1" animBg="1"/>
      <p:bldP spid="201" grpId="0" animBg="1"/>
      <p:bldP spid="202" grpId="0" animBg="1"/>
      <p:bldP spid="203" grpId="0" animBg="1"/>
      <p:bldP spid="204" grpId="0" animBg="1"/>
      <p:bldP spid="205" grpId="0" animBg="1"/>
      <p:bldP spid="206" grpId="0" animBg="1"/>
      <p:bldP spid="207" grpId="0" animBg="1"/>
      <p:bldP spid="208" grpId="0" animBg="1"/>
      <p:bldP spid="209" grpId="0" animBg="1"/>
      <p:bldP spid="210" grpId="0" animBg="1"/>
      <p:bldP spid="211" grpId="0" animBg="1"/>
      <p:bldP spid="213" grpId="0" animBg="1"/>
      <p:bldP spid="214" grpId="0" animBg="1"/>
      <p:bldP spid="215" grpId="0" animBg="1"/>
      <p:bldP spid="216" grpId="0" animBg="1"/>
      <p:bldP spid="217" grpId="0" animBg="1"/>
      <p:bldP spid="219" grpId="0" animBg="1"/>
      <p:bldP spid="220" grpId="0" animBg="1"/>
      <p:bldP spid="221" grpId="0" animBg="1"/>
      <p:bldP spid="222" grpId="0" animBg="1"/>
      <p:bldP spid="223" grpId="0" animBg="1"/>
      <p:bldP spid="225" grpId="0" animBg="1"/>
      <p:bldP spid="226" grpId="0" animBg="1"/>
      <p:bldP spid="227" grpId="0" animBg="1"/>
      <p:bldP spid="228" grpId="0" animBg="1"/>
      <p:bldP spid="229" grpId="0" animBg="1"/>
      <p:bldP spid="237" grpId="0" animBg="1"/>
      <p:bldP spid="237" grpId="1" animBg="1"/>
      <p:bldP spid="238" grpId="0" animBg="1"/>
      <p:bldP spid="238" grpId="1" animBg="1"/>
    </p:bldLst>
  </p:timing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Rectangle 119">
            <a:extLst>
              <a:ext uri="{FF2B5EF4-FFF2-40B4-BE49-F238E27FC236}">
                <a16:creationId xmlns:a16="http://schemas.microsoft.com/office/drawing/2014/main" id="{F2DC028A-02CE-40C2-B3AE-A87072C14B0E}"/>
              </a:ext>
            </a:extLst>
          </p:cNvPr>
          <p:cNvSpPr/>
          <p:nvPr/>
        </p:nvSpPr>
        <p:spPr>
          <a:xfrm>
            <a:off x="5818159" y="1821621"/>
            <a:ext cx="444235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C62473DE-5D94-4D8A-B969-D470EE21997C}"/>
              </a:ext>
            </a:extLst>
          </p:cNvPr>
          <p:cNvSpPr/>
          <p:nvPr/>
        </p:nvSpPr>
        <p:spPr>
          <a:xfrm>
            <a:off x="8044228" y="1820406"/>
            <a:ext cx="452415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5" name="Rectangle: Rounded Corners 184">
            <a:extLst>
              <a:ext uri="{FF2B5EF4-FFF2-40B4-BE49-F238E27FC236}">
                <a16:creationId xmlns:a16="http://schemas.microsoft.com/office/drawing/2014/main" id="{7A0BA80E-7270-457E-B1AC-F7AA3C8413DE}"/>
              </a:ext>
            </a:extLst>
          </p:cNvPr>
          <p:cNvSpPr/>
          <p:nvPr/>
        </p:nvSpPr>
        <p:spPr>
          <a:xfrm>
            <a:off x="776066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B1DEE4F6-A181-4C6C-AE7B-9BD108739BC3}"/>
              </a:ext>
            </a:extLst>
          </p:cNvPr>
          <p:cNvSpPr/>
          <p:nvPr/>
        </p:nvSpPr>
        <p:spPr>
          <a:xfrm>
            <a:off x="2932132" y="600319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E4618BCA-1FDC-427B-B779-14844A2F96A2}"/>
              </a:ext>
            </a:extLst>
          </p:cNvPr>
          <p:cNvGrpSpPr/>
          <p:nvPr/>
        </p:nvGrpSpPr>
        <p:grpSpPr>
          <a:xfrm>
            <a:off x="1229608" y="712172"/>
            <a:ext cx="541334" cy="1032867"/>
            <a:chOff x="2709980" y="5471319"/>
            <a:chExt cx="541334" cy="1032867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1690F281-9689-4426-84EC-06F694A8B2C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EFBB1F18-1815-49C8-9C07-F0121B09C50F}"/>
                </a:ext>
              </a:extLst>
            </p:cNvPr>
            <p:cNvSpPr txBox="1"/>
            <p:nvPr/>
          </p:nvSpPr>
          <p:spPr>
            <a:xfrm>
              <a:off x="2709980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11BB49A4-0D88-41CD-9EFA-07547D5C5BC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1" name="TextBox 190">
            <a:extLst>
              <a:ext uri="{FF2B5EF4-FFF2-40B4-BE49-F238E27FC236}">
                <a16:creationId xmlns:a16="http://schemas.microsoft.com/office/drawing/2014/main" id="{F1720F05-BD5E-4D83-B18D-BA006F441B97}"/>
              </a:ext>
            </a:extLst>
          </p:cNvPr>
          <p:cNvSpPr txBox="1"/>
          <p:nvPr/>
        </p:nvSpPr>
        <p:spPr>
          <a:xfrm>
            <a:off x="1679515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E9CC5DBC-5C7E-4F7A-B9D5-3F6457C7C7A2}"/>
              </a:ext>
            </a:extLst>
          </p:cNvPr>
          <p:cNvSpPr txBox="1"/>
          <p:nvPr/>
        </p:nvSpPr>
        <p:spPr>
          <a:xfrm>
            <a:off x="1944182" y="897704"/>
            <a:ext cx="6527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60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7FE31AB9-7BF9-43B4-8F81-DB4358AB1FF8}"/>
              </a:ext>
            </a:extLst>
          </p:cNvPr>
          <p:cNvSpPr txBox="1"/>
          <p:nvPr/>
        </p:nvSpPr>
        <p:spPr>
          <a:xfrm>
            <a:off x="2448459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2857D50E-B3BD-480A-8F64-995DDFBF5888}"/>
              </a:ext>
            </a:extLst>
          </p:cNvPr>
          <p:cNvSpPr txBox="1"/>
          <p:nvPr/>
        </p:nvSpPr>
        <p:spPr>
          <a:xfrm>
            <a:off x="872833" y="90544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153" name="Rectangle: Rounded Corners 152">
            <a:extLst>
              <a:ext uri="{FF2B5EF4-FFF2-40B4-BE49-F238E27FC236}">
                <a16:creationId xmlns:a16="http://schemas.microsoft.com/office/drawing/2014/main" id="{2809B25D-693F-456C-8A13-6340EEE63746}"/>
              </a:ext>
            </a:extLst>
          </p:cNvPr>
          <p:cNvSpPr/>
          <p:nvPr/>
        </p:nvSpPr>
        <p:spPr>
          <a:xfrm>
            <a:off x="776066" y="3365688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1F35A3E5-B089-4406-90F6-29FAD129C5BD}"/>
              </a:ext>
            </a:extLst>
          </p:cNvPr>
          <p:cNvSpPr/>
          <p:nvPr/>
        </p:nvSpPr>
        <p:spPr>
          <a:xfrm>
            <a:off x="2932132" y="3482725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A8DA512F-4D2C-4883-9EEE-7EB837940266}"/>
              </a:ext>
            </a:extLst>
          </p:cNvPr>
          <p:cNvGrpSpPr/>
          <p:nvPr/>
        </p:nvGrpSpPr>
        <p:grpSpPr>
          <a:xfrm>
            <a:off x="2053330" y="3594847"/>
            <a:ext cx="548092" cy="1032867"/>
            <a:chOff x="2724738" y="5471319"/>
            <a:chExt cx="548092" cy="103286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2866B555-139F-420C-A7E7-6548AFF2513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6D7EF9C8-AC01-4DB5-A56F-8067F5C80B59}"/>
                </a:ext>
              </a:extLst>
            </p:cNvPr>
            <p:cNvSpPr txBox="1"/>
            <p:nvPr/>
          </p:nvSpPr>
          <p:spPr>
            <a:xfrm>
              <a:off x="2731496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3CC32DCC-FE31-4CCD-9E0F-5FCCB8A0BB8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5F3AB3DE-4742-4A5A-944C-3D2CB0674DA3}"/>
              </a:ext>
            </a:extLst>
          </p:cNvPr>
          <p:cNvSpPr txBox="1"/>
          <p:nvPr/>
        </p:nvSpPr>
        <p:spPr>
          <a:xfrm>
            <a:off x="1446882" y="3787848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7C92FDA6-E2F0-4471-9CD7-D0524B39D3E2}"/>
              </a:ext>
            </a:extLst>
          </p:cNvPr>
          <p:cNvSpPr txBox="1"/>
          <p:nvPr/>
        </p:nvSpPr>
        <p:spPr>
          <a:xfrm>
            <a:off x="921699" y="3782631"/>
            <a:ext cx="6527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13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593C7F79-ED14-4C7F-AC60-04C5D368A69D}"/>
              </a:ext>
            </a:extLst>
          </p:cNvPr>
          <p:cNvSpPr txBox="1"/>
          <p:nvPr/>
        </p:nvSpPr>
        <p:spPr>
          <a:xfrm>
            <a:off x="2448459" y="378308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349D9025-4EE7-432F-8480-5A5A6053D278}"/>
              </a:ext>
            </a:extLst>
          </p:cNvPr>
          <p:cNvSpPr txBox="1"/>
          <p:nvPr/>
        </p:nvSpPr>
        <p:spPr>
          <a:xfrm>
            <a:off x="1714068" y="378811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8B59F939-7561-4FCE-8BD1-335A9A7DB73E}"/>
              </a:ext>
            </a:extLst>
          </p:cNvPr>
          <p:cNvSpPr txBox="1"/>
          <p:nvPr/>
        </p:nvSpPr>
        <p:spPr>
          <a:xfrm>
            <a:off x="3158250" y="910614"/>
            <a:ext cx="89256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80</a:t>
            </a:r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C1CD48FD-4EAA-40C6-BEC4-EA6ADD54BC0B}"/>
              </a:ext>
            </a:extLst>
          </p:cNvPr>
          <p:cNvGrpSpPr/>
          <p:nvPr/>
        </p:nvGrpSpPr>
        <p:grpSpPr>
          <a:xfrm>
            <a:off x="3560647" y="3553048"/>
            <a:ext cx="553072" cy="1107834"/>
            <a:chOff x="3429720" y="654371"/>
            <a:chExt cx="553072" cy="1107834"/>
          </a:xfrm>
        </p:grpSpPr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247842F2-1C11-4EF0-BAAA-6381A538ED40}"/>
                </a:ext>
              </a:extLst>
            </p:cNvPr>
            <p:cNvSpPr txBox="1"/>
            <p:nvPr/>
          </p:nvSpPr>
          <p:spPr>
            <a:xfrm>
              <a:off x="3429720" y="654371"/>
              <a:ext cx="5530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206" name="Group 205">
              <a:extLst>
                <a:ext uri="{FF2B5EF4-FFF2-40B4-BE49-F238E27FC236}">
                  <a16:creationId xmlns:a16="http://schemas.microsoft.com/office/drawing/2014/main" id="{5B28E0CE-213C-4E6B-AD0A-AE593111CF95}"/>
                </a:ext>
              </a:extLst>
            </p:cNvPr>
            <p:cNvGrpSpPr/>
            <p:nvPr/>
          </p:nvGrpSpPr>
          <p:grpSpPr>
            <a:xfrm>
              <a:off x="3443782" y="1131263"/>
              <a:ext cx="477358" cy="630942"/>
              <a:chOff x="3443782" y="1131263"/>
              <a:chExt cx="477358" cy="630942"/>
            </a:xfrm>
          </p:grpSpPr>
          <p:cxnSp>
            <p:nvCxnSpPr>
              <p:cNvPr id="207" name="Straight Connector 206">
                <a:extLst>
                  <a:ext uri="{FF2B5EF4-FFF2-40B4-BE49-F238E27FC236}">
                    <a16:creationId xmlns:a16="http://schemas.microsoft.com/office/drawing/2014/main" id="{58B0F7F5-91FE-46DD-A201-738F165487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70041" y="1182130"/>
                <a:ext cx="44235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2A4A574F-C381-4554-8905-EA6512917ABB}"/>
                  </a:ext>
                </a:extLst>
              </p:cNvPr>
              <p:cNvSpPr txBox="1"/>
              <p:nvPr/>
            </p:nvSpPr>
            <p:spPr>
              <a:xfrm>
                <a:off x="3443782" y="1131263"/>
                <a:ext cx="47735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</p:grpSp>
      <p:sp>
        <p:nvSpPr>
          <p:cNvPr id="213" name="TextBox 212">
            <a:extLst>
              <a:ext uri="{FF2B5EF4-FFF2-40B4-BE49-F238E27FC236}">
                <a16:creationId xmlns:a16="http://schemas.microsoft.com/office/drawing/2014/main" id="{AA78EB9C-ED68-430A-BF41-CECC9EBF2BA4}"/>
              </a:ext>
            </a:extLst>
          </p:cNvPr>
          <p:cNvSpPr txBox="1"/>
          <p:nvPr/>
        </p:nvSpPr>
        <p:spPr>
          <a:xfrm>
            <a:off x="2886464" y="3791185"/>
            <a:ext cx="8066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19</a:t>
            </a:r>
          </a:p>
        </p:txBody>
      </p: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BA169CF2-32A8-4431-B6EE-7942BAF05207}"/>
              </a:ext>
            </a:extLst>
          </p:cNvPr>
          <p:cNvCxnSpPr>
            <a:cxnSpLocks/>
          </p:cNvCxnSpPr>
          <p:nvPr/>
        </p:nvCxnSpPr>
        <p:spPr>
          <a:xfrm>
            <a:off x="4933219" y="4055750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" name="TextBox 143">
            <a:extLst>
              <a:ext uri="{FF2B5EF4-FFF2-40B4-BE49-F238E27FC236}">
                <a16:creationId xmlns:a16="http://schemas.microsoft.com/office/drawing/2014/main" id="{BA8B552E-7E98-4471-9D8C-4A14862F0083}"/>
              </a:ext>
            </a:extLst>
          </p:cNvPr>
          <p:cNvSpPr txBox="1"/>
          <p:nvPr/>
        </p:nvSpPr>
        <p:spPr>
          <a:xfrm>
            <a:off x="4906092" y="354498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B2686E9E-8DC8-44F0-B4B1-E7FF400476F4}"/>
              </a:ext>
            </a:extLst>
          </p:cNvPr>
          <p:cNvSpPr txBox="1"/>
          <p:nvPr/>
        </p:nvSpPr>
        <p:spPr>
          <a:xfrm>
            <a:off x="4911084" y="399205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7B57A928-65DF-4DAF-B742-03658B4B7684}"/>
              </a:ext>
            </a:extLst>
          </p:cNvPr>
          <p:cNvSpPr txBox="1"/>
          <p:nvPr/>
        </p:nvSpPr>
        <p:spPr>
          <a:xfrm>
            <a:off x="5320555" y="3555046"/>
            <a:ext cx="1386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1 3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D8246A0A-42DC-46E3-B3E8-506A3E096429}"/>
              </a:ext>
            </a:extLst>
          </p:cNvPr>
          <p:cNvSpPr txBox="1"/>
          <p:nvPr/>
        </p:nvSpPr>
        <p:spPr>
          <a:xfrm>
            <a:off x="6670579" y="356510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99DDB5E6-37C7-4A96-A9A2-3025281261E6}"/>
              </a:ext>
            </a:extLst>
          </p:cNvPr>
          <p:cNvSpPr txBox="1"/>
          <p:nvPr/>
        </p:nvSpPr>
        <p:spPr>
          <a:xfrm>
            <a:off x="7141943" y="3547916"/>
            <a:ext cx="1386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3 9</a:t>
            </a:r>
          </a:p>
        </p:txBody>
      </p:sp>
      <p:cxnSp>
        <p:nvCxnSpPr>
          <p:cNvPr id="149" name="Straight Connector 148">
            <a:extLst>
              <a:ext uri="{FF2B5EF4-FFF2-40B4-BE49-F238E27FC236}">
                <a16:creationId xmlns:a16="http://schemas.microsoft.com/office/drawing/2014/main" id="{686D19FB-B76E-4A55-97F1-3398D47F553A}"/>
              </a:ext>
            </a:extLst>
          </p:cNvPr>
          <p:cNvCxnSpPr>
            <a:cxnSpLocks/>
          </p:cNvCxnSpPr>
          <p:nvPr/>
        </p:nvCxnSpPr>
        <p:spPr>
          <a:xfrm>
            <a:off x="7158251" y="4055750"/>
            <a:ext cx="8897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TextBox 149">
            <a:extLst>
              <a:ext uri="{FF2B5EF4-FFF2-40B4-BE49-F238E27FC236}">
                <a16:creationId xmlns:a16="http://schemas.microsoft.com/office/drawing/2014/main" id="{27D116C5-70F2-4C55-8E48-878F73ABE7F5}"/>
              </a:ext>
            </a:extLst>
          </p:cNvPr>
          <p:cNvSpPr txBox="1"/>
          <p:nvPr/>
        </p:nvSpPr>
        <p:spPr>
          <a:xfrm>
            <a:off x="7408266" y="400088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AA6694E4-2A97-4036-B20C-8248F9344A84}"/>
              </a:ext>
            </a:extLst>
          </p:cNvPr>
          <p:cNvGrpSpPr/>
          <p:nvPr/>
        </p:nvGrpSpPr>
        <p:grpSpPr>
          <a:xfrm>
            <a:off x="5370125" y="4885458"/>
            <a:ext cx="1861800" cy="1405123"/>
            <a:chOff x="2248666" y="1937292"/>
            <a:chExt cx="1861800" cy="1405123"/>
          </a:xfrm>
        </p:grpSpPr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AD09302-6085-4FEA-BD25-1E9A3E4FE076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1 3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0C400405-F67D-41CD-B27C-B4A8039C1EF3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F7F4333B-0B17-451B-9F22-7490F9BEC230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6A319611-8A7F-448F-8148-0ED9306D6F57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B7894DD7-80A6-4B06-A53D-D4D6608A559E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8" name="TextBox 177">
            <a:extLst>
              <a:ext uri="{FF2B5EF4-FFF2-40B4-BE49-F238E27FC236}">
                <a16:creationId xmlns:a16="http://schemas.microsoft.com/office/drawing/2014/main" id="{0AF976BF-507A-431B-B05A-3123AA7161F9}"/>
              </a:ext>
            </a:extLst>
          </p:cNvPr>
          <p:cNvSpPr txBox="1"/>
          <p:nvPr/>
        </p:nvSpPr>
        <p:spPr>
          <a:xfrm>
            <a:off x="6265240" y="5777034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D73BACAF-46D5-4D49-86D5-BC0AF72D9BB6}"/>
              </a:ext>
            </a:extLst>
          </p:cNvPr>
          <p:cNvSpPr txBox="1"/>
          <p:nvPr/>
        </p:nvSpPr>
        <p:spPr>
          <a:xfrm>
            <a:off x="5839389" y="5777035"/>
            <a:ext cx="52126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2BCB45D3-1B0F-4E62-8238-F6BD8461E2F4}"/>
              </a:ext>
            </a:extLst>
          </p:cNvPr>
          <p:cNvSpPr txBox="1"/>
          <p:nvPr/>
        </p:nvSpPr>
        <p:spPr>
          <a:xfrm>
            <a:off x="7992606" y="354498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A7A7E28B-E0D4-456B-BA08-B6C7B979B7D6}"/>
              </a:ext>
            </a:extLst>
          </p:cNvPr>
          <p:cNvSpPr txBox="1"/>
          <p:nvPr/>
        </p:nvSpPr>
        <p:spPr>
          <a:xfrm>
            <a:off x="7596786" y="5329846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3 9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7B896B27-060D-40D6-8C68-81C3ACCA230C}"/>
              </a:ext>
            </a:extLst>
          </p:cNvPr>
          <p:cNvSpPr txBox="1"/>
          <p:nvPr/>
        </p:nvSpPr>
        <p:spPr>
          <a:xfrm>
            <a:off x="7122169" y="5342909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83" name="Straight Connector 182">
            <a:extLst>
              <a:ext uri="{FF2B5EF4-FFF2-40B4-BE49-F238E27FC236}">
                <a16:creationId xmlns:a16="http://schemas.microsoft.com/office/drawing/2014/main" id="{ABB3DAEE-4968-4E7B-A1A4-791611BFF86F}"/>
              </a:ext>
            </a:extLst>
          </p:cNvPr>
          <p:cNvCxnSpPr>
            <a:cxnSpLocks/>
          </p:cNvCxnSpPr>
          <p:nvPr/>
        </p:nvCxnSpPr>
        <p:spPr>
          <a:xfrm>
            <a:off x="7589012" y="5392466"/>
            <a:ext cx="91552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Straight Connector 183">
            <a:extLst>
              <a:ext uri="{FF2B5EF4-FFF2-40B4-BE49-F238E27FC236}">
                <a16:creationId xmlns:a16="http://schemas.microsoft.com/office/drawing/2014/main" id="{31295EEB-9DF0-4FCB-B509-E7DD1ED0ECCE}"/>
              </a:ext>
            </a:extLst>
          </p:cNvPr>
          <p:cNvCxnSpPr>
            <a:cxnSpLocks/>
          </p:cNvCxnSpPr>
          <p:nvPr/>
        </p:nvCxnSpPr>
        <p:spPr>
          <a:xfrm>
            <a:off x="7608595" y="5378180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2" name="TextBox 191">
            <a:extLst>
              <a:ext uri="{FF2B5EF4-FFF2-40B4-BE49-F238E27FC236}">
                <a16:creationId xmlns:a16="http://schemas.microsoft.com/office/drawing/2014/main" id="{CE11E7DD-8FD5-4A0D-89DA-9494917EBDA1}"/>
              </a:ext>
            </a:extLst>
          </p:cNvPr>
          <p:cNvSpPr txBox="1"/>
          <p:nvPr/>
        </p:nvSpPr>
        <p:spPr>
          <a:xfrm>
            <a:off x="7600595" y="489215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0F8414E1-79C6-46E1-8DD4-1692A79EEAAB}"/>
              </a:ext>
            </a:extLst>
          </p:cNvPr>
          <p:cNvSpPr txBox="1"/>
          <p:nvPr/>
        </p:nvSpPr>
        <p:spPr>
          <a:xfrm>
            <a:off x="7914915" y="5361828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D3B3BAB3-1E47-41E0-BF97-451D8B6F53EB}"/>
              </a:ext>
            </a:extLst>
          </p:cNvPr>
          <p:cNvSpPr txBox="1"/>
          <p:nvPr/>
        </p:nvSpPr>
        <p:spPr>
          <a:xfrm>
            <a:off x="8047998" y="489196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B6E62DB8-E6B4-4AEF-951E-77316147CDC8}"/>
              </a:ext>
            </a:extLst>
          </p:cNvPr>
          <p:cNvSpPr txBox="1"/>
          <p:nvPr/>
        </p:nvSpPr>
        <p:spPr>
          <a:xfrm>
            <a:off x="8466440" y="4872390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DFC11950-1138-49B6-83CD-5080B7485089}"/>
              </a:ext>
            </a:extLst>
          </p:cNvPr>
          <p:cNvCxnSpPr>
            <a:cxnSpLocks/>
          </p:cNvCxnSpPr>
          <p:nvPr/>
        </p:nvCxnSpPr>
        <p:spPr>
          <a:xfrm>
            <a:off x="8536574" y="5193220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1FB0D297-7FA3-4FD6-9B18-B15A678D3DCF}"/>
              </a:ext>
            </a:extLst>
          </p:cNvPr>
          <p:cNvSpPr txBox="1"/>
          <p:nvPr/>
        </p:nvSpPr>
        <p:spPr>
          <a:xfrm>
            <a:off x="8474678" y="5129131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029C07EE-4D8D-437D-B30D-7E815542E4E4}"/>
              </a:ext>
            </a:extLst>
          </p:cNvPr>
          <p:cNvSpPr txBox="1"/>
          <p:nvPr/>
        </p:nvSpPr>
        <p:spPr>
          <a:xfrm>
            <a:off x="9358904" y="3538893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23" name="Straight Connector 222">
            <a:extLst>
              <a:ext uri="{FF2B5EF4-FFF2-40B4-BE49-F238E27FC236}">
                <a16:creationId xmlns:a16="http://schemas.microsoft.com/office/drawing/2014/main" id="{149FA84D-9BDC-4E2A-8064-06A78A087792}"/>
              </a:ext>
            </a:extLst>
          </p:cNvPr>
          <p:cNvCxnSpPr>
            <a:cxnSpLocks/>
          </p:cNvCxnSpPr>
          <p:nvPr/>
        </p:nvCxnSpPr>
        <p:spPr>
          <a:xfrm>
            <a:off x="9429038" y="3859723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4" name="TextBox 223">
            <a:extLst>
              <a:ext uri="{FF2B5EF4-FFF2-40B4-BE49-F238E27FC236}">
                <a16:creationId xmlns:a16="http://schemas.microsoft.com/office/drawing/2014/main" id="{9B57B692-74A3-4DA1-BC1A-9B716D0B833D}"/>
              </a:ext>
            </a:extLst>
          </p:cNvPr>
          <p:cNvSpPr txBox="1"/>
          <p:nvPr/>
        </p:nvSpPr>
        <p:spPr>
          <a:xfrm>
            <a:off x="9367142" y="3795634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F40342EF-E315-411B-819F-CECAF37A2651}"/>
              </a:ext>
            </a:extLst>
          </p:cNvPr>
          <p:cNvSpPr txBox="1"/>
          <p:nvPr/>
        </p:nvSpPr>
        <p:spPr>
          <a:xfrm>
            <a:off x="8880894" y="355878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B47D65B5-C287-4F77-842A-647A88767030}"/>
              </a:ext>
            </a:extLst>
          </p:cNvPr>
          <p:cNvSpPr txBox="1"/>
          <p:nvPr/>
        </p:nvSpPr>
        <p:spPr>
          <a:xfrm>
            <a:off x="8443524" y="355420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277" name="Straight Connector 276">
            <a:extLst>
              <a:ext uri="{FF2B5EF4-FFF2-40B4-BE49-F238E27FC236}">
                <a16:creationId xmlns:a16="http://schemas.microsoft.com/office/drawing/2014/main" id="{81BA342F-9CE8-40F9-BD60-885CA585E8D5}"/>
              </a:ext>
            </a:extLst>
          </p:cNvPr>
          <p:cNvCxnSpPr>
            <a:cxnSpLocks/>
          </p:cNvCxnSpPr>
          <p:nvPr/>
        </p:nvCxnSpPr>
        <p:spPr>
          <a:xfrm>
            <a:off x="4946271" y="94234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8" name="TextBox 277">
            <a:extLst>
              <a:ext uri="{FF2B5EF4-FFF2-40B4-BE49-F238E27FC236}">
                <a16:creationId xmlns:a16="http://schemas.microsoft.com/office/drawing/2014/main" id="{DBD15069-8D01-4A65-814E-55CA3F38B773}"/>
              </a:ext>
            </a:extLst>
          </p:cNvPr>
          <p:cNvSpPr txBox="1"/>
          <p:nvPr/>
        </p:nvSpPr>
        <p:spPr>
          <a:xfrm>
            <a:off x="4919144" y="43157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ABC34458-93E6-4D3F-A0E1-33923680F7F0}"/>
              </a:ext>
            </a:extLst>
          </p:cNvPr>
          <p:cNvSpPr txBox="1"/>
          <p:nvPr/>
        </p:nvSpPr>
        <p:spPr>
          <a:xfrm>
            <a:off x="4924136" y="87864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1E44E487-5AE5-4852-B878-B4BA12ECEDC8}"/>
              </a:ext>
            </a:extLst>
          </p:cNvPr>
          <p:cNvSpPr txBox="1"/>
          <p:nvPr/>
        </p:nvSpPr>
        <p:spPr>
          <a:xfrm>
            <a:off x="5333607" y="441637"/>
            <a:ext cx="1386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6 0</a:t>
            </a: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D52AF0FD-FC24-4AEA-A660-36CF8E151B01}"/>
              </a:ext>
            </a:extLst>
          </p:cNvPr>
          <p:cNvSpPr txBox="1"/>
          <p:nvPr/>
        </p:nvSpPr>
        <p:spPr>
          <a:xfrm>
            <a:off x="6683631" y="45169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A6455171-40B6-4574-9D0D-E18D9A95EF14}"/>
              </a:ext>
            </a:extLst>
          </p:cNvPr>
          <p:cNvSpPr txBox="1"/>
          <p:nvPr/>
        </p:nvSpPr>
        <p:spPr>
          <a:xfrm>
            <a:off x="7154995" y="434507"/>
            <a:ext cx="1386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2 4 0</a:t>
            </a: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617BC092-0012-47AC-AC68-CB84B315AF30}"/>
              </a:ext>
            </a:extLst>
          </p:cNvPr>
          <p:cNvSpPr txBox="1"/>
          <p:nvPr/>
        </p:nvSpPr>
        <p:spPr>
          <a:xfrm>
            <a:off x="6285514" y="572006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284" name="TextBox 283">
            <a:extLst>
              <a:ext uri="{FF2B5EF4-FFF2-40B4-BE49-F238E27FC236}">
                <a16:creationId xmlns:a16="http://schemas.microsoft.com/office/drawing/2014/main" id="{3132C042-7D26-49FE-83E9-05A706EB2266}"/>
              </a:ext>
            </a:extLst>
          </p:cNvPr>
          <p:cNvSpPr txBox="1"/>
          <p:nvPr/>
        </p:nvSpPr>
        <p:spPr>
          <a:xfrm>
            <a:off x="8115205" y="563175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285" name="TextBox 284">
            <a:extLst>
              <a:ext uri="{FF2B5EF4-FFF2-40B4-BE49-F238E27FC236}">
                <a16:creationId xmlns:a16="http://schemas.microsoft.com/office/drawing/2014/main" id="{9108A595-9A50-4543-9B8B-76D081258E34}"/>
              </a:ext>
            </a:extLst>
          </p:cNvPr>
          <p:cNvSpPr txBox="1"/>
          <p:nvPr/>
        </p:nvSpPr>
        <p:spPr>
          <a:xfrm>
            <a:off x="4946277" y="1756823"/>
            <a:ext cx="272823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2 4 0 </a:t>
            </a:r>
            <a:r>
              <a:rPr lang="en-GB" sz="32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3 =</a:t>
            </a:r>
          </a:p>
        </p:txBody>
      </p:sp>
      <p:sp>
        <p:nvSpPr>
          <p:cNvPr id="286" name="TextBox 285">
            <a:extLst>
              <a:ext uri="{FF2B5EF4-FFF2-40B4-BE49-F238E27FC236}">
                <a16:creationId xmlns:a16="http://schemas.microsoft.com/office/drawing/2014/main" id="{E32B487D-52C6-4AE4-AAEC-C3338B0E4F8C}"/>
              </a:ext>
            </a:extLst>
          </p:cNvPr>
          <p:cNvSpPr txBox="1"/>
          <p:nvPr/>
        </p:nvSpPr>
        <p:spPr>
          <a:xfrm>
            <a:off x="7602045" y="1756823"/>
            <a:ext cx="98013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8 0</a:t>
            </a:r>
          </a:p>
        </p:txBody>
      </p:sp>
      <p:cxnSp>
        <p:nvCxnSpPr>
          <p:cNvPr id="289" name="Straight Connector 288">
            <a:extLst>
              <a:ext uri="{FF2B5EF4-FFF2-40B4-BE49-F238E27FC236}">
                <a16:creationId xmlns:a16="http://schemas.microsoft.com/office/drawing/2014/main" id="{83B8739B-1C82-44F9-8FEB-64DBB59470AE}"/>
              </a:ext>
            </a:extLst>
          </p:cNvPr>
          <p:cNvCxnSpPr>
            <a:cxnSpLocks/>
          </p:cNvCxnSpPr>
          <p:nvPr/>
        </p:nvCxnSpPr>
        <p:spPr>
          <a:xfrm>
            <a:off x="7154995" y="942341"/>
            <a:ext cx="1342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0" name="TextBox 289">
            <a:extLst>
              <a:ext uri="{FF2B5EF4-FFF2-40B4-BE49-F238E27FC236}">
                <a16:creationId xmlns:a16="http://schemas.microsoft.com/office/drawing/2014/main" id="{1F9A06F3-17FE-45B4-967A-C6119922195B}"/>
              </a:ext>
            </a:extLst>
          </p:cNvPr>
          <p:cNvSpPr txBox="1"/>
          <p:nvPr/>
        </p:nvSpPr>
        <p:spPr>
          <a:xfrm>
            <a:off x="7580342" y="88747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</p:spTree>
    <p:extLst>
      <p:ext uri="{BB962C8B-B14F-4D97-AF65-F5344CB8AC3E}">
        <p14:creationId xmlns:p14="http://schemas.microsoft.com/office/powerpoint/2010/main" val="32248399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" grpId="0" animBg="1"/>
      <p:bldP spid="121" grpId="0" animBg="1"/>
      <p:bldP spid="210" grpId="0"/>
      <p:bldP spid="213" grpId="0"/>
      <p:bldP spid="144" grpId="0"/>
      <p:bldP spid="145" grpId="0"/>
      <p:bldP spid="146" grpId="0"/>
      <p:bldP spid="147" grpId="0"/>
      <p:bldP spid="148" grpId="0"/>
      <p:bldP spid="150" grpId="0"/>
      <p:bldP spid="178" grpId="0"/>
      <p:bldP spid="179" grpId="0"/>
      <p:bldP spid="180" grpId="0"/>
      <p:bldP spid="181" grpId="0"/>
      <p:bldP spid="182" grpId="0"/>
      <p:bldP spid="192" grpId="0"/>
      <p:bldP spid="193" grpId="0"/>
      <p:bldP spid="202" grpId="0"/>
      <p:bldP spid="203" grpId="0"/>
      <p:bldP spid="220" grpId="0"/>
      <p:bldP spid="222" grpId="0"/>
      <p:bldP spid="224" grpId="0"/>
      <p:bldP spid="225" grpId="0"/>
      <p:bldP spid="226" grpId="0"/>
      <p:bldP spid="278" grpId="0"/>
      <p:bldP spid="279" grpId="0"/>
      <p:bldP spid="280" grpId="0"/>
      <p:bldP spid="281" grpId="0"/>
      <p:bldP spid="282" grpId="0"/>
      <p:bldP spid="283" grpId="0"/>
      <p:bldP spid="284" grpId="0"/>
      <p:bldP spid="285" grpId="0"/>
      <p:bldP spid="286" grpId="0"/>
      <p:bldP spid="290" grpId="0"/>
    </p:bldLst>
  </p:timing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DBDEC6AC-E332-48F7-AEE1-2E4C068D3E0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5584" y="145962"/>
            <a:ext cx="11840831" cy="5095485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E578221B-FCF7-410D-ABA1-C6B67D34BB86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FC94ED86-53BB-4B6B-89A2-A614EF581DBA}"/>
              </a:ext>
            </a:extLst>
          </p:cNvPr>
          <p:cNvSpPr txBox="1"/>
          <p:nvPr/>
        </p:nvSpPr>
        <p:spPr>
          <a:xfrm>
            <a:off x="1801673" y="195293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CB3FAC9-4D86-43B3-A5CB-5052BF6BABA3}"/>
              </a:ext>
            </a:extLst>
          </p:cNvPr>
          <p:cNvSpPr txBox="1"/>
          <p:nvPr/>
        </p:nvSpPr>
        <p:spPr>
          <a:xfrm>
            <a:off x="1806665" y="240000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5E8A679-C08E-46FA-8468-878BE2D1C720}"/>
              </a:ext>
            </a:extLst>
          </p:cNvPr>
          <p:cNvSpPr txBox="1"/>
          <p:nvPr/>
        </p:nvSpPr>
        <p:spPr>
          <a:xfrm>
            <a:off x="2216136" y="1962997"/>
            <a:ext cx="1386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4 0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076B6DD-B19A-421F-9F80-D0FD07EA4B5A}"/>
              </a:ext>
            </a:extLst>
          </p:cNvPr>
          <p:cNvSpPr txBox="1"/>
          <p:nvPr/>
        </p:nvSpPr>
        <p:spPr>
          <a:xfrm>
            <a:off x="3566160" y="197305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E246D98-3A4A-4B67-8D5A-4719D585B80B}"/>
              </a:ext>
            </a:extLst>
          </p:cNvPr>
          <p:cNvSpPr txBox="1"/>
          <p:nvPr/>
        </p:nvSpPr>
        <p:spPr>
          <a:xfrm>
            <a:off x="4037524" y="1955867"/>
            <a:ext cx="1386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B20DD91-63EA-40A7-89FE-7CB5B7124395}"/>
              </a:ext>
            </a:extLst>
          </p:cNvPr>
          <p:cNvSpPr txBox="1"/>
          <p:nvPr/>
        </p:nvSpPr>
        <p:spPr>
          <a:xfrm>
            <a:off x="3168043" y="2093366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FC3DF82-AAFE-4123-B28B-15F5F2A063E2}"/>
              </a:ext>
            </a:extLst>
          </p:cNvPr>
          <p:cNvSpPr txBox="1"/>
          <p:nvPr/>
        </p:nvSpPr>
        <p:spPr>
          <a:xfrm>
            <a:off x="4997734" y="2084535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C7DB4A6-9516-44D9-B3D4-D5F5CC4B7EB3}"/>
              </a:ext>
            </a:extLst>
          </p:cNvPr>
          <p:cNvSpPr txBox="1"/>
          <p:nvPr/>
        </p:nvSpPr>
        <p:spPr>
          <a:xfrm>
            <a:off x="5812257" y="1955867"/>
            <a:ext cx="272823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1 2 0 </a:t>
            </a:r>
            <a:r>
              <a:rPr lang="en-GB" sz="32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2 =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27B917D-5FDF-4605-8817-9D8274173DAE}"/>
              </a:ext>
            </a:extLst>
          </p:cNvPr>
          <p:cNvSpPr txBox="1"/>
          <p:nvPr/>
        </p:nvSpPr>
        <p:spPr>
          <a:xfrm>
            <a:off x="8468025" y="1955867"/>
            <a:ext cx="98013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DC7AE28-B552-4E05-8E7D-E49A69E0272A}"/>
              </a:ext>
            </a:extLst>
          </p:cNvPr>
          <p:cNvSpPr txBox="1"/>
          <p:nvPr/>
        </p:nvSpPr>
        <p:spPr>
          <a:xfrm>
            <a:off x="6757114" y="2095115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31938FB-DA04-4A0D-92A9-2F846D4C2321}"/>
              </a:ext>
            </a:extLst>
          </p:cNvPr>
          <p:cNvSpPr txBox="1"/>
          <p:nvPr/>
        </p:nvSpPr>
        <p:spPr>
          <a:xfrm>
            <a:off x="9007429" y="2086284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C6EF04C-3121-4B8F-96FD-16D375DAB1EF}"/>
              </a:ext>
            </a:extLst>
          </p:cNvPr>
          <p:cNvSpPr txBox="1"/>
          <p:nvPr/>
        </p:nvSpPr>
        <p:spPr>
          <a:xfrm>
            <a:off x="8679794" y="3955721"/>
            <a:ext cx="98013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6 0</a:t>
            </a:r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9A4DCC46-1740-4A4F-B373-5AFA82D96FAE}"/>
              </a:ext>
            </a:extLst>
          </p:cNvPr>
          <p:cNvCxnSpPr>
            <a:cxnSpLocks/>
          </p:cNvCxnSpPr>
          <p:nvPr/>
        </p:nvCxnSpPr>
        <p:spPr>
          <a:xfrm>
            <a:off x="4037524" y="2463701"/>
            <a:ext cx="1342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6C08E8BD-426E-49D7-B8C5-FB7D0B4B9CDB}"/>
              </a:ext>
            </a:extLst>
          </p:cNvPr>
          <p:cNvSpPr txBox="1"/>
          <p:nvPr/>
        </p:nvSpPr>
        <p:spPr>
          <a:xfrm>
            <a:off x="4462871" y="240883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3FC28059-5FF8-42FB-A9E7-7C8EFBBBE1F5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</a:t>
            </a:r>
          </a:p>
        </p:txBody>
      </p:sp>
    </p:spTree>
    <p:extLst>
      <p:ext uri="{BB962C8B-B14F-4D97-AF65-F5344CB8AC3E}">
        <p14:creationId xmlns:p14="http://schemas.microsoft.com/office/powerpoint/2010/main" val="21979942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/>
      <p:bldP spid="14" grpId="0"/>
      <p:bldP spid="15" grpId="0"/>
      <p:bldP spid="25" grpId="0"/>
    </p:bldLst>
  </p:timing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DBDEC6AC-E332-48F7-AEE1-2E4C068D3E0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5584" y="145962"/>
            <a:ext cx="11840831" cy="5095485"/>
          </a:xfrm>
          <a:prstGeom prst="rect">
            <a:avLst/>
          </a:prstGeom>
        </p:spPr>
      </p:pic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E578221B-FCF7-410D-ABA1-C6B67D34BB86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FC94ED86-53BB-4B6B-89A2-A614EF581DBA}"/>
              </a:ext>
            </a:extLst>
          </p:cNvPr>
          <p:cNvSpPr txBox="1"/>
          <p:nvPr/>
        </p:nvSpPr>
        <p:spPr>
          <a:xfrm>
            <a:off x="1801673" y="195293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CB3FAC9-4D86-43B3-A5CB-5052BF6BABA3}"/>
              </a:ext>
            </a:extLst>
          </p:cNvPr>
          <p:cNvSpPr txBox="1"/>
          <p:nvPr/>
        </p:nvSpPr>
        <p:spPr>
          <a:xfrm>
            <a:off x="1806665" y="240000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5E8A679-C08E-46FA-8468-878BE2D1C720}"/>
              </a:ext>
            </a:extLst>
          </p:cNvPr>
          <p:cNvSpPr txBox="1"/>
          <p:nvPr/>
        </p:nvSpPr>
        <p:spPr>
          <a:xfrm>
            <a:off x="2216136" y="1962997"/>
            <a:ext cx="1386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6 0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076B6DD-B19A-421F-9F80-D0FD07EA4B5A}"/>
              </a:ext>
            </a:extLst>
          </p:cNvPr>
          <p:cNvSpPr txBox="1"/>
          <p:nvPr/>
        </p:nvSpPr>
        <p:spPr>
          <a:xfrm>
            <a:off x="3566160" y="197305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E246D98-3A4A-4B67-8D5A-4719D585B80B}"/>
              </a:ext>
            </a:extLst>
          </p:cNvPr>
          <p:cNvSpPr txBox="1"/>
          <p:nvPr/>
        </p:nvSpPr>
        <p:spPr>
          <a:xfrm>
            <a:off x="4037524" y="1955867"/>
            <a:ext cx="1386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B20DD91-63EA-40A7-89FE-7CB5B7124395}"/>
              </a:ext>
            </a:extLst>
          </p:cNvPr>
          <p:cNvSpPr txBox="1"/>
          <p:nvPr/>
        </p:nvSpPr>
        <p:spPr>
          <a:xfrm>
            <a:off x="3168043" y="2093366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FC3DF82-AAFE-4123-B28B-15F5F2A063E2}"/>
              </a:ext>
            </a:extLst>
          </p:cNvPr>
          <p:cNvSpPr txBox="1"/>
          <p:nvPr/>
        </p:nvSpPr>
        <p:spPr>
          <a:xfrm>
            <a:off x="4997734" y="2084535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C7DB4A6-9516-44D9-B3D4-D5F5CC4B7EB3}"/>
              </a:ext>
            </a:extLst>
          </p:cNvPr>
          <p:cNvSpPr txBox="1"/>
          <p:nvPr/>
        </p:nvSpPr>
        <p:spPr>
          <a:xfrm>
            <a:off x="5812257" y="1955867"/>
            <a:ext cx="272823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2 4 0 </a:t>
            </a:r>
            <a:r>
              <a:rPr lang="en-GB" sz="32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3 =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27B917D-5FDF-4605-8817-9D8274173DAE}"/>
              </a:ext>
            </a:extLst>
          </p:cNvPr>
          <p:cNvSpPr txBox="1"/>
          <p:nvPr/>
        </p:nvSpPr>
        <p:spPr>
          <a:xfrm>
            <a:off x="8468025" y="1955867"/>
            <a:ext cx="98013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DC7AE28-B552-4E05-8E7D-E49A69E0272A}"/>
              </a:ext>
            </a:extLst>
          </p:cNvPr>
          <p:cNvSpPr txBox="1"/>
          <p:nvPr/>
        </p:nvSpPr>
        <p:spPr>
          <a:xfrm>
            <a:off x="6757114" y="2095115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31938FB-DA04-4A0D-92A9-2F846D4C2321}"/>
              </a:ext>
            </a:extLst>
          </p:cNvPr>
          <p:cNvSpPr txBox="1"/>
          <p:nvPr/>
        </p:nvSpPr>
        <p:spPr>
          <a:xfrm>
            <a:off x="9007429" y="2086284"/>
            <a:ext cx="3248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C6EF04C-3121-4B8F-96FD-16D375DAB1EF}"/>
              </a:ext>
            </a:extLst>
          </p:cNvPr>
          <p:cNvSpPr txBox="1"/>
          <p:nvPr/>
        </p:nvSpPr>
        <p:spPr>
          <a:xfrm>
            <a:off x="8679794" y="3955721"/>
            <a:ext cx="98013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8 0</a:t>
            </a:r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9A4DCC46-1740-4A4F-B373-5AFA82D96FAE}"/>
              </a:ext>
            </a:extLst>
          </p:cNvPr>
          <p:cNvCxnSpPr>
            <a:cxnSpLocks/>
          </p:cNvCxnSpPr>
          <p:nvPr/>
        </p:nvCxnSpPr>
        <p:spPr>
          <a:xfrm>
            <a:off x="4037524" y="2463701"/>
            <a:ext cx="1342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6C08E8BD-426E-49D7-B8C5-FB7D0B4B9CDB}"/>
              </a:ext>
            </a:extLst>
          </p:cNvPr>
          <p:cNvSpPr txBox="1"/>
          <p:nvPr/>
        </p:nvSpPr>
        <p:spPr>
          <a:xfrm>
            <a:off x="4462871" y="240883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23644603-2F9D-40AD-B101-E5D85AEDF5D2}"/>
              </a:ext>
            </a:extLst>
          </p:cNvPr>
          <p:cNvSpPr/>
          <p:nvPr/>
        </p:nvSpPr>
        <p:spPr>
          <a:xfrm>
            <a:off x="1658851" y="461925"/>
            <a:ext cx="1907309" cy="85839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8825B65D-C255-42B4-AC05-DE26D48E23D4}"/>
              </a:ext>
            </a:extLst>
          </p:cNvPr>
          <p:cNvSpPr/>
          <p:nvPr/>
        </p:nvSpPr>
        <p:spPr>
          <a:xfrm>
            <a:off x="1755864" y="508784"/>
            <a:ext cx="1722426" cy="76544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DE31D61A-CBC0-4F77-AC7F-9D90EFF45180}"/>
              </a:ext>
            </a:extLst>
          </p:cNvPr>
          <p:cNvSpPr/>
          <p:nvPr/>
        </p:nvSpPr>
        <p:spPr>
          <a:xfrm>
            <a:off x="1778206" y="516092"/>
            <a:ext cx="1915124" cy="87300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E2B2B4E6-A773-449B-A80E-7B38287C782C}"/>
              </a:ext>
            </a:extLst>
          </p:cNvPr>
          <p:cNvGrpSpPr/>
          <p:nvPr/>
        </p:nvGrpSpPr>
        <p:grpSpPr>
          <a:xfrm>
            <a:off x="1879840" y="453300"/>
            <a:ext cx="432475" cy="1045656"/>
            <a:chOff x="2663508" y="5471318"/>
            <a:chExt cx="596382" cy="1045656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1C87AD82-EEFD-4212-982E-D11293AC642A}"/>
                </a:ext>
              </a:extLst>
            </p:cNvPr>
            <p:cNvSpPr txBox="1"/>
            <p:nvPr/>
          </p:nvSpPr>
          <p:spPr>
            <a:xfrm>
              <a:off x="2663508" y="5471318"/>
              <a:ext cx="577392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7EA77C29-2B60-4784-81DE-7197E3085314}"/>
                </a:ext>
              </a:extLst>
            </p:cNvPr>
            <p:cNvSpPr txBox="1"/>
            <p:nvPr/>
          </p:nvSpPr>
          <p:spPr>
            <a:xfrm>
              <a:off x="2674263" y="5870643"/>
              <a:ext cx="57739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613A8425-CD2B-4E2B-9EE1-DF7948B4C5D9}"/>
                </a:ext>
              </a:extLst>
            </p:cNvPr>
            <p:cNvCxnSpPr>
              <a:cxnSpLocks/>
            </p:cNvCxnSpPr>
            <p:nvPr/>
          </p:nvCxnSpPr>
          <p:spPr>
            <a:xfrm>
              <a:off x="2680837" y="6002129"/>
              <a:ext cx="579053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803B48EE-21FD-41B7-A7E6-767F706A33E1}"/>
              </a:ext>
            </a:extLst>
          </p:cNvPr>
          <p:cNvSpPr txBox="1"/>
          <p:nvPr/>
        </p:nvSpPr>
        <p:spPr>
          <a:xfrm>
            <a:off x="2380296" y="610010"/>
            <a:ext cx="139493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</a:rPr>
              <a:t>x 60 = 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DFE8D829-CE74-477E-A8B6-7A8760283172}"/>
              </a:ext>
            </a:extLst>
          </p:cNvPr>
          <p:cNvSpPr txBox="1"/>
          <p:nvPr/>
        </p:nvSpPr>
        <p:spPr>
          <a:xfrm>
            <a:off x="1531663" y="65399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1530576-4305-4C07-ADF7-5E7DC4DF4D89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2018WDN</a:t>
            </a:r>
          </a:p>
        </p:txBody>
      </p:sp>
    </p:spTree>
    <p:extLst>
      <p:ext uri="{BB962C8B-B14F-4D97-AF65-F5344CB8AC3E}">
        <p14:creationId xmlns:p14="http://schemas.microsoft.com/office/powerpoint/2010/main" val="33542912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/>
      <p:bldP spid="14" grpId="0"/>
      <p:bldP spid="15" grpId="0"/>
      <p:bldP spid="25" grpId="0"/>
    </p:bldLst>
  </p:timing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060F1B18-5282-48C8-8B6C-DFB0FE1D535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4226" y="200193"/>
            <a:ext cx="11763548" cy="5004150"/>
          </a:xfrm>
          <a:prstGeom prst="rect">
            <a:avLst/>
          </a:prstGeom>
        </p:spPr>
      </p:pic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554C5D72-147B-4F78-BF90-E1E076B387D1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TextBox 48">
            <a:extLst>
              <a:ext uri="{FF2B5EF4-FFF2-40B4-BE49-F238E27FC236}">
                <a16:creationId xmlns:a16="http://schemas.microsoft.com/office/drawing/2014/main" id="{5D053B46-ADB6-49A5-9C45-ED5A7CF2D70A}"/>
              </a:ext>
            </a:extLst>
          </p:cNvPr>
          <p:cNvSpPr txBox="1"/>
          <p:nvPr/>
        </p:nvSpPr>
        <p:spPr>
          <a:xfrm>
            <a:off x="1801673" y="195293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3C903BF-4A35-4175-90B4-F62FA52CE70B}"/>
              </a:ext>
            </a:extLst>
          </p:cNvPr>
          <p:cNvSpPr txBox="1"/>
          <p:nvPr/>
        </p:nvSpPr>
        <p:spPr>
          <a:xfrm>
            <a:off x="1806665" y="240000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9431E561-783A-4DD9-9A3D-6DA7EDB0F6E5}"/>
              </a:ext>
            </a:extLst>
          </p:cNvPr>
          <p:cNvSpPr txBox="1"/>
          <p:nvPr/>
        </p:nvSpPr>
        <p:spPr>
          <a:xfrm>
            <a:off x="2216136" y="1962997"/>
            <a:ext cx="1386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1 0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2A176F38-16DF-4507-9DEE-703308F53EAD}"/>
              </a:ext>
            </a:extLst>
          </p:cNvPr>
          <p:cNvSpPr txBox="1"/>
          <p:nvPr/>
        </p:nvSpPr>
        <p:spPr>
          <a:xfrm>
            <a:off x="3566160" y="197305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B31F3640-668A-421F-95D7-15E456D6B852}"/>
              </a:ext>
            </a:extLst>
          </p:cNvPr>
          <p:cNvSpPr txBox="1"/>
          <p:nvPr/>
        </p:nvSpPr>
        <p:spPr>
          <a:xfrm>
            <a:off x="4037524" y="1955867"/>
            <a:ext cx="1386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</a:t>
            </a:r>
          </a:p>
        </p:txBody>
      </p: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346BC57B-AB9F-4C61-9201-0575A344E040}"/>
              </a:ext>
            </a:extLst>
          </p:cNvPr>
          <p:cNvCxnSpPr>
            <a:cxnSpLocks/>
          </p:cNvCxnSpPr>
          <p:nvPr/>
        </p:nvCxnSpPr>
        <p:spPr>
          <a:xfrm>
            <a:off x="4042388" y="2463701"/>
            <a:ext cx="86730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TextBox 54">
            <a:extLst>
              <a:ext uri="{FF2B5EF4-FFF2-40B4-BE49-F238E27FC236}">
                <a16:creationId xmlns:a16="http://schemas.microsoft.com/office/drawing/2014/main" id="{43388861-C63E-406A-8B6F-534479DF286B}"/>
              </a:ext>
            </a:extLst>
          </p:cNvPr>
          <p:cNvSpPr txBox="1"/>
          <p:nvPr/>
        </p:nvSpPr>
        <p:spPr>
          <a:xfrm>
            <a:off x="4462871" y="240883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50176BC0-A373-4925-ABB3-07EBA8D174D8}"/>
              </a:ext>
            </a:extLst>
          </p:cNvPr>
          <p:cNvSpPr txBox="1"/>
          <p:nvPr/>
        </p:nvSpPr>
        <p:spPr>
          <a:xfrm>
            <a:off x="4905080" y="195293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D92C2473-4C29-4B45-BF71-B3A4778B843C}"/>
              </a:ext>
            </a:extLst>
          </p:cNvPr>
          <p:cNvSpPr txBox="1"/>
          <p:nvPr/>
        </p:nvSpPr>
        <p:spPr>
          <a:xfrm>
            <a:off x="4462871" y="3737797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917A6C96-0ECA-474C-BC7B-999E6AEF9D99}"/>
              </a:ext>
            </a:extLst>
          </p:cNvPr>
          <p:cNvSpPr txBox="1"/>
          <p:nvPr/>
        </p:nvSpPr>
        <p:spPr>
          <a:xfrm>
            <a:off x="3988254" y="3750860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68" name="Straight Connector 67">
            <a:extLst>
              <a:ext uri="{FF2B5EF4-FFF2-40B4-BE49-F238E27FC236}">
                <a16:creationId xmlns:a16="http://schemas.microsoft.com/office/drawing/2014/main" id="{566D9115-D773-4CB1-953B-3E169DC78906}"/>
              </a:ext>
            </a:extLst>
          </p:cNvPr>
          <p:cNvCxnSpPr>
            <a:cxnSpLocks/>
          </p:cNvCxnSpPr>
          <p:nvPr/>
        </p:nvCxnSpPr>
        <p:spPr>
          <a:xfrm>
            <a:off x="4462871" y="3800417"/>
            <a:ext cx="90388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Straight Connector 68">
            <a:extLst>
              <a:ext uri="{FF2B5EF4-FFF2-40B4-BE49-F238E27FC236}">
                <a16:creationId xmlns:a16="http://schemas.microsoft.com/office/drawing/2014/main" id="{20374B9A-A407-4B50-8787-19AC6E6F83C9}"/>
              </a:ext>
            </a:extLst>
          </p:cNvPr>
          <p:cNvCxnSpPr>
            <a:cxnSpLocks/>
          </p:cNvCxnSpPr>
          <p:nvPr/>
        </p:nvCxnSpPr>
        <p:spPr>
          <a:xfrm>
            <a:off x="4481823" y="3800417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TextBox 69">
            <a:extLst>
              <a:ext uri="{FF2B5EF4-FFF2-40B4-BE49-F238E27FC236}">
                <a16:creationId xmlns:a16="http://schemas.microsoft.com/office/drawing/2014/main" id="{4D3E130E-C53D-4004-9687-FBEA749F2527}"/>
              </a:ext>
            </a:extLst>
          </p:cNvPr>
          <p:cNvSpPr txBox="1"/>
          <p:nvPr/>
        </p:nvSpPr>
        <p:spPr>
          <a:xfrm>
            <a:off x="4476813" y="330010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E3D1AFB2-2825-48FF-80EF-36DC63B5BB0C}"/>
              </a:ext>
            </a:extLst>
          </p:cNvPr>
          <p:cNvSpPr txBox="1"/>
          <p:nvPr/>
        </p:nvSpPr>
        <p:spPr>
          <a:xfrm>
            <a:off x="4761872" y="3769779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69B29EE1-44A2-43D3-ACFD-040E1BF84E33}"/>
              </a:ext>
            </a:extLst>
          </p:cNvPr>
          <p:cNvSpPr txBox="1"/>
          <p:nvPr/>
        </p:nvSpPr>
        <p:spPr>
          <a:xfrm>
            <a:off x="4919351" y="329991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6BB854EB-151A-4511-AA76-51C6C7918932}"/>
              </a:ext>
            </a:extLst>
          </p:cNvPr>
          <p:cNvSpPr txBox="1"/>
          <p:nvPr/>
        </p:nvSpPr>
        <p:spPr>
          <a:xfrm>
            <a:off x="5357248" y="3280341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74" name="Straight Connector 73">
            <a:extLst>
              <a:ext uri="{FF2B5EF4-FFF2-40B4-BE49-F238E27FC236}">
                <a16:creationId xmlns:a16="http://schemas.microsoft.com/office/drawing/2014/main" id="{B041F316-9BBD-4935-A990-5DF6FC50072A}"/>
              </a:ext>
            </a:extLst>
          </p:cNvPr>
          <p:cNvCxnSpPr>
            <a:cxnSpLocks/>
          </p:cNvCxnSpPr>
          <p:nvPr/>
        </p:nvCxnSpPr>
        <p:spPr>
          <a:xfrm>
            <a:off x="5427382" y="3601171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TextBox 74">
            <a:extLst>
              <a:ext uri="{FF2B5EF4-FFF2-40B4-BE49-F238E27FC236}">
                <a16:creationId xmlns:a16="http://schemas.microsoft.com/office/drawing/2014/main" id="{BE550D6B-2788-4213-83A7-53BF4FCDF3AB}"/>
              </a:ext>
            </a:extLst>
          </p:cNvPr>
          <p:cNvSpPr txBox="1"/>
          <p:nvPr/>
        </p:nvSpPr>
        <p:spPr>
          <a:xfrm>
            <a:off x="5365486" y="3537082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66842850-BA36-43D6-9622-7B065D223790}"/>
              </a:ext>
            </a:extLst>
          </p:cNvPr>
          <p:cNvSpPr txBox="1"/>
          <p:nvPr/>
        </p:nvSpPr>
        <p:spPr>
          <a:xfrm>
            <a:off x="6231186" y="1938716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77" name="Straight Connector 76">
            <a:extLst>
              <a:ext uri="{FF2B5EF4-FFF2-40B4-BE49-F238E27FC236}">
                <a16:creationId xmlns:a16="http://schemas.microsoft.com/office/drawing/2014/main" id="{F83A4B9C-AB2D-48E1-A07F-0607771E99B9}"/>
              </a:ext>
            </a:extLst>
          </p:cNvPr>
          <p:cNvCxnSpPr>
            <a:cxnSpLocks/>
          </p:cNvCxnSpPr>
          <p:nvPr/>
        </p:nvCxnSpPr>
        <p:spPr>
          <a:xfrm>
            <a:off x="6301320" y="2259546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TextBox 77">
            <a:extLst>
              <a:ext uri="{FF2B5EF4-FFF2-40B4-BE49-F238E27FC236}">
                <a16:creationId xmlns:a16="http://schemas.microsoft.com/office/drawing/2014/main" id="{33E8D05D-E4DF-4213-B87E-699C5F9BB75E}"/>
              </a:ext>
            </a:extLst>
          </p:cNvPr>
          <p:cNvSpPr txBox="1"/>
          <p:nvPr/>
        </p:nvSpPr>
        <p:spPr>
          <a:xfrm>
            <a:off x="6239424" y="2195457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5C80B792-E787-434C-8BFC-330614B00F6A}"/>
              </a:ext>
            </a:extLst>
          </p:cNvPr>
          <p:cNvSpPr txBox="1"/>
          <p:nvPr/>
        </p:nvSpPr>
        <p:spPr>
          <a:xfrm>
            <a:off x="5784280" y="196673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AE439DBD-617B-4375-A852-97909CCC240E}"/>
              </a:ext>
            </a:extLst>
          </p:cNvPr>
          <p:cNvSpPr txBox="1"/>
          <p:nvPr/>
        </p:nvSpPr>
        <p:spPr>
          <a:xfrm>
            <a:off x="5331678" y="196215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4FA1A56E-4D70-4325-9202-6E31AF3D5052}"/>
              </a:ext>
            </a:extLst>
          </p:cNvPr>
          <p:cNvSpPr txBox="1"/>
          <p:nvPr/>
        </p:nvSpPr>
        <p:spPr>
          <a:xfrm>
            <a:off x="9354283" y="3912750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B464F7C1-267A-4B26-A0D9-0DC0B452E87E}"/>
              </a:ext>
            </a:extLst>
          </p:cNvPr>
          <p:cNvCxnSpPr>
            <a:cxnSpLocks/>
          </p:cNvCxnSpPr>
          <p:nvPr/>
        </p:nvCxnSpPr>
        <p:spPr>
          <a:xfrm>
            <a:off x="9424417" y="4233580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extBox 82">
            <a:extLst>
              <a:ext uri="{FF2B5EF4-FFF2-40B4-BE49-F238E27FC236}">
                <a16:creationId xmlns:a16="http://schemas.microsoft.com/office/drawing/2014/main" id="{6754B496-2D46-49BD-B4F2-443E1E6FC120}"/>
              </a:ext>
            </a:extLst>
          </p:cNvPr>
          <p:cNvSpPr txBox="1"/>
          <p:nvPr/>
        </p:nvSpPr>
        <p:spPr>
          <a:xfrm>
            <a:off x="9362521" y="4169491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A670219A-B124-4401-B5D6-6A802C4F7F75}"/>
              </a:ext>
            </a:extLst>
          </p:cNvPr>
          <p:cNvSpPr txBox="1"/>
          <p:nvPr/>
        </p:nvSpPr>
        <p:spPr>
          <a:xfrm>
            <a:off x="8946289" y="393273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CCF75834-753A-4F22-9ED1-18F537257A67}"/>
              </a:ext>
            </a:extLst>
          </p:cNvPr>
          <p:cNvSpPr txBox="1"/>
          <p:nvPr/>
        </p:nvSpPr>
        <p:spPr>
          <a:xfrm>
            <a:off x="8488823" y="392815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B5ECEC47-4398-447A-841B-62A6DD5FF1DB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2019</a:t>
            </a:r>
          </a:p>
        </p:txBody>
      </p:sp>
    </p:spTree>
    <p:extLst>
      <p:ext uri="{BB962C8B-B14F-4D97-AF65-F5344CB8AC3E}">
        <p14:creationId xmlns:p14="http://schemas.microsoft.com/office/powerpoint/2010/main" val="3914045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1" grpId="0"/>
      <p:bldP spid="52" grpId="0"/>
      <p:bldP spid="53" grpId="0"/>
      <p:bldP spid="55" grpId="0"/>
      <p:bldP spid="65" grpId="0"/>
      <p:bldP spid="66" grpId="0"/>
      <p:bldP spid="67" grpId="0"/>
      <p:bldP spid="70" grpId="0"/>
      <p:bldP spid="71" grpId="0"/>
      <p:bldP spid="72" grpId="0"/>
      <p:bldP spid="73" grpId="0"/>
      <p:bldP spid="75" grpId="0"/>
      <p:bldP spid="76" grpId="0"/>
      <p:bldP spid="78" grpId="0"/>
      <p:bldP spid="79" grpId="0"/>
      <p:bldP spid="80" grpId="0"/>
      <p:bldP spid="81" grpId="0"/>
      <p:bldP spid="83" grpId="0"/>
      <p:bldP spid="84" grpId="0"/>
      <p:bldP spid="85" grpId="0"/>
    </p:bldLst>
  </p:timing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B1E22D45-18C3-4A6C-ADE4-9923A77E58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1501" y="123192"/>
            <a:ext cx="11833667" cy="5079493"/>
          </a:xfrm>
          <a:prstGeom prst="rect">
            <a:avLst/>
          </a:prstGeom>
        </p:spPr>
      </p:pic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C65AB73C-E61D-4DC1-96EE-986158138328}"/>
              </a:ext>
            </a:extLst>
          </p:cNvPr>
          <p:cNvCxnSpPr>
            <a:cxnSpLocks/>
          </p:cNvCxnSpPr>
          <p:nvPr/>
        </p:nvCxnSpPr>
        <p:spPr>
          <a:xfrm>
            <a:off x="1898075" y="242213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C9A9FC26-53DF-4D63-9182-A622891E596C}"/>
              </a:ext>
            </a:extLst>
          </p:cNvPr>
          <p:cNvSpPr txBox="1"/>
          <p:nvPr/>
        </p:nvSpPr>
        <p:spPr>
          <a:xfrm>
            <a:off x="1870948" y="191137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67FE632-CCFF-44D0-AF67-F3A414FE7AB6}"/>
              </a:ext>
            </a:extLst>
          </p:cNvPr>
          <p:cNvSpPr txBox="1"/>
          <p:nvPr/>
        </p:nvSpPr>
        <p:spPr>
          <a:xfrm>
            <a:off x="1875940" y="235844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F40CC71-F432-4480-9E0E-B0EB17675D0D}"/>
              </a:ext>
            </a:extLst>
          </p:cNvPr>
          <p:cNvSpPr txBox="1"/>
          <p:nvPr/>
        </p:nvSpPr>
        <p:spPr>
          <a:xfrm>
            <a:off x="2285411" y="1921432"/>
            <a:ext cx="1386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1 7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EA5980E-6665-4957-A130-C8F90BE45526}"/>
              </a:ext>
            </a:extLst>
          </p:cNvPr>
          <p:cNvSpPr txBox="1"/>
          <p:nvPr/>
        </p:nvSpPr>
        <p:spPr>
          <a:xfrm>
            <a:off x="3635435" y="193149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E3BA5FE-8E54-485A-B354-AD346C0398DE}"/>
              </a:ext>
            </a:extLst>
          </p:cNvPr>
          <p:cNvSpPr txBox="1"/>
          <p:nvPr/>
        </p:nvSpPr>
        <p:spPr>
          <a:xfrm>
            <a:off x="4106799" y="1914302"/>
            <a:ext cx="1386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5 1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71F42103-2CAF-4F2B-8E8E-22B9EB7128C4}"/>
              </a:ext>
            </a:extLst>
          </p:cNvPr>
          <p:cNvCxnSpPr>
            <a:cxnSpLocks/>
          </p:cNvCxnSpPr>
          <p:nvPr/>
        </p:nvCxnSpPr>
        <p:spPr>
          <a:xfrm>
            <a:off x="4117230" y="2422136"/>
            <a:ext cx="86730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DC3B6898-82AB-4B1F-BF2A-22910F1BCEDE}"/>
              </a:ext>
            </a:extLst>
          </p:cNvPr>
          <p:cNvSpPr txBox="1"/>
          <p:nvPr/>
        </p:nvSpPr>
        <p:spPr>
          <a:xfrm>
            <a:off x="4532146" y="236727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47E3CD43-F10A-4E2C-8A06-5657AB1BDA83}"/>
              </a:ext>
            </a:extLst>
          </p:cNvPr>
          <p:cNvGrpSpPr/>
          <p:nvPr/>
        </p:nvGrpSpPr>
        <p:grpSpPr>
          <a:xfrm>
            <a:off x="2298111" y="3266592"/>
            <a:ext cx="1861800" cy="1405123"/>
            <a:chOff x="2248666" y="1937292"/>
            <a:chExt cx="1861800" cy="1405123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723C0FF7-D32D-4F3F-8B54-762B71E4E415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1 7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2A2A1AC-4EA3-4D91-BFFA-2AF8ED1D3FC8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72583BD5-9B57-48BF-8C7B-0D830017CE7F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716FAFA-B2DA-4338-9654-261DFA100FA5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58B2B65F-F16B-431D-ADBC-E7028797CDED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" name="TextBox 18">
            <a:extLst>
              <a:ext uri="{FF2B5EF4-FFF2-40B4-BE49-F238E27FC236}">
                <a16:creationId xmlns:a16="http://schemas.microsoft.com/office/drawing/2014/main" id="{B04BD8F1-6842-43EB-8A4D-6BC150C405F8}"/>
              </a:ext>
            </a:extLst>
          </p:cNvPr>
          <p:cNvSpPr txBox="1"/>
          <p:nvPr/>
        </p:nvSpPr>
        <p:spPr>
          <a:xfrm>
            <a:off x="3193226" y="4158168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ABF6E88-125D-48BE-A1F8-E14BA50092EF}"/>
              </a:ext>
            </a:extLst>
          </p:cNvPr>
          <p:cNvSpPr txBox="1"/>
          <p:nvPr/>
        </p:nvSpPr>
        <p:spPr>
          <a:xfrm>
            <a:off x="2787036" y="2989383"/>
            <a:ext cx="4900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8C43FE4-CE74-4077-B728-34D78F1E13AA}"/>
              </a:ext>
            </a:extLst>
          </p:cNvPr>
          <p:cNvSpPr txBox="1"/>
          <p:nvPr/>
        </p:nvSpPr>
        <p:spPr>
          <a:xfrm>
            <a:off x="2767375" y="4158169"/>
            <a:ext cx="52126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9D7BB74-4A36-4FE0-9027-CDD90AAE3F62}"/>
              </a:ext>
            </a:extLst>
          </p:cNvPr>
          <p:cNvSpPr txBox="1"/>
          <p:nvPr/>
        </p:nvSpPr>
        <p:spPr>
          <a:xfrm>
            <a:off x="4957462" y="191137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3358909-6BD3-41B9-863B-7E309B63944B}"/>
              </a:ext>
            </a:extLst>
          </p:cNvPr>
          <p:cNvSpPr txBox="1"/>
          <p:nvPr/>
        </p:nvSpPr>
        <p:spPr>
          <a:xfrm>
            <a:off x="4532146" y="3696232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5 1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292D436-96BD-414F-AE95-2922525B5378}"/>
              </a:ext>
            </a:extLst>
          </p:cNvPr>
          <p:cNvSpPr txBox="1"/>
          <p:nvPr/>
        </p:nvSpPr>
        <p:spPr>
          <a:xfrm>
            <a:off x="4057529" y="3709295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EB7653B8-90A2-4A0A-9982-F9EB0954FAC0}"/>
              </a:ext>
            </a:extLst>
          </p:cNvPr>
          <p:cNvCxnSpPr>
            <a:cxnSpLocks/>
          </p:cNvCxnSpPr>
          <p:nvPr/>
        </p:nvCxnSpPr>
        <p:spPr>
          <a:xfrm>
            <a:off x="4524372" y="3758852"/>
            <a:ext cx="91552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095BBBA4-00FB-4D6A-A87B-0EAD803DFFCF}"/>
              </a:ext>
            </a:extLst>
          </p:cNvPr>
          <p:cNvCxnSpPr>
            <a:cxnSpLocks/>
          </p:cNvCxnSpPr>
          <p:nvPr/>
        </p:nvCxnSpPr>
        <p:spPr>
          <a:xfrm>
            <a:off x="4543955" y="3744566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5D044927-FAA2-4985-8573-21B64A53573A}"/>
              </a:ext>
            </a:extLst>
          </p:cNvPr>
          <p:cNvSpPr txBox="1"/>
          <p:nvPr/>
        </p:nvSpPr>
        <p:spPr>
          <a:xfrm>
            <a:off x="4535955" y="325854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97343063-EF37-4A30-8361-52BFB91FC5C2}"/>
              </a:ext>
            </a:extLst>
          </p:cNvPr>
          <p:cNvSpPr txBox="1"/>
          <p:nvPr/>
        </p:nvSpPr>
        <p:spPr>
          <a:xfrm>
            <a:off x="4864789" y="3728214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C0A0AE0-5CA5-4DBE-92B4-015B264F65D5}"/>
              </a:ext>
            </a:extLst>
          </p:cNvPr>
          <p:cNvSpPr txBox="1"/>
          <p:nvPr/>
        </p:nvSpPr>
        <p:spPr>
          <a:xfrm>
            <a:off x="4983358" y="325835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0D36C19-FCF1-493E-AA8B-D4A6FF9D421B}"/>
              </a:ext>
            </a:extLst>
          </p:cNvPr>
          <p:cNvSpPr txBox="1"/>
          <p:nvPr/>
        </p:nvSpPr>
        <p:spPr>
          <a:xfrm>
            <a:off x="5401800" y="3238776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DBC01D2A-2078-466B-9585-CDD7E44BD878}"/>
              </a:ext>
            </a:extLst>
          </p:cNvPr>
          <p:cNvCxnSpPr>
            <a:cxnSpLocks/>
          </p:cNvCxnSpPr>
          <p:nvPr/>
        </p:nvCxnSpPr>
        <p:spPr>
          <a:xfrm>
            <a:off x="5471934" y="3559606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2B0B0981-4006-41B3-83D6-5E634C71388C}"/>
              </a:ext>
            </a:extLst>
          </p:cNvPr>
          <p:cNvSpPr txBox="1"/>
          <p:nvPr/>
        </p:nvSpPr>
        <p:spPr>
          <a:xfrm>
            <a:off x="5410038" y="3495517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0D47287C-2BC5-4D14-A6D0-1C11D98F30B4}"/>
              </a:ext>
            </a:extLst>
          </p:cNvPr>
          <p:cNvSpPr txBox="1"/>
          <p:nvPr/>
        </p:nvSpPr>
        <p:spPr>
          <a:xfrm>
            <a:off x="6323760" y="1905279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93B0BFC-5C72-4FF3-AFA5-84564CE1272A}"/>
              </a:ext>
            </a:extLst>
          </p:cNvPr>
          <p:cNvCxnSpPr>
            <a:cxnSpLocks/>
          </p:cNvCxnSpPr>
          <p:nvPr/>
        </p:nvCxnSpPr>
        <p:spPr>
          <a:xfrm>
            <a:off x="6393894" y="2226109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E14155AA-0FE0-4E62-93DC-89C3E52706ED}"/>
              </a:ext>
            </a:extLst>
          </p:cNvPr>
          <p:cNvSpPr txBox="1"/>
          <p:nvPr/>
        </p:nvSpPr>
        <p:spPr>
          <a:xfrm>
            <a:off x="6331998" y="2162020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B45C80F5-8177-42DB-A1A7-BD08CB3137FD}"/>
              </a:ext>
            </a:extLst>
          </p:cNvPr>
          <p:cNvSpPr txBox="1"/>
          <p:nvPr/>
        </p:nvSpPr>
        <p:spPr>
          <a:xfrm>
            <a:off x="5845750" y="192517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C7F54859-24AF-4727-9C79-D9635A551769}"/>
              </a:ext>
            </a:extLst>
          </p:cNvPr>
          <p:cNvSpPr txBox="1"/>
          <p:nvPr/>
        </p:nvSpPr>
        <p:spPr>
          <a:xfrm>
            <a:off x="5408380" y="192059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7A74D718-89BD-48FD-8E98-A33B89084074}"/>
              </a:ext>
            </a:extLst>
          </p:cNvPr>
          <p:cNvSpPr txBox="1"/>
          <p:nvPr/>
        </p:nvSpPr>
        <p:spPr>
          <a:xfrm>
            <a:off x="9433286" y="3871273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9FB684E5-EC29-4C30-96FC-91F5649317B9}"/>
              </a:ext>
            </a:extLst>
          </p:cNvPr>
          <p:cNvCxnSpPr>
            <a:cxnSpLocks/>
          </p:cNvCxnSpPr>
          <p:nvPr/>
        </p:nvCxnSpPr>
        <p:spPr>
          <a:xfrm>
            <a:off x="9503420" y="4192103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9">
            <a:extLst>
              <a:ext uri="{FF2B5EF4-FFF2-40B4-BE49-F238E27FC236}">
                <a16:creationId xmlns:a16="http://schemas.microsoft.com/office/drawing/2014/main" id="{57C27362-6442-4EBF-A854-5348B6DCEDD4}"/>
              </a:ext>
            </a:extLst>
          </p:cNvPr>
          <p:cNvSpPr txBox="1"/>
          <p:nvPr/>
        </p:nvSpPr>
        <p:spPr>
          <a:xfrm>
            <a:off x="9441524" y="4128014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B179484B-9C13-46BF-A2EB-30A3DE66DC4F}"/>
              </a:ext>
            </a:extLst>
          </p:cNvPr>
          <p:cNvSpPr txBox="1"/>
          <p:nvPr/>
        </p:nvSpPr>
        <p:spPr>
          <a:xfrm>
            <a:off x="9015564" y="389116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6AE8BBB-405A-4762-9639-92E336953F7C}"/>
              </a:ext>
            </a:extLst>
          </p:cNvPr>
          <p:cNvSpPr txBox="1"/>
          <p:nvPr/>
        </p:nvSpPr>
        <p:spPr>
          <a:xfrm>
            <a:off x="8558098" y="388658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2C3144D1-5B18-4C93-83D9-F3A6FCB79C51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</a:t>
            </a:r>
          </a:p>
        </p:txBody>
      </p:sp>
    </p:spTree>
    <p:extLst>
      <p:ext uri="{BB962C8B-B14F-4D97-AF65-F5344CB8AC3E}">
        <p14:creationId xmlns:p14="http://schemas.microsoft.com/office/powerpoint/2010/main" val="7960151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2" grpId="0"/>
      <p:bldP spid="19" grpId="0"/>
      <p:bldP spid="20" grpId="0"/>
      <p:bldP spid="21" grpId="0"/>
      <p:bldP spid="22" grpId="0"/>
      <p:bldP spid="23" grpId="0"/>
      <p:bldP spid="24" grpId="0"/>
      <p:bldP spid="27" grpId="0"/>
      <p:bldP spid="28" grpId="0"/>
      <p:bldP spid="29" grpId="0"/>
      <p:bldP spid="30" grpId="0"/>
      <p:bldP spid="32" grpId="0"/>
      <p:bldP spid="33" grpId="0"/>
      <p:bldP spid="35" grpId="0"/>
      <p:bldP spid="36" grpId="0"/>
      <p:bldP spid="37" grpId="0"/>
      <p:bldP spid="38" grpId="0"/>
      <p:bldP spid="40" grpId="0"/>
      <p:bldP spid="41" grpId="0"/>
      <p:bldP spid="42" grpId="0"/>
    </p:bldLst>
  </p:timing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B1E22D45-18C3-4A6C-ADE4-9923A77E58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1501" y="123192"/>
            <a:ext cx="11833667" cy="5079493"/>
          </a:xfrm>
          <a:prstGeom prst="rect">
            <a:avLst/>
          </a:prstGeom>
        </p:spPr>
      </p:pic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C65AB73C-E61D-4DC1-96EE-986158138328}"/>
              </a:ext>
            </a:extLst>
          </p:cNvPr>
          <p:cNvCxnSpPr>
            <a:cxnSpLocks/>
          </p:cNvCxnSpPr>
          <p:nvPr/>
        </p:nvCxnSpPr>
        <p:spPr>
          <a:xfrm>
            <a:off x="1898075" y="242213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C9A9FC26-53DF-4D63-9182-A622891E596C}"/>
              </a:ext>
            </a:extLst>
          </p:cNvPr>
          <p:cNvSpPr txBox="1"/>
          <p:nvPr/>
        </p:nvSpPr>
        <p:spPr>
          <a:xfrm>
            <a:off x="1870948" y="191137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67FE632-CCFF-44D0-AF67-F3A414FE7AB6}"/>
              </a:ext>
            </a:extLst>
          </p:cNvPr>
          <p:cNvSpPr txBox="1"/>
          <p:nvPr/>
        </p:nvSpPr>
        <p:spPr>
          <a:xfrm>
            <a:off x="1875940" y="235844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F40CC71-F432-4480-9E0E-B0EB17675D0D}"/>
              </a:ext>
            </a:extLst>
          </p:cNvPr>
          <p:cNvSpPr txBox="1"/>
          <p:nvPr/>
        </p:nvSpPr>
        <p:spPr>
          <a:xfrm>
            <a:off x="2285411" y="1921432"/>
            <a:ext cx="1386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1 3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EA5980E-6665-4957-A130-C8F90BE45526}"/>
              </a:ext>
            </a:extLst>
          </p:cNvPr>
          <p:cNvSpPr txBox="1"/>
          <p:nvPr/>
        </p:nvSpPr>
        <p:spPr>
          <a:xfrm>
            <a:off x="3635435" y="193149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E3BA5FE-8E54-485A-B354-AD346C0398DE}"/>
              </a:ext>
            </a:extLst>
          </p:cNvPr>
          <p:cNvSpPr txBox="1"/>
          <p:nvPr/>
        </p:nvSpPr>
        <p:spPr>
          <a:xfrm>
            <a:off x="4106799" y="1914302"/>
            <a:ext cx="1386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3 9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71F42103-2CAF-4F2B-8E8E-22B9EB7128C4}"/>
              </a:ext>
            </a:extLst>
          </p:cNvPr>
          <p:cNvCxnSpPr>
            <a:cxnSpLocks/>
          </p:cNvCxnSpPr>
          <p:nvPr/>
        </p:nvCxnSpPr>
        <p:spPr>
          <a:xfrm>
            <a:off x="4117230" y="2422136"/>
            <a:ext cx="86730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DC3B6898-82AB-4B1F-BF2A-22910F1BCEDE}"/>
              </a:ext>
            </a:extLst>
          </p:cNvPr>
          <p:cNvSpPr txBox="1"/>
          <p:nvPr/>
        </p:nvSpPr>
        <p:spPr>
          <a:xfrm>
            <a:off x="4532146" y="236727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47E3CD43-F10A-4E2C-8A06-5657AB1BDA83}"/>
              </a:ext>
            </a:extLst>
          </p:cNvPr>
          <p:cNvGrpSpPr/>
          <p:nvPr/>
        </p:nvGrpSpPr>
        <p:grpSpPr>
          <a:xfrm>
            <a:off x="2298111" y="3266592"/>
            <a:ext cx="1861800" cy="1405123"/>
            <a:chOff x="2248666" y="1937292"/>
            <a:chExt cx="1861800" cy="1405123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723C0FF7-D32D-4F3F-8B54-762B71E4E415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1 3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2A2A1AC-4EA3-4D91-BFFA-2AF8ED1D3FC8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72583BD5-9B57-48BF-8C7B-0D830017CE7F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716FAFA-B2DA-4338-9654-261DFA100FA5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58B2B65F-F16B-431D-ADBC-E7028797CDED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" name="TextBox 18">
            <a:extLst>
              <a:ext uri="{FF2B5EF4-FFF2-40B4-BE49-F238E27FC236}">
                <a16:creationId xmlns:a16="http://schemas.microsoft.com/office/drawing/2014/main" id="{B04BD8F1-6842-43EB-8A4D-6BC150C405F8}"/>
              </a:ext>
            </a:extLst>
          </p:cNvPr>
          <p:cNvSpPr txBox="1"/>
          <p:nvPr/>
        </p:nvSpPr>
        <p:spPr>
          <a:xfrm>
            <a:off x="3193226" y="4158168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8C43FE4-CE74-4077-B728-34D78F1E13AA}"/>
              </a:ext>
            </a:extLst>
          </p:cNvPr>
          <p:cNvSpPr txBox="1"/>
          <p:nvPr/>
        </p:nvSpPr>
        <p:spPr>
          <a:xfrm>
            <a:off x="2767375" y="4158169"/>
            <a:ext cx="52126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9D7BB74-4A36-4FE0-9027-CDD90AAE3F62}"/>
              </a:ext>
            </a:extLst>
          </p:cNvPr>
          <p:cNvSpPr txBox="1"/>
          <p:nvPr/>
        </p:nvSpPr>
        <p:spPr>
          <a:xfrm>
            <a:off x="4957462" y="191137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3358909-6BD3-41B9-863B-7E309B63944B}"/>
              </a:ext>
            </a:extLst>
          </p:cNvPr>
          <p:cNvSpPr txBox="1"/>
          <p:nvPr/>
        </p:nvSpPr>
        <p:spPr>
          <a:xfrm>
            <a:off x="4532146" y="3696232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3 9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292D436-96BD-414F-AE95-2922525B5378}"/>
              </a:ext>
            </a:extLst>
          </p:cNvPr>
          <p:cNvSpPr txBox="1"/>
          <p:nvPr/>
        </p:nvSpPr>
        <p:spPr>
          <a:xfrm>
            <a:off x="4057529" y="3709295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EB7653B8-90A2-4A0A-9982-F9EB0954FAC0}"/>
              </a:ext>
            </a:extLst>
          </p:cNvPr>
          <p:cNvCxnSpPr>
            <a:cxnSpLocks/>
          </p:cNvCxnSpPr>
          <p:nvPr/>
        </p:nvCxnSpPr>
        <p:spPr>
          <a:xfrm>
            <a:off x="4524372" y="3758852"/>
            <a:ext cx="91552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095BBBA4-00FB-4D6A-A87B-0EAD803DFFCF}"/>
              </a:ext>
            </a:extLst>
          </p:cNvPr>
          <p:cNvCxnSpPr>
            <a:cxnSpLocks/>
          </p:cNvCxnSpPr>
          <p:nvPr/>
        </p:nvCxnSpPr>
        <p:spPr>
          <a:xfrm>
            <a:off x="4543955" y="3744566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5D044927-FAA2-4985-8573-21B64A53573A}"/>
              </a:ext>
            </a:extLst>
          </p:cNvPr>
          <p:cNvSpPr txBox="1"/>
          <p:nvPr/>
        </p:nvSpPr>
        <p:spPr>
          <a:xfrm>
            <a:off x="4535955" y="325854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97343063-EF37-4A30-8361-52BFB91FC5C2}"/>
              </a:ext>
            </a:extLst>
          </p:cNvPr>
          <p:cNvSpPr txBox="1"/>
          <p:nvPr/>
        </p:nvSpPr>
        <p:spPr>
          <a:xfrm>
            <a:off x="4850275" y="3728214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C0A0AE0-5CA5-4DBE-92B4-015B264F65D5}"/>
              </a:ext>
            </a:extLst>
          </p:cNvPr>
          <p:cNvSpPr txBox="1"/>
          <p:nvPr/>
        </p:nvSpPr>
        <p:spPr>
          <a:xfrm>
            <a:off x="4983358" y="325835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0D36C19-FCF1-493E-AA8B-D4A6FF9D421B}"/>
              </a:ext>
            </a:extLst>
          </p:cNvPr>
          <p:cNvSpPr txBox="1"/>
          <p:nvPr/>
        </p:nvSpPr>
        <p:spPr>
          <a:xfrm>
            <a:off x="5401800" y="3238776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DBC01D2A-2078-466B-9585-CDD7E44BD878}"/>
              </a:ext>
            </a:extLst>
          </p:cNvPr>
          <p:cNvCxnSpPr>
            <a:cxnSpLocks/>
          </p:cNvCxnSpPr>
          <p:nvPr/>
        </p:nvCxnSpPr>
        <p:spPr>
          <a:xfrm>
            <a:off x="5471934" y="3559606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2B0B0981-4006-41B3-83D6-5E634C71388C}"/>
              </a:ext>
            </a:extLst>
          </p:cNvPr>
          <p:cNvSpPr txBox="1"/>
          <p:nvPr/>
        </p:nvSpPr>
        <p:spPr>
          <a:xfrm>
            <a:off x="5410038" y="3495517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0D47287C-2BC5-4D14-A6D0-1C11D98F30B4}"/>
              </a:ext>
            </a:extLst>
          </p:cNvPr>
          <p:cNvSpPr txBox="1"/>
          <p:nvPr/>
        </p:nvSpPr>
        <p:spPr>
          <a:xfrm>
            <a:off x="6323760" y="1905279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93B0BFC-5C72-4FF3-AFA5-84564CE1272A}"/>
              </a:ext>
            </a:extLst>
          </p:cNvPr>
          <p:cNvCxnSpPr>
            <a:cxnSpLocks/>
          </p:cNvCxnSpPr>
          <p:nvPr/>
        </p:nvCxnSpPr>
        <p:spPr>
          <a:xfrm>
            <a:off x="6393894" y="2226109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E14155AA-0FE0-4E62-93DC-89C3E52706ED}"/>
              </a:ext>
            </a:extLst>
          </p:cNvPr>
          <p:cNvSpPr txBox="1"/>
          <p:nvPr/>
        </p:nvSpPr>
        <p:spPr>
          <a:xfrm>
            <a:off x="6331998" y="2162020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B45C80F5-8177-42DB-A1A7-BD08CB3137FD}"/>
              </a:ext>
            </a:extLst>
          </p:cNvPr>
          <p:cNvSpPr txBox="1"/>
          <p:nvPr/>
        </p:nvSpPr>
        <p:spPr>
          <a:xfrm>
            <a:off x="5845750" y="192517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C7F54859-24AF-4727-9C79-D9635A551769}"/>
              </a:ext>
            </a:extLst>
          </p:cNvPr>
          <p:cNvSpPr txBox="1"/>
          <p:nvPr/>
        </p:nvSpPr>
        <p:spPr>
          <a:xfrm>
            <a:off x="5408380" y="192059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7A74D718-89BD-48FD-8E98-A33B89084074}"/>
              </a:ext>
            </a:extLst>
          </p:cNvPr>
          <p:cNvSpPr txBox="1"/>
          <p:nvPr/>
        </p:nvSpPr>
        <p:spPr>
          <a:xfrm>
            <a:off x="9433286" y="3871273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9FB684E5-EC29-4C30-96FC-91F5649317B9}"/>
              </a:ext>
            </a:extLst>
          </p:cNvPr>
          <p:cNvCxnSpPr>
            <a:cxnSpLocks/>
          </p:cNvCxnSpPr>
          <p:nvPr/>
        </p:nvCxnSpPr>
        <p:spPr>
          <a:xfrm>
            <a:off x="9503420" y="4192103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9">
            <a:extLst>
              <a:ext uri="{FF2B5EF4-FFF2-40B4-BE49-F238E27FC236}">
                <a16:creationId xmlns:a16="http://schemas.microsoft.com/office/drawing/2014/main" id="{57C27362-6442-4EBF-A854-5348B6DCEDD4}"/>
              </a:ext>
            </a:extLst>
          </p:cNvPr>
          <p:cNvSpPr txBox="1"/>
          <p:nvPr/>
        </p:nvSpPr>
        <p:spPr>
          <a:xfrm>
            <a:off x="9441524" y="4128014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B179484B-9C13-46BF-A2EB-30A3DE66DC4F}"/>
              </a:ext>
            </a:extLst>
          </p:cNvPr>
          <p:cNvSpPr txBox="1"/>
          <p:nvPr/>
        </p:nvSpPr>
        <p:spPr>
          <a:xfrm>
            <a:off x="9015564" y="389116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6AE8BBB-405A-4762-9639-92E336953F7C}"/>
              </a:ext>
            </a:extLst>
          </p:cNvPr>
          <p:cNvSpPr txBox="1"/>
          <p:nvPr/>
        </p:nvSpPr>
        <p:spPr>
          <a:xfrm>
            <a:off x="8558098" y="388658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E321EAF2-1460-462E-99DE-4304330F5819}"/>
              </a:ext>
            </a:extLst>
          </p:cNvPr>
          <p:cNvSpPr/>
          <p:nvPr/>
        </p:nvSpPr>
        <p:spPr>
          <a:xfrm>
            <a:off x="1693735" y="571192"/>
            <a:ext cx="2782957" cy="80254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7B31D981-D9E7-4A5F-A2D1-F46794D682AB}"/>
              </a:ext>
            </a:extLst>
          </p:cNvPr>
          <p:cNvSpPr/>
          <p:nvPr/>
        </p:nvSpPr>
        <p:spPr>
          <a:xfrm>
            <a:off x="1693735" y="571191"/>
            <a:ext cx="2782957" cy="76849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924E63BD-D948-4DC4-B739-BD9CB2CA1E68}"/>
              </a:ext>
            </a:extLst>
          </p:cNvPr>
          <p:cNvSpPr txBox="1"/>
          <p:nvPr/>
        </p:nvSpPr>
        <p:spPr>
          <a:xfrm>
            <a:off x="1859320" y="575028"/>
            <a:ext cx="278295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13 x 1      =</a:t>
            </a:r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7A533469-B831-4AAC-B7CD-C33B0213C1C1}"/>
              </a:ext>
            </a:extLst>
          </p:cNvPr>
          <p:cNvGrpSpPr/>
          <p:nvPr/>
        </p:nvGrpSpPr>
        <p:grpSpPr>
          <a:xfrm>
            <a:off x="3078866" y="362880"/>
            <a:ext cx="442756" cy="1045655"/>
            <a:chOff x="2724738" y="5471319"/>
            <a:chExt cx="442756" cy="1045655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3A84DAD1-A466-4CAB-9115-ED2E885E8905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0033D6E9-5EC9-4803-A1DA-73C65EB80B4F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1238A067-22CB-4EB1-AEE6-ACAE316AD1F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1B3269EB-13A2-419C-ABC6-72C63040D17D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2015WDN</a:t>
            </a:r>
          </a:p>
        </p:txBody>
      </p:sp>
    </p:spTree>
    <p:extLst>
      <p:ext uri="{BB962C8B-B14F-4D97-AF65-F5344CB8AC3E}">
        <p14:creationId xmlns:p14="http://schemas.microsoft.com/office/powerpoint/2010/main" val="40367801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2" grpId="0"/>
      <p:bldP spid="19" grpId="0"/>
      <p:bldP spid="21" grpId="0"/>
      <p:bldP spid="22" grpId="0"/>
      <p:bldP spid="23" grpId="0"/>
      <p:bldP spid="24" grpId="0"/>
      <p:bldP spid="27" grpId="0"/>
      <p:bldP spid="28" grpId="0"/>
      <p:bldP spid="29" grpId="0"/>
      <p:bldP spid="30" grpId="0"/>
      <p:bldP spid="32" grpId="0"/>
      <p:bldP spid="33" grpId="0"/>
      <p:bldP spid="35" grpId="0"/>
      <p:bldP spid="36" grpId="0"/>
      <p:bldP spid="37" grpId="0"/>
      <p:bldP spid="38" grpId="0"/>
      <p:bldP spid="40" grpId="0"/>
      <p:bldP spid="41" grpId="0"/>
      <p:bldP spid="42" grpId="0"/>
    </p:bldLst>
  </p:timing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DDE5D5A7-9DD9-4D98-AD4A-844C692AC56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4378" y="128538"/>
            <a:ext cx="11835330" cy="5093118"/>
          </a:xfrm>
          <a:prstGeom prst="rect">
            <a:avLst/>
          </a:prstGeom>
        </p:spPr>
      </p:pic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554C5D72-147B-4F78-BF90-E1E076B387D1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5D053B46-ADB6-49A5-9C45-ED5A7CF2D70A}"/>
              </a:ext>
            </a:extLst>
          </p:cNvPr>
          <p:cNvSpPr txBox="1"/>
          <p:nvPr/>
        </p:nvSpPr>
        <p:spPr>
          <a:xfrm>
            <a:off x="1801673" y="195293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3C903BF-4A35-4175-90B4-F62FA52CE70B}"/>
              </a:ext>
            </a:extLst>
          </p:cNvPr>
          <p:cNvSpPr txBox="1"/>
          <p:nvPr/>
        </p:nvSpPr>
        <p:spPr>
          <a:xfrm>
            <a:off x="1806665" y="240000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431E561-783A-4DD9-9A3D-6DA7EDB0F6E5}"/>
              </a:ext>
            </a:extLst>
          </p:cNvPr>
          <p:cNvSpPr txBox="1"/>
          <p:nvPr/>
        </p:nvSpPr>
        <p:spPr>
          <a:xfrm>
            <a:off x="2216136" y="1962997"/>
            <a:ext cx="1386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5 7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A176F38-16DF-4507-9DEE-703308F53EAD}"/>
              </a:ext>
            </a:extLst>
          </p:cNvPr>
          <p:cNvSpPr txBox="1"/>
          <p:nvPr/>
        </p:nvSpPr>
        <p:spPr>
          <a:xfrm>
            <a:off x="3566160" y="197305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31F3640-668A-421F-95D7-15E456D6B852}"/>
              </a:ext>
            </a:extLst>
          </p:cNvPr>
          <p:cNvSpPr txBox="1"/>
          <p:nvPr/>
        </p:nvSpPr>
        <p:spPr>
          <a:xfrm>
            <a:off x="4037524" y="1955867"/>
            <a:ext cx="1386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1 7 1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346BC57B-AB9F-4C61-9201-0575A344E040}"/>
              </a:ext>
            </a:extLst>
          </p:cNvPr>
          <p:cNvCxnSpPr>
            <a:cxnSpLocks/>
          </p:cNvCxnSpPr>
          <p:nvPr/>
        </p:nvCxnSpPr>
        <p:spPr>
          <a:xfrm>
            <a:off x="4037524" y="2463701"/>
            <a:ext cx="1342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43388861-C63E-406A-8B6F-534479DF286B}"/>
              </a:ext>
            </a:extLst>
          </p:cNvPr>
          <p:cNvSpPr txBox="1"/>
          <p:nvPr/>
        </p:nvSpPr>
        <p:spPr>
          <a:xfrm>
            <a:off x="4462871" y="240883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D809C4B0-B9A5-43AC-9D08-B6DE82E8C33A}"/>
              </a:ext>
            </a:extLst>
          </p:cNvPr>
          <p:cNvGrpSpPr/>
          <p:nvPr/>
        </p:nvGrpSpPr>
        <p:grpSpPr>
          <a:xfrm>
            <a:off x="2228836" y="3308157"/>
            <a:ext cx="1861800" cy="1405123"/>
            <a:chOff x="2248666" y="1937292"/>
            <a:chExt cx="1861800" cy="1405123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19D282AF-BC3B-4569-8D97-5958D5DFC410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5 7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C2FB61C-2FBA-4E7B-8C50-D53BF152B0F4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D27C51F7-517A-4170-AC8E-E20A8D85166F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EF06E727-45E3-4945-98DA-4FFA59CE6746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80765F03-7218-492D-A9FF-74DBBF8CFDA2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124ADB0A-E236-4A83-A09A-4F87EF6CBE90}"/>
              </a:ext>
            </a:extLst>
          </p:cNvPr>
          <p:cNvSpPr txBox="1"/>
          <p:nvPr/>
        </p:nvSpPr>
        <p:spPr>
          <a:xfrm>
            <a:off x="3123951" y="4199733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4A16F041-996D-4981-9D7C-C545E4972856}"/>
              </a:ext>
            </a:extLst>
          </p:cNvPr>
          <p:cNvSpPr txBox="1"/>
          <p:nvPr/>
        </p:nvSpPr>
        <p:spPr>
          <a:xfrm>
            <a:off x="2717761" y="3030948"/>
            <a:ext cx="4900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8E00AFF-AF9D-451D-A553-1250100643A2}"/>
              </a:ext>
            </a:extLst>
          </p:cNvPr>
          <p:cNvSpPr txBox="1"/>
          <p:nvPr/>
        </p:nvSpPr>
        <p:spPr>
          <a:xfrm>
            <a:off x="2255542" y="4199734"/>
            <a:ext cx="96381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1 7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0176BC0-A373-4925-ABB3-07EBA8D174D8}"/>
              </a:ext>
            </a:extLst>
          </p:cNvPr>
          <p:cNvSpPr txBox="1"/>
          <p:nvPr/>
        </p:nvSpPr>
        <p:spPr>
          <a:xfrm>
            <a:off x="5378323" y="195293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D92C2473-4C29-4B45-BF71-B3A4778B843C}"/>
              </a:ext>
            </a:extLst>
          </p:cNvPr>
          <p:cNvSpPr txBox="1"/>
          <p:nvPr/>
        </p:nvSpPr>
        <p:spPr>
          <a:xfrm>
            <a:off x="4462871" y="3737797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1 7 1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917A6C96-0ECA-474C-BC7B-999E6AEF9D99}"/>
              </a:ext>
            </a:extLst>
          </p:cNvPr>
          <p:cNvSpPr txBox="1"/>
          <p:nvPr/>
        </p:nvSpPr>
        <p:spPr>
          <a:xfrm>
            <a:off x="3988254" y="3750860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566D9115-D773-4CB1-953B-3E169DC78906}"/>
              </a:ext>
            </a:extLst>
          </p:cNvPr>
          <p:cNvCxnSpPr>
            <a:cxnSpLocks/>
          </p:cNvCxnSpPr>
          <p:nvPr/>
        </p:nvCxnSpPr>
        <p:spPr>
          <a:xfrm>
            <a:off x="4462871" y="3800417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20374B9A-A407-4B50-8787-19AC6E6F83C9}"/>
              </a:ext>
            </a:extLst>
          </p:cNvPr>
          <p:cNvCxnSpPr>
            <a:cxnSpLocks/>
          </p:cNvCxnSpPr>
          <p:nvPr/>
        </p:nvCxnSpPr>
        <p:spPr>
          <a:xfrm>
            <a:off x="4481823" y="3800417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4D3E130E-C53D-4004-9687-FBEA749F2527}"/>
              </a:ext>
            </a:extLst>
          </p:cNvPr>
          <p:cNvSpPr txBox="1"/>
          <p:nvPr/>
        </p:nvSpPr>
        <p:spPr>
          <a:xfrm>
            <a:off x="4904830" y="330010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E3D1AFB2-2825-48FF-80EF-36DC63B5BB0C}"/>
              </a:ext>
            </a:extLst>
          </p:cNvPr>
          <p:cNvSpPr txBox="1"/>
          <p:nvPr/>
        </p:nvSpPr>
        <p:spPr>
          <a:xfrm>
            <a:off x="5233664" y="3769779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69B29EE1-44A2-43D3-ACFD-040E1BF84E33}"/>
              </a:ext>
            </a:extLst>
          </p:cNvPr>
          <p:cNvSpPr txBox="1"/>
          <p:nvPr/>
        </p:nvSpPr>
        <p:spPr>
          <a:xfrm>
            <a:off x="5352233" y="329991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BB854EB-151A-4511-AA76-51C6C7918932}"/>
              </a:ext>
            </a:extLst>
          </p:cNvPr>
          <p:cNvSpPr txBox="1"/>
          <p:nvPr/>
        </p:nvSpPr>
        <p:spPr>
          <a:xfrm>
            <a:off x="5770675" y="3280341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041F316-9BBD-4935-A990-5DF6FC50072A}"/>
              </a:ext>
            </a:extLst>
          </p:cNvPr>
          <p:cNvCxnSpPr>
            <a:cxnSpLocks/>
          </p:cNvCxnSpPr>
          <p:nvPr/>
        </p:nvCxnSpPr>
        <p:spPr>
          <a:xfrm>
            <a:off x="5840809" y="3601171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BE550D6B-2788-4213-83A7-53BF4FCDF3AB}"/>
              </a:ext>
            </a:extLst>
          </p:cNvPr>
          <p:cNvSpPr txBox="1"/>
          <p:nvPr/>
        </p:nvSpPr>
        <p:spPr>
          <a:xfrm>
            <a:off x="5778913" y="3537082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6842850-BA36-43D6-9622-7B065D223790}"/>
              </a:ext>
            </a:extLst>
          </p:cNvPr>
          <p:cNvSpPr txBox="1"/>
          <p:nvPr/>
        </p:nvSpPr>
        <p:spPr>
          <a:xfrm>
            <a:off x="6704429" y="1968056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F83A4B9C-AB2D-48E1-A07F-0607771E99B9}"/>
              </a:ext>
            </a:extLst>
          </p:cNvPr>
          <p:cNvCxnSpPr>
            <a:cxnSpLocks/>
          </p:cNvCxnSpPr>
          <p:nvPr/>
        </p:nvCxnSpPr>
        <p:spPr>
          <a:xfrm>
            <a:off x="6774563" y="2288886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33E8D05D-E4DF-4213-B87E-699C5F9BB75E}"/>
              </a:ext>
            </a:extLst>
          </p:cNvPr>
          <p:cNvSpPr txBox="1"/>
          <p:nvPr/>
        </p:nvSpPr>
        <p:spPr>
          <a:xfrm>
            <a:off x="6712667" y="2224797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5C80B792-E787-434C-8BFC-330614B00F6A}"/>
              </a:ext>
            </a:extLst>
          </p:cNvPr>
          <p:cNvSpPr txBox="1"/>
          <p:nvPr/>
        </p:nvSpPr>
        <p:spPr>
          <a:xfrm>
            <a:off x="6286707" y="196673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AE439DBD-617B-4375-A852-97909CCC240E}"/>
              </a:ext>
            </a:extLst>
          </p:cNvPr>
          <p:cNvSpPr txBox="1"/>
          <p:nvPr/>
        </p:nvSpPr>
        <p:spPr>
          <a:xfrm>
            <a:off x="5829241" y="196215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4FA1A56E-4D70-4325-9202-6E31AF3D5052}"/>
              </a:ext>
            </a:extLst>
          </p:cNvPr>
          <p:cNvSpPr txBox="1"/>
          <p:nvPr/>
        </p:nvSpPr>
        <p:spPr>
          <a:xfrm>
            <a:off x="9364011" y="3896818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B464F7C1-267A-4B26-A0D9-0DC0B452E87E}"/>
              </a:ext>
            </a:extLst>
          </p:cNvPr>
          <p:cNvCxnSpPr>
            <a:cxnSpLocks/>
          </p:cNvCxnSpPr>
          <p:nvPr/>
        </p:nvCxnSpPr>
        <p:spPr>
          <a:xfrm>
            <a:off x="9434145" y="4217648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extBox 46">
            <a:extLst>
              <a:ext uri="{FF2B5EF4-FFF2-40B4-BE49-F238E27FC236}">
                <a16:creationId xmlns:a16="http://schemas.microsoft.com/office/drawing/2014/main" id="{6754B496-2D46-49BD-B4F2-443E1E6FC120}"/>
              </a:ext>
            </a:extLst>
          </p:cNvPr>
          <p:cNvSpPr txBox="1"/>
          <p:nvPr/>
        </p:nvSpPr>
        <p:spPr>
          <a:xfrm>
            <a:off x="9372249" y="4153559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670219A-B124-4401-B5D6-6A802C4F7F75}"/>
              </a:ext>
            </a:extLst>
          </p:cNvPr>
          <p:cNvSpPr txBox="1"/>
          <p:nvPr/>
        </p:nvSpPr>
        <p:spPr>
          <a:xfrm>
            <a:off x="8946289" y="393273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CCF75834-753A-4F22-9ED1-18F537257A67}"/>
              </a:ext>
            </a:extLst>
          </p:cNvPr>
          <p:cNvSpPr txBox="1"/>
          <p:nvPr/>
        </p:nvSpPr>
        <p:spPr>
          <a:xfrm>
            <a:off x="8488823" y="392815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E69F8176-A49A-489A-8690-0A15195E4A76}"/>
              </a:ext>
            </a:extLst>
          </p:cNvPr>
          <p:cNvSpPr txBox="1"/>
          <p:nvPr/>
        </p:nvSpPr>
        <p:spPr>
          <a:xfrm>
            <a:off x="57952" y="6154575"/>
            <a:ext cx="144638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</a:t>
            </a:r>
          </a:p>
        </p:txBody>
      </p:sp>
    </p:spTree>
    <p:extLst>
      <p:ext uri="{BB962C8B-B14F-4D97-AF65-F5344CB8AC3E}">
        <p14:creationId xmlns:p14="http://schemas.microsoft.com/office/powerpoint/2010/main" val="12537855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9" grpId="0"/>
      <p:bldP spid="26" grpId="0"/>
      <p:bldP spid="27" grpId="0"/>
      <p:bldP spid="28" grpId="0"/>
      <p:bldP spid="29" grpId="0"/>
      <p:bldP spid="30" grpId="0"/>
      <p:bldP spid="31" grpId="0"/>
      <p:bldP spid="34" grpId="0"/>
      <p:bldP spid="35" grpId="0"/>
      <p:bldP spid="36" grpId="0"/>
      <p:bldP spid="37" grpId="0"/>
      <p:bldP spid="39" grpId="0"/>
      <p:bldP spid="40" grpId="0"/>
      <p:bldP spid="42" grpId="0"/>
      <p:bldP spid="43" grpId="0"/>
      <p:bldP spid="44" grpId="0"/>
      <p:bldP spid="45" grpId="0"/>
      <p:bldP spid="47" grpId="0"/>
      <p:bldP spid="48" grpId="0"/>
      <p:bldP spid="49" grpId="0"/>
    </p:bldLst>
  </p:timing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DDE5D5A7-9DD9-4D98-AD4A-844C692AC56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4378" y="128538"/>
            <a:ext cx="11835330" cy="5093118"/>
          </a:xfrm>
          <a:prstGeom prst="rect">
            <a:avLst/>
          </a:prstGeom>
        </p:spPr>
      </p:pic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554C5D72-147B-4F78-BF90-E1E076B387D1}"/>
              </a:ext>
            </a:extLst>
          </p:cNvPr>
          <p:cNvCxnSpPr>
            <a:cxnSpLocks/>
          </p:cNvCxnSpPr>
          <p:nvPr/>
        </p:nvCxnSpPr>
        <p:spPr>
          <a:xfrm>
            <a:off x="1828800" y="246370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5D053B46-ADB6-49A5-9C45-ED5A7CF2D70A}"/>
              </a:ext>
            </a:extLst>
          </p:cNvPr>
          <p:cNvSpPr txBox="1"/>
          <p:nvPr/>
        </p:nvSpPr>
        <p:spPr>
          <a:xfrm>
            <a:off x="1801673" y="195293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3C903BF-4A35-4175-90B4-F62FA52CE70B}"/>
              </a:ext>
            </a:extLst>
          </p:cNvPr>
          <p:cNvSpPr txBox="1"/>
          <p:nvPr/>
        </p:nvSpPr>
        <p:spPr>
          <a:xfrm>
            <a:off x="1806665" y="240000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431E561-783A-4DD9-9A3D-6DA7EDB0F6E5}"/>
              </a:ext>
            </a:extLst>
          </p:cNvPr>
          <p:cNvSpPr txBox="1"/>
          <p:nvPr/>
        </p:nvSpPr>
        <p:spPr>
          <a:xfrm>
            <a:off x="2216136" y="1962997"/>
            <a:ext cx="1386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3 9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A176F38-16DF-4507-9DEE-703308F53EAD}"/>
              </a:ext>
            </a:extLst>
          </p:cNvPr>
          <p:cNvSpPr txBox="1"/>
          <p:nvPr/>
        </p:nvSpPr>
        <p:spPr>
          <a:xfrm>
            <a:off x="3566160" y="197305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31F3640-668A-421F-95D7-15E456D6B852}"/>
              </a:ext>
            </a:extLst>
          </p:cNvPr>
          <p:cNvSpPr txBox="1"/>
          <p:nvPr/>
        </p:nvSpPr>
        <p:spPr>
          <a:xfrm>
            <a:off x="4037524" y="1955867"/>
            <a:ext cx="1386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>
                <a:latin typeface="Arial Black" panose="020B0A04020102020204" pitchFamily="34" charset="0"/>
              </a:rPr>
              <a:t>1 1 </a:t>
            </a:r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346BC57B-AB9F-4C61-9201-0575A344E040}"/>
              </a:ext>
            </a:extLst>
          </p:cNvPr>
          <p:cNvCxnSpPr>
            <a:cxnSpLocks/>
          </p:cNvCxnSpPr>
          <p:nvPr/>
        </p:nvCxnSpPr>
        <p:spPr>
          <a:xfrm>
            <a:off x="4037524" y="2463701"/>
            <a:ext cx="1342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43388861-C63E-406A-8B6F-534479DF286B}"/>
              </a:ext>
            </a:extLst>
          </p:cNvPr>
          <p:cNvSpPr txBox="1"/>
          <p:nvPr/>
        </p:nvSpPr>
        <p:spPr>
          <a:xfrm>
            <a:off x="4462871" y="240883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D809C4B0-B9A5-43AC-9D08-B6DE82E8C33A}"/>
              </a:ext>
            </a:extLst>
          </p:cNvPr>
          <p:cNvGrpSpPr/>
          <p:nvPr/>
        </p:nvGrpSpPr>
        <p:grpSpPr>
          <a:xfrm>
            <a:off x="2228836" y="3308157"/>
            <a:ext cx="1861800" cy="1405123"/>
            <a:chOff x="2248666" y="1937292"/>
            <a:chExt cx="1861800" cy="1405123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19D282AF-BC3B-4569-8D97-5958D5DFC410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3 9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C2FB61C-2FBA-4E7B-8C50-D53BF152B0F4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D27C51F7-517A-4170-AC8E-E20A8D85166F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EF06E727-45E3-4945-98DA-4FFA59CE6746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80765F03-7218-492D-A9FF-74DBBF8CFDA2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124ADB0A-E236-4A83-A09A-4F87EF6CBE90}"/>
              </a:ext>
            </a:extLst>
          </p:cNvPr>
          <p:cNvSpPr txBox="1"/>
          <p:nvPr/>
        </p:nvSpPr>
        <p:spPr>
          <a:xfrm>
            <a:off x="3123951" y="4199733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4A16F041-996D-4981-9D7C-C545E4972856}"/>
              </a:ext>
            </a:extLst>
          </p:cNvPr>
          <p:cNvSpPr txBox="1"/>
          <p:nvPr/>
        </p:nvSpPr>
        <p:spPr>
          <a:xfrm>
            <a:off x="2717761" y="3030948"/>
            <a:ext cx="49008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8E00AFF-AF9D-451D-A553-1250100643A2}"/>
              </a:ext>
            </a:extLst>
          </p:cNvPr>
          <p:cNvSpPr txBox="1"/>
          <p:nvPr/>
        </p:nvSpPr>
        <p:spPr>
          <a:xfrm>
            <a:off x="2255542" y="4199734"/>
            <a:ext cx="96381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0176BC0-A373-4925-ABB3-07EBA8D174D8}"/>
              </a:ext>
            </a:extLst>
          </p:cNvPr>
          <p:cNvSpPr txBox="1"/>
          <p:nvPr/>
        </p:nvSpPr>
        <p:spPr>
          <a:xfrm>
            <a:off x="5378323" y="195293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D92C2473-4C29-4B45-BF71-B3A4778B843C}"/>
              </a:ext>
            </a:extLst>
          </p:cNvPr>
          <p:cNvSpPr txBox="1"/>
          <p:nvPr/>
        </p:nvSpPr>
        <p:spPr>
          <a:xfrm>
            <a:off x="4462871" y="3737797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1 1 7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917A6C96-0ECA-474C-BC7B-999E6AEF9D99}"/>
              </a:ext>
            </a:extLst>
          </p:cNvPr>
          <p:cNvSpPr txBox="1"/>
          <p:nvPr/>
        </p:nvSpPr>
        <p:spPr>
          <a:xfrm>
            <a:off x="3988254" y="3750860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566D9115-D773-4CB1-953B-3E169DC78906}"/>
              </a:ext>
            </a:extLst>
          </p:cNvPr>
          <p:cNvCxnSpPr>
            <a:cxnSpLocks/>
          </p:cNvCxnSpPr>
          <p:nvPr/>
        </p:nvCxnSpPr>
        <p:spPr>
          <a:xfrm>
            <a:off x="4462871" y="3800417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20374B9A-A407-4B50-8787-19AC6E6F83C9}"/>
              </a:ext>
            </a:extLst>
          </p:cNvPr>
          <p:cNvCxnSpPr>
            <a:cxnSpLocks/>
          </p:cNvCxnSpPr>
          <p:nvPr/>
        </p:nvCxnSpPr>
        <p:spPr>
          <a:xfrm>
            <a:off x="4481823" y="3800417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4D3E130E-C53D-4004-9687-FBEA749F2527}"/>
              </a:ext>
            </a:extLst>
          </p:cNvPr>
          <p:cNvSpPr txBox="1"/>
          <p:nvPr/>
        </p:nvSpPr>
        <p:spPr>
          <a:xfrm>
            <a:off x="4904830" y="330010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E3D1AFB2-2825-48FF-80EF-36DC63B5BB0C}"/>
              </a:ext>
            </a:extLst>
          </p:cNvPr>
          <p:cNvSpPr txBox="1"/>
          <p:nvPr/>
        </p:nvSpPr>
        <p:spPr>
          <a:xfrm>
            <a:off x="5233664" y="3769779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69B29EE1-44A2-43D3-ACFD-040E1BF84E33}"/>
              </a:ext>
            </a:extLst>
          </p:cNvPr>
          <p:cNvSpPr txBox="1"/>
          <p:nvPr/>
        </p:nvSpPr>
        <p:spPr>
          <a:xfrm>
            <a:off x="5352233" y="329991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BB854EB-151A-4511-AA76-51C6C7918932}"/>
              </a:ext>
            </a:extLst>
          </p:cNvPr>
          <p:cNvSpPr txBox="1"/>
          <p:nvPr/>
        </p:nvSpPr>
        <p:spPr>
          <a:xfrm>
            <a:off x="5770675" y="3280341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041F316-9BBD-4935-A990-5DF6FC50072A}"/>
              </a:ext>
            </a:extLst>
          </p:cNvPr>
          <p:cNvCxnSpPr>
            <a:cxnSpLocks/>
          </p:cNvCxnSpPr>
          <p:nvPr/>
        </p:nvCxnSpPr>
        <p:spPr>
          <a:xfrm>
            <a:off x="5840809" y="3601171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BE550D6B-2788-4213-83A7-53BF4FCDF3AB}"/>
              </a:ext>
            </a:extLst>
          </p:cNvPr>
          <p:cNvSpPr txBox="1"/>
          <p:nvPr/>
        </p:nvSpPr>
        <p:spPr>
          <a:xfrm>
            <a:off x="5778913" y="3537082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6842850-BA36-43D6-9622-7B065D223790}"/>
              </a:ext>
            </a:extLst>
          </p:cNvPr>
          <p:cNvSpPr txBox="1"/>
          <p:nvPr/>
        </p:nvSpPr>
        <p:spPr>
          <a:xfrm>
            <a:off x="6704429" y="1997084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F83A4B9C-AB2D-48E1-A07F-0607771E99B9}"/>
              </a:ext>
            </a:extLst>
          </p:cNvPr>
          <p:cNvCxnSpPr>
            <a:cxnSpLocks/>
          </p:cNvCxnSpPr>
          <p:nvPr/>
        </p:nvCxnSpPr>
        <p:spPr>
          <a:xfrm>
            <a:off x="6774563" y="2317914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33E8D05D-E4DF-4213-B87E-699C5F9BB75E}"/>
              </a:ext>
            </a:extLst>
          </p:cNvPr>
          <p:cNvSpPr txBox="1"/>
          <p:nvPr/>
        </p:nvSpPr>
        <p:spPr>
          <a:xfrm>
            <a:off x="6712667" y="2253825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5C80B792-E787-434C-8BFC-330614B00F6A}"/>
              </a:ext>
            </a:extLst>
          </p:cNvPr>
          <p:cNvSpPr txBox="1"/>
          <p:nvPr/>
        </p:nvSpPr>
        <p:spPr>
          <a:xfrm>
            <a:off x="6286707" y="196673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AE439DBD-617B-4375-A852-97909CCC240E}"/>
              </a:ext>
            </a:extLst>
          </p:cNvPr>
          <p:cNvSpPr txBox="1"/>
          <p:nvPr/>
        </p:nvSpPr>
        <p:spPr>
          <a:xfrm>
            <a:off x="5829241" y="1962159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4FA1A56E-4D70-4325-9202-6E31AF3D5052}"/>
              </a:ext>
            </a:extLst>
          </p:cNvPr>
          <p:cNvSpPr txBox="1"/>
          <p:nvPr/>
        </p:nvSpPr>
        <p:spPr>
          <a:xfrm>
            <a:off x="9364011" y="3883566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B464F7C1-267A-4B26-A0D9-0DC0B452E87E}"/>
              </a:ext>
            </a:extLst>
          </p:cNvPr>
          <p:cNvCxnSpPr>
            <a:cxnSpLocks/>
          </p:cNvCxnSpPr>
          <p:nvPr/>
        </p:nvCxnSpPr>
        <p:spPr>
          <a:xfrm>
            <a:off x="9434145" y="4204396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extBox 46">
            <a:extLst>
              <a:ext uri="{FF2B5EF4-FFF2-40B4-BE49-F238E27FC236}">
                <a16:creationId xmlns:a16="http://schemas.microsoft.com/office/drawing/2014/main" id="{6754B496-2D46-49BD-B4F2-443E1E6FC120}"/>
              </a:ext>
            </a:extLst>
          </p:cNvPr>
          <p:cNvSpPr txBox="1"/>
          <p:nvPr/>
        </p:nvSpPr>
        <p:spPr>
          <a:xfrm>
            <a:off x="9372249" y="4140307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670219A-B124-4401-B5D6-6A802C4F7F75}"/>
              </a:ext>
            </a:extLst>
          </p:cNvPr>
          <p:cNvSpPr txBox="1"/>
          <p:nvPr/>
        </p:nvSpPr>
        <p:spPr>
          <a:xfrm>
            <a:off x="8946289" y="393273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CCF75834-753A-4F22-9ED1-18F537257A67}"/>
              </a:ext>
            </a:extLst>
          </p:cNvPr>
          <p:cNvSpPr txBox="1"/>
          <p:nvPr/>
        </p:nvSpPr>
        <p:spPr>
          <a:xfrm>
            <a:off x="8488823" y="392815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3AAB0BFF-0B02-4C8D-9059-3B7534585730}"/>
              </a:ext>
            </a:extLst>
          </p:cNvPr>
          <p:cNvSpPr/>
          <p:nvPr/>
        </p:nvSpPr>
        <p:spPr>
          <a:xfrm>
            <a:off x="1524000" y="569842"/>
            <a:ext cx="2782957" cy="66887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86352044-28C7-4125-8FBD-96D8D38FE175}"/>
              </a:ext>
            </a:extLst>
          </p:cNvPr>
          <p:cNvSpPr/>
          <p:nvPr/>
        </p:nvSpPr>
        <p:spPr>
          <a:xfrm>
            <a:off x="1524000" y="569842"/>
            <a:ext cx="2782957" cy="69493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8BBC8BCF-B490-416F-9E2D-A7E5198D3B51}"/>
              </a:ext>
            </a:extLst>
          </p:cNvPr>
          <p:cNvGrpSpPr/>
          <p:nvPr/>
        </p:nvGrpSpPr>
        <p:grpSpPr>
          <a:xfrm>
            <a:off x="2041844" y="362880"/>
            <a:ext cx="442756" cy="1045655"/>
            <a:chOff x="2724738" y="5471319"/>
            <a:chExt cx="442756" cy="1045655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82F1FB58-A90B-41D9-9339-80D7F332FEFC}"/>
                </a:ext>
              </a:extLst>
            </p:cNvPr>
            <p:cNvSpPr txBox="1"/>
            <p:nvPr/>
          </p:nvSpPr>
          <p:spPr>
            <a:xfrm>
              <a:off x="2746948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CA5A7B13-5844-4259-BF87-477D1481733B}"/>
                </a:ext>
              </a:extLst>
            </p:cNvPr>
            <p:cNvSpPr txBox="1"/>
            <p:nvPr/>
          </p:nvSpPr>
          <p:spPr>
            <a:xfrm>
              <a:off x="2748790" y="5870643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F929C610-E2CF-4A87-BEC9-4933716DD58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" name="TextBox 55">
            <a:extLst>
              <a:ext uri="{FF2B5EF4-FFF2-40B4-BE49-F238E27FC236}">
                <a16:creationId xmlns:a16="http://schemas.microsoft.com/office/drawing/2014/main" id="{E2D850C3-B406-41E1-9475-2D1D3745EC42}"/>
              </a:ext>
            </a:extLst>
          </p:cNvPr>
          <p:cNvSpPr txBox="1"/>
          <p:nvPr/>
        </p:nvSpPr>
        <p:spPr>
          <a:xfrm>
            <a:off x="2540673" y="547029"/>
            <a:ext cx="330209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 39 =  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6BED9561-0056-4A77-9065-BE412DE12909}"/>
              </a:ext>
            </a:extLst>
          </p:cNvPr>
          <p:cNvSpPr txBox="1"/>
          <p:nvPr/>
        </p:nvSpPr>
        <p:spPr>
          <a:xfrm>
            <a:off x="1632045" y="58386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07127DE8-F0CF-4CA0-A0D1-88EA7CA7129F}"/>
              </a:ext>
            </a:extLst>
          </p:cNvPr>
          <p:cNvSpPr txBox="1"/>
          <p:nvPr/>
        </p:nvSpPr>
        <p:spPr>
          <a:xfrm>
            <a:off x="57952" y="6154575"/>
            <a:ext cx="278372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2017WDN</a:t>
            </a:r>
          </a:p>
        </p:txBody>
      </p:sp>
    </p:spTree>
    <p:extLst>
      <p:ext uri="{BB962C8B-B14F-4D97-AF65-F5344CB8AC3E}">
        <p14:creationId xmlns:p14="http://schemas.microsoft.com/office/powerpoint/2010/main" val="6720972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9" grpId="0"/>
      <p:bldP spid="26" grpId="0"/>
      <p:bldP spid="27" grpId="0"/>
      <p:bldP spid="28" grpId="0"/>
      <p:bldP spid="29" grpId="0"/>
      <p:bldP spid="30" grpId="0"/>
      <p:bldP spid="31" grpId="0"/>
      <p:bldP spid="34" grpId="0"/>
      <p:bldP spid="35" grpId="0"/>
      <p:bldP spid="36" grpId="0"/>
      <p:bldP spid="37" grpId="0"/>
      <p:bldP spid="39" grpId="0"/>
      <p:bldP spid="40" grpId="0"/>
      <p:bldP spid="42" grpId="0"/>
      <p:bldP spid="43" grpId="0"/>
      <p:bldP spid="44" grpId="0"/>
      <p:bldP spid="45" grpId="0"/>
      <p:bldP spid="47" grpId="0"/>
      <p:bldP spid="48" grpId="0"/>
      <p:bldP spid="49" grpId="0"/>
    </p:bldLst>
  </p:timing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0" name="Group 249">
            <a:extLst>
              <a:ext uri="{FF2B5EF4-FFF2-40B4-BE49-F238E27FC236}">
                <a16:creationId xmlns:a16="http://schemas.microsoft.com/office/drawing/2014/main" id="{3FB7DEC7-46C2-4ADB-B2BF-7755FEF24744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4AED383E-323A-4A58-9EDB-F47F9E51D35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4F66D1DA-5C4B-4F4F-9A08-A98A5D8263F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836D9532-B6F6-4111-B0C0-F55A7C5DFCCB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91D4A723-72C7-477F-8283-B2A9A8EB30FE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26923E69-BC5F-4ADB-9AA8-4427CE92CA5B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A9563CAE-AABE-4426-A37F-22AFDB0DB5F2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72DF4447-5227-43E8-8DE4-958019E78115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CD747B96-5FAD-48CE-B7F7-612B636F346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80C07246-DDF5-422E-9335-7925A4B0963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EC63FF2E-D509-4D62-8D06-86259A5D2B9C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E825B642-D71D-4959-9484-85DDA304DE16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A064ADDE-FFA6-4668-9D75-4460B06B5824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6DE77102-86C6-4A9E-825E-F5A8E584E0E8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854E7B07-A780-481C-90E7-BF481DEE52F0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D5774848-7A04-4027-91F6-0182A249AECF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6937DFFB-1CF6-46E5-BBA6-9CDFB58E99C5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2A8AC236-479D-43BC-BAA0-B7454C3E06C4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B6564379-254A-4345-98EC-1157BB28024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820E0C4B-5204-4874-8834-AFA5E3E6FA6A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ED7D4601-6D46-45AB-90B6-7147F7F3CA3D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D90F1C63-A276-4EE1-996D-AD443B13AAF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2FF1F45F-82E7-44FC-92A0-3B30CE6F5731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Straight Connector 272">
              <a:extLst>
                <a:ext uri="{FF2B5EF4-FFF2-40B4-BE49-F238E27FC236}">
                  <a16:creationId xmlns:a16="http://schemas.microsoft.com/office/drawing/2014/main" id="{08155419-3BA3-4681-B830-C8A9F6F130F2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Straight Connector 273">
              <a:extLst>
                <a:ext uri="{FF2B5EF4-FFF2-40B4-BE49-F238E27FC236}">
                  <a16:creationId xmlns:a16="http://schemas.microsoft.com/office/drawing/2014/main" id="{88EA411B-A92E-4014-8A06-E5A19FF3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4281033-194D-4CEA-BC8B-6FCB36F7B6B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6B736932-B7DA-4DCE-8A24-DE295BBEBAB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Straight Connector 276">
              <a:extLst>
                <a:ext uri="{FF2B5EF4-FFF2-40B4-BE49-F238E27FC236}">
                  <a16:creationId xmlns:a16="http://schemas.microsoft.com/office/drawing/2014/main" id="{4485CA72-2FF3-4933-9027-291C9FA1EC1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Straight Connector 277">
              <a:extLst>
                <a:ext uri="{FF2B5EF4-FFF2-40B4-BE49-F238E27FC236}">
                  <a16:creationId xmlns:a16="http://schemas.microsoft.com/office/drawing/2014/main" id="{635E6266-6400-4729-A082-B4C9A5206A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Straight Connector 278">
              <a:extLst>
                <a:ext uri="{FF2B5EF4-FFF2-40B4-BE49-F238E27FC236}">
                  <a16:creationId xmlns:a16="http://schemas.microsoft.com/office/drawing/2014/main" id="{95709AA0-451F-4B32-BE33-D7553778F3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Straight Connector 279">
              <a:extLst>
                <a:ext uri="{FF2B5EF4-FFF2-40B4-BE49-F238E27FC236}">
                  <a16:creationId xmlns:a16="http://schemas.microsoft.com/office/drawing/2014/main" id="{B41CF8A0-E7E5-4B1A-AD0C-A1E69CBB380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Straight Connector 280">
              <a:extLst>
                <a:ext uri="{FF2B5EF4-FFF2-40B4-BE49-F238E27FC236}">
                  <a16:creationId xmlns:a16="http://schemas.microsoft.com/office/drawing/2014/main" id="{2FB55949-0C95-478A-B60B-ED097D86858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Straight Connector 281">
              <a:extLst>
                <a:ext uri="{FF2B5EF4-FFF2-40B4-BE49-F238E27FC236}">
                  <a16:creationId xmlns:a16="http://schemas.microsoft.com/office/drawing/2014/main" id="{C58EDFE8-BE72-4C26-A7ED-62B97B237B7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Straight Connector 282">
              <a:extLst>
                <a:ext uri="{FF2B5EF4-FFF2-40B4-BE49-F238E27FC236}">
                  <a16:creationId xmlns:a16="http://schemas.microsoft.com/office/drawing/2014/main" id="{A5FB7D40-525A-4790-9C27-21A482B2DE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Straight Connector 283">
              <a:extLst>
                <a:ext uri="{FF2B5EF4-FFF2-40B4-BE49-F238E27FC236}">
                  <a16:creationId xmlns:a16="http://schemas.microsoft.com/office/drawing/2014/main" id="{3018CFA9-D045-4392-A082-4978C98E64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991E64-C16F-4C3B-A06C-93FF4114A9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0AC12682-EE9F-41E0-AF0B-8CD36EF396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Straight Connector 286">
              <a:extLst>
                <a:ext uri="{FF2B5EF4-FFF2-40B4-BE49-F238E27FC236}">
                  <a16:creationId xmlns:a16="http://schemas.microsoft.com/office/drawing/2014/main" id="{B847429B-1DC5-4583-8654-FBAC79D7F4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Straight Connector 287">
              <a:extLst>
                <a:ext uri="{FF2B5EF4-FFF2-40B4-BE49-F238E27FC236}">
                  <a16:creationId xmlns:a16="http://schemas.microsoft.com/office/drawing/2014/main" id="{993DEAC1-AA5F-4636-86E7-92FF3A323D2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Straight Connector 288">
              <a:extLst>
                <a:ext uri="{FF2B5EF4-FFF2-40B4-BE49-F238E27FC236}">
                  <a16:creationId xmlns:a16="http://schemas.microsoft.com/office/drawing/2014/main" id="{08E88A31-8A26-4291-8B7D-60F0FB37E1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881F5A38-C927-4F7F-B3C3-D94A1B0B416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Straight Connector 290">
              <a:extLst>
                <a:ext uri="{FF2B5EF4-FFF2-40B4-BE49-F238E27FC236}">
                  <a16:creationId xmlns:a16="http://schemas.microsoft.com/office/drawing/2014/main" id="{11CD524F-2ED5-499D-A0A9-30B9FAAD789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Straight Connector 291">
              <a:extLst>
                <a:ext uri="{FF2B5EF4-FFF2-40B4-BE49-F238E27FC236}">
                  <a16:creationId xmlns:a16="http://schemas.microsoft.com/office/drawing/2014/main" id="{B9AC0C67-537F-43F7-B813-B2353DFF3C1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3C0B1C13-6589-4401-AB4E-246CCBCE392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697FC6CF-D538-435A-9186-9CE49CC1B01A}"/>
              </a:ext>
            </a:extLst>
          </p:cNvPr>
          <p:cNvSpPr/>
          <p:nvPr/>
        </p:nvSpPr>
        <p:spPr>
          <a:xfrm>
            <a:off x="420995" y="1188720"/>
            <a:ext cx="5469349" cy="516705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7" name="Rectangle 496">
            <a:extLst>
              <a:ext uri="{FF2B5EF4-FFF2-40B4-BE49-F238E27FC236}">
                <a16:creationId xmlns:a16="http://schemas.microsoft.com/office/drawing/2014/main" id="{942F0B81-F2B1-4DE6-B86E-AC6487512910}"/>
              </a:ext>
            </a:extLst>
          </p:cNvPr>
          <p:cNvSpPr/>
          <p:nvPr/>
        </p:nvSpPr>
        <p:spPr>
          <a:xfrm>
            <a:off x="982812" y="3921971"/>
            <a:ext cx="366378" cy="143061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8" name="Rectangle 497">
            <a:extLst>
              <a:ext uri="{FF2B5EF4-FFF2-40B4-BE49-F238E27FC236}">
                <a16:creationId xmlns:a16="http://schemas.microsoft.com/office/drawing/2014/main" id="{DF198214-3066-4EDB-8FC9-B7C1666310B3}"/>
              </a:ext>
            </a:extLst>
          </p:cNvPr>
          <p:cNvSpPr/>
          <p:nvPr/>
        </p:nvSpPr>
        <p:spPr>
          <a:xfrm>
            <a:off x="2300132" y="3917272"/>
            <a:ext cx="366378" cy="151108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9" name="Rectangle 498">
            <a:extLst>
              <a:ext uri="{FF2B5EF4-FFF2-40B4-BE49-F238E27FC236}">
                <a16:creationId xmlns:a16="http://schemas.microsoft.com/office/drawing/2014/main" id="{D9DA3220-8BA2-4634-A108-DDC182ADBC8B}"/>
              </a:ext>
            </a:extLst>
          </p:cNvPr>
          <p:cNvSpPr/>
          <p:nvPr/>
        </p:nvSpPr>
        <p:spPr>
          <a:xfrm>
            <a:off x="3619284" y="3932100"/>
            <a:ext cx="366378" cy="156758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0" name="Rectangle 499">
            <a:extLst>
              <a:ext uri="{FF2B5EF4-FFF2-40B4-BE49-F238E27FC236}">
                <a16:creationId xmlns:a16="http://schemas.microsoft.com/office/drawing/2014/main" id="{5875DEC1-E89E-4705-AA98-8935A048A09A}"/>
              </a:ext>
            </a:extLst>
          </p:cNvPr>
          <p:cNvSpPr/>
          <p:nvPr/>
        </p:nvSpPr>
        <p:spPr>
          <a:xfrm>
            <a:off x="4937613" y="3925346"/>
            <a:ext cx="366378" cy="17122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A8AD123-AE09-4720-ABFA-D22CFCEF3E6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519B0FF8-A3B6-4B65-A280-0F34E6E95A72}"/>
              </a:ext>
            </a:extLst>
          </p:cNvPr>
          <p:cNvSpPr/>
          <p:nvPr/>
        </p:nvSpPr>
        <p:spPr>
          <a:xfrm>
            <a:off x="461189" y="502229"/>
            <a:ext cx="5429156" cy="43452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dirty="0">
                <a:solidFill>
                  <a:schemeClr val="tx1"/>
                </a:solidFill>
              </a:rPr>
              <a:t>Order these fractions: 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95620F0-C8D6-4568-9CA4-454A4883A99A}"/>
              </a:ext>
            </a:extLst>
          </p:cNvPr>
          <p:cNvSpPr/>
          <p:nvPr/>
        </p:nvSpPr>
        <p:spPr>
          <a:xfrm>
            <a:off x="637443" y="240106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2B107C3-F3DC-44EF-876A-3DE24A7E0891}"/>
              </a:ext>
            </a:extLst>
          </p:cNvPr>
          <p:cNvSpPr txBox="1"/>
          <p:nvPr/>
        </p:nvSpPr>
        <p:spPr>
          <a:xfrm>
            <a:off x="531040" y="3410769"/>
            <a:ext cx="142886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>
                <a:latin typeface="Calibri" panose="020F0502020204030204" pitchFamily="34" charset="0"/>
                <a:ea typeface="Cambria Math" panose="02040503050406030204" pitchFamily="18" charset="0"/>
              </a:rPr>
              <a:t>smallest</a:t>
            </a:r>
            <a:endParaRPr lang="en-GB" sz="28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2F4FE41-D449-482D-9210-201A49EEEC9B}"/>
              </a:ext>
            </a:extLst>
          </p:cNvPr>
          <p:cNvSpPr txBox="1"/>
          <p:nvPr/>
        </p:nvSpPr>
        <p:spPr>
          <a:xfrm>
            <a:off x="4773923" y="3410768"/>
            <a:ext cx="121644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>
                <a:latin typeface="Calibri" panose="020F0502020204030204" pitchFamily="34" charset="0"/>
                <a:ea typeface="Cambria Math" panose="02040503050406030204" pitchFamily="18" charset="0"/>
              </a:rPr>
              <a:t>largest</a:t>
            </a:r>
            <a:endParaRPr lang="en-GB" sz="28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AF4D5BE2-6EAF-4933-97A9-8CF60A815953}"/>
              </a:ext>
            </a:extLst>
          </p:cNvPr>
          <p:cNvSpPr/>
          <p:nvPr/>
        </p:nvSpPr>
        <p:spPr>
          <a:xfrm>
            <a:off x="1959905" y="240106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7493CD5-02FB-4918-86B8-BFB1C9D6AE89}"/>
              </a:ext>
            </a:extLst>
          </p:cNvPr>
          <p:cNvSpPr/>
          <p:nvPr/>
        </p:nvSpPr>
        <p:spPr>
          <a:xfrm>
            <a:off x="3282367" y="240106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71DA991B-4274-4792-BD8C-FADEFE1D3558}"/>
              </a:ext>
            </a:extLst>
          </p:cNvPr>
          <p:cNvSpPr/>
          <p:nvPr/>
        </p:nvSpPr>
        <p:spPr>
          <a:xfrm>
            <a:off x="4604829" y="2401067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22C37356-6838-4D6B-8786-787A8EAFA90B}"/>
              </a:ext>
            </a:extLst>
          </p:cNvPr>
          <p:cNvGrpSpPr/>
          <p:nvPr/>
        </p:nvGrpSpPr>
        <p:grpSpPr>
          <a:xfrm>
            <a:off x="2601979" y="1292868"/>
            <a:ext cx="435719" cy="1032867"/>
            <a:chOff x="2724738" y="5471319"/>
            <a:chExt cx="435719" cy="1032867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970A9EEA-D294-4A57-94F2-30D515D9DF8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4F6AD49B-6D94-4757-97DD-BDC2F2D20081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5610CF1-2799-45AC-A2AE-B07A323CEB3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629B7E2A-2532-4257-97E2-96D24C60FC82}"/>
              </a:ext>
            </a:extLst>
          </p:cNvPr>
          <p:cNvGrpSpPr/>
          <p:nvPr/>
        </p:nvGrpSpPr>
        <p:grpSpPr>
          <a:xfrm>
            <a:off x="4138241" y="1292868"/>
            <a:ext cx="435719" cy="1032867"/>
            <a:chOff x="2724738" y="5471319"/>
            <a:chExt cx="435719" cy="1032867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DAB3FA9D-8096-4047-8C7A-9F24FBBCF87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BBA99108-57FB-4D70-B172-D4386E64E204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AF08DB77-2486-4840-B513-CF2E3D0641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A875DC0C-6C3B-4837-9D91-D69251516B5A}"/>
              </a:ext>
            </a:extLst>
          </p:cNvPr>
          <p:cNvGrpSpPr/>
          <p:nvPr/>
        </p:nvGrpSpPr>
        <p:grpSpPr>
          <a:xfrm>
            <a:off x="3255612" y="1292868"/>
            <a:ext cx="654143" cy="1032867"/>
            <a:chOff x="2618968" y="5471319"/>
            <a:chExt cx="654143" cy="1032867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AB20F518-056C-40CC-BBB8-3AD7AF74F347}"/>
                </a:ext>
              </a:extLst>
            </p:cNvPr>
            <p:cNvSpPr txBox="1"/>
            <p:nvPr/>
          </p:nvSpPr>
          <p:spPr>
            <a:xfrm>
              <a:off x="2620368" y="547131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11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A0261CA-BEA0-4FD0-B04A-3CBF9BB9E0C2}"/>
                </a:ext>
              </a:extLst>
            </p:cNvPr>
            <p:cNvSpPr txBox="1"/>
            <p:nvPr/>
          </p:nvSpPr>
          <p:spPr>
            <a:xfrm>
              <a:off x="2618968" y="5857855"/>
              <a:ext cx="6477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15</a:t>
              </a:r>
            </a:p>
          </p:txBody>
        </p: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DBCBC8A-B8E1-4072-99E6-852C3323A22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7331C429-2E5A-43FD-95F6-15426C9F688A}"/>
              </a:ext>
            </a:extLst>
          </p:cNvPr>
          <p:cNvGrpSpPr/>
          <p:nvPr/>
        </p:nvGrpSpPr>
        <p:grpSpPr>
          <a:xfrm>
            <a:off x="1722774" y="1292868"/>
            <a:ext cx="647700" cy="1032867"/>
            <a:chOff x="2618968" y="5471319"/>
            <a:chExt cx="647700" cy="1032867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E89C8F82-156F-47C3-AA99-8CCEB5FBE04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47A97CEB-FACA-4327-84E6-E175F5223C1F}"/>
                </a:ext>
              </a:extLst>
            </p:cNvPr>
            <p:cNvSpPr txBox="1"/>
            <p:nvPr/>
          </p:nvSpPr>
          <p:spPr>
            <a:xfrm>
              <a:off x="2618968" y="5857855"/>
              <a:ext cx="6477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088DDCF-814B-42A1-A99E-D7FF8813823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07" name="Straight Connector 206">
            <a:extLst>
              <a:ext uri="{FF2B5EF4-FFF2-40B4-BE49-F238E27FC236}">
                <a16:creationId xmlns:a16="http://schemas.microsoft.com/office/drawing/2014/main" id="{1AE2EB12-DB56-4A69-8A25-2BA2A0D5EF24}"/>
              </a:ext>
            </a:extLst>
          </p:cNvPr>
          <p:cNvCxnSpPr>
            <a:cxnSpLocks/>
          </p:cNvCxnSpPr>
          <p:nvPr/>
        </p:nvCxnSpPr>
        <p:spPr>
          <a:xfrm>
            <a:off x="6264000" y="1822121"/>
            <a:ext cx="89301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Straight Connector 207">
            <a:extLst>
              <a:ext uri="{FF2B5EF4-FFF2-40B4-BE49-F238E27FC236}">
                <a16:creationId xmlns:a16="http://schemas.microsoft.com/office/drawing/2014/main" id="{7F4E62E1-69DC-431D-8842-3E92B9C05B07}"/>
              </a:ext>
            </a:extLst>
          </p:cNvPr>
          <p:cNvCxnSpPr>
            <a:cxnSpLocks/>
          </p:cNvCxnSpPr>
          <p:nvPr/>
        </p:nvCxnSpPr>
        <p:spPr>
          <a:xfrm>
            <a:off x="7598264" y="182212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9" name="TextBox 208">
            <a:extLst>
              <a:ext uri="{FF2B5EF4-FFF2-40B4-BE49-F238E27FC236}">
                <a16:creationId xmlns:a16="http://schemas.microsoft.com/office/drawing/2014/main" id="{52920C17-547B-45AD-A6E9-D5D71CB86281}"/>
              </a:ext>
            </a:extLst>
          </p:cNvPr>
          <p:cNvSpPr txBox="1"/>
          <p:nvPr/>
        </p:nvSpPr>
        <p:spPr>
          <a:xfrm>
            <a:off x="6482030" y="128445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09CF0D55-33B0-4A19-9854-C2287D9FC2DD}"/>
              </a:ext>
            </a:extLst>
          </p:cNvPr>
          <p:cNvSpPr txBox="1"/>
          <p:nvPr/>
        </p:nvSpPr>
        <p:spPr>
          <a:xfrm>
            <a:off x="6248311" y="1767370"/>
            <a:ext cx="9711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DAADF5A3-29F9-412C-8C6F-947C81C1830D}"/>
              </a:ext>
            </a:extLst>
          </p:cNvPr>
          <p:cNvSpPr txBox="1"/>
          <p:nvPr/>
        </p:nvSpPr>
        <p:spPr>
          <a:xfrm>
            <a:off x="7598263" y="176032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33CB9691-1270-47B6-AD93-CF9A2FB6DEFD}"/>
              </a:ext>
            </a:extLst>
          </p:cNvPr>
          <p:cNvSpPr txBox="1"/>
          <p:nvPr/>
        </p:nvSpPr>
        <p:spPr>
          <a:xfrm>
            <a:off x="7151221" y="150665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13" name="Arc 212">
            <a:extLst>
              <a:ext uri="{FF2B5EF4-FFF2-40B4-BE49-F238E27FC236}">
                <a16:creationId xmlns:a16="http://schemas.microsoft.com/office/drawing/2014/main" id="{5F799645-7EBF-4470-8591-0783B9905F9D}"/>
              </a:ext>
            </a:extLst>
          </p:cNvPr>
          <p:cNvSpPr/>
          <p:nvPr/>
        </p:nvSpPr>
        <p:spPr>
          <a:xfrm rot="16200000">
            <a:off x="6996380" y="704618"/>
            <a:ext cx="779678" cy="1331712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4" name="Arc 213">
            <a:extLst>
              <a:ext uri="{FF2B5EF4-FFF2-40B4-BE49-F238E27FC236}">
                <a16:creationId xmlns:a16="http://schemas.microsoft.com/office/drawing/2014/main" id="{BB1B79FA-AEB9-4A41-9046-F1E1C62F5F30}"/>
              </a:ext>
            </a:extLst>
          </p:cNvPr>
          <p:cNvSpPr/>
          <p:nvPr/>
        </p:nvSpPr>
        <p:spPr>
          <a:xfrm rot="5400000">
            <a:off x="6971074" y="1616722"/>
            <a:ext cx="810037" cy="133138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43F85668-618C-4C77-8833-66E9599E090E}"/>
              </a:ext>
            </a:extLst>
          </p:cNvPr>
          <p:cNvSpPr txBox="1"/>
          <p:nvPr/>
        </p:nvSpPr>
        <p:spPr>
          <a:xfrm>
            <a:off x="7102627" y="225466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6A683464-EF50-4450-8A9C-F250EAEEAF00}"/>
              </a:ext>
            </a:extLst>
          </p:cNvPr>
          <p:cNvSpPr txBox="1"/>
          <p:nvPr/>
        </p:nvSpPr>
        <p:spPr>
          <a:xfrm>
            <a:off x="7102626" y="96034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9C55E9C7-08FC-48AD-9130-BA8E86EB6C4F}"/>
              </a:ext>
            </a:extLst>
          </p:cNvPr>
          <p:cNvSpPr txBox="1"/>
          <p:nvPr/>
        </p:nvSpPr>
        <p:spPr>
          <a:xfrm>
            <a:off x="7613162" y="1314287"/>
            <a:ext cx="9558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A7D9F57E-9359-411F-97BD-E3A90958ABBB}"/>
              </a:ext>
            </a:extLst>
          </p:cNvPr>
          <p:cNvCxnSpPr>
            <a:cxnSpLocks/>
          </p:cNvCxnSpPr>
          <p:nvPr/>
        </p:nvCxnSpPr>
        <p:spPr>
          <a:xfrm>
            <a:off x="9401462" y="1833357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0E7F3367-E1F3-48A9-B4E9-F98B5E65BDC5}"/>
              </a:ext>
            </a:extLst>
          </p:cNvPr>
          <p:cNvCxnSpPr>
            <a:cxnSpLocks/>
          </p:cNvCxnSpPr>
          <p:nvPr/>
        </p:nvCxnSpPr>
        <p:spPr>
          <a:xfrm>
            <a:off x="10280692" y="183335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164F6F6A-891F-458C-AC72-BA2C10707281}"/>
              </a:ext>
            </a:extLst>
          </p:cNvPr>
          <p:cNvSpPr txBox="1"/>
          <p:nvPr/>
        </p:nvSpPr>
        <p:spPr>
          <a:xfrm>
            <a:off x="9364089" y="132552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3F496F53-D62C-4500-8B31-6D1757487069}"/>
              </a:ext>
            </a:extLst>
          </p:cNvPr>
          <p:cNvSpPr txBox="1"/>
          <p:nvPr/>
        </p:nvSpPr>
        <p:spPr>
          <a:xfrm>
            <a:off x="9374655" y="177156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F1D45153-0FB2-48AC-9E1C-F295C7EB79A2}"/>
              </a:ext>
            </a:extLst>
          </p:cNvPr>
          <p:cNvSpPr txBox="1"/>
          <p:nvPr/>
        </p:nvSpPr>
        <p:spPr>
          <a:xfrm>
            <a:off x="10280691" y="177156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7E4E0B30-A38B-4B0A-A881-4F8F450C4A7E}"/>
              </a:ext>
            </a:extLst>
          </p:cNvPr>
          <p:cNvSpPr txBox="1"/>
          <p:nvPr/>
        </p:nvSpPr>
        <p:spPr>
          <a:xfrm>
            <a:off x="9833649" y="151788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24" name="Arc 223">
            <a:extLst>
              <a:ext uri="{FF2B5EF4-FFF2-40B4-BE49-F238E27FC236}">
                <a16:creationId xmlns:a16="http://schemas.microsoft.com/office/drawing/2014/main" id="{5C05FF99-9991-463E-8E54-609DF7605124}"/>
              </a:ext>
            </a:extLst>
          </p:cNvPr>
          <p:cNvSpPr/>
          <p:nvPr/>
        </p:nvSpPr>
        <p:spPr>
          <a:xfrm rot="16200000">
            <a:off x="9766350" y="80339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5" name="Arc 224">
            <a:extLst>
              <a:ext uri="{FF2B5EF4-FFF2-40B4-BE49-F238E27FC236}">
                <a16:creationId xmlns:a16="http://schemas.microsoft.com/office/drawing/2014/main" id="{41178669-B6AC-456E-BE9F-4C7F19CDF41D}"/>
              </a:ext>
            </a:extLst>
          </p:cNvPr>
          <p:cNvSpPr/>
          <p:nvPr/>
        </p:nvSpPr>
        <p:spPr>
          <a:xfrm rot="5400000">
            <a:off x="9756063" y="173051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72A578CF-10DE-40E4-AC0A-EE0B5C598E33}"/>
              </a:ext>
            </a:extLst>
          </p:cNvPr>
          <p:cNvSpPr txBox="1"/>
          <p:nvPr/>
        </p:nvSpPr>
        <p:spPr>
          <a:xfrm>
            <a:off x="9886653" y="226589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x6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F112B497-F09F-4B43-BA23-73C5BA494321}"/>
              </a:ext>
            </a:extLst>
          </p:cNvPr>
          <p:cNvSpPr txBox="1"/>
          <p:nvPr/>
        </p:nvSpPr>
        <p:spPr>
          <a:xfrm>
            <a:off x="9886652" y="97158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x6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38D9B2F4-5A6A-4BD0-84B8-189CF3BB6978}"/>
              </a:ext>
            </a:extLst>
          </p:cNvPr>
          <p:cNvSpPr txBox="1"/>
          <p:nvPr/>
        </p:nvSpPr>
        <p:spPr>
          <a:xfrm>
            <a:off x="10272828" y="1325523"/>
            <a:ext cx="95223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cxnSp>
        <p:nvCxnSpPr>
          <p:cNvPr id="230" name="Straight Connector 229">
            <a:extLst>
              <a:ext uri="{FF2B5EF4-FFF2-40B4-BE49-F238E27FC236}">
                <a16:creationId xmlns:a16="http://schemas.microsoft.com/office/drawing/2014/main" id="{08B69615-4C8D-4CD6-A65E-25D1C14C26A9}"/>
              </a:ext>
            </a:extLst>
          </p:cNvPr>
          <p:cNvCxnSpPr>
            <a:cxnSpLocks/>
          </p:cNvCxnSpPr>
          <p:nvPr/>
        </p:nvCxnSpPr>
        <p:spPr>
          <a:xfrm>
            <a:off x="6279689" y="4056433"/>
            <a:ext cx="89301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Straight Connector 230">
            <a:extLst>
              <a:ext uri="{FF2B5EF4-FFF2-40B4-BE49-F238E27FC236}">
                <a16:creationId xmlns:a16="http://schemas.microsoft.com/office/drawing/2014/main" id="{E72A8ECD-01DB-4EA2-A991-FC25B3DAA30E}"/>
              </a:ext>
            </a:extLst>
          </p:cNvPr>
          <p:cNvCxnSpPr>
            <a:cxnSpLocks/>
          </p:cNvCxnSpPr>
          <p:nvPr/>
        </p:nvCxnSpPr>
        <p:spPr>
          <a:xfrm>
            <a:off x="7613953" y="4056433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2" name="TextBox 231">
            <a:extLst>
              <a:ext uri="{FF2B5EF4-FFF2-40B4-BE49-F238E27FC236}">
                <a16:creationId xmlns:a16="http://schemas.microsoft.com/office/drawing/2014/main" id="{2C6833D8-BBDC-4257-93FA-F1FE4C4277FA}"/>
              </a:ext>
            </a:extLst>
          </p:cNvPr>
          <p:cNvSpPr txBox="1"/>
          <p:nvPr/>
        </p:nvSpPr>
        <p:spPr>
          <a:xfrm>
            <a:off x="6271391" y="3518764"/>
            <a:ext cx="9589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9CA98AD6-634F-4D92-8560-86D8BB0A8BC6}"/>
              </a:ext>
            </a:extLst>
          </p:cNvPr>
          <p:cNvSpPr txBox="1"/>
          <p:nvPr/>
        </p:nvSpPr>
        <p:spPr>
          <a:xfrm>
            <a:off x="6264000" y="4001682"/>
            <a:ext cx="9711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D72C957A-6724-43B5-BF3B-ECADB41BBC03}"/>
              </a:ext>
            </a:extLst>
          </p:cNvPr>
          <p:cNvSpPr txBox="1"/>
          <p:nvPr/>
        </p:nvSpPr>
        <p:spPr>
          <a:xfrm>
            <a:off x="7613952" y="3994641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53C9FF47-F88A-420A-962A-35C60474DC96}"/>
              </a:ext>
            </a:extLst>
          </p:cNvPr>
          <p:cNvSpPr txBox="1"/>
          <p:nvPr/>
        </p:nvSpPr>
        <p:spPr>
          <a:xfrm>
            <a:off x="7166910" y="3740962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36" name="Arc 235">
            <a:extLst>
              <a:ext uri="{FF2B5EF4-FFF2-40B4-BE49-F238E27FC236}">
                <a16:creationId xmlns:a16="http://schemas.microsoft.com/office/drawing/2014/main" id="{532D16C7-540E-4BAF-996D-C9F3285BA91C}"/>
              </a:ext>
            </a:extLst>
          </p:cNvPr>
          <p:cNvSpPr/>
          <p:nvPr/>
        </p:nvSpPr>
        <p:spPr>
          <a:xfrm rot="16200000">
            <a:off x="7012069" y="2938930"/>
            <a:ext cx="779678" cy="1331712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7" name="Arc 236">
            <a:extLst>
              <a:ext uri="{FF2B5EF4-FFF2-40B4-BE49-F238E27FC236}">
                <a16:creationId xmlns:a16="http://schemas.microsoft.com/office/drawing/2014/main" id="{A18C7A94-649A-4BA4-ABD0-F8B69DE5DE3B}"/>
              </a:ext>
            </a:extLst>
          </p:cNvPr>
          <p:cNvSpPr/>
          <p:nvPr/>
        </p:nvSpPr>
        <p:spPr>
          <a:xfrm rot="5400000">
            <a:off x="6986763" y="3851034"/>
            <a:ext cx="810037" cy="133138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596C46AE-5B09-478C-9B5F-265E6A234340}"/>
              </a:ext>
            </a:extLst>
          </p:cNvPr>
          <p:cNvSpPr txBox="1"/>
          <p:nvPr/>
        </p:nvSpPr>
        <p:spPr>
          <a:xfrm>
            <a:off x="7118316" y="448897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6DE6272-61DB-491C-9B4D-C8CE6DB301B6}"/>
              </a:ext>
            </a:extLst>
          </p:cNvPr>
          <p:cNvSpPr txBox="1"/>
          <p:nvPr/>
        </p:nvSpPr>
        <p:spPr>
          <a:xfrm>
            <a:off x="7118315" y="3194659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22CEF1D7-81E3-4D44-BC56-54074A4F08C9}"/>
              </a:ext>
            </a:extLst>
          </p:cNvPr>
          <p:cNvSpPr txBox="1"/>
          <p:nvPr/>
        </p:nvSpPr>
        <p:spPr>
          <a:xfrm>
            <a:off x="7628851" y="3548599"/>
            <a:ext cx="95589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2 2</a:t>
            </a:r>
          </a:p>
        </p:txBody>
      </p: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CF87D21E-E7AE-4F6F-8FCE-C17DF9D3CADD}"/>
              </a:ext>
            </a:extLst>
          </p:cNvPr>
          <p:cNvCxnSpPr>
            <a:cxnSpLocks/>
          </p:cNvCxnSpPr>
          <p:nvPr/>
        </p:nvCxnSpPr>
        <p:spPr>
          <a:xfrm>
            <a:off x="9417151" y="406766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05867E34-2F9F-46C2-AD9D-D03EB5809652}"/>
              </a:ext>
            </a:extLst>
          </p:cNvPr>
          <p:cNvCxnSpPr>
            <a:cxnSpLocks/>
          </p:cNvCxnSpPr>
          <p:nvPr/>
        </p:nvCxnSpPr>
        <p:spPr>
          <a:xfrm>
            <a:off x="10296381" y="406766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TextBox 242">
            <a:extLst>
              <a:ext uri="{FF2B5EF4-FFF2-40B4-BE49-F238E27FC236}">
                <a16:creationId xmlns:a16="http://schemas.microsoft.com/office/drawing/2014/main" id="{29510EB4-E8F8-4E5F-A967-FE7C90A66BEA}"/>
              </a:ext>
            </a:extLst>
          </p:cNvPr>
          <p:cNvSpPr txBox="1"/>
          <p:nvPr/>
        </p:nvSpPr>
        <p:spPr>
          <a:xfrm>
            <a:off x="9379778" y="355983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2F051C5B-F47E-4F6E-B7CF-3381A5F1DC33}"/>
              </a:ext>
            </a:extLst>
          </p:cNvPr>
          <p:cNvSpPr txBox="1"/>
          <p:nvPr/>
        </p:nvSpPr>
        <p:spPr>
          <a:xfrm>
            <a:off x="9390344" y="400587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45" name="TextBox 244">
            <a:extLst>
              <a:ext uri="{FF2B5EF4-FFF2-40B4-BE49-F238E27FC236}">
                <a16:creationId xmlns:a16="http://schemas.microsoft.com/office/drawing/2014/main" id="{FCDE10CD-E5DE-42A8-AAF4-53D83326F821}"/>
              </a:ext>
            </a:extLst>
          </p:cNvPr>
          <p:cNvSpPr txBox="1"/>
          <p:nvPr/>
        </p:nvSpPr>
        <p:spPr>
          <a:xfrm>
            <a:off x="10296380" y="4005877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</a:t>
            </a:r>
          </a:p>
        </p:txBody>
      </p:sp>
      <p:sp>
        <p:nvSpPr>
          <p:cNvPr id="246" name="TextBox 245">
            <a:extLst>
              <a:ext uri="{FF2B5EF4-FFF2-40B4-BE49-F238E27FC236}">
                <a16:creationId xmlns:a16="http://schemas.microsoft.com/office/drawing/2014/main" id="{1511B52F-B273-4E70-AB41-2DFCA1DE1577}"/>
              </a:ext>
            </a:extLst>
          </p:cNvPr>
          <p:cNvSpPr txBox="1"/>
          <p:nvPr/>
        </p:nvSpPr>
        <p:spPr>
          <a:xfrm>
            <a:off x="9849338" y="3752198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47" name="Arc 246">
            <a:extLst>
              <a:ext uri="{FF2B5EF4-FFF2-40B4-BE49-F238E27FC236}">
                <a16:creationId xmlns:a16="http://schemas.microsoft.com/office/drawing/2014/main" id="{93556668-7243-45CE-9B3B-E08099F375E6}"/>
              </a:ext>
            </a:extLst>
          </p:cNvPr>
          <p:cNvSpPr/>
          <p:nvPr/>
        </p:nvSpPr>
        <p:spPr>
          <a:xfrm rot="16200000">
            <a:off x="9782039" y="3037710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8" name="Arc 247">
            <a:extLst>
              <a:ext uri="{FF2B5EF4-FFF2-40B4-BE49-F238E27FC236}">
                <a16:creationId xmlns:a16="http://schemas.microsoft.com/office/drawing/2014/main" id="{56EB5516-541D-4791-A1F1-5F245CB70D10}"/>
              </a:ext>
            </a:extLst>
          </p:cNvPr>
          <p:cNvSpPr/>
          <p:nvPr/>
        </p:nvSpPr>
        <p:spPr>
          <a:xfrm rot="5400000">
            <a:off x="9771752" y="3964830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9" name="TextBox 248">
            <a:extLst>
              <a:ext uri="{FF2B5EF4-FFF2-40B4-BE49-F238E27FC236}">
                <a16:creationId xmlns:a16="http://schemas.microsoft.com/office/drawing/2014/main" id="{C0FF7910-9559-4AC8-A32C-7898AB64BBB8}"/>
              </a:ext>
            </a:extLst>
          </p:cNvPr>
          <p:cNvSpPr txBox="1"/>
          <p:nvPr/>
        </p:nvSpPr>
        <p:spPr>
          <a:xfrm>
            <a:off x="9808832" y="450020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x10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52" name="TextBox 351">
            <a:extLst>
              <a:ext uri="{FF2B5EF4-FFF2-40B4-BE49-F238E27FC236}">
                <a16:creationId xmlns:a16="http://schemas.microsoft.com/office/drawing/2014/main" id="{D4B75D48-618E-4EF7-8033-1399330E6D9D}"/>
              </a:ext>
            </a:extLst>
          </p:cNvPr>
          <p:cNvSpPr txBox="1"/>
          <p:nvPr/>
        </p:nvSpPr>
        <p:spPr>
          <a:xfrm>
            <a:off x="9808831" y="320589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x10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53" name="TextBox 352">
            <a:extLst>
              <a:ext uri="{FF2B5EF4-FFF2-40B4-BE49-F238E27FC236}">
                <a16:creationId xmlns:a16="http://schemas.microsoft.com/office/drawing/2014/main" id="{5B866ED1-BE00-4A54-8D7B-EEE688FE96B8}"/>
              </a:ext>
            </a:extLst>
          </p:cNvPr>
          <p:cNvSpPr txBox="1"/>
          <p:nvPr/>
        </p:nvSpPr>
        <p:spPr>
          <a:xfrm>
            <a:off x="10288517" y="3559835"/>
            <a:ext cx="95223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98FC573C-7001-4E7D-B357-CBE3FCEA84C8}"/>
              </a:ext>
            </a:extLst>
          </p:cNvPr>
          <p:cNvGrpSpPr/>
          <p:nvPr/>
        </p:nvGrpSpPr>
        <p:grpSpPr>
          <a:xfrm>
            <a:off x="914498" y="2434679"/>
            <a:ext cx="487609" cy="1071647"/>
            <a:chOff x="1951435" y="36281"/>
            <a:chExt cx="487609" cy="1071647"/>
          </a:xfrm>
        </p:grpSpPr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AE6854E2-4939-406F-90B6-619EF6E99905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356" name="Straight Connector 355">
              <a:extLst>
                <a:ext uri="{FF2B5EF4-FFF2-40B4-BE49-F238E27FC236}">
                  <a16:creationId xmlns:a16="http://schemas.microsoft.com/office/drawing/2014/main" id="{F8FE7A28-0115-47E6-B3F3-B97625EA804E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772B0920-676F-4732-A41F-E848883ABDD4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74205053-2153-4B8E-9502-42804DE70158}"/>
              </a:ext>
            </a:extLst>
          </p:cNvPr>
          <p:cNvGrpSpPr/>
          <p:nvPr/>
        </p:nvGrpSpPr>
        <p:grpSpPr>
          <a:xfrm>
            <a:off x="2026207" y="2424805"/>
            <a:ext cx="933868" cy="1071647"/>
            <a:chOff x="1963495" y="36281"/>
            <a:chExt cx="933868" cy="1071647"/>
          </a:xfrm>
        </p:grpSpPr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FA4C80B9-FFE9-495A-AA19-F8DFB97D8982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360" name="Straight Connector 359">
              <a:extLst>
                <a:ext uri="{FF2B5EF4-FFF2-40B4-BE49-F238E27FC236}">
                  <a16:creationId xmlns:a16="http://schemas.microsoft.com/office/drawing/2014/main" id="{973E3504-7B23-4C25-B702-DDFA94E8CDEE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BD3DCA85-D471-45E3-A003-A34E575F887D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6BA0F914-5BFB-4262-B484-30BDB738C1DF}"/>
              </a:ext>
            </a:extLst>
          </p:cNvPr>
          <p:cNvGrpSpPr/>
          <p:nvPr/>
        </p:nvGrpSpPr>
        <p:grpSpPr>
          <a:xfrm>
            <a:off x="3356829" y="2422795"/>
            <a:ext cx="980370" cy="1071647"/>
            <a:chOff x="1963495" y="36281"/>
            <a:chExt cx="980370" cy="1071647"/>
          </a:xfrm>
        </p:grpSpPr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C0B59015-0F68-4508-BFA4-B972729FB48C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ECF99B9D-FB5F-4E2B-9B4E-B8D9CA82E5C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3" name="TextBox 442">
              <a:extLst>
                <a:ext uri="{FF2B5EF4-FFF2-40B4-BE49-F238E27FC236}">
                  <a16:creationId xmlns:a16="http://schemas.microsoft.com/office/drawing/2014/main" id="{489BA41B-D8EF-46A2-8D40-8D5EA79A6294}"/>
                </a:ext>
              </a:extLst>
            </p:cNvPr>
            <p:cNvSpPr txBox="1"/>
            <p:nvPr/>
          </p:nvSpPr>
          <p:spPr>
            <a:xfrm>
              <a:off x="1976603" y="36281"/>
              <a:ext cx="96726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grpSp>
        <p:nvGrpSpPr>
          <p:cNvPr id="444" name="Group 443">
            <a:extLst>
              <a:ext uri="{FF2B5EF4-FFF2-40B4-BE49-F238E27FC236}">
                <a16:creationId xmlns:a16="http://schemas.microsoft.com/office/drawing/2014/main" id="{C3444AAC-E10F-46CC-90F1-87E1127B9AB4}"/>
              </a:ext>
            </a:extLst>
          </p:cNvPr>
          <p:cNvGrpSpPr/>
          <p:nvPr/>
        </p:nvGrpSpPr>
        <p:grpSpPr>
          <a:xfrm>
            <a:off x="4910021" y="2462982"/>
            <a:ext cx="487609" cy="1071647"/>
            <a:chOff x="1951435" y="36281"/>
            <a:chExt cx="487609" cy="1071647"/>
          </a:xfrm>
        </p:grpSpPr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4EFC8186-4081-424A-8BC7-E5DAD42AEE0A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766E5C5C-10E9-4050-AF16-EB7FD7E2E0F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89B14985-B16F-4220-AFFB-AF8D2E24B826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448" name="Group 447">
            <a:extLst>
              <a:ext uri="{FF2B5EF4-FFF2-40B4-BE49-F238E27FC236}">
                <a16:creationId xmlns:a16="http://schemas.microsoft.com/office/drawing/2014/main" id="{82B65CA8-CB3A-4269-A61C-46D6243081F6}"/>
              </a:ext>
            </a:extLst>
          </p:cNvPr>
          <p:cNvGrpSpPr/>
          <p:nvPr/>
        </p:nvGrpSpPr>
        <p:grpSpPr>
          <a:xfrm>
            <a:off x="981995" y="3907707"/>
            <a:ext cx="364674" cy="2164787"/>
            <a:chOff x="1430177" y="1026981"/>
            <a:chExt cx="364674" cy="2164787"/>
          </a:xfrm>
        </p:grpSpPr>
        <p:sp>
          <p:nvSpPr>
            <p:cNvPr id="449" name="Rectangle 448">
              <a:extLst>
                <a:ext uri="{FF2B5EF4-FFF2-40B4-BE49-F238E27FC236}">
                  <a16:creationId xmlns:a16="http://schemas.microsoft.com/office/drawing/2014/main" id="{FC8E2A5E-37BA-4B0D-8A63-86DF55330429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id="{1C415897-B243-4180-AA0E-E4FA02232980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51" name="Group 450">
            <a:extLst>
              <a:ext uri="{FF2B5EF4-FFF2-40B4-BE49-F238E27FC236}">
                <a16:creationId xmlns:a16="http://schemas.microsoft.com/office/drawing/2014/main" id="{3CE494E0-99C6-4A23-BF1D-4D7027AE9184}"/>
              </a:ext>
            </a:extLst>
          </p:cNvPr>
          <p:cNvGrpSpPr/>
          <p:nvPr/>
        </p:nvGrpSpPr>
        <p:grpSpPr>
          <a:xfrm>
            <a:off x="2301697" y="3910100"/>
            <a:ext cx="364674" cy="2164787"/>
            <a:chOff x="1430177" y="1026981"/>
            <a:chExt cx="364674" cy="2164787"/>
          </a:xfrm>
        </p:grpSpPr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BC1C1503-AAF3-492C-BA40-F1B20C452192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3" name="Rectangle 452">
              <a:extLst>
                <a:ext uri="{FF2B5EF4-FFF2-40B4-BE49-F238E27FC236}">
                  <a16:creationId xmlns:a16="http://schemas.microsoft.com/office/drawing/2014/main" id="{F118B1DB-D5FB-49E4-979E-2D91E032A5B0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54" name="Group 453">
            <a:extLst>
              <a:ext uri="{FF2B5EF4-FFF2-40B4-BE49-F238E27FC236}">
                <a16:creationId xmlns:a16="http://schemas.microsoft.com/office/drawing/2014/main" id="{CCFEDE47-6B5C-4B60-B4C1-19FD75014B22}"/>
              </a:ext>
            </a:extLst>
          </p:cNvPr>
          <p:cNvGrpSpPr/>
          <p:nvPr/>
        </p:nvGrpSpPr>
        <p:grpSpPr>
          <a:xfrm>
            <a:off x="3624827" y="3910100"/>
            <a:ext cx="364674" cy="2164787"/>
            <a:chOff x="1430177" y="1026981"/>
            <a:chExt cx="364674" cy="2164787"/>
          </a:xfrm>
        </p:grpSpPr>
        <p:sp>
          <p:nvSpPr>
            <p:cNvPr id="455" name="Rectangle 454">
              <a:extLst>
                <a:ext uri="{FF2B5EF4-FFF2-40B4-BE49-F238E27FC236}">
                  <a16:creationId xmlns:a16="http://schemas.microsoft.com/office/drawing/2014/main" id="{DC6E719C-2269-4A59-8DA3-E3DCCED2BF4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2E5E8E21-BDD9-406D-A32D-B43F0696AB05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82CC4064-4117-4185-9B8B-CE51A046D362}"/>
              </a:ext>
            </a:extLst>
          </p:cNvPr>
          <p:cNvGrpSpPr/>
          <p:nvPr/>
        </p:nvGrpSpPr>
        <p:grpSpPr>
          <a:xfrm>
            <a:off x="4944529" y="3907114"/>
            <a:ext cx="364674" cy="2164787"/>
            <a:chOff x="1430177" y="1026981"/>
            <a:chExt cx="364674" cy="2164787"/>
          </a:xfrm>
        </p:grpSpPr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1A4C6742-5425-4726-9C0A-9621BCEBBF6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33A89827-2148-485C-B4E0-2A31B994D63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60" name="Group 459">
            <a:extLst>
              <a:ext uri="{FF2B5EF4-FFF2-40B4-BE49-F238E27FC236}">
                <a16:creationId xmlns:a16="http://schemas.microsoft.com/office/drawing/2014/main" id="{D560C1F1-82F5-46AD-9E43-A5D91CBA78A0}"/>
              </a:ext>
            </a:extLst>
          </p:cNvPr>
          <p:cNvGrpSpPr/>
          <p:nvPr/>
        </p:nvGrpSpPr>
        <p:grpSpPr>
          <a:xfrm>
            <a:off x="980385" y="3904761"/>
            <a:ext cx="360000" cy="2160000"/>
            <a:chOff x="2592071" y="3429000"/>
            <a:chExt cx="360000" cy="2160000"/>
          </a:xfrm>
        </p:grpSpPr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904B1A44-68F7-4C03-AABF-4E750212AA64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2" name="Rectangle 461">
              <a:extLst>
                <a:ext uri="{FF2B5EF4-FFF2-40B4-BE49-F238E27FC236}">
                  <a16:creationId xmlns:a16="http://schemas.microsoft.com/office/drawing/2014/main" id="{523FE6E5-E123-4961-AC99-6F1075514571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3" name="Rectangle 462">
              <a:extLst>
                <a:ext uri="{FF2B5EF4-FFF2-40B4-BE49-F238E27FC236}">
                  <a16:creationId xmlns:a16="http://schemas.microsoft.com/office/drawing/2014/main" id="{8B0F8A95-6C9A-48D4-A051-D4F83177EF28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64" name="Group 463">
            <a:extLst>
              <a:ext uri="{FF2B5EF4-FFF2-40B4-BE49-F238E27FC236}">
                <a16:creationId xmlns:a16="http://schemas.microsoft.com/office/drawing/2014/main" id="{6F5FFE92-4220-4077-B6D6-E1B4185B678A}"/>
              </a:ext>
            </a:extLst>
          </p:cNvPr>
          <p:cNvGrpSpPr/>
          <p:nvPr/>
        </p:nvGrpSpPr>
        <p:grpSpPr>
          <a:xfrm>
            <a:off x="4951724" y="3904761"/>
            <a:ext cx="360000" cy="2160000"/>
            <a:chOff x="3752453" y="3429000"/>
            <a:chExt cx="360000" cy="2160000"/>
          </a:xfrm>
        </p:grpSpPr>
        <p:sp>
          <p:nvSpPr>
            <p:cNvPr id="465" name="Rectangle 464">
              <a:extLst>
                <a:ext uri="{FF2B5EF4-FFF2-40B4-BE49-F238E27FC236}">
                  <a16:creationId xmlns:a16="http://schemas.microsoft.com/office/drawing/2014/main" id="{C62D6276-9B75-4DC4-AF9B-612278DB2528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5A51C2C9-3BF6-4461-9630-44AC5A0457F9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9A737D8B-36F1-4B1B-878A-F320FEDE2F77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CC23E36A-A3F7-403A-9D15-FCF59FD4D76D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0948C938-AF8C-4D8B-950F-3D74F662369E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70" name="Group 469">
            <a:extLst>
              <a:ext uri="{FF2B5EF4-FFF2-40B4-BE49-F238E27FC236}">
                <a16:creationId xmlns:a16="http://schemas.microsoft.com/office/drawing/2014/main" id="{12618DB5-56C9-48C8-A439-6E35EDD7F962}"/>
              </a:ext>
            </a:extLst>
          </p:cNvPr>
          <p:cNvGrpSpPr/>
          <p:nvPr/>
        </p:nvGrpSpPr>
        <p:grpSpPr>
          <a:xfrm>
            <a:off x="2298561" y="3914887"/>
            <a:ext cx="360000" cy="2159457"/>
            <a:chOff x="6653408" y="3429000"/>
            <a:chExt cx="360000" cy="2159457"/>
          </a:xfrm>
        </p:grpSpPr>
        <p:sp>
          <p:nvSpPr>
            <p:cNvPr id="471" name="Rectangle 470">
              <a:extLst>
                <a:ext uri="{FF2B5EF4-FFF2-40B4-BE49-F238E27FC236}">
                  <a16:creationId xmlns:a16="http://schemas.microsoft.com/office/drawing/2014/main" id="{6DCE005D-CDC8-42B5-BBAC-E99DCECC8133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2" name="Rectangle 471">
              <a:extLst>
                <a:ext uri="{FF2B5EF4-FFF2-40B4-BE49-F238E27FC236}">
                  <a16:creationId xmlns:a16="http://schemas.microsoft.com/office/drawing/2014/main" id="{83654828-63C1-4701-AA0E-578679B5E21C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3" name="Rectangle 472">
              <a:extLst>
                <a:ext uri="{FF2B5EF4-FFF2-40B4-BE49-F238E27FC236}">
                  <a16:creationId xmlns:a16="http://schemas.microsoft.com/office/drawing/2014/main" id="{6C65823A-7AE7-4015-9261-1A065957F000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4" name="Rectangle 473">
              <a:extLst>
                <a:ext uri="{FF2B5EF4-FFF2-40B4-BE49-F238E27FC236}">
                  <a16:creationId xmlns:a16="http://schemas.microsoft.com/office/drawing/2014/main" id="{A200429B-96A3-4134-8288-91248CAC290D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5" name="Rectangle 474">
              <a:extLst>
                <a:ext uri="{FF2B5EF4-FFF2-40B4-BE49-F238E27FC236}">
                  <a16:creationId xmlns:a16="http://schemas.microsoft.com/office/drawing/2014/main" id="{C50796CF-AE65-4303-9129-31B5FAC6BED0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1567A546-2F9F-4A4F-B4A9-98F2F8DB7052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51956CF1-F2EA-47BA-82DB-91C4599D3AC3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608813FB-2777-4C03-B9AE-93BFB381ECA1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D4C887D2-7255-4043-9FC0-CC24D6C3A29D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13B7A4FA-7636-41FB-A5AD-A9DFA06E63DD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81" name="Group 480">
            <a:extLst>
              <a:ext uri="{FF2B5EF4-FFF2-40B4-BE49-F238E27FC236}">
                <a16:creationId xmlns:a16="http://schemas.microsoft.com/office/drawing/2014/main" id="{AD74DAF3-3D21-4A75-A014-51DFBF3C13F4}"/>
              </a:ext>
            </a:extLst>
          </p:cNvPr>
          <p:cNvGrpSpPr/>
          <p:nvPr/>
        </p:nvGrpSpPr>
        <p:grpSpPr>
          <a:xfrm>
            <a:off x="3625960" y="3919967"/>
            <a:ext cx="360000" cy="2145215"/>
            <a:chOff x="8393981" y="3426102"/>
            <a:chExt cx="360000" cy="2145215"/>
          </a:xfrm>
        </p:grpSpPr>
        <p:sp>
          <p:nvSpPr>
            <p:cNvPr id="482" name="Rectangle 481">
              <a:extLst>
                <a:ext uri="{FF2B5EF4-FFF2-40B4-BE49-F238E27FC236}">
                  <a16:creationId xmlns:a16="http://schemas.microsoft.com/office/drawing/2014/main" id="{ABF49F76-7726-4FF8-B1C8-FD09AD006C17}"/>
                </a:ext>
              </a:extLst>
            </p:cNvPr>
            <p:cNvSpPr/>
            <p:nvPr/>
          </p:nvSpPr>
          <p:spPr>
            <a:xfrm>
              <a:off x="8393981" y="3426102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3" name="Rectangle 482">
              <a:extLst>
                <a:ext uri="{FF2B5EF4-FFF2-40B4-BE49-F238E27FC236}">
                  <a16:creationId xmlns:a16="http://schemas.microsoft.com/office/drawing/2014/main" id="{AD702EEE-4227-42D2-A047-2253800E0DCA}"/>
                </a:ext>
              </a:extLst>
            </p:cNvPr>
            <p:cNvSpPr/>
            <p:nvPr/>
          </p:nvSpPr>
          <p:spPr>
            <a:xfrm>
              <a:off x="8393981" y="3568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4" name="Rectangle 483">
              <a:extLst>
                <a:ext uri="{FF2B5EF4-FFF2-40B4-BE49-F238E27FC236}">
                  <a16:creationId xmlns:a16="http://schemas.microsoft.com/office/drawing/2014/main" id="{58D07DB7-BEFC-40D9-97CF-DCFE4F0F78E0}"/>
                </a:ext>
              </a:extLst>
            </p:cNvPr>
            <p:cNvSpPr/>
            <p:nvPr/>
          </p:nvSpPr>
          <p:spPr>
            <a:xfrm>
              <a:off x="8393981" y="3712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5" name="Rectangle 484">
              <a:extLst>
                <a:ext uri="{FF2B5EF4-FFF2-40B4-BE49-F238E27FC236}">
                  <a16:creationId xmlns:a16="http://schemas.microsoft.com/office/drawing/2014/main" id="{EC4A4A53-E65C-4620-8163-DD48DFB78271}"/>
                </a:ext>
              </a:extLst>
            </p:cNvPr>
            <p:cNvSpPr/>
            <p:nvPr/>
          </p:nvSpPr>
          <p:spPr>
            <a:xfrm>
              <a:off x="8393981" y="38550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9B8D9480-68B5-49FD-9552-E9AFADEAE622}"/>
                </a:ext>
              </a:extLst>
            </p:cNvPr>
            <p:cNvSpPr/>
            <p:nvPr/>
          </p:nvSpPr>
          <p:spPr>
            <a:xfrm>
              <a:off x="8393981" y="39976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A8088107-B164-46BD-9A75-97E0BEBDE47F}"/>
                </a:ext>
              </a:extLst>
            </p:cNvPr>
            <p:cNvSpPr/>
            <p:nvPr/>
          </p:nvSpPr>
          <p:spPr>
            <a:xfrm>
              <a:off x="8393981" y="4139721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EDD9938C-1564-4102-9219-8D36F85D1A8A}"/>
                </a:ext>
              </a:extLst>
            </p:cNvPr>
            <p:cNvSpPr/>
            <p:nvPr/>
          </p:nvSpPr>
          <p:spPr>
            <a:xfrm>
              <a:off x="8393981" y="4282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95E269AA-B824-4747-A150-B69BDF1BC0B3}"/>
                </a:ext>
              </a:extLst>
            </p:cNvPr>
            <p:cNvSpPr/>
            <p:nvPr/>
          </p:nvSpPr>
          <p:spPr>
            <a:xfrm>
              <a:off x="8393981" y="4426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A81F62FF-C4E4-4FE1-A1EC-C7E30A0EDC94}"/>
                </a:ext>
              </a:extLst>
            </p:cNvPr>
            <p:cNvSpPr/>
            <p:nvPr/>
          </p:nvSpPr>
          <p:spPr>
            <a:xfrm>
              <a:off x="8393981" y="456862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1" name="Rectangle 490">
              <a:extLst>
                <a:ext uri="{FF2B5EF4-FFF2-40B4-BE49-F238E27FC236}">
                  <a16:creationId xmlns:a16="http://schemas.microsoft.com/office/drawing/2014/main" id="{2DD6BF82-8B13-4CA6-BAC1-B97222DA503D}"/>
                </a:ext>
              </a:extLst>
            </p:cNvPr>
            <p:cNvSpPr/>
            <p:nvPr/>
          </p:nvSpPr>
          <p:spPr>
            <a:xfrm>
              <a:off x="8393981" y="4711236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2" name="Rectangle 491">
              <a:extLst>
                <a:ext uri="{FF2B5EF4-FFF2-40B4-BE49-F238E27FC236}">
                  <a16:creationId xmlns:a16="http://schemas.microsoft.com/office/drawing/2014/main" id="{83E7124D-39F5-4C3C-97A3-5E470DFCF174}"/>
                </a:ext>
              </a:extLst>
            </p:cNvPr>
            <p:cNvSpPr/>
            <p:nvPr/>
          </p:nvSpPr>
          <p:spPr>
            <a:xfrm>
              <a:off x="8393981" y="485334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3" name="Rectangle 492">
              <a:extLst>
                <a:ext uri="{FF2B5EF4-FFF2-40B4-BE49-F238E27FC236}">
                  <a16:creationId xmlns:a16="http://schemas.microsoft.com/office/drawing/2014/main" id="{8D88A110-9F19-47F6-B635-66A688ACD5B1}"/>
                </a:ext>
              </a:extLst>
            </p:cNvPr>
            <p:cNvSpPr/>
            <p:nvPr/>
          </p:nvSpPr>
          <p:spPr>
            <a:xfrm>
              <a:off x="8393981" y="4998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4" name="Rectangle 493">
              <a:extLst>
                <a:ext uri="{FF2B5EF4-FFF2-40B4-BE49-F238E27FC236}">
                  <a16:creationId xmlns:a16="http://schemas.microsoft.com/office/drawing/2014/main" id="{E720F87F-E8C8-4F98-9360-6EB59E8A5654}"/>
                </a:ext>
              </a:extLst>
            </p:cNvPr>
            <p:cNvSpPr/>
            <p:nvPr/>
          </p:nvSpPr>
          <p:spPr>
            <a:xfrm>
              <a:off x="8393981" y="5142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5" name="Rectangle 494">
              <a:extLst>
                <a:ext uri="{FF2B5EF4-FFF2-40B4-BE49-F238E27FC236}">
                  <a16:creationId xmlns:a16="http://schemas.microsoft.com/office/drawing/2014/main" id="{1717EC16-0A5F-4621-B261-D97431AEC8B5}"/>
                </a:ext>
              </a:extLst>
            </p:cNvPr>
            <p:cNvSpPr/>
            <p:nvPr/>
          </p:nvSpPr>
          <p:spPr>
            <a:xfrm>
              <a:off x="8393981" y="52847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2DB65FE0-F200-41AC-90EB-CEDEFF479F41}"/>
                </a:ext>
              </a:extLst>
            </p:cNvPr>
            <p:cNvSpPr/>
            <p:nvPr/>
          </p:nvSpPr>
          <p:spPr>
            <a:xfrm>
              <a:off x="8393981" y="54273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19" name="Group 518">
            <a:extLst>
              <a:ext uri="{FF2B5EF4-FFF2-40B4-BE49-F238E27FC236}">
                <a16:creationId xmlns:a16="http://schemas.microsoft.com/office/drawing/2014/main" id="{7A49C1D4-194B-4A0F-8418-EC7296BD41B1}"/>
              </a:ext>
            </a:extLst>
          </p:cNvPr>
          <p:cNvGrpSpPr/>
          <p:nvPr/>
        </p:nvGrpSpPr>
        <p:grpSpPr>
          <a:xfrm>
            <a:off x="991484" y="3904761"/>
            <a:ext cx="360000" cy="2160000"/>
            <a:chOff x="2592071" y="3583748"/>
            <a:chExt cx="360000" cy="2160000"/>
          </a:xfrm>
        </p:grpSpPr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8918DBC0-B2D3-4C91-8C52-25EC67943212}"/>
                </a:ext>
              </a:extLst>
            </p:cNvPr>
            <p:cNvSpPr/>
            <p:nvPr/>
          </p:nvSpPr>
          <p:spPr>
            <a:xfrm>
              <a:off x="2592071" y="358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BCB6C2B5-6FB8-42A3-A849-177D719EF160}"/>
                </a:ext>
              </a:extLst>
            </p:cNvPr>
            <p:cNvSpPr/>
            <p:nvPr/>
          </p:nvSpPr>
          <p:spPr>
            <a:xfrm>
              <a:off x="2592071" y="5023748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2" name="Rectangle 521">
              <a:extLst>
                <a:ext uri="{FF2B5EF4-FFF2-40B4-BE49-F238E27FC236}">
                  <a16:creationId xmlns:a16="http://schemas.microsoft.com/office/drawing/2014/main" id="{C32A42F6-7FA1-4DBB-9D6F-820C260F85D5}"/>
                </a:ext>
              </a:extLst>
            </p:cNvPr>
            <p:cNvSpPr/>
            <p:nvPr/>
          </p:nvSpPr>
          <p:spPr>
            <a:xfrm>
              <a:off x="2592071" y="365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F44A7E6A-4466-4A1D-A670-A8635DBC83CE}"/>
                </a:ext>
              </a:extLst>
            </p:cNvPr>
            <p:cNvSpPr/>
            <p:nvPr/>
          </p:nvSpPr>
          <p:spPr>
            <a:xfrm>
              <a:off x="2592071" y="372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57ECC6C2-442B-4B78-A3CC-8A47939E1C0D}"/>
                </a:ext>
              </a:extLst>
            </p:cNvPr>
            <p:cNvSpPr/>
            <p:nvPr/>
          </p:nvSpPr>
          <p:spPr>
            <a:xfrm>
              <a:off x="2592071" y="379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5" name="Rectangle 524">
              <a:extLst>
                <a:ext uri="{FF2B5EF4-FFF2-40B4-BE49-F238E27FC236}">
                  <a16:creationId xmlns:a16="http://schemas.microsoft.com/office/drawing/2014/main" id="{834E3E19-71EA-4C8D-9202-8B4CC24EEBBD}"/>
                </a:ext>
              </a:extLst>
            </p:cNvPr>
            <p:cNvSpPr/>
            <p:nvPr/>
          </p:nvSpPr>
          <p:spPr>
            <a:xfrm>
              <a:off x="2592071" y="387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4DAA6D81-2BE0-4F7E-B580-AE53A86A467C}"/>
                </a:ext>
              </a:extLst>
            </p:cNvPr>
            <p:cNvSpPr/>
            <p:nvPr/>
          </p:nvSpPr>
          <p:spPr>
            <a:xfrm>
              <a:off x="2592071" y="394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9593BA89-3AA3-489F-9AFF-EAEB63D47855}"/>
                </a:ext>
              </a:extLst>
            </p:cNvPr>
            <p:cNvSpPr/>
            <p:nvPr/>
          </p:nvSpPr>
          <p:spPr>
            <a:xfrm>
              <a:off x="2592071" y="401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8" name="Rectangle 527">
              <a:extLst>
                <a:ext uri="{FF2B5EF4-FFF2-40B4-BE49-F238E27FC236}">
                  <a16:creationId xmlns:a16="http://schemas.microsoft.com/office/drawing/2014/main" id="{96AFCF8D-3967-4D90-90A0-1CE8787AF765}"/>
                </a:ext>
              </a:extLst>
            </p:cNvPr>
            <p:cNvSpPr/>
            <p:nvPr/>
          </p:nvSpPr>
          <p:spPr>
            <a:xfrm>
              <a:off x="2592071" y="408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9" name="Rectangle 528">
              <a:extLst>
                <a:ext uri="{FF2B5EF4-FFF2-40B4-BE49-F238E27FC236}">
                  <a16:creationId xmlns:a16="http://schemas.microsoft.com/office/drawing/2014/main" id="{31F6CDAE-6945-42A5-AD2E-A0BBA2B228C6}"/>
                </a:ext>
              </a:extLst>
            </p:cNvPr>
            <p:cNvSpPr/>
            <p:nvPr/>
          </p:nvSpPr>
          <p:spPr>
            <a:xfrm>
              <a:off x="2592071" y="415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7668028E-6949-4159-8D49-49C777B4968B}"/>
                </a:ext>
              </a:extLst>
            </p:cNvPr>
            <p:cNvSpPr/>
            <p:nvPr/>
          </p:nvSpPr>
          <p:spPr>
            <a:xfrm>
              <a:off x="2592071" y="423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1" name="Rectangle 530">
              <a:extLst>
                <a:ext uri="{FF2B5EF4-FFF2-40B4-BE49-F238E27FC236}">
                  <a16:creationId xmlns:a16="http://schemas.microsoft.com/office/drawing/2014/main" id="{5744AC9C-A172-4625-9A5A-FC10D14B299B}"/>
                </a:ext>
              </a:extLst>
            </p:cNvPr>
            <p:cNvSpPr/>
            <p:nvPr/>
          </p:nvSpPr>
          <p:spPr>
            <a:xfrm>
              <a:off x="2592071" y="430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2" name="Rectangle 531">
              <a:extLst>
                <a:ext uri="{FF2B5EF4-FFF2-40B4-BE49-F238E27FC236}">
                  <a16:creationId xmlns:a16="http://schemas.microsoft.com/office/drawing/2014/main" id="{E1B9D921-0480-44E5-88AC-D5C049B4D0A2}"/>
                </a:ext>
              </a:extLst>
            </p:cNvPr>
            <p:cNvSpPr/>
            <p:nvPr/>
          </p:nvSpPr>
          <p:spPr>
            <a:xfrm>
              <a:off x="2592071" y="437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C8B59A90-7C5E-44F4-9D5C-A4DFB3A5EF47}"/>
                </a:ext>
              </a:extLst>
            </p:cNvPr>
            <p:cNvSpPr/>
            <p:nvPr/>
          </p:nvSpPr>
          <p:spPr>
            <a:xfrm>
              <a:off x="2592071" y="444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4AD3020D-5A3B-42F2-A370-2CB0A6590AF3}"/>
                </a:ext>
              </a:extLst>
            </p:cNvPr>
            <p:cNvSpPr/>
            <p:nvPr/>
          </p:nvSpPr>
          <p:spPr>
            <a:xfrm>
              <a:off x="2592071" y="451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F4C77AC2-F922-4187-8685-564A7C6D80CD}"/>
                </a:ext>
              </a:extLst>
            </p:cNvPr>
            <p:cNvSpPr/>
            <p:nvPr/>
          </p:nvSpPr>
          <p:spPr>
            <a:xfrm>
              <a:off x="2592071" y="459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F9C06EB7-6FED-484D-8CAD-A209B319BDBF}"/>
                </a:ext>
              </a:extLst>
            </p:cNvPr>
            <p:cNvSpPr/>
            <p:nvPr/>
          </p:nvSpPr>
          <p:spPr>
            <a:xfrm>
              <a:off x="2592071" y="466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7" name="Rectangle 536">
              <a:extLst>
                <a:ext uri="{FF2B5EF4-FFF2-40B4-BE49-F238E27FC236}">
                  <a16:creationId xmlns:a16="http://schemas.microsoft.com/office/drawing/2014/main" id="{47E3570B-8977-443C-A260-B6350FB1C9CD}"/>
                </a:ext>
              </a:extLst>
            </p:cNvPr>
            <p:cNvSpPr/>
            <p:nvPr/>
          </p:nvSpPr>
          <p:spPr>
            <a:xfrm>
              <a:off x="2592071" y="473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0DFB709C-7B22-4BA7-B18A-E2D6A71C197F}"/>
                </a:ext>
              </a:extLst>
            </p:cNvPr>
            <p:cNvSpPr/>
            <p:nvPr/>
          </p:nvSpPr>
          <p:spPr>
            <a:xfrm>
              <a:off x="2592071" y="480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13EF9B6D-993C-4447-92D8-F9686B9D759F}"/>
                </a:ext>
              </a:extLst>
            </p:cNvPr>
            <p:cNvSpPr/>
            <p:nvPr/>
          </p:nvSpPr>
          <p:spPr>
            <a:xfrm>
              <a:off x="2592071" y="487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0" name="Rectangle 539">
              <a:extLst>
                <a:ext uri="{FF2B5EF4-FFF2-40B4-BE49-F238E27FC236}">
                  <a16:creationId xmlns:a16="http://schemas.microsoft.com/office/drawing/2014/main" id="{C59E502C-CEB3-4BCB-B4C0-C1C2D5C777A5}"/>
                </a:ext>
              </a:extLst>
            </p:cNvPr>
            <p:cNvSpPr/>
            <p:nvPr/>
          </p:nvSpPr>
          <p:spPr>
            <a:xfrm>
              <a:off x="2592071" y="495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1" name="Rectangle 540">
              <a:extLst>
                <a:ext uri="{FF2B5EF4-FFF2-40B4-BE49-F238E27FC236}">
                  <a16:creationId xmlns:a16="http://schemas.microsoft.com/office/drawing/2014/main" id="{90F1DF88-250D-4DEB-9B6E-60D579DD9E0A}"/>
                </a:ext>
              </a:extLst>
            </p:cNvPr>
            <p:cNvSpPr/>
            <p:nvPr/>
          </p:nvSpPr>
          <p:spPr>
            <a:xfrm>
              <a:off x="2592071" y="502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2" name="Rectangle 541">
              <a:extLst>
                <a:ext uri="{FF2B5EF4-FFF2-40B4-BE49-F238E27FC236}">
                  <a16:creationId xmlns:a16="http://schemas.microsoft.com/office/drawing/2014/main" id="{1C5E0EBE-B579-478B-B48D-0B708FB4E5A7}"/>
                </a:ext>
              </a:extLst>
            </p:cNvPr>
            <p:cNvSpPr/>
            <p:nvPr/>
          </p:nvSpPr>
          <p:spPr>
            <a:xfrm>
              <a:off x="2592071" y="509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BB4E0732-9F47-433E-9641-A09554431806}"/>
                </a:ext>
              </a:extLst>
            </p:cNvPr>
            <p:cNvSpPr/>
            <p:nvPr/>
          </p:nvSpPr>
          <p:spPr>
            <a:xfrm>
              <a:off x="2592071" y="516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051F445E-5AD0-4EF2-B67F-BC4CF96730C4}"/>
                </a:ext>
              </a:extLst>
            </p:cNvPr>
            <p:cNvSpPr/>
            <p:nvPr/>
          </p:nvSpPr>
          <p:spPr>
            <a:xfrm>
              <a:off x="2592071" y="523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6858E9BE-8382-49E0-A708-C78924EB196E}"/>
                </a:ext>
              </a:extLst>
            </p:cNvPr>
            <p:cNvSpPr/>
            <p:nvPr/>
          </p:nvSpPr>
          <p:spPr>
            <a:xfrm>
              <a:off x="2592071" y="531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235E108B-68A5-4D33-92CE-704767B28EA0}"/>
                </a:ext>
              </a:extLst>
            </p:cNvPr>
            <p:cNvSpPr/>
            <p:nvPr/>
          </p:nvSpPr>
          <p:spPr>
            <a:xfrm>
              <a:off x="2592071" y="538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7" name="Rectangle 546">
              <a:extLst>
                <a:ext uri="{FF2B5EF4-FFF2-40B4-BE49-F238E27FC236}">
                  <a16:creationId xmlns:a16="http://schemas.microsoft.com/office/drawing/2014/main" id="{EBD03878-D840-491F-8358-62D119D12BCC}"/>
                </a:ext>
              </a:extLst>
            </p:cNvPr>
            <p:cNvSpPr/>
            <p:nvPr/>
          </p:nvSpPr>
          <p:spPr>
            <a:xfrm>
              <a:off x="2592071" y="545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8" name="Rectangle 547">
              <a:extLst>
                <a:ext uri="{FF2B5EF4-FFF2-40B4-BE49-F238E27FC236}">
                  <a16:creationId xmlns:a16="http://schemas.microsoft.com/office/drawing/2014/main" id="{26CFE3F3-1246-4A03-B4A0-E7497C8DD284}"/>
                </a:ext>
              </a:extLst>
            </p:cNvPr>
            <p:cNvSpPr/>
            <p:nvPr/>
          </p:nvSpPr>
          <p:spPr>
            <a:xfrm>
              <a:off x="2592071" y="552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9AC672F4-7280-4C14-941B-F4D3D9441281}"/>
                </a:ext>
              </a:extLst>
            </p:cNvPr>
            <p:cNvSpPr/>
            <p:nvPr/>
          </p:nvSpPr>
          <p:spPr>
            <a:xfrm>
              <a:off x="2592071" y="559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9D4CB32C-F19E-4FE4-8C4C-104A35DD009C}"/>
                </a:ext>
              </a:extLst>
            </p:cNvPr>
            <p:cNvSpPr/>
            <p:nvPr/>
          </p:nvSpPr>
          <p:spPr>
            <a:xfrm>
              <a:off x="2592071" y="567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51" name="Group 550">
            <a:extLst>
              <a:ext uri="{FF2B5EF4-FFF2-40B4-BE49-F238E27FC236}">
                <a16:creationId xmlns:a16="http://schemas.microsoft.com/office/drawing/2014/main" id="{01C9F863-E0E1-4368-9A2E-F7A7BA6481BB}"/>
              </a:ext>
            </a:extLst>
          </p:cNvPr>
          <p:cNvGrpSpPr/>
          <p:nvPr/>
        </p:nvGrpSpPr>
        <p:grpSpPr>
          <a:xfrm>
            <a:off x="2315029" y="3914295"/>
            <a:ext cx="360000" cy="2160000"/>
            <a:chOff x="2592071" y="3583748"/>
            <a:chExt cx="360000" cy="2160000"/>
          </a:xfrm>
        </p:grpSpPr>
        <p:sp>
          <p:nvSpPr>
            <p:cNvPr id="552" name="Rectangle 551">
              <a:extLst>
                <a:ext uri="{FF2B5EF4-FFF2-40B4-BE49-F238E27FC236}">
                  <a16:creationId xmlns:a16="http://schemas.microsoft.com/office/drawing/2014/main" id="{168AB422-58AE-446F-BD76-F8B1EBD2F54F}"/>
                </a:ext>
              </a:extLst>
            </p:cNvPr>
            <p:cNvSpPr/>
            <p:nvPr/>
          </p:nvSpPr>
          <p:spPr>
            <a:xfrm>
              <a:off x="2592071" y="358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CF6CB2E5-700A-4EFE-A7F3-66AD9CC96CE6}"/>
                </a:ext>
              </a:extLst>
            </p:cNvPr>
            <p:cNvSpPr/>
            <p:nvPr/>
          </p:nvSpPr>
          <p:spPr>
            <a:xfrm>
              <a:off x="2592071" y="5023748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2DCCCCB1-6046-4B76-BF89-8B0D0BE6E2E8}"/>
                </a:ext>
              </a:extLst>
            </p:cNvPr>
            <p:cNvSpPr/>
            <p:nvPr/>
          </p:nvSpPr>
          <p:spPr>
            <a:xfrm>
              <a:off x="2592071" y="365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B0D61532-648F-4F59-AEDC-024E59E57636}"/>
                </a:ext>
              </a:extLst>
            </p:cNvPr>
            <p:cNvSpPr/>
            <p:nvPr/>
          </p:nvSpPr>
          <p:spPr>
            <a:xfrm>
              <a:off x="2592071" y="372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C8675C71-66B4-4C30-967F-756B275A6F1A}"/>
                </a:ext>
              </a:extLst>
            </p:cNvPr>
            <p:cNvSpPr/>
            <p:nvPr/>
          </p:nvSpPr>
          <p:spPr>
            <a:xfrm>
              <a:off x="2592071" y="379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7" name="Rectangle 556">
              <a:extLst>
                <a:ext uri="{FF2B5EF4-FFF2-40B4-BE49-F238E27FC236}">
                  <a16:creationId xmlns:a16="http://schemas.microsoft.com/office/drawing/2014/main" id="{95A3E087-F330-43C3-82C7-38B062B9E0C1}"/>
                </a:ext>
              </a:extLst>
            </p:cNvPr>
            <p:cNvSpPr/>
            <p:nvPr/>
          </p:nvSpPr>
          <p:spPr>
            <a:xfrm>
              <a:off x="2592071" y="387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8" name="Rectangle 557">
              <a:extLst>
                <a:ext uri="{FF2B5EF4-FFF2-40B4-BE49-F238E27FC236}">
                  <a16:creationId xmlns:a16="http://schemas.microsoft.com/office/drawing/2014/main" id="{D5E8066A-476B-4AB9-A099-DDAB75223312}"/>
                </a:ext>
              </a:extLst>
            </p:cNvPr>
            <p:cNvSpPr/>
            <p:nvPr/>
          </p:nvSpPr>
          <p:spPr>
            <a:xfrm>
              <a:off x="2592071" y="394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CCE19F0F-0664-49AE-A83A-F0B2FF614F18}"/>
                </a:ext>
              </a:extLst>
            </p:cNvPr>
            <p:cNvSpPr/>
            <p:nvPr/>
          </p:nvSpPr>
          <p:spPr>
            <a:xfrm>
              <a:off x="2592071" y="401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CB05A259-2023-4D74-95DB-A0144F1B976D}"/>
                </a:ext>
              </a:extLst>
            </p:cNvPr>
            <p:cNvSpPr/>
            <p:nvPr/>
          </p:nvSpPr>
          <p:spPr>
            <a:xfrm>
              <a:off x="2592071" y="408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FFAE9D43-5C2F-4BC6-B65C-C5813C223799}"/>
                </a:ext>
              </a:extLst>
            </p:cNvPr>
            <p:cNvSpPr/>
            <p:nvPr/>
          </p:nvSpPr>
          <p:spPr>
            <a:xfrm>
              <a:off x="2592071" y="415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6D27D670-E0D1-437D-9E25-2C43DEEFEE72}"/>
                </a:ext>
              </a:extLst>
            </p:cNvPr>
            <p:cNvSpPr/>
            <p:nvPr/>
          </p:nvSpPr>
          <p:spPr>
            <a:xfrm>
              <a:off x="2592071" y="423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543CCBB8-CBAC-4F80-8B6B-E147B760945C}"/>
                </a:ext>
              </a:extLst>
            </p:cNvPr>
            <p:cNvSpPr/>
            <p:nvPr/>
          </p:nvSpPr>
          <p:spPr>
            <a:xfrm>
              <a:off x="2592071" y="430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BC9B9D45-090C-4787-8799-A61993EE0D6D}"/>
                </a:ext>
              </a:extLst>
            </p:cNvPr>
            <p:cNvSpPr/>
            <p:nvPr/>
          </p:nvSpPr>
          <p:spPr>
            <a:xfrm>
              <a:off x="2592071" y="437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5DA2E06A-2C17-4DF1-9A5C-EE2B72618B93}"/>
                </a:ext>
              </a:extLst>
            </p:cNvPr>
            <p:cNvSpPr/>
            <p:nvPr/>
          </p:nvSpPr>
          <p:spPr>
            <a:xfrm>
              <a:off x="2592071" y="444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C8E48E77-EB6A-4387-84A7-D7B420672F80}"/>
                </a:ext>
              </a:extLst>
            </p:cNvPr>
            <p:cNvSpPr/>
            <p:nvPr/>
          </p:nvSpPr>
          <p:spPr>
            <a:xfrm>
              <a:off x="2592071" y="451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7" name="Rectangle 566">
              <a:extLst>
                <a:ext uri="{FF2B5EF4-FFF2-40B4-BE49-F238E27FC236}">
                  <a16:creationId xmlns:a16="http://schemas.microsoft.com/office/drawing/2014/main" id="{C2F64B20-4CD8-4440-AF3D-BD6601F4982F}"/>
                </a:ext>
              </a:extLst>
            </p:cNvPr>
            <p:cNvSpPr/>
            <p:nvPr/>
          </p:nvSpPr>
          <p:spPr>
            <a:xfrm>
              <a:off x="2592071" y="459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8" name="Rectangle 567">
              <a:extLst>
                <a:ext uri="{FF2B5EF4-FFF2-40B4-BE49-F238E27FC236}">
                  <a16:creationId xmlns:a16="http://schemas.microsoft.com/office/drawing/2014/main" id="{D890E3A7-90DF-4391-AF9F-F636EF96DC3F}"/>
                </a:ext>
              </a:extLst>
            </p:cNvPr>
            <p:cNvSpPr/>
            <p:nvPr/>
          </p:nvSpPr>
          <p:spPr>
            <a:xfrm>
              <a:off x="2592071" y="466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9" name="Rectangle 568">
              <a:extLst>
                <a:ext uri="{FF2B5EF4-FFF2-40B4-BE49-F238E27FC236}">
                  <a16:creationId xmlns:a16="http://schemas.microsoft.com/office/drawing/2014/main" id="{89A277DE-183E-4BDE-A7D5-09AED1E78719}"/>
                </a:ext>
              </a:extLst>
            </p:cNvPr>
            <p:cNvSpPr/>
            <p:nvPr/>
          </p:nvSpPr>
          <p:spPr>
            <a:xfrm>
              <a:off x="2592071" y="473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B2522779-6DFB-4B96-8C88-ECC740C65911}"/>
                </a:ext>
              </a:extLst>
            </p:cNvPr>
            <p:cNvSpPr/>
            <p:nvPr/>
          </p:nvSpPr>
          <p:spPr>
            <a:xfrm>
              <a:off x="2592071" y="480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56709504-F5C4-4D82-9E50-A7F5405DB34B}"/>
                </a:ext>
              </a:extLst>
            </p:cNvPr>
            <p:cNvSpPr/>
            <p:nvPr/>
          </p:nvSpPr>
          <p:spPr>
            <a:xfrm>
              <a:off x="2592071" y="487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2" name="Rectangle 571">
              <a:extLst>
                <a:ext uri="{FF2B5EF4-FFF2-40B4-BE49-F238E27FC236}">
                  <a16:creationId xmlns:a16="http://schemas.microsoft.com/office/drawing/2014/main" id="{3095424B-7099-4C5B-85D9-F81018C362B3}"/>
                </a:ext>
              </a:extLst>
            </p:cNvPr>
            <p:cNvSpPr/>
            <p:nvPr/>
          </p:nvSpPr>
          <p:spPr>
            <a:xfrm>
              <a:off x="2592071" y="495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9EA4185F-B5EE-44B3-B735-E4146AE6F53A}"/>
                </a:ext>
              </a:extLst>
            </p:cNvPr>
            <p:cNvSpPr/>
            <p:nvPr/>
          </p:nvSpPr>
          <p:spPr>
            <a:xfrm>
              <a:off x="2592071" y="502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447FCE16-03C3-4109-85DE-431056D08316}"/>
                </a:ext>
              </a:extLst>
            </p:cNvPr>
            <p:cNvSpPr/>
            <p:nvPr/>
          </p:nvSpPr>
          <p:spPr>
            <a:xfrm>
              <a:off x="2592071" y="509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5" name="Rectangle 574">
              <a:extLst>
                <a:ext uri="{FF2B5EF4-FFF2-40B4-BE49-F238E27FC236}">
                  <a16:creationId xmlns:a16="http://schemas.microsoft.com/office/drawing/2014/main" id="{3B379811-AFAA-405E-82AA-ACA01A76290F}"/>
                </a:ext>
              </a:extLst>
            </p:cNvPr>
            <p:cNvSpPr/>
            <p:nvPr/>
          </p:nvSpPr>
          <p:spPr>
            <a:xfrm>
              <a:off x="2592071" y="516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6" name="Rectangle 575">
              <a:extLst>
                <a:ext uri="{FF2B5EF4-FFF2-40B4-BE49-F238E27FC236}">
                  <a16:creationId xmlns:a16="http://schemas.microsoft.com/office/drawing/2014/main" id="{EDEF8C3E-A85F-453F-AA83-5F68ED1398EE}"/>
                </a:ext>
              </a:extLst>
            </p:cNvPr>
            <p:cNvSpPr/>
            <p:nvPr/>
          </p:nvSpPr>
          <p:spPr>
            <a:xfrm>
              <a:off x="2592071" y="523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7" name="Rectangle 576">
              <a:extLst>
                <a:ext uri="{FF2B5EF4-FFF2-40B4-BE49-F238E27FC236}">
                  <a16:creationId xmlns:a16="http://schemas.microsoft.com/office/drawing/2014/main" id="{D92C0353-8B81-4C31-8760-920EA69B22D6}"/>
                </a:ext>
              </a:extLst>
            </p:cNvPr>
            <p:cNvSpPr/>
            <p:nvPr/>
          </p:nvSpPr>
          <p:spPr>
            <a:xfrm>
              <a:off x="2592071" y="531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8" name="Rectangle 577">
              <a:extLst>
                <a:ext uri="{FF2B5EF4-FFF2-40B4-BE49-F238E27FC236}">
                  <a16:creationId xmlns:a16="http://schemas.microsoft.com/office/drawing/2014/main" id="{1220F015-7C5F-4013-A250-B8542A8106F5}"/>
                </a:ext>
              </a:extLst>
            </p:cNvPr>
            <p:cNvSpPr/>
            <p:nvPr/>
          </p:nvSpPr>
          <p:spPr>
            <a:xfrm>
              <a:off x="2592071" y="538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9" name="Rectangle 578">
              <a:extLst>
                <a:ext uri="{FF2B5EF4-FFF2-40B4-BE49-F238E27FC236}">
                  <a16:creationId xmlns:a16="http://schemas.microsoft.com/office/drawing/2014/main" id="{0D0311C5-4852-4412-BB75-D0077C719211}"/>
                </a:ext>
              </a:extLst>
            </p:cNvPr>
            <p:cNvSpPr/>
            <p:nvPr/>
          </p:nvSpPr>
          <p:spPr>
            <a:xfrm>
              <a:off x="2592071" y="545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0" name="Rectangle 579">
              <a:extLst>
                <a:ext uri="{FF2B5EF4-FFF2-40B4-BE49-F238E27FC236}">
                  <a16:creationId xmlns:a16="http://schemas.microsoft.com/office/drawing/2014/main" id="{CAFC3B56-ECF1-492F-8EAF-E1B602BD0D35}"/>
                </a:ext>
              </a:extLst>
            </p:cNvPr>
            <p:cNvSpPr/>
            <p:nvPr/>
          </p:nvSpPr>
          <p:spPr>
            <a:xfrm>
              <a:off x="2592071" y="552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1" name="Rectangle 580">
              <a:extLst>
                <a:ext uri="{FF2B5EF4-FFF2-40B4-BE49-F238E27FC236}">
                  <a16:creationId xmlns:a16="http://schemas.microsoft.com/office/drawing/2014/main" id="{E1E3527E-A143-4080-902B-3D83CB46BD29}"/>
                </a:ext>
              </a:extLst>
            </p:cNvPr>
            <p:cNvSpPr/>
            <p:nvPr/>
          </p:nvSpPr>
          <p:spPr>
            <a:xfrm>
              <a:off x="2592071" y="559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A0D50EA2-CF56-4CB8-9F36-4791BB51B329}"/>
                </a:ext>
              </a:extLst>
            </p:cNvPr>
            <p:cNvSpPr/>
            <p:nvPr/>
          </p:nvSpPr>
          <p:spPr>
            <a:xfrm>
              <a:off x="2592071" y="567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47" name="Group 646">
            <a:extLst>
              <a:ext uri="{FF2B5EF4-FFF2-40B4-BE49-F238E27FC236}">
                <a16:creationId xmlns:a16="http://schemas.microsoft.com/office/drawing/2014/main" id="{C8C658DC-02D2-4A8B-9061-888A11F8D8E9}"/>
              </a:ext>
            </a:extLst>
          </p:cNvPr>
          <p:cNvGrpSpPr/>
          <p:nvPr/>
        </p:nvGrpSpPr>
        <p:grpSpPr>
          <a:xfrm>
            <a:off x="3653930" y="3910611"/>
            <a:ext cx="360000" cy="2160000"/>
            <a:chOff x="2592071" y="3583748"/>
            <a:chExt cx="360000" cy="2160000"/>
          </a:xfrm>
        </p:grpSpPr>
        <p:sp>
          <p:nvSpPr>
            <p:cNvPr id="648" name="Rectangle 647">
              <a:extLst>
                <a:ext uri="{FF2B5EF4-FFF2-40B4-BE49-F238E27FC236}">
                  <a16:creationId xmlns:a16="http://schemas.microsoft.com/office/drawing/2014/main" id="{4D009C60-354F-434B-B96F-2954428BD7C4}"/>
                </a:ext>
              </a:extLst>
            </p:cNvPr>
            <p:cNvSpPr/>
            <p:nvPr/>
          </p:nvSpPr>
          <p:spPr>
            <a:xfrm>
              <a:off x="2592071" y="358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49" name="Rectangle 648">
              <a:extLst>
                <a:ext uri="{FF2B5EF4-FFF2-40B4-BE49-F238E27FC236}">
                  <a16:creationId xmlns:a16="http://schemas.microsoft.com/office/drawing/2014/main" id="{A0B50B0D-B101-4276-97EE-31DED5DD9F5E}"/>
                </a:ext>
              </a:extLst>
            </p:cNvPr>
            <p:cNvSpPr/>
            <p:nvPr/>
          </p:nvSpPr>
          <p:spPr>
            <a:xfrm>
              <a:off x="2592071" y="5023748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0" name="Rectangle 649">
              <a:extLst>
                <a:ext uri="{FF2B5EF4-FFF2-40B4-BE49-F238E27FC236}">
                  <a16:creationId xmlns:a16="http://schemas.microsoft.com/office/drawing/2014/main" id="{0512DFBF-6C5E-49D8-9682-0CDBC7CBB0E1}"/>
                </a:ext>
              </a:extLst>
            </p:cNvPr>
            <p:cNvSpPr/>
            <p:nvPr/>
          </p:nvSpPr>
          <p:spPr>
            <a:xfrm>
              <a:off x="2592071" y="365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1" name="Rectangle 650">
              <a:extLst>
                <a:ext uri="{FF2B5EF4-FFF2-40B4-BE49-F238E27FC236}">
                  <a16:creationId xmlns:a16="http://schemas.microsoft.com/office/drawing/2014/main" id="{5B79BFB7-16F8-46E0-BFE8-5D0A0B98D992}"/>
                </a:ext>
              </a:extLst>
            </p:cNvPr>
            <p:cNvSpPr/>
            <p:nvPr/>
          </p:nvSpPr>
          <p:spPr>
            <a:xfrm>
              <a:off x="2592071" y="372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2" name="Rectangle 651">
              <a:extLst>
                <a:ext uri="{FF2B5EF4-FFF2-40B4-BE49-F238E27FC236}">
                  <a16:creationId xmlns:a16="http://schemas.microsoft.com/office/drawing/2014/main" id="{65170CDF-ED66-4E40-B43C-90C353D9FD4A}"/>
                </a:ext>
              </a:extLst>
            </p:cNvPr>
            <p:cNvSpPr/>
            <p:nvPr/>
          </p:nvSpPr>
          <p:spPr>
            <a:xfrm>
              <a:off x="2592071" y="379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3" name="Rectangle 652">
              <a:extLst>
                <a:ext uri="{FF2B5EF4-FFF2-40B4-BE49-F238E27FC236}">
                  <a16:creationId xmlns:a16="http://schemas.microsoft.com/office/drawing/2014/main" id="{26F16BA5-D954-46EF-8D84-A17BFE7EE20F}"/>
                </a:ext>
              </a:extLst>
            </p:cNvPr>
            <p:cNvSpPr/>
            <p:nvPr/>
          </p:nvSpPr>
          <p:spPr>
            <a:xfrm>
              <a:off x="2592071" y="387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4" name="Rectangle 653">
              <a:extLst>
                <a:ext uri="{FF2B5EF4-FFF2-40B4-BE49-F238E27FC236}">
                  <a16:creationId xmlns:a16="http://schemas.microsoft.com/office/drawing/2014/main" id="{DFE0FD47-C44D-4431-BAA1-C8FBD9FBD8E9}"/>
                </a:ext>
              </a:extLst>
            </p:cNvPr>
            <p:cNvSpPr/>
            <p:nvPr/>
          </p:nvSpPr>
          <p:spPr>
            <a:xfrm>
              <a:off x="2592071" y="394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0992E66-BE86-4A40-82D6-C470933F7EF5}"/>
                </a:ext>
              </a:extLst>
            </p:cNvPr>
            <p:cNvSpPr/>
            <p:nvPr/>
          </p:nvSpPr>
          <p:spPr>
            <a:xfrm>
              <a:off x="2592071" y="401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6" name="Rectangle 655">
              <a:extLst>
                <a:ext uri="{FF2B5EF4-FFF2-40B4-BE49-F238E27FC236}">
                  <a16:creationId xmlns:a16="http://schemas.microsoft.com/office/drawing/2014/main" id="{67826D4D-940A-4D8C-B8E3-ED6456B2E63A}"/>
                </a:ext>
              </a:extLst>
            </p:cNvPr>
            <p:cNvSpPr/>
            <p:nvPr/>
          </p:nvSpPr>
          <p:spPr>
            <a:xfrm>
              <a:off x="2592071" y="408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7" name="Rectangle 656">
              <a:extLst>
                <a:ext uri="{FF2B5EF4-FFF2-40B4-BE49-F238E27FC236}">
                  <a16:creationId xmlns:a16="http://schemas.microsoft.com/office/drawing/2014/main" id="{BD6BA951-1053-4257-95E8-C44E25A0062D}"/>
                </a:ext>
              </a:extLst>
            </p:cNvPr>
            <p:cNvSpPr/>
            <p:nvPr/>
          </p:nvSpPr>
          <p:spPr>
            <a:xfrm>
              <a:off x="2592071" y="415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8" name="Rectangle 657">
              <a:extLst>
                <a:ext uri="{FF2B5EF4-FFF2-40B4-BE49-F238E27FC236}">
                  <a16:creationId xmlns:a16="http://schemas.microsoft.com/office/drawing/2014/main" id="{923985C8-347F-4EDB-8274-77BDAA74BEDF}"/>
                </a:ext>
              </a:extLst>
            </p:cNvPr>
            <p:cNvSpPr/>
            <p:nvPr/>
          </p:nvSpPr>
          <p:spPr>
            <a:xfrm>
              <a:off x="2592071" y="423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9" name="Rectangle 658">
              <a:extLst>
                <a:ext uri="{FF2B5EF4-FFF2-40B4-BE49-F238E27FC236}">
                  <a16:creationId xmlns:a16="http://schemas.microsoft.com/office/drawing/2014/main" id="{B26268A0-4AF8-4D62-9C08-C588FBAC8D97}"/>
                </a:ext>
              </a:extLst>
            </p:cNvPr>
            <p:cNvSpPr/>
            <p:nvPr/>
          </p:nvSpPr>
          <p:spPr>
            <a:xfrm>
              <a:off x="2592071" y="430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0" name="Rectangle 659">
              <a:extLst>
                <a:ext uri="{FF2B5EF4-FFF2-40B4-BE49-F238E27FC236}">
                  <a16:creationId xmlns:a16="http://schemas.microsoft.com/office/drawing/2014/main" id="{4E198F60-DFFD-4B98-A14E-6DFD668BEA9D}"/>
                </a:ext>
              </a:extLst>
            </p:cNvPr>
            <p:cNvSpPr/>
            <p:nvPr/>
          </p:nvSpPr>
          <p:spPr>
            <a:xfrm>
              <a:off x="2592071" y="437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1" name="Rectangle 660">
              <a:extLst>
                <a:ext uri="{FF2B5EF4-FFF2-40B4-BE49-F238E27FC236}">
                  <a16:creationId xmlns:a16="http://schemas.microsoft.com/office/drawing/2014/main" id="{C58B50B2-F0AF-4F87-8E3F-EA2EEA9C1C57}"/>
                </a:ext>
              </a:extLst>
            </p:cNvPr>
            <p:cNvSpPr/>
            <p:nvPr/>
          </p:nvSpPr>
          <p:spPr>
            <a:xfrm>
              <a:off x="2592071" y="444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2" name="Rectangle 661">
              <a:extLst>
                <a:ext uri="{FF2B5EF4-FFF2-40B4-BE49-F238E27FC236}">
                  <a16:creationId xmlns:a16="http://schemas.microsoft.com/office/drawing/2014/main" id="{D8F7A466-7872-456A-BFA4-32EC18F89E22}"/>
                </a:ext>
              </a:extLst>
            </p:cNvPr>
            <p:cNvSpPr/>
            <p:nvPr/>
          </p:nvSpPr>
          <p:spPr>
            <a:xfrm>
              <a:off x="2592071" y="451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3" name="Rectangle 662">
              <a:extLst>
                <a:ext uri="{FF2B5EF4-FFF2-40B4-BE49-F238E27FC236}">
                  <a16:creationId xmlns:a16="http://schemas.microsoft.com/office/drawing/2014/main" id="{7EEFC27D-22CE-4EF6-9340-DB62B7400A1F}"/>
                </a:ext>
              </a:extLst>
            </p:cNvPr>
            <p:cNvSpPr/>
            <p:nvPr/>
          </p:nvSpPr>
          <p:spPr>
            <a:xfrm>
              <a:off x="2592071" y="459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4" name="Rectangle 663">
              <a:extLst>
                <a:ext uri="{FF2B5EF4-FFF2-40B4-BE49-F238E27FC236}">
                  <a16:creationId xmlns:a16="http://schemas.microsoft.com/office/drawing/2014/main" id="{95478CB0-CEBB-4E89-8EF3-C47EB814229B}"/>
                </a:ext>
              </a:extLst>
            </p:cNvPr>
            <p:cNvSpPr/>
            <p:nvPr/>
          </p:nvSpPr>
          <p:spPr>
            <a:xfrm>
              <a:off x="2592071" y="466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5" name="Rectangle 664">
              <a:extLst>
                <a:ext uri="{FF2B5EF4-FFF2-40B4-BE49-F238E27FC236}">
                  <a16:creationId xmlns:a16="http://schemas.microsoft.com/office/drawing/2014/main" id="{4EB03A66-C974-44ED-90E1-0E494F3E655C}"/>
                </a:ext>
              </a:extLst>
            </p:cNvPr>
            <p:cNvSpPr/>
            <p:nvPr/>
          </p:nvSpPr>
          <p:spPr>
            <a:xfrm>
              <a:off x="2592071" y="473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6" name="Rectangle 665">
              <a:extLst>
                <a:ext uri="{FF2B5EF4-FFF2-40B4-BE49-F238E27FC236}">
                  <a16:creationId xmlns:a16="http://schemas.microsoft.com/office/drawing/2014/main" id="{674C28D4-618A-4458-B3C8-295CE652F4CD}"/>
                </a:ext>
              </a:extLst>
            </p:cNvPr>
            <p:cNvSpPr/>
            <p:nvPr/>
          </p:nvSpPr>
          <p:spPr>
            <a:xfrm>
              <a:off x="2592071" y="480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7" name="Rectangle 666">
              <a:extLst>
                <a:ext uri="{FF2B5EF4-FFF2-40B4-BE49-F238E27FC236}">
                  <a16:creationId xmlns:a16="http://schemas.microsoft.com/office/drawing/2014/main" id="{725460F3-3437-4413-B878-8919A1B9153F}"/>
                </a:ext>
              </a:extLst>
            </p:cNvPr>
            <p:cNvSpPr/>
            <p:nvPr/>
          </p:nvSpPr>
          <p:spPr>
            <a:xfrm>
              <a:off x="2592071" y="487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8" name="Rectangle 667">
              <a:extLst>
                <a:ext uri="{FF2B5EF4-FFF2-40B4-BE49-F238E27FC236}">
                  <a16:creationId xmlns:a16="http://schemas.microsoft.com/office/drawing/2014/main" id="{C1652C1C-F1BC-4C0B-9A1B-4F203AEB07B1}"/>
                </a:ext>
              </a:extLst>
            </p:cNvPr>
            <p:cNvSpPr/>
            <p:nvPr/>
          </p:nvSpPr>
          <p:spPr>
            <a:xfrm>
              <a:off x="2592071" y="495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9" name="Rectangle 668">
              <a:extLst>
                <a:ext uri="{FF2B5EF4-FFF2-40B4-BE49-F238E27FC236}">
                  <a16:creationId xmlns:a16="http://schemas.microsoft.com/office/drawing/2014/main" id="{5F1C90CB-D60F-4817-9977-63AFC3ECD95B}"/>
                </a:ext>
              </a:extLst>
            </p:cNvPr>
            <p:cNvSpPr/>
            <p:nvPr/>
          </p:nvSpPr>
          <p:spPr>
            <a:xfrm>
              <a:off x="2592071" y="502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0" name="Rectangle 669">
              <a:extLst>
                <a:ext uri="{FF2B5EF4-FFF2-40B4-BE49-F238E27FC236}">
                  <a16:creationId xmlns:a16="http://schemas.microsoft.com/office/drawing/2014/main" id="{F934857E-7C1A-4AAB-A40D-63DBCF0BD5C7}"/>
                </a:ext>
              </a:extLst>
            </p:cNvPr>
            <p:cNvSpPr/>
            <p:nvPr/>
          </p:nvSpPr>
          <p:spPr>
            <a:xfrm>
              <a:off x="2592071" y="509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AC8D9B16-1E13-42EC-A490-FDE653229D19}"/>
                </a:ext>
              </a:extLst>
            </p:cNvPr>
            <p:cNvSpPr/>
            <p:nvPr/>
          </p:nvSpPr>
          <p:spPr>
            <a:xfrm>
              <a:off x="2592071" y="516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2" name="Rectangle 671">
              <a:extLst>
                <a:ext uri="{FF2B5EF4-FFF2-40B4-BE49-F238E27FC236}">
                  <a16:creationId xmlns:a16="http://schemas.microsoft.com/office/drawing/2014/main" id="{7C94A008-33D5-469B-9E1A-FC4B85EF9E84}"/>
                </a:ext>
              </a:extLst>
            </p:cNvPr>
            <p:cNvSpPr/>
            <p:nvPr/>
          </p:nvSpPr>
          <p:spPr>
            <a:xfrm>
              <a:off x="2592071" y="523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4E5C5C08-819B-4140-9F4E-4A7076DC07C4}"/>
                </a:ext>
              </a:extLst>
            </p:cNvPr>
            <p:cNvSpPr/>
            <p:nvPr/>
          </p:nvSpPr>
          <p:spPr>
            <a:xfrm>
              <a:off x="2592071" y="531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8558B71F-401D-4C57-8ED4-054515057538}"/>
                </a:ext>
              </a:extLst>
            </p:cNvPr>
            <p:cNvSpPr/>
            <p:nvPr/>
          </p:nvSpPr>
          <p:spPr>
            <a:xfrm>
              <a:off x="2592071" y="538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F4A10E1B-A647-41A7-B0CD-10D84E405FDA}"/>
                </a:ext>
              </a:extLst>
            </p:cNvPr>
            <p:cNvSpPr/>
            <p:nvPr/>
          </p:nvSpPr>
          <p:spPr>
            <a:xfrm>
              <a:off x="2592071" y="545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3C57B174-D8C5-4430-9D10-10063500088A}"/>
                </a:ext>
              </a:extLst>
            </p:cNvPr>
            <p:cNvSpPr/>
            <p:nvPr/>
          </p:nvSpPr>
          <p:spPr>
            <a:xfrm>
              <a:off x="2592071" y="552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7" name="Rectangle 676">
              <a:extLst>
                <a:ext uri="{FF2B5EF4-FFF2-40B4-BE49-F238E27FC236}">
                  <a16:creationId xmlns:a16="http://schemas.microsoft.com/office/drawing/2014/main" id="{81028CA9-38C6-4860-B053-9989293A3C74}"/>
                </a:ext>
              </a:extLst>
            </p:cNvPr>
            <p:cNvSpPr/>
            <p:nvPr/>
          </p:nvSpPr>
          <p:spPr>
            <a:xfrm>
              <a:off x="2592071" y="559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8" name="Rectangle 677">
              <a:extLst>
                <a:ext uri="{FF2B5EF4-FFF2-40B4-BE49-F238E27FC236}">
                  <a16:creationId xmlns:a16="http://schemas.microsoft.com/office/drawing/2014/main" id="{4AD4044C-4FBD-42C1-920A-2A3852873674}"/>
                </a:ext>
              </a:extLst>
            </p:cNvPr>
            <p:cNvSpPr/>
            <p:nvPr/>
          </p:nvSpPr>
          <p:spPr>
            <a:xfrm>
              <a:off x="2592071" y="567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79" name="Group 678">
            <a:extLst>
              <a:ext uri="{FF2B5EF4-FFF2-40B4-BE49-F238E27FC236}">
                <a16:creationId xmlns:a16="http://schemas.microsoft.com/office/drawing/2014/main" id="{0EC9372B-D4AC-4551-BB14-8940C79281EF}"/>
              </a:ext>
            </a:extLst>
          </p:cNvPr>
          <p:cNvGrpSpPr/>
          <p:nvPr/>
        </p:nvGrpSpPr>
        <p:grpSpPr>
          <a:xfrm>
            <a:off x="4927977" y="3911159"/>
            <a:ext cx="360000" cy="2160000"/>
            <a:chOff x="2592071" y="3583748"/>
            <a:chExt cx="360000" cy="2160000"/>
          </a:xfrm>
        </p:grpSpPr>
        <p:sp>
          <p:nvSpPr>
            <p:cNvPr id="680" name="Rectangle 679">
              <a:extLst>
                <a:ext uri="{FF2B5EF4-FFF2-40B4-BE49-F238E27FC236}">
                  <a16:creationId xmlns:a16="http://schemas.microsoft.com/office/drawing/2014/main" id="{F3CCEB08-E319-4B0F-BBDE-A2DA3AB9A326}"/>
                </a:ext>
              </a:extLst>
            </p:cNvPr>
            <p:cNvSpPr/>
            <p:nvPr/>
          </p:nvSpPr>
          <p:spPr>
            <a:xfrm>
              <a:off x="2592071" y="358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1" name="Rectangle 680">
              <a:extLst>
                <a:ext uri="{FF2B5EF4-FFF2-40B4-BE49-F238E27FC236}">
                  <a16:creationId xmlns:a16="http://schemas.microsoft.com/office/drawing/2014/main" id="{2B05D81D-33E7-4CFC-85A7-B2BBC547B099}"/>
                </a:ext>
              </a:extLst>
            </p:cNvPr>
            <p:cNvSpPr/>
            <p:nvPr/>
          </p:nvSpPr>
          <p:spPr>
            <a:xfrm>
              <a:off x="2592071" y="5023748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2" name="Rectangle 681">
              <a:extLst>
                <a:ext uri="{FF2B5EF4-FFF2-40B4-BE49-F238E27FC236}">
                  <a16:creationId xmlns:a16="http://schemas.microsoft.com/office/drawing/2014/main" id="{39B5B44F-B279-4846-886C-F453C87C4BB5}"/>
                </a:ext>
              </a:extLst>
            </p:cNvPr>
            <p:cNvSpPr/>
            <p:nvPr/>
          </p:nvSpPr>
          <p:spPr>
            <a:xfrm>
              <a:off x="2592071" y="365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3" name="Rectangle 682">
              <a:extLst>
                <a:ext uri="{FF2B5EF4-FFF2-40B4-BE49-F238E27FC236}">
                  <a16:creationId xmlns:a16="http://schemas.microsoft.com/office/drawing/2014/main" id="{D51A3838-36C6-454F-BCBC-1F7003718688}"/>
                </a:ext>
              </a:extLst>
            </p:cNvPr>
            <p:cNvSpPr/>
            <p:nvPr/>
          </p:nvSpPr>
          <p:spPr>
            <a:xfrm>
              <a:off x="2592071" y="372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4" name="Rectangle 683">
              <a:extLst>
                <a:ext uri="{FF2B5EF4-FFF2-40B4-BE49-F238E27FC236}">
                  <a16:creationId xmlns:a16="http://schemas.microsoft.com/office/drawing/2014/main" id="{7681DF59-FD08-46A0-891C-3ADC605C58F7}"/>
                </a:ext>
              </a:extLst>
            </p:cNvPr>
            <p:cNvSpPr/>
            <p:nvPr/>
          </p:nvSpPr>
          <p:spPr>
            <a:xfrm>
              <a:off x="2592071" y="379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5" name="Rectangle 684">
              <a:extLst>
                <a:ext uri="{FF2B5EF4-FFF2-40B4-BE49-F238E27FC236}">
                  <a16:creationId xmlns:a16="http://schemas.microsoft.com/office/drawing/2014/main" id="{F67F7473-E7D5-49F1-89FE-4F02CF66899A}"/>
                </a:ext>
              </a:extLst>
            </p:cNvPr>
            <p:cNvSpPr/>
            <p:nvPr/>
          </p:nvSpPr>
          <p:spPr>
            <a:xfrm>
              <a:off x="2592071" y="387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6" name="Rectangle 685">
              <a:extLst>
                <a:ext uri="{FF2B5EF4-FFF2-40B4-BE49-F238E27FC236}">
                  <a16:creationId xmlns:a16="http://schemas.microsoft.com/office/drawing/2014/main" id="{C876F519-E424-4177-8FE7-2AA613135895}"/>
                </a:ext>
              </a:extLst>
            </p:cNvPr>
            <p:cNvSpPr/>
            <p:nvPr/>
          </p:nvSpPr>
          <p:spPr>
            <a:xfrm>
              <a:off x="2592071" y="394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7" name="Rectangle 686">
              <a:extLst>
                <a:ext uri="{FF2B5EF4-FFF2-40B4-BE49-F238E27FC236}">
                  <a16:creationId xmlns:a16="http://schemas.microsoft.com/office/drawing/2014/main" id="{0FDCC5CA-26F8-4037-B7C0-C63941E6E80D}"/>
                </a:ext>
              </a:extLst>
            </p:cNvPr>
            <p:cNvSpPr/>
            <p:nvPr/>
          </p:nvSpPr>
          <p:spPr>
            <a:xfrm>
              <a:off x="2592071" y="401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8" name="Rectangle 687">
              <a:extLst>
                <a:ext uri="{FF2B5EF4-FFF2-40B4-BE49-F238E27FC236}">
                  <a16:creationId xmlns:a16="http://schemas.microsoft.com/office/drawing/2014/main" id="{DC975EEC-2FA9-4CC8-B5F6-BB10AE63FAFF}"/>
                </a:ext>
              </a:extLst>
            </p:cNvPr>
            <p:cNvSpPr/>
            <p:nvPr/>
          </p:nvSpPr>
          <p:spPr>
            <a:xfrm>
              <a:off x="2592071" y="408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9" name="Rectangle 688">
              <a:extLst>
                <a:ext uri="{FF2B5EF4-FFF2-40B4-BE49-F238E27FC236}">
                  <a16:creationId xmlns:a16="http://schemas.microsoft.com/office/drawing/2014/main" id="{1F1D5404-F498-427B-8D9F-AC8D016C37F9}"/>
                </a:ext>
              </a:extLst>
            </p:cNvPr>
            <p:cNvSpPr/>
            <p:nvPr/>
          </p:nvSpPr>
          <p:spPr>
            <a:xfrm>
              <a:off x="2592071" y="415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0" name="Rectangle 689">
              <a:extLst>
                <a:ext uri="{FF2B5EF4-FFF2-40B4-BE49-F238E27FC236}">
                  <a16:creationId xmlns:a16="http://schemas.microsoft.com/office/drawing/2014/main" id="{503217F8-3EC0-4E1A-A3F1-077854F561F7}"/>
                </a:ext>
              </a:extLst>
            </p:cNvPr>
            <p:cNvSpPr/>
            <p:nvPr/>
          </p:nvSpPr>
          <p:spPr>
            <a:xfrm>
              <a:off x="2592071" y="423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1" name="Rectangle 690">
              <a:extLst>
                <a:ext uri="{FF2B5EF4-FFF2-40B4-BE49-F238E27FC236}">
                  <a16:creationId xmlns:a16="http://schemas.microsoft.com/office/drawing/2014/main" id="{A71786A1-FB03-4960-86EA-30F3314C60B4}"/>
                </a:ext>
              </a:extLst>
            </p:cNvPr>
            <p:cNvSpPr/>
            <p:nvPr/>
          </p:nvSpPr>
          <p:spPr>
            <a:xfrm>
              <a:off x="2592071" y="430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2" name="Rectangle 691">
              <a:extLst>
                <a:ext uri="{FF2B5EF4-FFF2-40B4-BE49-F238E27FC236}">
                  <a16:creationId xmlns:a16="http://schemas.microsoft.com/office/drawing/2014/main" id="{99753236-E008-44AB-8178-E2793A0E97AC}"/>
                </a:ext>
              </a:extLst>
            </p:cNvPr>
            <p:cNvSpPr/>
            <p:nvPr/>
          </p:nvSpPr>
          <p:spPr>
            <a:xfrm>
              <a:off x="2592071" y="437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3" name="Rectangle 692">
              <a:extLst>
                <a:ext uri="{FF2B5EF4-FFF2-40B4-BE49-F238E27FC236}">
                  <a16:creationId xmlns:a16="http://schemas.microsoft.com/office/drawing/2014/main" id="{73EE7BEE-EE80-489F-B5F7-6BB02E819BCD}"/>
                </a:ext>
              </a:extLst>
            </p:cNvPr>
            <p:cNvSpPr/>
            <p:nvPr/>
          </p:nvSpPr>
          <p:spPr>
            <a:xfrm>
              <a:off x="2592071" y="444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4" name="Rectangle 693">
              <a:extLst>
                <a:ext uri="{FF2B5EF4-FFF2-40B4-BE49-F238E27FC236}">
                  <a16:creationId xmlns:a16="http://schemas.microsoft.com/office/drawing/2014/main" id="{A3D657A1-0C1D-403A-BF6D-E338667C2D7A}"/>
                </a:ext>
              </a:extLst>
            </p:cNvPr>
            <p:cNvSpPr/>
            <p:nvPr/>
          </p:nvSpPr>
          <p:spPr>
            <a:xfrm>
              <a:off x="2592071" y="451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5" name="Rectangle 694">
              <a:extLst>
                <a:ext uri="{FF2B5EF4-FFF2-40B4-BE49-F238E27FC236}">
                  <a16:creationId xmlns:a16="http://schemas.microsoft.com/office/drawing/2014/main" id="{521958D8-7461-4A51-8D75-D3C965931A83}"/>
                </a:ext>
              </a:extLst>
            </p:cNvPr>
            <p:cNvSpPr/>
            <p:nvPr/>
          </p:nvSpPr>
          <p:spPr>
            <a:xfrm>
              <a:off x="2592071" y="459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6" name="Rectangle 695">
              <a:extLst>
                <a:ext uri="{FF2B5EF4-FFF2-40B4-BE49-F238E27FC236}">
                  <a16:creationId xmlns:a16="http://schemas.microsoft.com/office/drawing/2014/main" id="{7A685735-0029-4018-A404-3BD06296CBCF}"/>
                </a:ext>
              </a:extLst>
            </p:cNvPr>
            <p:cNvSpPr/>
            <p:nvPr/>
          </p:nvSpPr>
          <p:spPr>
            <a:xfrm>
              <a:off x="2592071" y="466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7" name="Rectangle 696">
              <a:extLst>
                <a:ext uri="{FF2B5EF4-FFF2-40B4-BE49-F238E27FC236}">
                  <a16:creationId xmlns:a16="http://schemas.microsoft.com/office/drawing/2014/main" id="{DA3AC4B4-0E3C-4F86-80BE-5C3A32AD0D32}"/>
                </a:ext>
              </a:extLst>
            </p:cNvPr>
            <p:cNvSpPr/>
            <p:nvPr/>
          </p:nvSpPr>
          <p:spPr>
            <a:xfrm>
              <a:off x="2592071" y="473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8" name="Rectangle 697">
              <a:extLst>
                <a:ext uri="{FF2B5EF4-FFF2-40B4-BE49-F238E27FC236}">
                  <a16:creationId xmlns:a16="http://schemas.microsoft.com/office/drawing/2014/main" id="{C8BE7F7D-E446-4B5F-BE24-1E9F2396D7C6}"/>
                </a:ext>
              </a:extLst>
            </p:cNvPr>
            <p:cNvSpPr/>
            <p:nvPr/>
          </p:nvSpPr>
          <p:spPr>
            <a:xfrm>
              <a:off x="2592071" y="480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9" name="Rectangle 698">
              <a:extLst>
                <a:ext uri="{FF2B5EF4-FFF2-40B4-BE49-F238E27FC236}">
                  <a16:creationId xmlns:a16="http://schemas.microsoft.com/office/drawing/2014/main" id="{83CDF86E-F7FA-4D72-B62C-E0F56F1250DD}"/>
                </a:ext>
              </a:extLst>
            </p:cNvPr>
            <p:cNvSpPr/>
            <p:nvPr/>
          </p:nvSpPr>
          <p:spPr>
            <a:xfrm>
              <a:off x="2592071" y="487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4654DB2F-CA94-4FC0-BB57-22935B9215E0}"/>
                </a:ext>
              </a:extLst>
            </p:cNvPr>
            <p:cNvSpPr/>
            <p:nvPr/>
          </p:nvSpPr>
          <p:spPr>
            <a:xfrm>
              <a:off x="2592071" y="495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2CC38233-489B-456D-8B6A-1773764FE9F6}"/>
                </a:ext>
              </a:extLst>
            </p:cNvPr>
            <p:cNvSpPr/>
            <p:nvPr/>
          </p:nvSpPr>
          <p:spPr>
            <a:xfrm>
              <a:off x="2592071" y="502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2" name="Rectangle 701">
              <a:extLst>
                <a:ext uri="{FF2B5EF4-FFF2-40B4-BE49-F238E27FC236}">
                  <a16:creationId xmlns:a16="http://schemas.microsoft.com/office/drawing/2014/main" id="{A075716A-6F74-475F-9016-8824C64A8B4B}"/>
                </a:ext>
              </a:extLst>
            </p:cNvPr>
            <p:cNvSpPr/>
            <p:nvPr/>
          </p:nvSpPr>
          <p:spPr>
            <a:xfrm>
              <a:off x="2592071" y="509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3" name="Rectangle 702">
              <a:extLst>
                <a:ext uri="{FF2B5EF4-FFF2-40B4-BE49-F238E27FC236}">
                  <a16:creationId xmlns:a16="http://schemas.microsoft.com/office/drawing/2014/main" id="{7180FBBF-4621-457C-A11A-75EDDF449B5C}"/>
                </a:ext>
              </a:extLst>
            </p:cNvPr>
            <p:cNvSpPr/>
            <p:nvPr/>
          </p:nvSpPr>
          <p:spPr>
            <a:xfrm>
              <a:off x="2592071" y="516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4" name="Rectangle 703">
              <a:extLst>
                <a:ext uri="{FF2B5EF4-FFF2-40B4-BE49-F238E27FC236}">
                  <a16:creationId xmlns:a16="http://schemas.microsoft.com/office/drawing/2014/main" id="{E1C3C45E-A0A6-4A3E-9EE6-6123A6674317}"/>
                </a:ext>
              </a:extLst>
            </p:cNvPr>
            <p:cNvSpPr/>
            <p:nvPr/>
          </p:nvSpPr>
          <p:spPr>
            <a:xfrm>
              <a:off x="2592071" y="523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5" name="Rectangle 704">
              <a:extLst>
                <a:ext uri="{FF2B5EF4-FFF2-40B4-BE49-F238E27FC236}">
                  <a16:creationId xmlns:a16="http://schemas.microsoft.com/office/drawing/2014/main" id="{ED59785C-1CE4-486C-9515-ADCB829F6183}"/>
                </a:ext>
              </a:extLst>
            </p:cNvPr>
            <p:cNvSpPr/>
            <p:nvPr/>
          </p:nvSpPr>
          <p:spPr>
            <a:xfrm>
              <a:off x="2592071" y="531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6" name="Rectangle 705">
              <a:extLst>
                <a:ext uri="{FF2B5EF4-FFF2-40B4-BE49-F238E27FC236}">
                  <a16:creationId xmlns:a16="http://schemas.microsoft.com/office/drawing/2014/main" id="{93427549-1535-4F73-B6DF-A05CF9574C47}"/>
                </a:ext>
              </a:extLst>
            </p:cNvPr>
            <p:cNvSpPr/>
            <p:nvPr/>
          </p:nvSpPr>
          <p:spPr>
            <a:xfrm>
              <a:off x="2592071" y="5383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7" name="Rectangle 706">
              <a:extLst>
                <a:ext uri="{FF2B5EF4-FFF2-40B4-BE49-F238E27FC236}">
                  <a16:creationId xmlns:a16="http://schemas.microsoft.com/office/drawing/2014/main" id="{F536A062-1379-441B-A074-65B241F294ED}"/>
                </a:ext>
              </a:extLst>
            </p:cNvPr>
            <p:cNvSpPr/>
            <p:nvPr/>
          </p:nvSpPr>
          <p:spPr>
            <a:xfrm>
              <a:off x="2592071" y="5455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8" name="Rectangle 707">
              <a:extLst>
                <a:ext uri="{FF2B5EF4-FFF2-40B4-BE49-F238E27FC236}">
                  <a16:creationId xmlns:a16="http://schemas.microsoft.com/office/drawing/2014/main" id="{1C89114D-9629-4ABE-AAD7-1BC4E1EDD79D}"/>
                </a:ext>
              </a:extLst>
            </p:cNvPr>
            <p:cNvSpPr/>
            <p:nvPr/>
          </p:nvSpPr>
          <p:spPr>
            <a:xfrm>
              <a:off x="2592071" y="5527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9" name="Rectangle 708">
              <a:extLst>
                <a:ext uri="{FF2B5EF4-FFF2-40B4-BE49-F238E27FC236}">
                  <a16:creationId xmlns:a16="http://schemas.microsoft.com/office/drawing/2014/main" id="{361127A1-BA0F-4653-85C0-CC911B372ACB}"/>
                </a:ext>
              </a:extLst>
            </p:cNvPr>
            <p:cNvSpPr/>
            <p:nvPr/>
          </p:nvSpPr>
          <p:spPr>
            <a:xfrm>
              <a:off x="2592071" y="5599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0" name="Rectangle 709">
              <a:extLst>
                <a:ext uri="{FF2B5EF4-FFF2-40B4-BE49-F238E27FC236}">
                  <a16:creationId xmlns:a16="http://schemas.microsoft.com/office/drawing/2014/main" id="{8620D2F5-E787-43AD-94EF-3472072D4A5F}"/>
                </a:ext>
              </a:extLst>
            </p:cNvPr>
            <p:cNvSpPr/>
            <p:nvPr/>
          </p:nvSpPr>
          <p:spPr>
            <a:xfrm>
              <a:off x="2592071" y="5671748"/>
              <a:ext cx="360000" cy="7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40619175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>
                      <p:stCondLst>
                        <p:cond delay="indefinite"/>
                      </p:stCondLst>
                      <p:childTnLst>
                        <p:par>
                          <p:cTn id="173" fill="hold">
                            <p:stCondLst>
                              <p:cond delay="0"/>
                            </p:stCondLst>
                            <p:childTnLst>
                              <p:par>
                                <p:cTn id="17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8" fill="hold">
                      <p:stCondLst>
                        <p:cond delay="indefinite"/>
                      </p:stCondLst>
                      <p:childTnLst>
                        <p:par>
                          <p:cTn id="199" fill="hold">
                            <p:stCondLst>
                              <p:cond delay="0"/>
                            </p:stCondLst>
                            <p:childTnLst>
                              <p:par>
                                <p:cTn id="2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>
                      <p:stCondLst>
                        <p:cond delay="indefinite"/>
                      </p:stCondLst>
                      <p:childTnLst>
                        <p:par>
                          <p:cTn id="210" fill="hold">
                            <p:stCondLst>
                              <p:cond delay="0"/>
                            </p:stCondLst>
                            <p:childTnLst>
                              <p:par>
                                <p:cTn id="2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>
                      <p:stCondLst>
                        <p:cond delay="indefinite"/>
                      </p:stCondLst>
                      <p:childTnLst>
                        <p:par>
                          <p:cTn id="221" fill="hold">
                            <p:stCondLst>
                              <p:cond delay="0"/>
                            </p:stCondLst>
                            <p:childTnLst>
                              <p:par>
                                <p:cTn id="2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>
                      <p:stCondLst>
                        <p:cond delay="indefinite"/>
                      </p:stCondLst>
                      <p:childTnLst>
                        <p:par>
                          <p:cTn id="232" fill="hold">
                            <p:stCondLst>
                              <p:cond delay="0"/>
                            </p:stCondLst>
                            <p:childTnLst>
                              <p:par>
                                <p:cTn id="2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7" dur="5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" dur="500"/>
                                        <p:tgtEl>
                                          <p:spTgt spid="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5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7" fill="hold">
                      <p:stCondLst>
                        <p:cond delay="indefinite"/>
                      </p:stCondLst>
                      <p:childTnLst>
                        <p:par>
                          <p:cTn id="248" fill="hold">
                            <p:stCondLst>
                              <p:cond delay="0"/>
                            </p:stCondLst>
                            <p:childTnLst>
                              <p:par>
                                <p:cTn id="2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3" dur="50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5" fill="hold">
                      <p:stCondLst>
                        <p:cond delay="indefinite"/>
                      </p:stCondLst>
                      <p:childTnLst>
                        <p:par>
                          <p:cTn id="256" fill="hold">
                            <p:stCondLst>
                              <p:cond delay="0"/>
                            </p:stCondLst>
                            <p:childTnLst>
                              <p:par>
                                <p:cTn id="25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6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1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7" grpId="0" animBg="1"/>
      <p:bldP spid="498" grpId="0" animBg="1"/>
      <p:bldP spid="499" grpId="0" animBg="1"/>
      <p:bldP spid="500" grpId="0" animBg="1"/>
      <p:bldP spid="209" grpId="0"/>
      <p:bldP spid="210" grpId="0"/>
      <p:bldP spid="211" grpId="0"/>
      <p:bldP spid="212" grpId="0"/>
      <p:bldP spid="213" grpId="0" animBg="1"/>
      <p:bldP spid="214" grpId="0" animBg="1"/>
      <p:bldP spid="215" grpId="0"/>
      <p:bldP spid="216" grpId="0"/>
      <p:bldP spid="217" grpId="0"/>
      <p:bldP spid="220" grpId="0"/>
      <p:bldP spid="221" grpId="0"/>
      <p:bldP spid="222" grpId="0"/>
      <p:bldP spid="223" grpId="0"/>
      <p:bldP spid="224" grpId="0" animBg="1"/>
      <p:bldP spid="225" grpId="0" animBg="1"/>
      <p:bldP spid="226" grpId="0"/>
      <p:bldP spid="227" grpId="0"/>
      <p:bldP spid="228" grpId="0"/>
      <p:bldP spid="232" grpId="0"/>
      <p:bldP spid="233" grpId="0"/>
      <p:bldP spid="234" grpId="0"/>
      <p:bldP spid="235" grpId="0"/>
      <p:bldP spid="236" grpId="0" animBg="1"/>
      <p:bldP spid="237" grpId="0" animBg="1"/>
      <p:bldP spid="238" grpId="0"/>
      <p:bldP spid="239" grpId="0"/>
      <p:bldP spid="240" grpId="0"/>
      <p:bldP spid="243" grpId="0"/>
      <p:bldP spid="244" grpId="0"/>
      <p:bldP spid="245" grpId="0"/>
      <p:bldP spid="246" grpId="0"/>
      <p:bldP spid="247" grpId="0" animBg="1"/>
      <p:bldP spid="248" grpId="0" animBg="1"/>
      <p:bldP spid="249" grpId="0"/>
      <p:bldP spid="352" grpId="0"/>
      <p:bldP spid="353" grpId="0"/>
    </p:bldLst>
  </p:timing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3" name="Group 422">
            <a:extLst>
              <a:ext uri="{FF2B5EF4-FFF2-40B4-BE49-F238E27FC236}">
                <a16:creationId xmlns:a16="http://schemas.microsoft.com/office/drawing/2014/main" id="{BD13A18B-E4EA-4D64-B8C1-83491B0C6322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24" name="Straight Connector 423">
              <a:extLst>
                <a:ext uri="{FF2B5EF4-FFF2-40B4-BE49-F238E27FC236}">
                  <a16:creationId xmlns:a16="http://schemas.microsoft.com/office/drawing/2014/main" id="{CE254E41-3826-4D79-8646-D9A502F0D60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" name="Straight Connector 424">
              <a:extLst>
                <a:ext uri="{FF2B5EF4-FFF2-40B4-BE49-F238E27FC236}">
                  <a16:creationId xmlns:a16="http://schemas.microsoft.com/office/drawing/2014/main" id="{14C6ED53-A0BE-4874-B833-CC9EF39730E3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" name="Straight Connector 425">
              <a:extLst>
                <a:ext uri="{FF2B5EF4-FFF2-40B4-BE49-F238E27FC236}">
                  <a16:creationId xmlns:a16="http://schemas.microsoft.com/office/drawing/2014/main" id="{71832F42-063F-4E48-B663-12AD6ED1BD2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AF77EA83-42D0-4AE2-B2CF-5153C901726A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0A7D74E4-ADEB-43D0-9FE8-B1C228D7446A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7434E048-E83E-43AC-BBEE-F52C1DE19993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4632D65A-A97E-4990-882C-55568C34C59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6BFA9401-F700-4478-A320-52082785B801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D071937E-0EED-4A0F-AC6E-57708662770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136C2347-CDE6-4498-84B4-B6F424E936B4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Straight Connector 433">
              <a:extLst>
                <a:ext uri="{FF2B5EF4-FFF2-40B4-BE49-F238E27FC236}">
                  <a16:creationId xmlns:a16="http://schemas.microsoft.com/office/drawing/2014/main" id="{3C6FA4B9-D7C6-491B-AB86-FE61988D616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EEE7FE6C-FAA2-46C7-9AE7-251D3504260D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Straight Connector 435">
              <a:extLst>
                <a:ext uri="{FF2B5EF4-FFF2-40B4-BE49-F238E27FC236}">
                  <a16:creationId xmlns:a16="http://schemas.microsoft.com/office/drawing/2014/main" id="{CFC4813C-831D-4105-8E9B-7C95CCCF82B3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27616343-2A58-49E3-9D08-E72CB57D41E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E52BF8C9-3711-4E9E-BE0E-EBCC0ED3C80D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Straight Connector 438">
              <a:extLst>
                <a:ext uri="{FF2B5EF4-FFF2-40B4-BE49-F238E27FC236}">
                  <a16:creationId xmlns:a16="http://schemas.microsoft.com/office/drawing/2014/main" id="{570FF20C-A00B-44CB-B189-C27E01AEDF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0" name="Straight Connector 439">
              <a:extLst>
                <a:ext uri="{FF2B5EF4-FFF2-40B4-BE49-F238E27FC236}">
                  <a16:creationId xmlns:a16="http://schemas.microsoft.com/office/drawing/2014/main" id="{5085125C-DF23-4DB9-81D3-9F1C26489D09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92522C5-DB14-48C4-883A-7147FE868BFA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32530874-5CA0-4A10-965F-63832ED34447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D373E3CB-F5E4-44E3-93AA-B28E4EFDD7D1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47664282-9C36-4807-B561-E3404D94573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D9CA65DD-A1EE-4593-A184-1630817842C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8A33FC12-1F31-46BD-BA4D-03960C3112E5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F97A478A-57E3-4E78-8AA4-BBD5B5D4A5A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A48A0E53-4B26-4EED-8080-A045C930BFD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A9B42E06-FF1D-4A00-BE30-FA613F6C9EEE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A57F70BC-A528-4873-9652-16C0D6782FA2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7F4171A8-9CBA-4036-AC76-9E7A3B27C84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A3C704FA-8DDE-48B1-83DB-2D329E8BC77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21AADB61-6218-4E92-9723-43AD7EF420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802C59B2-55CB-464C-9B86-FF60B605C9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39D1322B-FE4D-411C-97E6-71D9288940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CAE2DEE7-FE69-48FF-A3C0-6539A4259F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FE6C84F9-C183-44A3-B8BD-61E7DAC273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22A2AD82-188C-435B-8ECE-8BFB0CC7B6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A7BDC97C-7C68-40EF-8A72-66F21267EC3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F14BE7FA-9FAA-4CFB-BDEB-CB0F3F5C063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4B8452B6-C288-4D4B-9668-5592C06512C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8F461E12-AE2F-4731-9573-E61F2843A44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0EEFABE2-4BB1-4703-A242-15A68A50B47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F5730358-19FA-4E2B-8645-68E4113CD6E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3BC082A8-0217-406B-A8C1-523210C7818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38D1E4FA-ACD3-4B5E-889D-0BE2EE9A47E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18" name="Rectangle: Rounded Corners 317">
            <a:extLst>
              <a:ext uri="{FF2B5EF4-FFF2-40B4-BE49-F238E27FC236}">
                <a16:creationId xmlns:a16="http://schemas.microsoft.com/office/drawing/2014/main" id="{67087471-5066-4704-9818-A89A7C3D45A9}"/>
              </a:ext>
            </a:extLst>
          </p:cNvPr>
          <p:cNvSpPr/>
          <p:nvPr/>
        </p:nvSpPr>
        <p:spPr>
          <a:xfrm rot="5400000">
            <a:off x="3270114" y="817476"/>
            <a:ext cx="2586063" cy="1361842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5" name="Rectangle 174">
            <a:extLst>
              <a:ext uri="{FF2B5EF4-FFF2-40B4-BE49-F238E27FC236}">
                <a16:creationId xmlns:a16="http://schemas.microsoft.com/office/drawing/2014/main" id="{8F2D72C7-40EF-4995-BD7D-CA12EA34DC43}"/>
              </a:ext>
            </a:extLst>
          </p:cNvPr>
          <p:cNvSpPr/>
          <p:nvPr/>
        </p:nvSpPr>
        <p:spPr>
          <a:xfrm>
            <a:off x="4751304" y="515283"/>
            <a:ext cx="366378" cy="71719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6" name="Rectangle 205">
            <a:extLst>
              <a:ext uri="{FF2B5EF4-FFF2-40B4-BE49-F238E27FC236}">
                <a16:creationId xmlns:a16="http://schemas.microsoft.com/office/drawing/2014/main" id="{1638EE26-3D2F-4B7C-94BB-C99B2D7FC659}"/>
              </a:ext>
            </a:extLst>
          </p:cNvPr>
          <p:cNvSpPr/>
          <p:nvPr/>
        </p:nvSpPr>
        <p:spPr>
          <a:xfrm>
            <a:off x="4053064" y="507170"/>
            <a:ext cx="366378" cy="867967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7" name="Rectangle 466">
            <a:extLst>
              <a:ext uri="{FF2B5EF4-FFF2-40B4-BE49-F238E27FC236}">
                <a16:creationId xmlns:a16="http://schemas.microsoft.com/office/drawing/2014/main" id="{6C259FCA-10E1-449B-8410-1222CF4C35D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4" name="Rectangle: Rounded Corners 133">
            <a:extLst>
              <a:ext uri="{FF2B5EF4-FFF2-40B4-BE49-F238E27FC236}">
                <a16:creationId xmlns:a16="http://schemas.microsoft.com/office/drawing/2014/main" id="{1645E3D1-CE02-41E1-B2B6-C8E347709E07}"/>
              </a:ext>
            </a:extLst>
          </p:cNvPr>
          <p:cNvSpPr/>
          <p:nvPr/>
        </p:nvSpPr>
        <p:spPr>
          <a:xfrm>
            <a:off x="462384" y="308012"/>
            <a:ext cx="3167744" cy="129440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EFF322EE-9F9A-4AC0-91A4-12B42A5B779C}"/>
              </a:ext>
            </a:extLst>
          </p:cNvPr>
          <p:cNvGrpSpPr/>
          <p:nvPr/>
        </p:nvGrpSpPr>
        <p:grpSpPr>
          <a:xfrm>
            <a:off x="2149049" y="422520"/>
            <a:ext cx="435719" cy="1032867"/>
            <a:chOff x="2724738" y="5471319"/>
            <a:chExt cx="435719" cy="1032867"/>
          </a:xfrm>
        </p:grpSpPr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5B4336F6-7E96-414C-A017-FE6E2BCA2CD8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A60CCC6D-3163-4F7F-962E-8EAFB5DE148F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1D1EB9A6-9256-435E-858A-1AE81DD1556A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D276B507-9F0A-4B36-BEB3-63D5AC4ACB84}"/>
              </a:ext>
            </a:extLst>
          </p:cNvPr>
          <p:cNvGrpSpPr/>
          <p:nvPr/>
        </p:nvGrpSpPr>
        <p:grpSpPr>
          <a:xfrm>
            <a:off x="3086077" y="420259"/>
            <a:ext cx="579964" cy="1032867"/>
            <a:chOff x="2724738" y="5471319"/>
            <a:chExt cx="579964" cy="1032867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5F5BBF04-38B3-4F7E-8E2E-8537360F089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14693204-EF65-4C39-A991-EB113DA8B0D6}"/>
                </a:ext>
              </a:extLst>
            </p:cNvPr>
            <p:cNvSpPr txBox="1"/>
            <p:nvPr/>
          </p:nvSpPr>
          <p:spPr>
            <a:xfrm>
              <a:off x="2732662" y="5857855"/>
              <a:ext cx="57204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E06DCDED-9E95-4D8D-84E9-101D8037E42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TextBox 142">
            <a:extLst>
              <a:ext uri="{FF2B5EF4-FFF2-40B4-BE49-F238E27FC236}">
                <a16:creationId xmlns:a16="http://schemas.microsoft.com/office/drawing/2014/main" id="{3A038D1F-2E68-4E5E-BE22-FFA29096D408}"/>
              </a:ext>
            </a:extLst>
          </p:cNvPr>
          <p:cNvSpPr txBox="1"/>
          <p:nvPr/>
        </p:nvSpPr>
        <p:spPr>
          <a:xfrm>
            <a:off x="1698223" y="598203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42410AB7-68ED-4919-846E-C6E0C728E966}"/>
              </a:ext>
            </a:extLst>
          </p:cNvPr>
          <p:cNvSpPr txBox="1"/>
          <p:nvPr/>
        </p:nvSpPr>
        <p:spPr>
          <a:xfrm>
            <a:off x="2627874" y="63291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45" name="Rectangle 144">
            <a:extLst>
              <a:ext uri="{FF2B5EF4-FFF2-40B4-BE49-F238E27FC236}">
                <a16:creationId xmlns:a16="http://schemas.microsoft.com/office/drawing/2014/main" id="{14E5CA48-80E4-4F23-BED3-742F8A25AA3A}"/>
              </a:ext>
            </a:extLst>
          </p:cNvPr>
          <p:cNvSpPr/>
          <p:nvPr/>
        </p:nvSpPr>
        <p:spPr>
          <a:xfrm>
            <a:off x="618616" y="42025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847707BF-F959-4F03-9DA2-68B33A9DCC5D}"/>
              </a:ext>
            </a:extLst>
          </p:cNvPr>
          <p:cNvGrpSpPr/>
          <p:nvPr/>
        </p:nvGrpSpPr>
        <p:grpSpPr>
          <a:xfrm>
            <a:off x="457614" y="1769515"/>
            <a:ext cx="666817" cy="1076984"/>
            <a:chOff x="4909821" y="3109622"/>
            <a:chExt cx="666817" cy="1076984"/>
          </a:xfrm>
        </p:grpSpPr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CEA9ECD0-2A39-4272-A5EB-FBFA7EEAB856}"/>
                </a:ext>
              </a:extLst>
            </p:cNvPr>
            <p:cNvCxnSpPr>
              <a:cxnSpLocks/>
            </p:cNvCxnSpPr>
            <p:nvPr/>
          </p:nvCxnSpPr>
          <p:spPr>
            <a:xfrm>
              <a:off x="4929278" y="3617456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4D353E4-941C-467A-B4CF-9EC0A59A5C10}"/>
                </a:ext>
              </a:extLst>
            </p:cNvPr>
            <p:cNvSpPr txBox="1"/>
            <p:nvPr/>
          </p:nvSpPr>
          <p:spPr>
            <a:xfrm>
              <a:off x="4909821" y="3555664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863FF7DA-98DB-4F86-8243-8D55DE3FE6AB}"/>
                </a:ext>
              </a:extLst>
            </p:cNvPr>
            <p:cNvSpPr txBox="1"/>
            <p:nvPr/>
          </p:nvSpPr>
          <p:spPr>
            <a:xfrm>
              <a:off x="4910242" y="3109622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9" name="Group 98">
            <a:extLst>
              <a:ext uri="{FF2B5EF4-FFF2-40B4-BE49-F238E27FC236}">
                <a16:creationId xmlns:a16="http://schemas.microsoft.com/office/drawing/2014/main" id="{1123CA05-2E23-421F-B6BE-A68B3DAC7168}"/>
              </a:ext>
            </a:extLst>
          </p:cNvPr>
          <p:cNvGrpSpPr/>
          <p:nvPr/>
        </p:nvGrpSpPr>
        <p:grpSpPr>
          <a:xfrm>
            <a:off x="921034" y="1774140"/>
            <a:ext cx="1399252" cy="1071789"/>
            <a:chOff x="5368472" y="3099566"/>
            <a:chExt cx="1399252" cy="1071789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5FC1E0BF-9045-4888-BFF1-629BE1A942EF}"/>
                </a:ext>
              </a:extLst>
            </p:cNvPr>
            <p:cNvSpPr txBox="1"/>
            <p:nvPr/>
          </p:nvSpPr>
          <p:spPr>
            <a:xfrm>
              <a:off x="5368472" y="330678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77794BC3-E540-4254-AD4C-BBBD0AB41EE7}"/>
                </a:ext>
              </a:extLst>
            </p:cNvPr>
            <p:cNvCxnSpPr>
              <a:cxnSpLocks/>
            </p:cNvCxnSpPr>
            <p:nvPr/>
          </p:nvCxnSpPr>
          <p:spPr>
            <a:xfrm>
              <a:off x="5828906" y="3607400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7E137D36-7C91-4611-A6D2-63E7F46E389A}"/>
                </a:ext>
              </a:extLst>
            </p:cNvPr>
            <p:cNvSpPr txBox="1"/>
            <p:nvPr/>
          </p:nvSpPr>
          <p:spPr>
            <a:xfrm>
              <a:off x="5804254" y="3540413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C48F1A86-6B6E-4143-8DB8-1E842FF79164}"/>
                </a:ext>
              </a:extLst>
            </p:cNvPr>
            <p:cNvSpPr txBox="1"/>
            <p:nvPr/>
          </p:nvSpPr>
          <p:spPr>
            <a:xfrm>
              <a:off x="5786818" y="309956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84B56650-0709-435B-8C2D-DA26609E371C}"/>
                </a:ext>
              </a:extLst>
            </p:cNvPr>
            <p:cNvSpPr txBox="1"/>
            <p:nvPr/>
          </p:nvSpPr>
          <p:spPr>
            <a:xfrm>
              <a:off x="6265486" y="3306087"/>
              <a:ext cx="5022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cxnSp>
        <p:nvCxnSpPr>
          <p:cNvPr id="105" name="Straight Connector 104">
            <a:extLst>
              <a:ext uri="{FF2B5EF4-FFF2-40B4-BE49-F238E27FC236}">
                <a16:creationId xmlns:a16="http://schemas.microsoft.com/office/drawing/2014/main" id="{9CBD3BAA-CADB-432B-83C7-4906DC4B0876}"/>
              </a:ext>
            </a:extLst>
          </p:cNvPr>
          <p:cNvCxnSpPr>
            <a:cxnSpLocks/>
          </p:cNvCxnSpPr>
          <p:nvPr/>
        </p:nvCxnSpPr>
        <p:spPr>
          <a:xfrm>
            <a:off x="471479" y="406389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71182AE2-A81B-4F3D-929B-8372F45663C6}"/>
              </a:ext>
            </a:extLst>
          </p:cNvPr>
          <p:cNvCxnSpPr>
            <a:cxnSpLocks/>
          </p:cNvCxnSpPr>
          <p:nvPr/>
        </p:nvCxnSpPr>
        <p:spPr>
          <a:xfrm>
            <a:off x="1350709" y="4063899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TextBox 106">
            <a:extLst>
              <a:ext uri="{FF2B5EF4-FFF2-40B4-BE49-F238E27FC236}">
                <a16:creationId xmlns:a16="http://schemas.microsoft.com/office/drawing/2014/main" id="{B9AFEB31-2925-414B-8FAA-2F9E3F8BA070}"/>
              </a:ext>
            </a:extLst>
          </p:cNvPr>
          <p:cNvSpPr txBox="1"/>
          <p:nvPr/>
        </p:nvSpPr>
        <p:spPr>
          <a:xfrm>
            <a:off x="434106" y="355606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B4C82EFB-DD8D-4AEB-957C-B6F0A3244404}"/>
              </a:ext>
            </a:extLst>
          </p:cNvPr>
          <p:cNvSpPr txBox="1"/>
          <p:nvPr/>
        </p:nvSpPr>
        <p:spPr>
          <a:xfrm>
            <a:off x="444672" y="400210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D5C25DA6-26F0-49E3-A318-00D9158599FD}"/>
              </a:ext>
            </a:extLst>
          </p:cNvPr>
          <p:cNvSpPr txBox="1"/>
          <p:nvPr/>
        </p:nvSpPr>
        <p:spPr>
          <a:xfrm>
            <a:off x="1350708" y="4002107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2D7D6BF1-DEE0-491D-9E54-B1CECC6D7859}"/>
              </a:ext>
            </a:extLst>
          </p:cNvPr>
          <p:cNvSpPr txBox="1"/>
          <p:nvPr/>
        </p:nvSpPr>
        <p:spPr>
          <a:xfrm>
            <a:off x="903666" y="3748428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11" name="Arc 110">
            <a:extLst>
              <a:ext uri="{FF2B5EF4-FFF2-40B4-BE49-F238E27FC236}">
                <a16:creationId xmlns:a16="http://schemas.microsoft.com/office/drawing/2014/main" id="{381610A1-8A76-44D9-A2AB-78C1697CC43F}"/>
              </a:ext>
            </a:extLst>
          </p:cNvPr>
          <p:cNvSpPr/>
          <p:nvPr/>
        </p:nvSpPr>
        <p:spPr>
          <a:xfrm rot="16200000">
            <a:off x="836367" y="3033940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2" name="Arc 111">
            <a:extLst>
              <a:ext uri="{FF2B5EF4-FFF2-40B4-BE49-F238E27FC236}">
                <a16:creationId xmlns:a16="http://schemas.microsoft.com/office/drawing/2014/main" id="{93F019E3-0EDB-4B6F-9131-637313AD7DB7}"/>
              </a:ext>
            </a:extLst>
          </p:cNvPr>
          <p:cNvSpPr/>
          <p:nvPr/>
        </p:nvSpPr>
        <p:spPr>
          <a:xfrm rot="5400000">
            <a:off x="826080" y="396759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7E99CDA7-B033-4606-94D6-260FBAF02232}"/>
              </a:ext>
            </a:extLst>
          </p:cNvPr>
          <p:cNvSpPr txBox="1"/>
          <p:nvPr/>
        </p:nvSpPr>
        <p:spPr>
          <a:xfrm>
            <a:off x="956670" y="450297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2BD55A5D-C184-49A6-8809-CD1185D0E385}"/>
              </a:ext>
            </a:extLst>
          </p:cNvPr>
          <p:cNvSpPr txBox="1"/>
          <p:nvPr/>
        </p:nvSpPr>
        <p:spPr>
          <a:xfrm>
            <a:off x="956669" y="320212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56A9B36E-A925-43D3-8DCF-63042C9F6F39}"/>
              </a:ext>
            </a:extLst>
          </p:cNvPr>
          <p:cNvSpPr txBox="1"/>
          <p:nvPr/>
        </p:nvSpPr>
        <p:spPr>
          <a:xfrm>
            <a:off x="1569343" y="3556065"/>
            <a:ext cx="7306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0B419475-69AD-42BA-8A15-983B46E62159}"/>
              </a:ext>
            </a:extLst>
          </p:cNvPr>
          <p:cNvCxnSpPr>
            <a:cxnSpLocks/>
          </p:cNvCxnSpPr>
          <p:nvPr/>
        </p:nvCxnSpPr>
        <p:spPr>
          <a:xfrm>
            <a:off x="2712057" y="4065255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0622A88D-5EFE-47C5-B798-8BAE093C228B}"/>
              </a:ext>
            </a:extLst>
          </p:cNvPr>
          <p:cNvCxnSpPr>
            <a:cxnSpLocks/>
          </p:cNvCxnSpPr>
          <p:nvPr/>
        </p:nvCxnSpPr>
        <p:spPr>
          <a:xfrm>
            <a:off x="3591287" y="406525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" name="TextBox 145">
            <a:extLst>
              <a:ext uri="{FF2B5EF4-FFF2-40B4-BE49-F238E27FC236}">
                <a16:creationId xmlns:a16="http://schemas.microsoft.com/office/drawing/2014/main" id="{C43B2204-0BEE-4AEA-A3CD-9EA701903F8F}"/>
              </a:ext>
            </a:extLst>
          </p:cNvPr>
          <p:cNvSpPr txBox="1"/>
          <p:nvPr/>
        </p:nvSpPr>
        <p:spPr>
          <a:xfrm>
            <a:off x="2674684" y="355742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06AA9B54-6537-44D4-84EA-1F9A1407BE97}"/>
              </a:ext>
            </a:extLst>
          </p:cNvPr>
          <p:cNvSpPr txBox="1"/>
          <p:nvPr/>
        </p:nvSpPr>
        <p:spPr>
          <a:xfrm>
            <a:off x="2685250" y="400346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29999A7E-32CF-44AF-83AE-40CB3704AC3E}"/>
              </a:ext>
            </a:extLst>
          </p:cNvPr>
          <p:cNvSpPr txBox="1"/>
          <p:nvPr/>
        </p:nvSpPr>
        <p:spPr>
          <a:xfrm>
            <a:off x="3591286" y="400346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D89DDD01-4494-4230-9A4C-F3D633D25215}"/>
              </a:ext>
            </a:extLst>
          </p:cNvPr>
          <p:cNvSpPr txBox="1"/>
          <p:nvPr/>
        </p:nvSpPr>
        <p:spPr>
          <a:xfrm>
            <a:off x="3144244" y="3749784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50" name="Arc 149">
            <a:extLst>
              <a:ext uri="{FF2B5EF4-FFF2-40B4-BE49-F238E27FC236}">
                <a16:creationId xmlns:a16="http://schemas.microsoft.com/office/drawing/2014/main" id="{157DC229-E746-4CC6-8010-D47E49D52426}"/>
              </a:ext>
            </a:extLst>
          </p:cNvPr>
          <p:cNvSpPr/>
          <p:nvPr/>
        </p:nvSpPr>
        <p:spPr>
          <a:xfrm rot="16200000">
            <a:off x="3076945" y="3035296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1" name="Arc 150">
            <a:extLst>
              <a:ext uri="{FF2B5EF4-FFF2-40B4-BE49-F238E27FC236}">
                <a16:creationId xmlns:a16="http://schemas.microsoft.com/office/drawing/2014/main" id="{64ECB892-9004-4FDE-A1A7-C9F3278954E9}"/>
              </a:ext>
            </a:extLst>
          </p:cNvPr>
          <p:cNvSpPr/>
          <p:nvPr/>
        </p:nvSpPr>
        <p:spPr>
          <a:xfrm rot="5400000">
            <a:off x="3066658" y="396894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1387366D-8127-4259-A91B-49DF6DFB103A}"/>
              </a:ext>
            </a:extLst>
          </p:cNvPr>
          <p:cNvSpPr txBox="1"/>
          <p:nvPr/>
        </p:nvSpPr>
        <p:spPr>
          <a:xfrm>
            <a:off x="3197248" y="450432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89F067BE-04F9-4183-97E3-289D335859C3}"/>
              </a:ext>
            </a:extLst>
          </p:cNvPr>
          <p:cNvSpPr txBox="1"/>
          <p:nvPr/>
        </p:nvSpPr>
        <p:spPr>
          <a:xfrm>
            <a:off x="3197247" y="320348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15661C68-AF41-4876-AAC2-5F8CBEECFAF3}"/>
              </a:ext>
            </a:extLst>
          </p:cNvPr>
          <p:cNvSpPr txBox="1"/>
          <p:nvPr/>
        </p:nvSpPr>
        <p:spPr>
          <a:xfrm>
            <a:off x="3819875" y="3557421"/>
            <a:ext cx="70335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860890C-B038-4F5D-A6E0-AC6BC12D8C23}"/>
              </a:ext>
            </a:extLst>
          </p:cNvPr>
          <p:cNvGrpSpPr/>
          <p:nvPr/>
        </p:nvGrpSpPr>
        <p:grpSpPr>
          <a:xfrm>
            <a:off x="447434" y="5319277"/>
            <a:ext cx="956851" cy="1071647"/>
            <a:chOff x="1963495" y="36281"/>
            <a:chExt cx="956851" cy="107164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7DD9E18A-7747-4B1B-803C-BB1B31161A84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DE39DBF9-C05C-425B-9C73-56E5AAB7493D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C9700A13-4470-401D-A3CD-85838CA5ECE4}"/>
                </a:ext>
              </a:extLst>
            </p:cNvPr>
            <p:cNvSpPr txBox="1"/>
            <p:nvPr/>
          </p:nvSpPr>
          <p:spPr>
            <a:xfrm>
              <a:off x="2224185" y="36281"/>
              <a:ext cx="69616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9B4D9756-85DE-4F4A-90F0-FF7D2358C3DA}"/>
              </a:ext>
            </a:extLst>
          </p:cNvPr>
          <p:cNvGrpSpPr/>
          <p:nvPr/>
        </p:nvGrpSpPr>
        <p:grpSpPr>
          <a:xfrm>
            <a:off x="1363757" y="5318519"/>
            <a:ext cx="1754521" cy="1071647"/>
            <a:chOff x="1795353" y="3094110"/>
            <a:chExt cx="1754521" cy="1071647"/>
          </a:xfrm>
        </p:grpSpPr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15EE791F-B781-4F7B-8EEB-F7E9689EAEDB}"/>
                </a:ext>
              </a:extLst>
            </p:cNvPr>
            <p:cNvGrpSpPr/>
            <p:nvPr/>
          </p:nvGrpSpPr>
          <p:grpSpPr>
            <a:xfrm>
              <a:off x="1795353" y="3304931"/>
              <a:ext cx="1754521" cy="640049"/>
              <a:chOff x="1348121" y="3303757"/>
              <a:chExt cx="1754521" cy="640049"/>
            </a:xfrm>
          </p:grpSpPr>
          <p:sp>
            <p:nvSpPr>
              <p:cNvPr id="165" name="TextBox 164">
                <a:extLst>
                  <a:ext uri="{FF2B5EF4-FFF2-40B4-BE49-F238E27FC236}">
                    <a16:creationId xmlns:a16="http://schemas.microsoft.com/office/drawing/2014/main" id="{F9E5A39D-3751-447B-866E-E4BD3D8A4CDE}"/>
                  </a:ext>
                </a:extLst>
              </p:cNvPr>
              <p:cNvSpPr txBox="1"/>
              <p:nvPr/>
            </p:nvSpPr>
            <p:spPr>
              <a:xfrm>
                <a:off x="1348121" y="331286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</a:p>
            </p:txBody>
          </p:sp>
          <p:sp>
            <p:nvSpPr>
              <p:cNvPr id="166" name="TextBox 165">
                <a:extLst>
                  <a:ext uri="{FF2B5EF4-FFF2-40B4-BE49-F238E27FC236}">
                    <a16:creationId xmlns:a16="http://schemas.microsoft.com/office/drawing/2014/main" id="{7F140D15-3E3A-486B-92D0-5922807D7210}"/>
                  </a:ext>
                </a:extLst>
              </p:cNvPr>
              <p:cNvSpPr txBox="1"/>
              <p:nvPr/>
            </p:nvSpPr>
            <p:spPr>
              <a:xfrm>
                <a:off x="2668904" y="3303757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F924ACA4-48A0-4DCC-8BC8-B0ACA9F2EAF3}"/>
                </a:ext>
              </a:extLst>
            </p:cNvPr>
            <p:cNvGrpSpPr/>
            <p:nvPr/>
          </p:nvGrpSpPr>
          <p:grpSpPr>
            <a:xfrm>
              <a:off x="2220785" y="3094110"/>
              <a:ext cx="965898" cy="1071647"/>
              <a:chOff x="1963495" y="36281"/>
              <a:chExt cx="965898" cy="1071647"/>
            </a:xfrm>
          </p:grpSpPr>
          <p:sp>
            <p:nvSpPr>
              <p:cNvPr id="162" name="TextBox 161">
                <a:extLst>
                  <a:ext uri="{FF2B5EF4-FFF2-40B4-BE49-F238E27FC236}">
                    <a16:creationId xmlns:a16="http://schemas.microsoft.com/office/drawing/2014/main" id="{9E1B8268-BE26-439A-A2EE-4B8BE336BEB1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64BD1D6D-DE70-4EAA-836A-34C20262C3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606FCF76-F29E-4586-A50F-FD873A7EC4A6}"/>
                  </a:ext>
                </a:extLst>
              </p:cNvPr>
              <p:cNvSpPr txBox="1"/>
              <p:nvPr/>
            </p:nvSpPr>
            <p:spPr>
              <a:xfrm>
                <a:off x="2218737" y="36281"/>
                <a:ext cx="710656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</p:grpSp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635991FB-3160-4A58-B4C9-151C96638498}"/>
              </a:ext>
            </a:extLst>
          </p:cNvPr>
          <p:cNvGrpSpPr/>
          <p:nvPr/>
        </p:nvGrpSpPr>
        <p:grpSpPr>
          <a:xfrm>
            <a:off x="3121246" y="5750451"/>
            <a:ext cx="933868" cy="630942"/>
            <a:chOff x="3121638" y="4867004"/>
            <a:chExt cx="933868" cy="630942"/>
          </a:xfrm>
        </p:grpSpPr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AC75CA3C-B98A-493C-A4B7-9CA203821462}"/>
                </a:ext>
              </a:extLst>
            </p:cNvPr>
            <p:cNvSpPr txBox="1"/>
            <p:nvPr/>
          </p:nvSpPr>
          <p:spPr>
            <a:xfrm>
              <a:off x="3121638" y="4867004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01F4E33F-9E97-4DAD-B433-CEB000647E0E}"/>
                </a:ext>
              </a:extLst>
            </p:cNvPr>
            <p:cNvCxnSpPr>
              <a:cxnSpLocks/>
            </p:cNvCxnSpPr>
            <p:nvPr/>
          </p:nvCxnSpPr>
          <p:spPr>
            <a:xfrm>
              <a:off x="3139350" y="4944994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0" name="TextBox 169">
            <a:extLst>
              <a:ext uri="{FF2B5EF4-FFF2-40B4-BE49-F238E27FC236}">
                <a16:creationId xmlns:a16="http://schemas.microsoft.com/office/drawing/2014/main" id="{DA6BCB42-36FD-428C-9220-6642D873F390}"/>
              </a:ext>
            </a:extLst>
          </p:cNvPr>
          <p:cNvSpPr txBox="1"/>
          <p:nvPr/>
        </p:nvSpPr>
        <p:spPr>
          <a:xfrm>
            <a:off x="3157682" y="5309746"/>
            <a:ext cx="93443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BD7B690C-74ED-4AB4-AA38-9479B0857641}"/>
              </a:ext>
            </a:extLst>
          </p:cNvPr>
          <p:cNvGrpSpPr/>
          <p:nvPr/>
        </p:nvGrpSpPr>
        <p:grpSpPr>
          <a:xfrm>
            <a:off x="690420" y="423537"/>
            <a:ext cx="970873" cy="1071647"/>
            <a:chOff x="690420" y="423537"/>
            <a:chExt cx="970873" cy="1071647"/>
          </a:xfrm>
        </p:grpSpPr>
        <p:grpSp>
          <p:nvGrpSpPr>
            <p:cNvPr id="171" name="Group 170">
              <a:extLst>
                <a:ext uri="{FF2B5EF4-FFF2-40B4-BE49-F238E27FC236}">
                  <a16:creationId xmlns:a16="http://schemas.microsoft.com/office/drawing/2014/main" id="{540D85AF-0F10-4D45-8F58-48E9F309E33A}"/>
                </a:ext>
              </a:extLst>
            </p:cNvPr>
            <p:cNvGrpSpPr/>
            <p:nvPr/>
          </p:nvGrpSpPr>
          <p:grpSpPr>
            <a:xfrm>
              <a:off x="690420" y="864242"/>
              <a:ext cx="933868" cy="630942"/>
              <a:chOff x="3121638" y="4867004"/>
              <a:chExt cx="933868" cy="630942"/>
            </a:xfrm>
          </p:grpSpPr>
          <p:sp>
            <p:nvSpPr>
              <p:cNvPr id="172" name="TextBox 171">
                <a:extLst>
                  <a:ext uri="{FF2B5EF4-FFF2-40B4-BE49-F238E27FC236}">
                    <a16:creationId xmlns:a16="http://schemas.microsoft.com/office/drawing/2014/main" id="{8C11311B-671F-4536-978E-EC18E6ED1A4D}"/>
                  </a:ext>
                </a:extLst>
              </p:cNvPr>
              <p:cNvSpPr txBox="1"/>
              <p:nvPr/>
            </p:nvSpPr>
            <p:spPr>
              <a:xfrm>
                <a:off x="3121638" y="4867004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3BE0E25A-6469-4F2B-B661-1333955D669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39350" y="4944994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D4545DB3-4AEE-4917-8783-B3897B4798FE}"/>
                </a:ext>
              </a:extLst>
            </p:cNvPr>
            <p:cNvSpPr txBox="1"/>
            <p:nvPr/>
          </p:nvSpPr>
          <p:spPr>
            <a:xfrm>
              <a:off x="726856" y="423537"/>
              <a:ext cx="93443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AA769880-C697-47CA-B6D7-52E0F7DD54E9}"/>
              </a:ext>
            </a:extLst>
          </p:cNvPr>
          <p:cNvGrpSpPr/>
          <p:nvPr/>
        </p:nvGrpSpPr>
        <p:grpSpPr>
          <a:xfrm>
            <a:off x="4758950" y="503857"/>
            <a:ext cx="360000" cy="2160000"/>
            <a:chOff x="2592071" y="3429000"/>
            <a:chExt cx="360000" cy="2160000"/>
          </a:xfrm>
        </p:grpSpPr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A2B5FD4F-FD45-4F95-B153-F543837D90B9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8" name="Rectangle 177">
              <a:extLst>
                <a:ext uri="{FF2B5EF4-FFF2-40B4-BE49-F238E27FC236}">
                  <a16:creationId xmlns:a16="http://schemas.microsoft.com/office/drawing/2014/main" id="{3F50BA9A-45D4-448E-B038-61C62B4F829C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76FB1D19-1DE0-4EA4-8811-48ADFF565D8D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C47D7C09-0C6C-4B07-9B3A-56D49807ED3D}"/>
              </a:ext>
            </a:extLst>
          </p:cNvPr>
          <p:cNvGrpSpPr/>
          <p:nvPr/>
        </p:nvGrpSpPr>
        <p:grpSpPr>
          <a:xfrm>
            <a:off x="4059262" y="504335"/>
            <a:ext cx="360000" cy="2160000"/>
            <a:chOff x="3752453" y="3429000"/>
            <a:chExt cx="360000" cy="2160000"/>
          </a:xfrm>
        </p:grpSpPr>
        <p:sp>
          <p:nvSpPr>
            <p:cNvPr id="181" name="Rectangle 180">
              <a:extLst>
                <a:ext uri="{FF2B5EF4-FFF2-40B4-BE49-F238E27FC236}">
                  <a16:creationId xmlns:a16="http://schemas.microsoft.com/office/drawing/2014/main" id="{280D330A-092A-49B7-931F-C7A9D1D399B0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2" name="Rectangle 181">
              <a:extLst>
                <a:ext uri="{FF2B5EF4-FFF2-40B4-BE49-F238E27FC236}">
                  <a16:creationId xmlns:a16="http://schemas.microsoft.com/office/drawing/2014/main" id="{90C769BE-6D40-4908-8986-9F5956BD8427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3" name="Rectangle 182">
              <a:extLst>
                <a:ext uri="{FF2B5EF4-FFF2-40B4-BE49-F238E27FC236}">
                  <a16:creationId xmlns:a16="http://schemas.microsoft.com/office/drawing/2014/main" id="{A0B8ACA4-61BA-4C7C-867A-C53714D19646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4" name="Rectangle 183">
              <a:extLst>
                <a:ext uri="{FF2B5EF4-FFF2-40B4-BE49-F238E27FC236}">
                  <a16:creationId xmlns:a16="http://schemas.microsoft.com/office/drawing/2014/main" id="{8604CF19-ADD7-44EE-9350-3880009D0080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5" name="Rectangle 184">
              <a:extLst>
                <a:ext uri="{FF2B5EF4-FFF2-40B4-BE49-F238E27FC236}">
                  <a16:creationId xmlns:a16="http://schemas.microsoft.com/office/drawing/2014/main" id="{1D291731-A54A-4344-AE2F-8ED099708FD7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B3BC179A-6432-41F5-8475-397E27CCD480}"/>
              </a:ext>
            </a:extLst>
          </p:cNvPr>
          <p:cNvGrpSpPr/>
          <p:nvPr/>
        </p:nvGrpSpPr>
        <p:grpSpPr>
          <a:xfrm>
            <a:off x="4058529" y="509033"/>
            <a:ext cx="360000" cy="2151575"/>
            <a:chOff x="2997430" y="2197518"/>
            <a:chExt cx="360000" cy="2151575"/>
          </a:xfrm>
        </p:grpSpPr>
        <p:sp>
          <p:nvSpPr>
            <p:cNvPr id="288" name="Rectangle 287">
              <a:extLst>
                <a:ext uri="{FF2B5EF4-FFF2-40B4-BE49-F238E27FC236}">
                  <a16:creationId xmlns:a16="http://schemas.microsoft.com/office/drawing/2014/main" id="{E4BA3E8F-7E3B-4898-90BF-297C92538333}"/>
                </a:ext>
              </a:extLst>
            </p:cNvPr>
            <p:cNvSpPr/>
            <p:nvPr/>
          </p:nvSpPr>
          <p:spPr>
            <a:xfrm>
              <a:off x="2997430" y="291293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9" name="Rectangle 288">
              <a:extLst>
                <a:ext uri="{FF2B5EF4-FFF2-40B4-BE49-F238E27FC236}">
                  <a16:creationId xmlns:a16="http://schemas.microsoft.com/office/drawing/2014/main" id="{F37EFF13-903C-4188-A406-4301E7F652A5}"/>
                </a:ext>
              </a:extLst>
            </p:cNvPr>
            <p:cNvSpPr/>
            <p:nvPr/>
          </p:nvSpPr>
          <p:spPr>
            <a:xfrm>
              <a:off x="2997430" y="305693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10D94BEC-C161-443E-B583-10F7F5829CE1}"/>
                </a:ext>
              </a:extLst>
            </p:cNvPr>
            <p:cNvSpPr/>
            <p:nvPr/>
          </p:nvSpPr>
          <p:spPr>
            <a:xfrm>
              <a:off x="2997430" y="334843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D908FC9B-9D0C-44EC-940F-133536BDA9EC}"/>
                </a:ext>
              </a:extLst>
            </p:cNvPr>
            <p:cNvSpPr/>
            <p:nvPr/>
          </p:nvSpPr>
          <p:spPr>
            <a:xfrm>
              <a:off x="2997430" y="363101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8" name="Rectangle 297">
              <a:extLst>
                <a:ext uri="{FF2B5EF4-FFF2-40B4-BE49-F238E27FC236}">
                  <a16:creationId xmlns:a16="http://schemas.microsoft.com/office/drawing/2014/main" id="{B6B6CB99-7ABA-4C8D-BFFA-27D25D219C51}"/>
                </a:ext>
              </a:extLst>
            </p:cNvPr>
            <p:cNvSpPr/>
            <p:nvPr/>
          </p:nvSpPr>
          <p:spPr>
            <a:xfrm>
              <a:off x="2997430" y="377501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637EF136-A771-47AC-8C4F-83BAC79D3FF4}"/>
                </a:ext>
              </a:extLst>
            </p:cNvPr>
            <p:cNvSpPr/>
            <p:nvPr/>
          </p:nvSpPr>
          <p:spPr>
            <a:xfrm>
              <a:off x="2997430" y="391805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ECEC2F0A-9382-49C9-89A4-72D2CF960D72}"/>
                </a:ext>
              </a:extLst>
            </p:cNvPr>
            <p:cNvSpPr/>
            <p:nvPr/>
          </p:nvSpPr>
          <p:spPr>
            <a:xfrm>
              <a:off x="2997430" y="420509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D3B02EF7-0E3D-4C6F-86EA-054C932FE008}"/>
                </a:ext>
              </a:extLst>
            </p:cNvPr>
            <p:cNvSpPr/>
            <p:nvPr/>
          </p:nvSpPr>
          <p:spPr>
            <a:xfrm>
              <a:off x="2997430" y="2197518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4" name="Rectangle 303">
              <a:extLst>
                <a:ext uri="{FF2B5EF4-FFF2-40B4-BE49-F238E27FC236}">
                  <a16:creationId xmlns:a16="http://schemas.microsoft.com/office/drawing/2014/main" id="{0BB773AD-1612-4F23-B8BC-BA313DAE6619}"/>
                </a:ext>
              </a:extLst>
            </p:cNvPr>
            <p:cNvSpPr/>
            <p:nvPr/>
          </p:nvSpPr>
          <p:spPr>
            <a:xfrm>
              <a:off x="2997430" y="2484558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BAB12D02-C041-403B-AD4A-14F8453FB249}"/>
                </a:ext>
              </a:extLst>
            </p:cNvPr>
            <p:cNvSpPr/>
            <p:nvPr/>
          </p:nvSpPr>
          <p:spPr>
            <a:xfrm>
              <a:off x="2997430" y="2628558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B3B0AE59-97E2-47E5-A96A-A51835BBC3E3}"/>
              </a:ext>
            </a:extLst>
          </p:cNvPr>
          <p:cNvGrpSpPr/>
          <p:nvPr/>
        </p:nvGrpSpPr>
        <p:grpSpPr>
          <a:xfrm>
            <a:off x="4758950" y="509921"/>
            <a:ext cx="360000" cy="2151575"/>
            <a:chOff x="2997430" y="2197518"/>
            <a:chExt cx="360000" cy="2151575"/>
          </a:xfrm>
        </p:grpSpPr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41556858-0951-47A9-9572-DE5C45E73EE8}"/>
                </a:ext>
              </a:extLst>
            </p:cNvPr>
            <p:cNvSpPr/>
            <p:nvPr/>
          </p:nvSpPr>
          <p:spPr>
            <a:xfrm>
              <a:off x="2997430" y="291293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1E63F34B-21AF-45F4-AD10-87179CE728A1}"/>
                </a:ext>
              </a:extLst>
            </p:cNvPr>
            <p:cNvSpPr/>
            <p:nvPr/>
          </p:nvSpPr>
          <p:spPr>
            <a:xfrm>
              <a:off x="2997430" y="305693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6B04AD53-C775-4DA9-A366-073F59192229}"/>
                </a:ext>
              </a:extLst>
            </p:cNvPr>
            <p:cNvSpPr/>
            <p:nvPr/>
          </p:nvSpPr>
          <p:spPr>
            <a:xfrm>
              <a:off x="2997430" y="334843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1" name="Rectangle 310">
              <a:extLst>
                <a:ext uri="{FF2B5EF4-FFF2-40B4-BE49-F238E27FC236}">
                  <a16:creationId xmlns:a16="http://schemas.microsoft.com/office/drawing/2014/main" id="{81A5F781-B546-4B72-8D8B-AB3A27791DBE}"/>
                </a:ext>
              </a:extLst>
            </p:cNvPr>
            <p:cNvSpPr/>
            <p:nvPr/>
          </p:nvSpPr>
          <p:spPr>
            <a:xfrm>
              <a:off x="2997430" y="363101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1294AA9C-DADF-4601-9740-E25C19E30E74}"/>
                </a:ext>
              </a:extLst>
            </p:cNvPr>
            <p:cNvSpPr/>
            <p:nvPr/>
          </p:nvSpPr>
          <p:spPr>
            <a:xfrm>
              <a:off x="2997430" y="377501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id="{0B36EDFF-A57E-4315-98E5-D84351DA8EF4}"/>
                </a:ext>
              </a:extLst>
            </p:cNvPr>
            <p:cNvSpPr/>
            <p:nvPr/>
          </p:nvSpPr>
          <p:spPr>
            <a:xfrm>
              <a:off x="2997430" y="391805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4" name="Rectangle 313">
              <a:extLst>
                <a:ext uri="{FF2B5EF4-FFF2-40B4-BE49-F238E27FC236}">
                  <a16:creationId xmlns:a16="http://schemas.microsoft.com/office/drawing/2014/main" id="{5A7E8762-0DF8-434D-9D41-37F51A233ACE}"/>
                </a:ext>
              </a:extLst>
            </p:cNvPr>
            <p:cNvSpPr/>
            <p:nvPr/>
          </p:nvSpPr>
          <p:spPr>
            <a:xfrm>
              <a:off x="2997430" y="420509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E6051FFB-702B-4CC2-B384-E0E56981A3E0}"/>
                </a:ext>
              </a:extLst>
            </p:cNvPr>
            <p:cNvSpPr/>
            <p:nvPr/>
          </p:nvSpPr>
          <p:spPr>
            <a:xfrm>
              <a:off x="2997430" y="2197518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0C5BAAB3-1C79-4AC6-9C0B-F6BBEEC4B063}"/>
                </a:ext>
              </a:extLst>
            </p:cNvPr>
            <p:cNvSpPr/>
            <p:nvPr/>
          </p:nvSpPr>
          <p:spPr>
            <a:xfrm>
              <a:off x="2997430" y="2484558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7" name="Rectangle 316">
              <a:extLst>
                <a:ext uri="{FF2B5EF4-FFF2-40B4-BE49-F238E27FC236}">
                  <a16:creationId xmlns:a16="http://schemas.microsoft.com/office/drawing/2014/main" id="{CB6A8F11-AF66-488D-AA9C-E4766853A6D2}"/>
                </a:ext>
              </a:extLst>
            </p:cNvPr>
            <p:cNvSpPr/>
            <p:nvPr/>
          </p:nvSpPr>
          <p:spPr>
            <a:xfrm>
              <a:off x="2997430" y="2628558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2349626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2.96296E-6 L 0.05651 0.1044 " pathEditMode="relative" rAng="0" ptsTypes="AA">
                                      <p:cBhvr>
                                        <p:cTn id="152" dur="20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826" y="520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8" grpId="0" animBg="1"/>
      <p:bldP spid="175" grpId="0" animBg="1"/>
      <p:bldP spid="206" grpId="0" animBg="1"/>
      <p:bldP spid="206" grpId="1" animBg="1"/>
      <p:bldP spid="107" grpId="0"/>
      <p:bldP spid="108" grpId="0"/>
      <p:bldP spid="109" grpId="0"/>
      <p:bldP spid="110" grpId="0"/>
      <p:bldP spid="111" grpId="0" animBg="1"/>
      <p:bldP spid="112" grpId="0" animBg="1"/>
      <p:bldP spid="113" grpId="0"/>
      <p:bldP spid="130" grpId="0"/>
      <p:bldP spid="131" grpId="0"/>
      <p:bldP spid="146" grpId="0"/>
      <p:bldP spid="147" grpId="0"/>
      <p:bldP spid="148" grpId="0"/>
      <p:bldP spid="149" grpId="0"/>
      <p:bldP spid="150" grpId="0" animBg="1"/>
      <p:bldP spid="151" grpId="0" animBg="1"/>
      <p:bldP spid="152" grpId="0"/>
      <p:bldP spid="153" grpId="0"/>
      <p:bldP spid="154" grpId="0"/>
      <p:bldP spid="170" grpId="0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415</TotalTime>
  <Words>10162</Words>
  <Application>Microsoft Office PowerPoint</Application>
  <PresentationFormat>Widescreen</PresentationFormat>
  <Paragraphs>7050</Paragraphs>
  <Slides>320</Slides>
  <Notes>2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320</vt:i4>
      </vt:variant>
    </vt:vector>
  </HeadingPairs>
  <TitlesOfParts>
    <vt:vector size="325" baseType="lpstr">
      <vt:lpstr>Calibri</vt:lpstr>
      <vt:lpstr>Arial</vt:lpstr>
      <vt:lpstr>Calibri Light</vt:lpstr>
      <vt:lpstr>Arial Black</vt:lpstr>
      <vt:lpstr>Office Theme</vt:lpstr>
      <vt:lpstr>PowerPoint Presentation</vt:lpstr>
      <vt:lpstr>Identify a fraction as part of a whole</vt:lpstr>
      <vt:lpstr>PowerPoint Presentation</vt:lpstr>
      <vt:lpstr>Compare fractions with either the same denominator or same numerator</vt:lpstr>
      <vt:lpstr>PowerPoint Presentation</vt:lpstr>
      <vt:lpstr>Order fractions with either the same denominator or same numerator</vt:lpstr>
      <vt:lpstr>PowerPoint Presentation</vt:lpstr>
      <vt:lpstr>Add fractions with the same denominator within 1</vt:lpstr>
      <vt:lpstr>PowerPoint Presentation</vt:lpstr>
      <vt:lpstr>PowerPoint Presentation</vt:lpstr>
      <vt:lpstr>PowerPoint Presentation</vt:lpstr>
      <vt:lpstr>Subtract fractions with the same denominator within 1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Solve missing number problems for addition and subtraction of fractions with the same denominator within 1</vt:lpstr>
      <vt:lpstr>PowerPoint Presentation</vt:lpstr>
      <vt:lpstr>Recognise pairs of fractions that add up to 1</vt:lpstr>
      <vt:lpstr>PowerPoint Presentation</vt:lpstr>
      <vt:lpstr>Count up in halves, thirds and quarters beyond 1</vt:lpstr>
      <vt:lpstr>PowerPoint Presentation</vt:lpstr>
      <vt:lpstr>Convert mixed numbers to improper fractions</vt:lpstr>
      <vt:lpstr>PowerPoint Presentation</vt:lpstr>
      <vt:lpstr>Convert improper fractions to mixed numbers</vt:lpstr>
      <vt:lpstr>PowerPoint Presentation</vt:lpstr>
      <vt:lpstr>Add fractions with the same denominator beyond 1 whole, writing the answer as a mixed number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Subtract a fraction from an improper fraction or mixed number with the same denominator and with 1 whole</vt:lpstr>
      <vt:lpstr>PowerPoint Presentation</vt:lpstr>
      <vt:lpstr>PowerPoint Presentation</vt:lpstr>
      <vt:lpstr>Solve missing number problems for addition and subtraction of fractions with the same denominator beyond 1</vt:lpstr>
      <vt:lpstr>PowerPoint Presentation</vt:lpstr>
      <vt:lpstr>Add a fraction to a whole number and subtract a fraction from a whole number</vt:lpstr>
      <vt:lpstr>PowerPoint Presentation</vt:lpstr>
      <vt:lpstr>Add a fraction to a mixed number with the same denominator, without regrouping</vt:lpstr>
      <vt:lpstr>PowerPoint Presentation</vt:lpstr>
      <vt:lpstr>Add a fraction to a mixed number with the same denominator, regrouping to make 1 more whole</vt:lpstr>
      <vt:lpstr>PowerPoint Presentation</vt:lpstr>
      <vt:lpstr>PowerPoint Presentation</vt:lpstr>
      <vt:lpstr>PowerPoint Presentation</vt:lpstr>
      <vt:lpstr>Add a fraction to a mixed number with the same denominator by converting to an improper fraction</vt:lpstr>
      <vt:lpstr>PowerPoint Presentation</vt:lpstr>
      <vt:lpstr>PowerPoint Presentation</vt:lpstr>
      <vt:lpstr>PowerPoint Presentation</vt:lpstr>
      <vt:lpstr>Add mixed numbers with the same denominator, without regrouping</vt:lpstr>
      <vt:lpstr>PowerPoint Presentation</vt:lpstr>
      <vt:lpstr>Add mixed numbers with the same denominator, regrouping to make 1 more whole</vt:lpstr>
      <vt:lpstr>PowerPoint Presentation</vt:lpstr>
      <vt:lpstr>Add mixed numbers with the same denominator by converting to improper fractions</vt:lpstr>
      <vt:lpstr>PowerPoint Presentation</vt:lpstr>
      <vt:lpstr>Subtract a fraction from a mixed number with the same denominator, without regrouping</vt:lpstr>
      <vt:lpstr>PowerPoint Presentation</vt:lpstr>
      <vt:lpstr>Subtract a fraction from a mixed number with the same denominator, regrouping to make 1 fewer whole</vt:lpstr>
      <vt:lpstr>PowerPoint Presentation</vt:lpstr>
      <vt:lpstr>Subtract a fraction from a mixed number with the same denominator by converting to an improper fraction</vt:lpstr>
      <vt:lpstr>PowerPoint Presentation</vt:lpstr>
      <vt:lpstr>Subtract mixed numbers with the same denominator, without regrouping</vt:lpstr>
      <vt:lpstr>PowerPoint Presentation</vt:lpstr>
      <vt:lpstr>Subtract mixed numbers with the same denominator, regrouping to make 1 fewer whole</vt:lpstr>
      <vt:lpstr>PowerPoint Presentation</vt:lpstr>
      <vt:lpstr>Subtract mixed numbers with the same denominator by converting to improper fractions</vt:lpstr>
      <vt:lpstr>PowerPoint Presentation</vt:lpstr>
      <vt:lpstr>PowerPoint Presentation</vt:lpstr>
      <vt:lpstr>Identify equivalent fractions to a half</vt:lpstr>
      <vt:lpstr>PowerPoint Presentation</vt:lpstr>
      <vt:lpstr>Use multiplication to find equivalent fractions</vt:lpstr>
      <vt:lpstr>PowerPoint Presentation</vt:lpstr>
      <vt:lpstr>Use division to find equivalent fractions</vt:lpstr>
      <vt:lpstr>PowerPoint Presentation</vt:lpstr>
      <vt:lpstr>Find equivalent improper fractions</vt:lpstr>
      <vt:lpstr>PowerPoint Presentation</vt:lpstr>
      <vt:lpstr>Simplify fractions</vt:lpstr>
      <vt:lpstr>PowerPoint Presentation</vt:lpstr>
      <vt:lpstr>Compare fractions with denominators as common multiples</vt:lpstr>
      <vt:lpstr>PowerPoint Presentation</vt:lpstr>
      <vt:lpstr>Compare improper fractions with denominators as common multiples</vt:lpstr>
      <vt:lpstr>PowerPoint Presentation</vt:lpstr>
      <vt:lpstr>Order fractions with denominators as common multiples</vt:lpstr>
      <vt:lpstr>PowerPoint Presentation</vt:lpstr>
      <vt:lpstr>Add fractions with denominators as common multiples within 1</vt:lpstr>
      <vt:lpstr>PowerPoint Presentation</vt:lpstr>
      <vt:lpstr>PowerPoint Presentation</vt:lpstr>
      <vt:lpstr>PowerPoint Presentation</vt:lpstr>
      <vt:lpstr>Subtract fractions with denominators as common multiples within 1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Solve missing number problems for addition and subtraction of fractions with denominators as common multiples within 1</vt:lpstr>
      <vt:lpstr>PowerPoint Presentation</vt:lpstr>
      <vt:lpstr>Add fractions with denominators as common multiples beyond 1 whole, writing answers as mixed numbers</vt:lpstr>
      <vt:lpstr>PowerPoint Presentation</vt:lpstr>
      <vt:lpstr>PowerPoint Presentation</vt:lpstr>
      <vt:lpstr>PowerPoint Presentation</vt:lpstr>
      <vt:lpstr>Subtract a fraction from an improper fraction or mixed number with denominators as common multiples and with 1 whole</vt:lpstr>
      <vt:lpstr>PowerPoint Presentation</vt:lpstr>
      <vt:lpstr>PowerPoint Presentation</vt:lpstr>
      <vt:lpstr>PowerPoint Presentation</vt:lpstr>
      <vt:lpstr>Solve missing number problems for addition and subtraction of fractions with denominators as common multiples beyond 1</vt:lpstr>
      <vt:lpstr>PowerPoint Presentation</vt:lpstr>
      <vt:lpstr>Add a fraction to a mixed number with denominators as common multiples, without regrouping</vt:lpstr>
      <vt:lpstr>PowerPoint Presentation</vt:lpstr>
      <vt:lpstr>Add a fraction to a mixed number with denominators as common multiples, regrouping to make 1 more whole</vt:lpstr>
      <vt:lpstr>PowerPoint Presentation</vt:lpstr>
      <vt:lpstr>Add a fraction to a mixed number with denominators as common multiples by converting to an improper fraction</vt:lpstr>
      <vt:lpstr>PowerPoint Presentation</vt:lpstr>
      <vt:lpstr>Add mixed numbers with denominators as common multiples, without regrouping</vt:lpstr>
      <vt:lpstr>PowerPoint Presentation</vt:lpstr>
      <vt:lpstr>PowerPoint Presentation</vt:lpstr>
      <vt:lpstr>Add mixed numbers with denominators as common multiples, regrouping to make 1 more whole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Add mixed numbers with denominators as common multiples by converting to improper fractions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Subtract a fraction from a mixed number with denominators as common multiples, without regrouping</vt:lpstr>
      <vt:lpstr>PowerPoint Presentation</vt:lpstr>
      <vt:lpstr>Subtract a fraction from a mixed number with denominators as common multiples, regrouping to make 1 fewer whole</vt:lpstr>
      <vt:lpstr>PowerPoint Presentation</vt:lpstr>
      <vt:lpstr>PowerPoint Presentation</vt:lpstr>
      <vt:lpstr>Subtract a fraction from a mixed number with denominators as common multiples by converting to improper fractions</vt:lpstr>
      <vt:lpstr>PowerPoint Presentation</vt:lpstr>
      <vt:lpstr>PowerPoint Presentation</vt:lpstr>
      <vt:lpstr>Subtract mixed numbers with denominators as common multiples, without regrouping</vt:lpstr>
      <vt:lpstr>PowerPoint Presentation</vt:lpstr>
      <vt:lpstr>Subtract mixed numbers with denominators as common multiples, regrouping to make 1 fewer whole</vt:lpstr>
      <vt:lpstr>PowerPoint Presentation</vt:lpstr>
      <vt:lpstr>Subtract mixed numbers with denominators as common multiples by converting to improper fractions</vt:lpstr>
      <vt:lpstr>PowerPoint Presentation</vt:lpstr>
      <vt:lpstr>Find a unit fraction of a number</vt:lpstr>
      <vt:lpstr>PowerPoint Presentation</vt:lpstr>
      <vt:lpstr>PowerPoint Presentation</vt:lpstr>
      <vt:lpstr>PowerPoint Presentation</vt:lpstr>
      <vt:lpstr>PowerPoint Presentation</vt:lpstr>
      <vt:lpstr>Find a whole quantity given the quantity represented by a unit fraction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Find a quarter by halving twice, or an eighth by halving three times</vt:lpstr>
      <vt:lpstr>PowerPoint Presentation</vt:lpstr>
      <vt:lpstr>PowerPoint Presentation</vt:lpstr>
      <vt:lpstr>Find a non-unit fraction of a number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Find a whole quantity, given the quantity represented by a non-unit fraction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Express a remainder as a fraction</vt:lpstr>
      <vt:lpstr>PowerPoint Presentation</vt:lpstr>
      <vt:lpstr>PowerPoint Presentation</vt:lpstr>
      <vt:lpstr>PowerPoint Presentation</vt:lpstr>
      <vt:lpstr>Find a unit fraction of a number, writing the answer as a mixed number</vt:lpstr>
      <vt:lpstr>PowerPoint Presentation</vt:lpstr>
      <vt:lpstr>PowerPoint Presentation</vt:lpstr>
      <vt:lpstr>PowerPoint Presentation</vt:lpstr>
      <vt:lpstr>PowerPoint Presentation</vt:lpstr>
      <vt:lpstr>Find a non-unit fraction of a number, writing the answer as a mixed number</vt:lpstr>
      <vt:lpstr>PowerPoint Presentation</vt:lpstr>
      <vt:lpstr>PowerPoint Presentation</vt:lpstr>
      <vt:lpstr>PowerPoint Presentation</vt:lpstr>
      <vt:lpstr>PowerPoint Presentation</vt:lpstr>
      <vt:lpstr>Compare fractions with denominators which are not common multiples</vt:lpstr>
      <vt:lpstr>PowerPoint Presentation</vt:lpstr>
      <vt:lpstr>Compare improper fractions with denominators which are not common multiples</vt:lpstr>
      <vt:lpstr>PowerPoint Presentation</vt:lpstr>
      <vt:lpstr>Order fractions with denominators which are not common multiples</vt:lpstr>
      <vt:lpstr>PowerPoint Presentation</vt:lpstr>
      <vt:lpstr>Order improper fractions with denominators which are not common multiples</vt:lpstr>
      <vt:lpstr>PowerPoint Presentation</vt:lpstr>
      <vt:lpstr>Add fractions with denominators which are not common multiples within 1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Subtract fractions with denominators which are not common multiples within 1</vt:lpstr>
      <vt:lpstr>PowerPoint Presentation</vt:lpstr>
      <vt:lpstr>PowerPoint Presentation</vt:lpstr>
      <vt:lpstr>PowerPoint Presentation</vt:lpstr>
      <vt:lpstr>PowerPoint Presentation</vt:lpstr>
      <vt:lpstr>Solve missing number problems for addition and subtraction of fractions with denominators which are not common multiples within 1</vt:lpstr>
      <vt:lpstr>PowerPoint Presentation</vt:lpstr>
      <vt:lpstr>PowerPoint Presentation</vt:lpstr>
      <vt:lpstr>Add fractions with denominators which are not common multiples beyond 1 whole, writing answers as mixed numbers</vt:lpstr>
      <vt:lpstr>PowerPoint Presentation</vt:lpstr>
      <vt:lpstr>Subtract a fraction from an improper fraction or mixed number with a denominator which is not a multiple of the denominator in the fraction and with 1 whole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Solve missing number problems for addition and subtraction of fractions with denominators which are not common multiples beyond 1</vt:lpstr>
      <vt:lpstr>PowerPoint Presentation</vt:lpstr>
      <vt:lpstr>PowerPoint Presentation</vt:lpstr>
      <vt:lpstr>Add a fraction to a mixed number with a denominator which is not a multiple of the denominator in the fraction, without regrouping</vt:lpstr>
      <vt:lpstr>PowerPoint Presentation</vt:lpstr>
      <vt:lpstr>Add a fraction to a mixed number with a denominator which is not a multiple of the denominator in the fraction, regrouping to make 1 more whole</vt:lpstr>
      <vt:lpstr>PowerPoint Presentation</vt:lpstr>
      <vt:lpstr>Add a fraction to a mixed number with a denominator which is not a multiple of the denominator in the fraction by converting to an improper fraction</vt:lpstr>
      <vt:lpstr>PowerPoint Presentation</vt:lpstr>
      <vt:lpstr>Add mixed numbers with denominators which are not common multiples, without regrouping</vt:lpstr>
      <vt:lpstr>PowerPoint Presentation</vt:lpstr>
      <vt:lpstr>Add mixed numbers with denominators which are not common multiples, regrouping to make 1 more whole</vt:lpstr>
      <vt:lpstr>PowerPoint Presentation</vt:lpstr>
      <vt:lpstr>Add mixed numbers with denominators which are not common multiples by converting to improper fractions</vt:lpstr>
      <vt:lpstr>PowerPoint Presentation</vt:lpstr>
      <vt:lpstr>PowerPoint Presentation</vt:lpstr>
      <vt:lpstr>Subtract a fraction from a mixed number with a denominator which is not a multiple of the denominator in the fraction, without regrouping</vt:lpstr>
      <vt:lpstr>PowerPoint Presentation</vt:lpstr>
      <vt:lpstr>Subtract a fraction from a mixed number with a denominator which is not a multiple of the denominator in the fraction, regrouping to make 1 fewer whole</vt:lpstr>
      <vt:lpstr>PowerPoint Presentation</vt:lpstr>
      <vt:lpstr>Subtract a fraction from a mixed number with a denominator which is not a multiple of the denominator in the fraction by converting to an improper fraction</vt:lpstr>
      <vt:lpstr>PowerPoint Presentation</vt:lpstr>
      <vt:lpstr>Subtract mixed numbers with denominators which are not common multiples, without regrouping</vt:lpstr>
      <vt:lpstr>PowerPoint Presentation</vt:lpstr>
      <vt:lpstr>Subtract mixed numbers with denominators which are not common multiples, regrouping to make 1 fewer whole</vt:lpstr>
      <vt:lpstr>PowerPoint Presentation</vt:lpstr>
      <vt:lpstr>PowerPoint Presentation</vt:lpstr>
      <vt:lpstr>PowerPoint Presentation</vt:lpstr>
      <vt:lpstr>Subtract mixed numbers with denominators which are not common multiples by converting to improper fractions</vt:lpstr>
      <vt:lpstr>PowerPoint Presentation</vt:lpstr>
      <vt:lpstr>PowerPoint Presentation</vt:lpstr>
      <vt:lpstr>PowerPoint Presentation</vt:lpstr>
      <vt:lpstr>Find the fraction that lies halfway between two fractions</vt:lpstr>
      <vt:lpstr>PowerPoint Presentation</vt:lpstr>
      <vt:lpstr>PowerPoint Presentation</vt:lpstr>
      <vt:lpstr>Multiply by a unit fraction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Multiply non-unit fractions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Multiply non-unit fractions, simplifying at the end</vt:lpstr>
      <vt:lpstr>PowerPoint Presentation</vt:lpstr>
      <vt:lpstr>Multiply non-unit fractions, cross-simplifying</vt:lpstr>
      <vt:lpstr>PowerPoint Presentation</vt:lpstr>
      <vt:lpstr>Divide a fraction by a whole number</vt:lpstr>
      <vt:lpstr>PowerPoint Presentation</vt:lpstr>
      <vt:lpstr>PowerPoint Presentation</vt:lpstr>
      <vt:lpstr>PowerPoint Presentation</vt:lpstr>
      <vt:lpstr>PowerPoint Presentation</vt:lpstr>
      <vt:lpstr>Divide a fraction by a whole number (where the numerator is a multiple of the dividend)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Multiply a fraction by a whole number</vt:lpstr>
      <vt:lpstr>PowerPoint Presentation</vt:lpstr>
      <vt:lpstr>PowerPoint Presentation</vt:lpstr>
      <vt:lpstr>PowerPoint Presentation</vt:lpstr>
      <vt:lpstr>PowerPoint Presentation</vt:lpstr>
      <vt:lpstr>Multiply a mixed number by a whole number by partitioning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Multiply a mixed number by a whole number by converting to an improper fraction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Simon Rigelsford</dc:creator>
  <cp:lastModifiedBy>Simon Rigelsford</cp:lastModifiedBy>
  <cp:revision>17</cp:revision>
  <dcterms:created xsi:type="dcterms:W3CDTF">2019-08-27T18:03:11Z</dcterms:created>
  <dcterms:modified xsi:type="dcterms:W3CDTF">2019-11-12T20:04:48Z</dcterms:modified>
</cp:coreProperties>
</file>